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2" r:id="rId1"/>
    <p:sldMasterId id="2147483673" r:id="rId2"/>
  </p:sldMasterIdLst>
  <p:notesMasterIdLst>
    <p:notesMasterId r:id="rId38"/>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125" d="100"/>
          <a:sy n="125" d="100"/>
        </p:scale>
        <p:origin x="-384" y="-19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2189334653"/>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f0b3e7041a_2_1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6" name="Google Shape;246;gf0b3e7041a_2_19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6"/>
        <p:cNvGrpSpPr/>
        <p:nvPr/>
      </p:nvGrpSpPr>
      <p:grpSpPr>
        <a:xfrm>
          <a:off x="0" y="0"/>
          <a:ext cx="0" cy="0"/>
          <a:chOff x="0" y="0"/>
          <a:chExt cx="0" cy="0"/>
        </a:xfrm>
      </p:grpSpPr>
      <p:sp>
        <p:nvSpPr>
          <p:cNvPr id="1197" name="Google Shape;1197;gf0d11f413b_0_3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98" name="Google Shape;1198;gf0d11f413b_0_37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4"/>
        <p:cNvGrpSpPr/>
        <p:nvPr/>
      </p:nvGrpSpPr>
      <p:grpSpPr>
        <a:xfrm>
          <a:off x="0" y="0"/>
          <a:ext cx="0" cy="0"/>
          <a:chOff x="0" y="0"/>
          <a:chExt cx="0" cy="0"/>
        </a:xfrm>
      </p:grpSpPr>
      <p:sp>
        <p:nvSpPr>
          <p:cNvPr id="1225" name="Google Shape;1225;gf0d11f40cf_0_3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26" name="Google Shape;1226;gf0d11f40cf_0_34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0"/>
        <p:cNvGrpSpPr/>
        <p:nvPr/>
      </p:nvGrpSpPr>
      <p:grpSpPr>
        <a:xfrm>
          <a:off x="0" y="0"/>
          <a:ext cx="0" cy="0"/>
          <a:chOff x="0" y="0"/>
          <a:chExt cx="0" cy="0"/>
        </a:xfrm>
      </p:grpSpPr>
      <p:sp>
        <p:nvSpPr>
          <p:cNvPr id="1401" name="Google Shape;1401;gf0d11f40cf_0_5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02" name="Google Shape;1402;gf0d11f40cf_0_53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6"/>
        <p:cNvGrpSpPr/>
        <p:nvPr/>
      </p:nvGrpSpPr>
      <p:grpSpPr>
        <a:xfrm>
          <a:off x="0" y="0"/>
          <a:ext cx="0" cy="0"/>
          <a:chOff x="0" y="0"/>
          <a:chExt cx="0" cy="0"/>
        </a:xfrm>
      </p:grpSpPr>
      <p:sp>
        <p:nvSpPr>
          <p:cNvPr id="1577" name="Google Shape;1577;gf0d11f40cf_0_7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8" name="Google Shape;1578;gf0d11f40cf_0_7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4"/>
        <p:cNvGrpSpPr/>
        <p:nvPr/>
      </p:nvGrpSpPr>
      <p:grpSpPr>
        <a:xfrm>
          <a:off x="0" y="0"/>
          <a:ext cx="0" cy="0"/>
          <a:chOff x="0" y="0"/>
          <a:chExt cx="0" cy="0"/>
        </a:xfrm>
      </p:grpSpPr>
      <p:sp>
        <p:nvSpPr>
          <p:cNvPr id="1745" name="Google Shape;1745;gf0d11f40cf_0_7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6" name="Google Shape;1746;gf0d11f40cf_0_7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2"/>
        <p:cNvGrpSpPr/>
        <p:nvPr/>
      </p:nvGrpSpPr>
      <p:grpSpPr>
        <a:xfrm>
          <a:off x="0" y="0"/>
          <a:ext cx="0" cy="0"/>
          <a:chOff x="0" y="0"/>
          <a:chExt cx="0" cy="0"/>
        </a:xfrm>
      </p:grpSpPr>
      <p:sp>
        <p:nvSpPr>
          <p:cNvPr id="1913" name="Google Shape;1913;gf0b3e7041a_2_8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14" name="Google Shape;1914;gf0b3e7041a_2_88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8"/>
        <p:cNvGrpSpPr/>
        <p:nvPr/>
      </p:nvGrpSpPr>
      <p:grpSpPr>
        <a:xfrm>
          <a:off x="0" y="0"/>
          <a:ext cx="0" cy="0"/>
          <a:chOff x="0" y="0"/>
          <a:chExt cx="0" cy="0"/>
        </a:xfrm>
      </p:grpSpPr>
      <p:sp>
        <p:nvSpPr>
          <p:cNvPr id="2019" name="Google Shape;2019;gf0b3e7041a_2_9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20" name="Google Shape;2020;gf0b3e7041a_2_99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6"/>
        <p:cNvGrpSpPr/>
        <p:nvPr/>
      </p:nvGrpSpPr>
      <p:grpSpPr>
        <a:xfrm>
          <a:off x="0" y="0"/>
          <a:ext cx="0" cy="0"/>
          <a:chOff x="0" y="0"/>
          <a:chExt cx="0" cy="0"/>
        </a:xfrm>
      </p:grpSpPr>
      <p:sp>
        <p:nvSpPr>
          <p:cNvPr id="2067" name="Google Shape;2067;gf0b3e7041a_2_10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68" name="Google Shape;2068;gf0b3e7041a_2_104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2"/>
        <p:cNvGrpSpPr/>
        <p:nvPr/>
      </p:nvGrpSpPr>
      <p:grpSpPr>
        <a:xfrm>
          <a:off x="0" y="0"/>
          <a:ext cx="0" cy="0"/>
          <a:chOff x="0" y="0"/>
          <a:chExt cx="0" cy="0"/>
        </a:xfrm>
      </p:grpSpPr>
      <p:sp>
        <p:nvSpPr>
          <p:cNvPr id="2083" name="Google Shape;2083;gf0b3e7041a_2_10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84" name="Google Shape;2084;gf0b3e7041a_2_105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8"/>
        <p:cNvGrpSpPr/>
        <p:nvPr/>
      </p:nvGrpSpPr>
      <p:grpSpPr>
        <a:xfrm>
          <a:off x="0" y="0"/>
          <a:ext cx="0" cy="0"/>
          <a:chOff x="0" y="0"/>
          <a:chExt cx="0" cy="0"/>
        </a:xfrm>
      </p:grpSpPr>
      <p:sp>
        <p:nvSpPr>
          <p:cNvPr id="2089" name="Google Shape;2089;gf0b3e7041a_2_10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90" name="Google Shape;2090;gf0b3e7041a_2_106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f0b3e7041a_2_2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5" name="Google Shape;345;gf0b3e7041a_2_29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4"/>
        <p:cNvGrpSpPr/>
        <p:nvPr/>
      </p:nvGrpSpPr>
      <p:grpSpPr>
        <a:xfrm>
          <a:off x="0" y="0"/>
          <a:ext cx="0" cy="0"/>
          <a:chOff x="0" y="0"/>
          <a:chExt cx="0" cy="0"/>
        </a:xfrm>
      </p:grpSpPr>
      <p:sp>
        <p:nvSpPr>
          <p:cNvPr id="2095" name="Google Shape;2095;gf0b3e7041a_2_10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96" name="Google Shape;2096;gf0b3e7041a_2_106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0"/>
        <p:cNvGrpSpPr/>
        <p:nvPr/>
      </p:nvGrpSpPr>
      <p:grpSpPr>
        <a:xfrm>
          <a:off x="0" y="0"/>
          <a:ext cx="0" cy="0"/>
          <a:chOff x="0" y="0"/>
          <a:chExt cx="0" cy="0"/>
        </a:xfrm>
      </p:grpSpPr>
      <p:sp>
        <p:nvSpPr>
          <p:cNvPr id="2101" name="Google Shape;2101;gf0b3e7041a_2_10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02" name="Google Shape;2102;gf0b3e7041a_2_107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0"/>
        <p:cNvGrpSpPr/>
        <p:nvPr/>
      </p:nvGrpSpPr>
      <p:grpSpPr>
        <a:xfrm>
          <a:off x="0" y="0"/>
          <a:ext cx="0" cy="0"/>
          <a:chOff x="0" y="0"/>
          <a:chExt cx="0" cy="0"/>
        </a:xfrm>
      </p:grpSpPr>
      <p:sp>
        <p:nvSpPr>
          <p:cNvPr id="2111" name="Google Shape;2111;gf0b3e7041a_2_10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12" name="Google Shape;2112;gf0b3e7041a_2_108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0"/>
        <p:cNvGrpSpPr/>
        <p:nvPr/>
      </p:nvGrpSpPr>
      <p:grpSpPr>
        <a:xfrm>
          <a:off x="0" y="0"/>
          <a:ext cx="0" cy="0"/>
          <a:chOff x="0" y="0"/>
          <a:chExt cx="0" cy="0"/>
        </a:xfrm>
      </p:grpSpPr>
      <p:sp>
        <p:nvSpPr>
          <p:cNvPr id="2121" name="Google Shape;2121;gf0b3e7041a_2_10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22" name="Google Shape;2122;gf0b3e7041a_2_108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9"/>
        <p:cNvGrpSpPr/>
        <p:nvPr/>
      </p:nvGrpSpPr>
      <p:grpSpPr>
        <a:xfrm>
          <a:off x="0" y="0"/>
          <a:ext cx="0" cy="0"/>
          <a:chOff x="0" y="0"/>
          <a:chExt cx="0" cy="0"/>
        </a:xfrm>
      </p:grpSpPr>
      <p:sp>
        <p:nvSpPr>
          <p:cNvPr id="2130" name="Google Shape;2130;gf0b3e7041a_2_10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31" name="Google Shape;2131;gf0b3e7041a_2_109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7"/>
        <p:cNvGrpSpPr/>
        <p:nvPr/>
      </p:nvGrpSpPr>
      <p:grpSpPr>
        <a:xfrm>
          <a:off x="0" y="0"/>
          <a:ext cx="0" cy="0"/>
          <a:chOff x="0" y="0"/>
          <a:chExt cx="0" cy="0"/>
        </a:xfrm>
      </p:grpSpPr>
      <p:sp>
        <p:nvSpPr>
          <p:cNvPr id="2148" name="Google Shape;2148;gf0b3e7041a_2_11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49" name="Google Shape;2149;gf0b3e7041a_2_11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5"/>
        <p:cNvGrpSpPr/>
        <p:nvPr/>
      </p:nvGrpSpPr>
      <p:grpSpPr>
        <a:xfrm>
          <a:off x="0" y="0"/>
          <a:ext cx="0" cy="0"/>
          <a:chOff x="0" y="0"/>
          <a:chExt cx="0" cy="0"/>
        </a:xfrm>
      </p:grpSpPr>
      <p:sp>
        <p:nvSpPr>
          <p:cNvPr id="2156" name="Google Shape;2156;gf0b3e7041a_2_1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57" name="Google Shape;2157;gf0b3e7041a_2_11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5"/>
        <p:cNvGrpSpPr/>
        <p:nvPr/>
      </p:nvGrpSpPr>
      <p:grpSpPr>
        <a:xfrm>
          <a:off x="0" y="0"/>
          <a:ext cx="0" cy="0"/>
          <a:chOff x="0" y="0"/>
          <a:chExt cx="0" cy="0"/>
        </a:xfrm>
      </p:grpSpPr>
      <p:sp>
        <p:nvSpPr>
          <p:cNvPr id="2166" name="Google Shape;2166;gf0b3e7041a_2_11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67" name="Google Shape;2167;gf0b3e7041a_2_11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2"/>
        <p:cNvGrpSpPr/>
        <p:nvPr/>
      </p:nvGrpSpPr>
      <p:grpSpPr>
        <a:xfrm>
          <a:off x="0" y="0"/>
          <a:ext cx="0" cy="0"/>
          <a:chOff x="0" y="0"/>
          <a:chExt cx="0" cy="0"/>
        </a:xfrm>
      </p:grpSpPr>
      <p:sp>
        <p:nvSpPr>
          <p:cNvPr id="2173" name="Google Shape;2173;gf0b3e7041a_2_11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74" name="Google Shape;2174;gf0b3e7041a_2_113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8"/>
        <p:cNvGrpSpPr/>
        <p:nvPr/>
      </p:nvGrpSpPr>
      <p:grpSpPr>
        <a:xfrm>
          <a:off x="0" y="0"/>
          <a:ext cx="0" cy="0"/>
          <a:chOff x="0" y="0"/>
          <a:chExt cx="0" cy="0"/>
        </a:xfrm>
      </p:grpSpPr>
      <p:sp>
        <p:nvSpPr>
          <p:cNvPr id="2179" name="Google Shape;2179;gf0b3e7041a_2_1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80" name="Google Shape;2180;gf0b3e7041a_2_114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f0b3e7041a_2_3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0" name="Google Shape;400;gf0b3e7041a_2_36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6"/>
        <p:cNvGrpSpPr/>
        <p:nvPr/>
      </p:nvGrpSpPr>
      <p:grpSpPr>
        <a:xfrm>
          <a:off x="0" y="0"/>
          <a:ext cx="0" cy="0"/>
          <a:chOff x="0" y="0"/>
          <a:chExt cx="0" cy="0"/>
        </a:xfrm>
      </p:grpSpPr>
      <p:sp>
        <p:nvSpPr>
          <p:cNvPr id="2187" name="Google Shape;2187;gf0b3e7041a_2_11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88" name="Google Shape;2188;gf0b3e7041a_2_114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4"/>
        <p:cNvGrpSpPr/>
        <p:nvPr/>
      </p:nvGrpSpPr>
      <p:grpSpPr>
        <a:xfrm>
          <a:off x="0" y="0"/>
          <a:ext cx="0" cy="0"/>
          <a:chOff x="0" y="0"/>
          <a:chExt cx="0" cy="0"/>
        </a:xfrm>
      </p:grpSpPr>
      <p:sp>
        <p:nvSpPr>
          <p:cNvPr id="2195" name="Google Shape;2195;gf0d11f413b_0_4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96" name="Google Shape;2196;gf0d11f413b_0_4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2"/>
        <p:cNvGrpSpPr/>
        <p:nvPr/>
      </p:nvGrpSpPr>
      <p:grpSpPr>
        <a:xfrm>
          <a:off x="0" y="0"/>
          <a:ext cx="0" cy="0"/>
          <a:chOff x="0" y="0"/>
          <a:chExt cx="0" cy="0"/>
        </a:xfrm>
      </p:grpSpPr>
      <p:sp>
        <p:nvSpPr>
          <p:cNvPr id="2223" name="Google Shape;2223;gf0d11f40cf_0_7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4" name="Google Shape;2224;gf0d11f40cf_0_7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8"/>
        <p:cNvGrpSpPr/>
        <p:nvPr/>
      </p:nvGrpSpPr>
      <p:grpSpPr>
        <a:xfrm>
          <a:off x="0" y="0"/>
          <a:ext cx="0" cy="0"/>
          <a:chOff x="0" y="0"/>
          <a:chExt cx="0" cy="0"/>
        </a:xfrm>
      </p:grpSpPr>
      <p:sp>
        <p:nvSpPr>
          <p:cNvPr id="2229" name="Google Shape;2229;gf0d11f413b_0_4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30" name="Google Shape;2230;gf0d11f413b_0_45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6"/>
        <p:cNvGrpSpPr/>
        <p:nvPr/>
      </p:nvGrpSpPr>
      <p:grpSpPr>
        <a:xfrm>
          <a:off x="0" y="0"/>
          <a:ext cx="0" cy="0"/>
          <a:chOff x="0" y="0"/>
          <a:chExt cx="0" cy="0"/>
        </a:xfrm>
      </p:grpSpPr>
      <p:sp>
        <p:nvSpPr>
          <p:cNvPr id="2257" name="Google Shape;2257;gf0d11f413b_0_4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8" name="Google Shape;2258;gf0d11f413b_0_4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7"/>
        <p:cNvGrpSpPr/>
        <p:nvPr/>
      </p:nvGrpSpPr>
      <p:grpSpPr>
        <a:xfrm>
          <a:off x="0" y="0"/>
          <a:ext cx="0" cy="0"/>
          <a:chOff x="0" y="0"/>
          <a:chExt cx="0" cy="0"/>
        </a:xfrm>
      </p:grpSpPr>
      <p:sp>
        <p:nvSpPr>
          <p:cNvPr id="2268" name="Google Shape;2268;gf0b3e7041a_2_11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69" name="Google Shape;2269;gf0b3e7041a_2_115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8"/>
        <p:cNvGrpSpPr/>
        <p:nvPr/>
      </p:nvGrpSpPr>
      <p:grpSpPr>
        <a:xfrm>
          <a:off x="0" y="0"/>
          <a:ext cx="0" cy="0"/>
          <a:chOff x="0" y="0"/>
          <a:chExt cx="0" cy="0"/>
        </a:xfrm>
      </p:grpSpPr>
      <p:sp>
        <p:nvSpPr>
          <p:cNvPr id="589" name="Google Shape;589;gf0b3e7041a_2_5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90" name="Google Shape;590;gf0b3e7041a_2_55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6"/>
        <p:cNvGrpSpPr/>
        <p:nvPr/>
      </p:nvGrpSpPr>
      <p:grpSpPr>
        <a:xfrm>
          <a:off x="0" y="0"/>
          <a:ext cx="0" cy="0"/>
          <a:chOff x="0" y="0"/>
          <a:chExt cx="0" cy="0"/>
        </a:xfrm>
      </p:grpSpPr>
      <p:sp>
        <p:nvSpPr>
          <p:cNvPr id="617" name="Google Shape;617;gf0d0a4002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18" name="Google Shape;618;gf0d0a4002b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5"/>
        <p:cNvGrpSpPr/>
        <p:nvPr/>
      </p:nvGrpSpPr>
      <p:grpSpPr>
        <a:xfrm>
          <a:off x="0" y="0"/>
          <a:ext cx="0" cy="0"/>
          <a:chOff x="0" y="0"/>
          <a:chExt cx="0" cy="0"/>
        </a:xfrm>
      </p:grpSpPr>
      <p:sp>
        <p:nvSpPr>
          <p:cNvPr id="796" name="Google Shape;796;gf0d11f413b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97" name="Google Shape;797;gf0d11f413b_0_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3"/>
        <p:cNvGrpSpPr/>
        <p:nvPr/>
      </p:nvGrpSpPr>
      <p:grpSpPr>
        <a:xfrm>
          <a:off x="0" y="0"/>
          <a:ext cx="0" cy="0"/>
          <a:chOff x="0" y="0"/>
          <a:chExt cx="0" cy="0"/>
        </a:xfrm>
      </p:grpSpPr>
      <p:sp>
        <p:nvSpPr>
          <p:cNvPr id="824" name="Google Shape;824;gf0b3e7041a_2_3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25" name="Google Shape;825;gf0b3e7041a_2_34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6"/>
        <p:cNvGrpSpPr/>
        <p:nvPr/>
      </p:nvGrpSpPr>
      <p:grpSpPr>
        <a:xfrm>
          <a:off x="0" y="0"/>
          <a:ext cx="0" cy="0"/>
          <a:chOff x="0" y="0"/>
          <a:chExt cx="0" cy="0"/>
        </a:xfrm>
      </p:grpSpPr>
      <p:sp>
        <p:nvSpPr>
          <p:cNvPr id="847" name="Google Shape;847;gf0d0a4002b_0_2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48" name="Google Shape;848;gf0d0a4002b_0_20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1"/>
        <p:cNvGrpSpPr/>
        <p:nvPr/>
      </p:nvGrpSpPr>
      <p:grpSpPr>
        <a:xfrm>
          <a:off x="0" y="0"/>
          <a:ext cx="0" cy="0"/>
          <a:chOff x="0" y="0"/>
          <a:chExt cx="0" cy="0"/>
        </a:xfrm>
      </p:grpSpPr>
      <p:sp>
        <p:nvSpPr>
          <p:cNvPr id="1022" name="Google Shape;1022;gf0d11f413b_0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23" name="Google Shape;1023;gf0d11f413b_0_20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accent3"/>
        </a:solidFill>
        <a:effectLst/>
      </p:bgPr>
    </p:bg>
    <p:spTree>
      <p:nvGrpSpPr>
        <p:cNvPr id="1" name="Shape 53"/>
        <p:cNvGrpSpPr/>
        <p:nvPr/>
      </p:nvGrpSpPr>
      <p:grpSpPr>
        <a:xfrm>
          <a:off x="0" y="0"/>
          <a:ext cx="0" cy="0"/>
          <a:chOff x="0" y="0"/>
          <a:chExt cx="0" cy="0"/>
        </a:xfrm>
      </p:grpSpPr>
      <p:pic>
        <p:nvPicPr>
          <p:cNvPr id="54" name="Google Shape;54;p14"/>
          <p:cNvPicPr preferRelativeResize="0"/>
          <p:nvPr/>
        </p:nvPicPr>
        <p:blipFill rotWithShape="1">
          <a:blip r:embed="rId2">
            <a:alphaModFix/>
          </a:blip>
          <a:srcRect/>
          <a:stretch/>
        </p:blipFill>
        <p:spPr>
          <a:xfrm>
            <a:off x="100" y="-13"/>
            <a:ext cx="9143827" cy="5143524"/>
          </a:xfrm>
          <a:prstGeom prst="rect">
            <a:avLst/>
          </a:prstGeom>
          <a:noFill/>
          <a:ln>
            <a:noFill/>
          </a:ln>
        </p:spPr>
      </p:pic>
      <p:sp>
        <p:nvSpPr>
          <p:cNvPr id="55" name="Google Shape;55;p14"/>
          <p:cNvSpPr txBox="1">
            <a:spLocks noGrp="1"/>
          </p:cNvSpPr>
          <p:nvPr>
            <p:ph type="ctrTitle"/>
          </p:nvPr>
        </p:nvSpPr>
        <p:spPr>
          <a:xfrm rot="-696">
            <a:off x="2129625" y="1407653"/>
            <a:ext cx="4448400" cy="1740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5200"/>
              <a:buNone/>
              <a:defRPr sz="50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56" name="Google Shape;56;p14"/>
          <p:cNvSpPr txBox="1">
            <a:spLocks noGrp="1"/>
          </p:cNvSpPr>
          <p:nvPr>
            <p:ph type="subTitle" idx="1"/>
          </p:nvPr>
        </p:nvSpPr>
        <p:spPr>
          <a:xfrm rot="232">
            <a:off x="2133920" y="3148973"/>
            <a:ext cx="4439700" cy="5121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800"/>
              <a:buNone/>
              <a:defRPr sz="1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pic>
        <p:nvPicPr>
          <p:cNvPr id="57" name="Google Shape;57;p14"/>
          <p:cNvPicPr preferRelativeResize="0"/>
          <p:nvPr/>
        </p:nvPicPr>
        <p:blipFill rotWithShape="1">
          <a:blip r:embed="rId3">
            <a:alphaModFix amt="60000"/>
          </a:blip>
          <a:srcRect/>
          <a:stretch/>
        </p:blipFill>
        <p:spPr>
          <a:xfrm>
            <a:off x="-12" y="-12"/>
            <a:ext cx="9144000" cy="5143500"/>
          </a:xfrm>
          <a:prstGeom prst="rect">
            <a:avLst/>
          </a:prstGeom>
          <a:noFill/>
          <a:ln>
            <a:noFill/>
          </a:ln>
        </p:spPr>
      </p:pic>
      <p:sp>
        <p:nvSpPr>
          <p:cNvPr id="58" name="Google Shape;58;p14"/>
          <p:cNvSpPr/>
          <p:nvPr/>
        </p:nvSpPr>
        <p:spPr>
          <a:xfrm>
            <a:off x="165888" y="402338"/>
            <a:ext cx="243300" cy="2433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 name="Google Shape;59;p14"/>
          <p:cNvSpPr/>
          <p:nvPr/>
        </p:nvSpPr>
        <p:spPr>
          <a:xfrm>
            <a:off x="165888" y="1084921"/>
            <a:ext cx="243300" cy="2433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 name="Google Shape;60;p14"/>
          <p:cNvSpPr/>
          <p:nvPr/>
        </p:nvSpPr>
        <p:spPr>
          <a:xfrm>
            <a:off x="165888" y="1767504"/>
            <a:ext cx="243300" cy="2433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 name="Google Shape;61;p14"/>
          <p:cNvSpPr/>
          <p:nvPr/>
        </p:nvSpPr>
        <p:spPr>
          <a:xfrm>
            <a:off x="165888" y="2450088"/>
            <a:ext cx="243300" cy="2433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 name="Google Shape;62;p14"/>
          <p:cNvSpPr/>
          <p:nvPr/>
        </p:nvSpPr>
        <p:spPr>
          <a:xfrm>
            <a:off x="165888" y="3132671"/>
            <a:ext cx="243300" cy="2433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 name="Google Shape;63;p14"/>
          <p:cNvSpPr/>
          <p:nvPr/>
        </p:nvSpPr>
        <p:spPr>
          <a:xfrm>
            <a:off x="165888" y="3815254"/>
            <a:ext cx="243300" cy="2433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 name="Google Shape;64;p14"/>
          <p:cNvSpPr/>
          <p:nvPr/>
        </p:nvSpPr>
        <p:spPr>
          <a:xfrm>
            <a:off x="165875" y="4497838"/>
            <a:ext cx="243300" cy="2433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 name="Google Shape;65;p14"/>
          <p:cNvSpPr/>
          <p:nvPr/>
        </p:nvSpPr>
        <p:spPr>
          <a:xfrm>
            <a:off x="8251775" y="-48150"/>
            <a:ext cx="356100" cy="52398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p:cSld name="CUSTOM_2">
    <p:spTree>
      <p:nvGrpSpPr>
        <p:cNvPr id="1" name="Shape 66"/>
        <p:cNvGrpSpPr/>
        <p:nvPr/>
      </p:nvGrpSpPr>
      <p:grpSpPr>
        <a:xfrm>
          <a:off x="0" y="0"/>
          <a:ext cx="0" cy="0"/>
          <a:chOff x="0" y="0"/>
          <a:chExt cx="0" cy="0"/>
        </a:xfrm>
      </p:grpSpPr>
      <p:sp>
        <p:nvSpPr>
          <p:cNvPr id="67" name="Google Shape;67;p15"/>
          <p:cNvSpPr/>
          <p:nvPr/>
        </p:nvSpPr>
        <p:spPr>
          <a:xfrm>
            <a:off x="531848" y="234173"/>
            <a:ext cx="8020500" cy="4739100"/>
          </a:xfrm>
          <a:prstGeom prst="roundRect">
            <a:avLst>
              <a:gd name="adj" fmla="val 2037"/>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 name="Google Shape;68;p15"/>
          <p:cNvSpPr/>
          <p:nvPr/>
        </p:nvSpPr>
        <p:spPr>
          <a:xfrm>
            <a:off x="579100" y="205225"/>
            <a:ext cx="8020500" cy="4739100"/>
          </a:xfrm>
          <a:prstGeom prst="roundRect">
            <a:avLst>
              <a:gd name="adj" fmla="val 2037"/>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 name="Google Shape;69;p15"/>
          <p:cNvSpPr txBox="1">
            <a:spLocks noGrp="1"/>
          </p:cNvSpPr>
          <p:nvPr>
            <p:ph type="title"/>
          </p:nvPr>
        </p:nvSpPr>
        <p:spPr>
          <a:xfrm>
            <a:off x="1666000" y="3144875"/>
            <a:ext cx="5811900" cy="2199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dk2"/>
              </a:buClr>
              <a:buSzPts val="4200"/>
              <a:buNone/>
              <a:defRPr sz="2500">
                <a:solidFill>
                  <a:schemeClr val="dk2"/>
                </a:solidFill>
              </a:defRPr>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70" name="Google Shape;70;p15"/>
          <p:cNvSpPr txBox="1">
            <a:spLocks noGrp="1"/>
          </p:cNvSpPr>
          <p:nvPr>
            <p:ph type="subTitle" idx="1"/>
          </p:nvPr>
        </p:nvSpPr>
        <p:spPr>
          <a:xfrm>
            <a:off x="1666050" y="1701613"/>
            <a:ext cx="5811900" cy="12123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100"/>
              <a:buNone/>
              <a:defRPr sz="25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71" name="Google Shape;71;p15"/>
          <p:cNvSpPr/>
          <p:nvPr/>
        </p:nvSpPr>
        <p:spPr>
          <a:xfrm>
            <a:off x="165888" y="402338"/>
            <a:ext cx="243300" cy="2433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 name="Google Shape;72;p15"/>
          <p:cNvSpPr/>
          <p:nvPr/>
        </p:nvSpPr>
        <p:spPr>
          <a:xfrm>
            <a:off x="165888" y="1084921"/>
            <a:ext cx="243300" cy="2433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 name="Google Shape;73;p15"/>
          <p:cNvSpPr/>
          <p:nvPr/>
        </p:nvSpPr>
        <p:spPr>
          <a:xfrm>
            <a:off x="165888" y="1767504"/>
            <a:ext cx="243300" cy="2433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 name="Google Shape;74;p15"/>
          <p:cNvSpPr/>
          <p:nvPr/>
        </p:nvSpPr>
        <p:spPr>
          <a:xfrm>
            <a:off x="165888" y="2450088"/>
            <a:ext cx="243300" cy="2433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 name="Google Shape;75;p15"/>
          <p:cNvSpPr/>
          <p:nvPr/>
        </p:nvSpPr>
        <p:spPr>
          <a:xfrm>
            <a:off x="165888" y="3132671"/>
            <a:ext cx="243300" cy="2433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 name="Google Shape;76;p15"/>
          <p:cNvSpPr/>
          <p:nvPr/>
        </p:nvSpPr>
        <p:spPr>
          <a:xfrm>
            <a:off x="165888" y="3815254"/>
            <a:ext cx="243300" cy="2433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 name="Google Shape;77;p15"/>
          <p:cNvSpPr/>
          <p:nvPr/>
        </p:nvSpPr>
        <p:spPr>
          <a:xfrm>
            <a:off x="165875" y="4497838"/>
            <a:ext cx="243300" cy="2433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78" name="Google Shape;78;p15"/>
          <p:cNvPicPr preferRelativeResize="0"/>
          <p:nvPr/>
        </p:nvPicPr>
        <p:blipFill rotWithShape="1">
          <a:blip r:embed="rId2">
            <a:alphaModFix amt="60000"/>
          </a:blip>
          <a:srcRect/>
          <a:stretch/>
        </p:blipFill>
        <p:spPr>
          <a:xfrm>
            <a:off x="-12" y="-12"/>
            <a:ext cx="9144000" cy="514350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solidFill>
          <a:schemeClr val="accent3"/>
        </a:solidFill>
        <a:effectLst/>
      </p:bgPr>
    </p:bg>
    <p:spTree>
      <p:nvGrpSpPr>
        <p:cNvPr id="1" name="Shape 79"/>
        <p:cNvGrpSpPr/>
        <p:nvPr/>
      </p:nvGrpSpPr>
      <p:grpSpPr>
        <a:xfrm>
          <a:off x="0" y="0"/>
          <a:ext cx="0" cy="0"/>
          <a:chOff x="0" y="0"/>
          <a:chExt cx="0" cy="0"/>
        </a:xfrm>
      </p:grpSpPr>
      <p:pic>
        <p:nvPicPr>
          <p:cNvPr id="80" name="Google Shape;80;p16"/>
          <p:cNvPicPr preferRelativeResize="0"/>
          <p:nvPr/>
        </p:nvPicPr>
        <p:blipFill rotWithShape="1">
          <a:blip r:embed="rId2">
            <a:alphaModFix amt="60000"/>
          </a:blip>
          <a:srcRect/>
          <a:stretch/>
        </p:blipFill>
        <p:spPr>
          <a:xfrm rot="10800000">
            <a:off x="0" y="0"/>
            <a:ext cx="9144000" cy="5143500"/>
          </a:xfrm>
          <a:prstGeom prst="rect">
            <a:avLst/>
          </a:prstGeom>
          <a:noFill/>
          <a:ln>
            <a:noFill/>
          </a:ln>
        </p:spPr>
      </p:pic>
      <p:sp>
        <p:nvSpPr>
          <p:cNvPr id="81" name="Google Shape;81;p16"/>
          <p:cNvSpPr/>
          <p:nvPr/>
        </p:nvSpPr>
        <p:spPr>
          <a:xfrm rot="10800000">
            <a:off x="8138210" y="-27254"/>
            <a:ext cx="1005490" cy="1125793"/>
          </a:xfrm>
          <a:custGeom>
            <a:avLst/>
            <a:gdLst/>
            <a:ahLst/>
            <a:cxnLst/>
            <a:rect l="l" t="t" r="r" b="b"/>
            <a:pathLst>
              <a:path w="13954" h="15623" extrusionOk="0">
                <a:moveTo>
                  <a:pt x="0" y="0"/>
                </a:moveTo>
                <a:lnTo>
                  <a:pt x="0" y="15622"/>
                </a:lnTo>
                <a:lnTo>
                  <a:pt x="13953" y="15622"/>
                </a:lnTo>
                <a:cubicBezTo>
                  <a:pt x="12848" y="15132"/>
                  <a:pt x="12176" y="13817"/>
                  <a:pt x="12415" y="12632"/>
                </a:cubicBezTo>
                <a:cubicBezTo>
                  <a:pt x="12558" y="11937"/>
                  <a:pt x="12968" y="11191"/>
                  <a:pt x="12621" y="10582"/>
                </a:cubicBezTo>
                <a:cubicBezTo>
                  <a:pt x="12377" y="10156"/>
                  <a:pt x="11873" y="10007"/>
                  <a:pt x="11364" y="10007"/>
                </a:cubicBezTo>
                <a:cubicBezTo>
                  <a:pt x="11194" y="10007"/>
                  <a:pt x="11022" y="10024"/>
                  <a:pt x="10861" y="10052"/>
                </a:cubicBezTo>
                <a:cubicBezTo>
                  <a:pt x="10385" y="10137"/>
                  <a:pt x="9897" y="10292"/>
                  <a:pt x="9417" y="10292"/>
                </a:cubicBezTo>
                <a:cubicBezTo>
                  <a:pt x="9254" y="10292"/>
                  <a:pt x="9091" y="10274"/>
                  <a:pt x="8930" y="10229"/>
                </a:cubicBezTo>
                <a:cubicBezTo>
                  <a:pt x="8605" y="10138"/>
                  <a:pt x="8321" y="9938"/>
                  <a:pt x="8121" y="9665"/>
                </a:cubicBezTo>
                <a:cubicBezTo>
                  <a:pt x="7985" y="9477"/>
                  <a:pt x="7871" y="9244"/>
                  <a:pt x="7649" y="9170"/>
                </a:cubicBezTo>
                <a:cubicBezTo>
                  <a:pt x="7594" y="9149"/>
                  <a:pt x="7539" y="9141"/>
                  <a:pt x="7484" y="9141"/>
                </a:cubicBezTo>
                <a:cubicBezTo>
                  <a:pt x="7289" y="9141"/>
                  <a:pt x="7088" y="9245"/>
                  <a:pt x="6897" y="9312"/>
                </a:cubicBezTo>
                <a:cubicBezTo>
                  <a:pt x="6818" y="9341"/>
                  <a:pt x="6728" y="9356"/>
                  <a:pt x="6640" y="9356"/>
                </a:cubicBezTo>
                <a:cubicBezTo>
                  <a:pt x="6450" y="9356"/>
                  <a:pt x="6270" y="9282"/>
                  <a:pt x="6231" y="9107"/>
                </a:cubicBezTo>
                <a:cubicBezTo>
                  <a:pt x="6185" y="8919"/>
                  <a:pt x="6350" y="8742"/>
                  <a:pt x="6521" y="8646"/>
                </a:cubicBezTo>
                <a:cubicBezTo>
                  <a:pt x="6692" y="8549"/>
                  <a:pt x="6891" y="8492"/>
                  <a:pt x="7022" y="8338"/>
                </a:cubicBezTo>
                <a:cubicBezTo>
                  <a:pt x="7216" y="8105"/>
                  <a:pt x="7142" y="7746"/>
                  <a:pt x="6994" y="7472"/>
                </a:cubicBezTo>
                <a:cubicBezTo>
                  <a:pt x="6846" y="7205"/>
                  <a:pt x="6629" y="6971"/>
                  <a:pt x="6544" y="6681"/>
                </a:cubicBezTo>
                <a:cubicBezTo>
                  <a:pt x="6498" y="6544"/>
                  <a:pt x="6481" y="6390"/>
                  <a:pt x="6384" y="6282"/>
                </a:cubicBezTo>
                <a:cubicBezTo>
                  <a:pt x="6219" y="6100"/>
                  <a:pt x="5912" y="6151"/>
                  <a:pt x="5712" y="6015"/>
                </a:cubicBezTo>
                <a:cubicBezTo>
                  <a:pt x="5445" y="5838"/>
                  <a:pt x="5462" y="5434"/>
                  <a:pt x="5251" y="5200"/>
                </a:cubicBezTo>
                <a:cubicBezTo>
                  <a:pt x="5131" y="5063"/>
                  <a:pt x="4955" y="5001"/>
                  <a:pt x="4795" y="4915"/>
                </a:cubicBezTo>
                <a:cubicBezTo>
                  <a:pt x="4408" y="4688"/>
                  <a:pt x="4152" y="4295"/>
                  <a:pt x="4101" y="3845"/>
                </a:cubicBezTo>
                <a:cubicBezTo>
                  <a:pt x="4072" y="3600"/>
                  <a:pt x="4101" y="3326"/>
                  <a:pt x="3952" y="3133"/>
                </a:cubicBezTo>
                <a:cubicBezTo>
                  <a:pt x="3850" y="3030"/>
                  <a:pt x="3725" y="2945"/>
                  <a:pt x="3588" y="2899"/>
                </a:cubicBezTo>
                <a:lnTo>
                  <a:pt x="2141" y="2256"/>
                </a:lnTo>
                <a:cubicBezTo>
                  <a:pt x="1885" y="2148"/>
                  <a:pt x="1623" y="2028"/>
                  <a:pt x="1418" y="1840"/>
                </a:cubicBezTo>
                <a:cubicBezTo>
                  <a:pt x="1299" y="1726"/>
                  <a:pt x="1190" y="1595"/>
                  <a:pt x="1093" y="1458"/>
                </a:cubicBezTo>
                <a:cubicBezTo>
                  <a:pt x="729" y="974"/>
                  <a:pt x="364" y="485"/>
                  <a:pt x="0" y="0"/>
                </a:cubicBezTo>
                <a:close/>
              </a:path>
            </a:pathLst>
          </a:custGeom>
          <a:solidFill>
            <a:srgbClr val="F8CD7D">
              <a:alpha val="53725"/>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 name="Google Shape;82;p16"/>
          <p:cNvSpPr/>
          <p:nvPr/>
        </p:nvSpPr>
        <p:spPr>
          <a:xfrm>
            <a:off x="531848" y="234173"/>
            <a:ext cx="8020500" cy="4739100"/>
          </a:xfrm>
          <a:prstGeom prst="roundRect">
            <a:avLst>
              <a:gd name="adj" fmla="val 2037"/>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 name="Google Shape;83;p16"/>
          <p:cNvSpPr/>
          <p:nvPr/>
        </p:nvSpPr>
        <p:spPr>
          <a:xfrm>
            <a:off x="579100" y="205225"/>
            <a:ext cx="8020500" cy="4739100"/>
          </a:xfrm>
          <a:prstGeom prst="roundRect">
            <a:avLst>
              <a:gd name="adj" fmla="val 2037"/>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 name="Google Shape;84;p16"/>
          <p:cNvSpPr txBox="1">
            <a:spLocks noGrp="1"/>
          </p:cNvSpPr>
          <p:nvPr>
            <p:ph type="title"/>
          </p:nvPr>
        </p:nvSpPr>
        <p:spPr>
          <a:xfrm>
            <a:off x="1473400" y="1653050"/>
            <a:ext cx="2445900" cy="8142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4200"/>
              <a:buNone/>
              <a:defRPr sz="60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85" name="Google Shape;85;p16"/>
          <p:cNvSpPr txBox="1">
            <a:spLocks noGrp="1"/>
          </p:cNvSpPr>
          <p:nvPr>
            <p:ph type="subTitle" idx="1"/>
          </p:nvPr>
        </p:nvSpPr>
        <p:spPr>
          <a:xfrm>
            <a:off x="1473250" y="2467250"/>
            <a:ext cx="2445900" cy="10632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100"/>
              <a:buN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86" name="Google Shape;86;p16"/>
          <p:cNvSpPr/>
          <p:nvPr/>
        </p:nvSpPr>
        <p:spPr>
          <a:xfrm>
            <a:off x="165875" y="405400"/>
            <a:ext cx="243300" cy="2433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 name="Google Shape;87;p16"/>
          <p:cNvSpPr/>
          <p:nvPr/>
        </p:nvSpPr>
        <p:spPr>
          <a:xfrm>
            <a:off x="165875" y="1087983"/>
            <a:ext cx="243300" cy="2433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 name="Google Shape;88;p16"/>
          <p:cNvSpPr/>
          <p:nvPr/>
        </p:nvSpPr>
        <p:spPr>
          <a:xfrm>
            <a:off x="165875" y="1770542"/>
            <a:ext cx="243300" cy="2433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 name="Google Shape;89;p16"/>
          <p:cNvSpPr/>
          <p:nvPr/>
        </p:nvSpPr>
        <p:spPr>
          <a:xfrm>
            <a:off x="165875" y="2453125"/>
            <a:ext cx="243300" cy="2433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 name="Google Shape;90;p16"/>
          <p:cNvSpPr/>
          <p:nvPr/>
        </p:nvSpPr>
        <p:spPr>
          <a:xfrm>
            <a:off x="165875" y="3135708"/>
            <a:ext cx="243300" cy="2433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 name="Google Shape;91;p16"/>
          <p:cNvSpPr/>
          <p:nvPr/>
        </p:nvSpPr>
        <p:spPr>
          <a:xfrm>
            <a:off x="165875" y="3812192"/>
            <a:ext cx="243300" cy="2433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 name="Google Shape;92;p16"/>
          <p:cNvSpPr/>
          <p:nvPr/>
        </p:nvSpPr>
        <p:spPr>
          <a:xfrm>
            <a:off x="165875" y="4494775"/>
            <a:ext cx="243300" cy="2433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able of contents">
  <p:cSld name="CUSTOM">
    <p:bg>
      <p:bgPr>
        <a:solidFill>
          <a:schemeClr val="accent3"/>
        </a:solidFill>
        <a:effectLst/>
      </p:bgPr>
    </p:bg>
    <p:spTree>
      <p:nvGrpSpPr>
        <p:cNvPr id="1" name="Shape 93"/>
        <p:cNvGrpSpPr/>
        <p:nvPr/>
      </p:nvGrpSpPr>
      <p:grpSpPr>
        <a:xfrm>
          <a:off x="0" y="0"/>
          <a:ext cx="0" cy="0"/>
          <a:chOff x="0" y="0"/>
          <a:chExt cx="0" cy="0"/>
        </a:xfrm>
      </p:grpSpPr>
      <p:pic>
        <p:nvPicPr>
          <p:cNvPr id="94" name="Google Shape;94;p17"/>
          <p:cNvPicPr preferRelativeResize="0"/>
          <p:nvPr/>
        </p:nvPicPr>
        <p:blipFill rotWithShape="1">
          <a:blip r:embed="rId2">
            <a:alphaModFix amt="60000"/>
          </a:blip>
          <a:srcRect/>
          <a:stretch/>
        </p:blipFill>
        <p:spPr>
          <a:xfrm flipH="1">
            <a:off x="0" y="0"/>
            <a:ext cx="9144000" cy="5143500"/>
          </a:xfrm>
          <a:prstGeom prst="rect">
            <a:avLst/>
          </a:prstGeom>
          <a:noFill/>
          <a:ln>
            <a:noFill/>
          </a:ln>
        </p:spPr>
      </p:pic>
      <p:sp>
        <p:nvSpPr>
          <p:cNvPr id="95" name="Google Shape;95;p17"/>
          <p:cNvSpPr/>
          <p:nvPr/>
        </p:nvSpPr>
        <p:spPr>
          <a:xfrm>
            <a:off x="524836" y="241185"/>
            <a:ext cx="8020500" cy="4739100"/>
          </a:xfrm>
          <a:prstGeom prst="roundRect">
            <a:avLst>
              <a:gd name="adj" fmla="val 2037"/>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 name="Google Shape;96;p17"/>
          <p:cNvSpPr/>
          <p:nvPr/>
        </p:nvSpPr>
        <p:spPr>
          <a:xfrm>
            <a:off x="579100" y="205225"/>
            <a:ext cx="8020500" cy="4739100"/>
          </a:xfrm>
          <a:prstGeom prst="roundRect">
            <a:avLst>
              <a:gd name="adj" fmla="val 2037"/>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 name="Google Shape;97;p17"/>
          <p:cNvSpPr txBox="1">
            <a:spLocks noGrp="1"/>
          </p:cNvSpPr>
          <p:nvPr>
            <p:ph type="title"/>
          </p:nvPr>
        </p:nvSpPr>
        <p:spPr>
          <a:xfrm flipH="1">
            <a:off x="1268050" y="1724600"/>
            <a:ext cx="862200" cy="985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500"/>
              <a:buNone/>
              <a:defRPr sz="5000" b="1">
                <a:solidFill>
                  <a:schemeClr val="accent4"/>
                </a:solidFill>
              </a:defRPr>
            </a:lvl1pPr>
            <a:lvl2pPr lvl="1" algn="r">
              <a:lnSpc>
                <a:spcPct val="100000"/>
              </a:lnSpc>
              <a:spcBef>
                <a:spcPts val="0"/>
              </a:spcBef>
              <a:spcAft>
                <a:spcPts val="0"/>
              </a:spcAft>
              <a:buClr>
                <a:schemeClr val="dk1"/>
              </a:buClr>
              <a:buSzPts val="2500"/>
              <a:buNone/>
              <a:defRPr sz="2500">
                <a:solidFill>
                  <a:schemeClr val="dk1"/>
                </a:solidFill>
              </a:defRPr>
            </a:lvl2pPr>
            <a:lvl3pPr lvl="2" algn="r">
              <a:lnSpc>
                <a:spcPct val="100000"/>
              </a:lnSpc>
              <a:spcBef>
                <a:spcPts val="0"/>
              </a:spcBef>
              <a:spcAft>
                <a:spcPts val="0"/>
              </a:spcAft>
              <a:buClr>
                <a:schemeClr val="dk1"/>
              </a:buClr>
              <a:buSzPts val="2500"/>
              <a:buNone/>
              <a:defRPr sz="2500">
                <a:solidFill>
                  <a:schemeClr val="dk1"/>
                </a:solidFill>
              </a:defRPr>
            </a:lvl3pPr>
            <a:lvl4pPr lvl="3" algn="r">
              <a:lnSpc>
                <a:spcPct val="100000"/>
              </a:lnSpc>
              <a:spcBef>
                <a:spcPts val="0"/>
              </a:spcBef>
              <a:spcAft>
                <a:spcPts val="0"/>
              </a:spcAft>
              <a:buClr>
                <a:schemeClr val="dk1"/>
              </a:buClr>
              <a:buSzPts val="2500"/>
              <a:buNone/>
              <a:defRPr sz="2500">
                <a:solidFill>
                  <a:schemeClr val="dk1"/>
                </a:solidFill>
              </a:defRPr>
            </a:lvl4pPr>
            <a:lvl5pPr lvl="4" algn="r">
              <a:lnSpc>
                <a:spcPct val="100000"/>
              </a:lnSpc>
              <a:spcBef>
                <a:spcPts val="0"/>
              </a:spcBef>
              <a:spcAft>
                <a:spcPts val="0"/>
              </a:spcAft>
              <a:buClr>
                <a:schemeClr val="dk1"/>
              </a:buClr>
              <a:buSzPts val="2500"/>
              <a:buNone/>
              <a:defRPr sz="2500">
                <a:solidFill>
                  <a:schemeClr val="dk1"/>
                </a:solidFill>
              </a:defRPr>
            </a:lvl5pPr>
            <a:lvl6pPr lvl="5" algn="r">
              <a:lnSpc>
                <a:spcPct val="100000"/>
              </a:lnSpc>
              <a:spcBef>
                <a:spcPts val="0"/>
              </a:spcBef>
              <a:spcAft>
                <a:spcPts val="0"/>
              </a:spcAft>
              <a:buClr>
                <a:schemeClr val="dk1"/>
              </a:buClr>
              <a:buSzPts val="2500"/>
              <a:buNone/>
              <a:defRPr sz="2500">
                <a:solidFill>
                  <a:schemeClr val="dk1"/>
                </a:solidFill>
              </a:defRPr>
            </a:lvl6pPr>
            <a:lvl7pPr lvl="6" algn="r">
              <a:lnSpc>
                <a:spcPct val="100000"/>
              </a:lnSpc>
              <a:spcBef>
                <a:spcPts val="0"/>
              </a:spcBef>
              <a:spcAft>
                <a:spcPts val="0"/>
              </a:spcAft>
              <a:buClr>
                <a:schemeClr val="dk1"/>
              </a:buClr>
              <a:buSzPts val="2500"/>
              <a:buNone/>
              <a:defRPr sz="2500">
                <a:solidFill>
                  <a:schemeClr val="dk1"/>
                </a:solidFill>
              </a:defRPr>
            </a:lvl7pPr>
            <a:lvl8pPr lvl="7" algn="r">
              <a:lnSpc>
                <a:spcPct val="100000"/>
              </a:lnSpc>
              <a:spcBef>
                <a:spcPts val="0"/>
              </a:spcBef>
              <a:spcAft>
                <a:spcPts val="0"/>
              </a:spcAft>
              <a:buClr>
                <a:schemeClr val="dk1"/>
              </a:buClr>
              <a:buSzPts val="2500"/>
              <a:buNone/>
              <a:defRPr sz="2500">
                <a:solidFill>
                  <a:schemeClr val="dk1"/>
                </a:solidFill>
              </a:defRPr>
            </a:lvl8pPr>
            <a:lvl9pPr lvl="8" algn="r">
              <a:lnSpc>
                <a:spcPct val="100000"/>
              </a:lnSpc>
              <a:spcBef>
                <a:spcPts val="0"/>
              </a:spcBef>
              <a:spcAft>
                <a:spcPts val="0"/>
              </a:spcAft>
              <a:buClr>
                <a:schemeClr val="dk1"/>
              </a:buClr>
              <a:buSzPts val="2500"/>
              <a:buNone/>
              <a:defRPr sz="2500">
                <a:solidFill>
                  <a:schemeClr val="dk1"/>
                </a:solidFill>
              </a:defRPr>
            </a:lvl9pPr>
          </a:lstStyle>
          <a:p>
            <a:endParaRPr/>
          </a:p>
        </p:txBody>
      </p:sp>
      <p:sp>
        <p:nvSpPr>
          <p:cNvPr id="98" name="Google Shape;98;p17"/>
          <p:cNvSpPr txBox="1">
            <a:spLocks noGrp="1"/>
          </p:cNvSpPr>
          <p:nvPr>
            <p:ph type="subTitle" idx="1"/>
          </p:nvPr>
        </p:nvSpPr>
        <p:spPr>
          <a:xfrm>
            <a:off x="2155863" y="2178525"/>
            <a:ext cx="2244300" cy="5319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400"/>
              <a:buNone/>
              <a:defRPr/>
            </a:lvl1pPr>
            <a:lvl2pPr lvl="1" algn="r">
              <a:lnSpc>
                <a:spcPct val="100000"/>
              </a:lnSpc>
              <a:spcBef>
                <a:spcPts val="0"/>
              </a:spcBef>
              <a:spcAft>
                <a:spcPts val="0"/>
              </a:spcAft>
              <a:buSzPts val="1400"/>
              <a:buNone/>
              <a:defRPr/>
            </a:lvl2pPr>
            <a:lvl3pPr lvl="2" algn="r">
              <a:lnSpc>
                <a:spcPct val="100000"/>
              </a:lnSpc>
              <a:spcBef>
                <a:spcPts val="0"/>
              </a:spcBef>
              <a:spcAft>
                <a:spcPts val="0"/>
              </a:spcAft>
              <a:buSzPts val="1400"/>
              <a:buNone/>
              <a:defRPr/>
            </a:lvl3pPr>
            <a:lvl4pPr lvl="3" algn="r">
              <a:lnSpc>
                <a:spcPct val="100000"/>
              </a:lnSpc>
              <a:spcBef>
                <a:spcPts val="0"/>
              </a:spcBef>
              <a:spcAft>
                <a:spcPts val="0"/>
              </a:spcAft>
              <a:buSzPts val="1400"/>
              <a:buNone/>
              <a:defRPr/>
            </a:lvl4pPr>
            <a:lvl5pPr lvl="4" algn="r">
              <a:lnSpc>
                <a:spcPct val="100000"/>
              </a:lnSpc>
              <a:spcBef>
                <a:spcPts val="0"/>
              </a:spcBef>
              <a:spcAft>
                <a:spcPts val="0"/>
              </a:spcAft>
              <a:buSzPts val="1400"/>
              <a:buNone/>
              <a:defRPr/>
            </a:lvl5pPr>
            <a:lvl6pPr lvl="5" algn="r">
              <a:lnSpc>
                <a:spcPct val="100000"/>
              </a:lnSpc>
              <a:spcBef>
                <a:spcPts val="0"/>
              </a:spcBef>
              <a:spcAft>
                <a:spcPts val="0"/>
              </a:spcAft>
              <a:buSzPts val="1400"/>
              <a:buNone/>
              <a:defRPr/>
            </a:lvl6pPr>
            <a:lvl7pPr lvl="6" algn="r">
              <a:lnSpc>
                <a:spcPct val="100000"/>
              </a:lnSpc>
              <a:spcBef>
                <a:spcPts val="0"/>
              </a:spcBef>
              <a:spcAft>
                <a:spcPts val="0"/>
              </a:spcAft>
              <a:buSzPts val="1400"/>
              <a:buNone/>
              <a:defRPr/>
            </a:lvl7pPr>
            <a:lvl8pPr lvl="7" algn="r">
              <a:lnSpc>
                <a:spcPct val="100000"/>
              </a:lnSpc>
              <a:spcBef>
                <a:spcPts val="0"/>
              </a:spcBef>
              <a:spcAft>
                <a:spcPts val="0"/>
              </a:spcAft>
              <a:buSzPts val="1400"/>
              <a:buNone/>
              <a:defRPr/>
            </a:lvl8pPr>
            <a:lvl9pPr lvl="8" algn="r">
              <a:lnSpc>
                <a:spcPct val="100000"/>
              </a:lnSpc>
              <a:spcBef>
                <a:spcPts val="0"/>
              </a:spcBef>
              <a:spcAft>
                <a:spcPts val="0"/>
              </a:spcAft>
              <a:buSzPts val="1400"/>
              <a:buNone/>
              <a:defRPr/>
            </a:lvl9pPr>
          </a:lstStyle>
          <a:p>
            <a:endParaRPr/>
          </a:p>
        </p:txBody>
      </p:sp>
      <p:sp>
        <p:nvSpPr>
          <p:cNvPr id="99" name="Google Shape;99;p17"/>
          <p:cNvSpPr txBox="1">
            <a:spLocks noGrp="1"/>
          </p:cNvSpPr>
          <p:nvPr>
            <p:ph type="subTitle" idx="2"/>
          </p:nvPr>
        </p:nvSpPr>
        <p:spPr>
          <a:xfrm>
            <a:off x="2155875" y="1714425"/>
            <a:ext cx="2244300" cy="4629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chemeClr val="dk1"/>
              </a:buClr>
              <a:buSzPts val="2000"/>
              <a:buFont typeface="Arial"/>
              <a:buNone/>
              <a:defRPr sz="2500">
                <a:solidFill>
                  <a:schemeClr val="dk2"/>
                </a:solidFill>
                <a:latin typeface="Arial"/>
                <a:ea typeface="Arial"/>
                <a:cs typeface="Arial"/>
                <a:sym typeface="Arial"/>
              </a:defRPr>
            </a:lvl1pPr>
            <a:lvl2pPr lvl="1" algn="r">
              <a:lnSpc>
                <a:spcPct val="100000"/>
              </a:lnSpc>
              <a:spcBef>
                <a:spcPts val="0"/>
              </a:spcBef>
              <a:spcAft>
                <a:spcPts val="0"/>
              </a:spcAft>
              <a:buClr>
                <a:schemeClr val="dk1"/>
              </a:buClr>
              <a:buSzPts val="2000"/>
              <a:buFont typeface="Arial"/>
              <a:buNone/>
              <a:defRPr sz="2000">
                <a:solidFill>
                  <a:schemeClr val="dk1"/>
                </a:solidFill>
                <a:latin typeface="Arial"/>
                <a:ea typeface="Arial"/>
                <a:cs typeface="Arial"/>
                <a:sym typeface="Arial"/>
              </a:defRPr>
            </a:lvl2pPr>
            <a:lvl3pPr lvl="2" algn="r">
              <a:lnSpc>
                <a:spcPct val="100000"/>
              </a:lnSpc>
              <a:spcBef>
                <a:spcPts val="0"/>
              </a:spcBef>
              <a:spcAft>
                <a:spcPts val="0"/>
              </a:spcAft>
              <a:buClr>
                <a:schemeClr val="dk1"/>
              </a:buClr>
              <a:buSzPts val="2000"/>
              <a:buFont typeface="Arial"/>
              <a:buNone/>
              <a:defRPr sz="2000">
                <a:solidFill>
                  <a:schemeClr val="dk1"/>
                </a:solidFill>
                <a:latin typeface="Arial"/>
                <a:ea typeface="Arial"/>
                <a:cs typeface="Arial"/>
                <a:sym typeface="Arial"/>
              </a:defRPr>
            </a:lvl3pPr>
            <a:lvl4pPr lvl="3" algn="r">
              <a:lnSpc>
                <a:spcPct val="100000"/>
              </a:lnSpc>
              <a:spcBef>
                <a:spcPts val="0"/>
              </a:spcBef>
              <a:spcAft>
                <a:spcPts val="0"/>
              </a:spcAft>
              <a:buClr>
                <a:schemeClr val="dk1"/>
              </a:buClr>
              <a:buSzPts val="2000"/>
              <a:buFont typeface="Arial"/>
              <a:buNone/>
              <a:defRPr sz="2000">
                <a:solidFill>
                  <a:schemeClr val="dk1"/>
                </a:solidFill>
                <a:latin typeface="Arial"/>
                <a:ea typeface="Arial"/>
                <a:cs typeface="Arial"/>
                <a:sym typeface="Arial"/>
              </a:defRPr>
            </a:lvl4pPr>
            <a:lvl5pPr lvl="4" algn="r">
              <a:lnSpc>
                <a:spcPct val="100000"/>
              </a:lnSpc>
              <a:spcBef>
                <a:spcPts val="0"/>
              </a:spcBef>
              <a:spcAft>
                <a:spcPts val="0"/>
              </a:spcAft>
              <a:buClr>
                <a:schemeClr val="dk1"/>
              </a:buClr>
              <a:buSzPts val="2000"/>
              <a:buFont typeface="Arial"/>
              <a:buNone/>
              <a:defRPr sz="2000">
                <a:solidFill>
                  <a:schemeClr val="dk1"/>
                </a:solidFill>
                <a:latin typeface="Arial"/>
                <a:ea typeface="Arial"/>
                <a:cs typeface="Arial"/>
                <a:sym typeface="Arial"/>
              </a:defRPr>
            </a:lvl5pPr>
            <a:lvl6pPr lvl="5" algn="r">
              <a:lnSpc>
                <a:spcPct val="100000"/>
              </a:lnSpc>
              <a:spcBef>
                <a:spcPts val="0"/>
              </a:spcBef>
              <a:spcAft>
                <a:spcPts val="0"/>
              </a:spcAft>
              <a:buClr>
                <a:schemeClr val="dk1"/>
              </a:buClr>
              <a:buSzPts val="2000"/>
              <a:buFont typeface="Arial"/>
              <a:buNone/>
              <a:defRPr sz="2000">
                <a:solidFill>
                  <a:schemeClr val="dk1"/>
                </a:solidFill>
                <a:latin typeface="Arial"/>
                <a:ea typeface="Arial"/>
                <a:cs typeface="Arial"/>
                <a:sym typeface="Arial"/>
              </a:defRPr>
            </a:lvl6pPr>
            <a:lvl7pPr lvl="6" algn="r">
              <a:lnSpc>
                <a:spcPct val="100000"/>
              </a:lnSpc>
              <a:spcBef>
                <a:spcPts val="0"/>
              </a:spcBef>
              <a:spcAft>
                <a:spcPts val="0"/>
              </a:spcAft>
              <a:buClr>
                <a:schemeClr val="dk1"/>
              </a:buClr>
              <a:buSzPts val="2000"/>
              <a:buFont typeface="Arial"/>
              <a:buNone/>
              <a:defRPr sz="2000">
                <a:solidFill>
                  <a:schemeClr val="dk1"/>
                </a:solidFill>
                <a:latin typeface="Arial"/>
                <a:ea typeface="Arial"/>
                <a:cs typeface="Arial"/>
                <a:sym typeface="Arial"/>
              </a:defRPr>
            </a:lvl7pPr>
            <a:lvl8pPr lvl="7" algn="r">
              <a:lnSpc>
                <a:spcPct val="100000"/>
              </a:lnSpc>
              <a:spcBef>
                <a:spcPts val="0"/>
              </a:spcBef>
              <a:spcAft>
                <a:spcPts val="0"/>
              </a:spcAft>
              <a:buClr>
                <a:schemeClr val="dk1"/>
              </a:buClr>
              <a:buSzPts val="2000"/>
              <a:buFont typeface="Arial"/>
              <a:buNone/>
              <a:defRPr sz="2000">
                <a:solidFill>
                  <a:schemeClr val="dk1"/>
                </a:solidFill>
                <a:latin typeface="Arial"/>
                <a:ea typeface="Arial"/>
                <a:cs typeface="Arial"/>
                <a:sym typeface="Arial"/>
              </a:defRPr>
            </a:lvl8pPr>
            <a:lvl9pPr lvl="8" algn="r">
              <a:lnSpc>
                <a:spcPct val="100000"/>
              </a:lnSpc>
              <a:spcBef>
                <a:spcPts val="0"/>
              </a:spcBef>
              <a:spcAft>
                <a:spcPts val="0"/>
              </a:spcAft>
              <a:buClr>
                <a:schemeClr val="dk1"/>
              </a:buClr>
              <a:buSzPts val="2000"/>
              <a:buFont typeface="Arial"/>
              <a:buNone/>
              <a:defRPr sz="2000">
                <a:solidFill>
                  <a:schemeClr val="dk1"/>
                </a:solidFill>
                <a:latin typeface="Arial"/>
                <a:ea typeface="Arial"/>
                <a:cs typeface="Arial"/>
                <a:sym typeface="Arial"/>
              </a:defRPr>
            </a:lvl9pPr>
          </a:lstStyle>
          <a:p>
            <a:endParaRPr/>
          </a:p>
        </p:txBody>
      </p:sp>
      <p:sp>
        <p:nvSpPr>
          <p:cNvPr id="100" name="Google Shape;100;p17"/>
          <p:cNvSpPr txBox="1">
            <a:spLocks noGrp="1"/>
          </p:cNvSpPr>
          <p:nvPr>
            <p:ph type="title" idx="3"/>
          </p:nvPr>
        </p:nvSpPr>
        <p:spPr>
          <a:xfrm>
            <a:off x="2998950" y="535650"/>
            <a:ext cx="3146100" cy="5694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40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101" name="Google Shape;101;p17"/>
          <p:cNvSpPr txBox="1">
            <a:spLocks noGrp="1"/>
          </p:cNvSpPr>
          <p:nvPr>
            <p:ph type="title" idx="4"/>
          </p:nvPr>
        </p:nvSpPr>
        <p:spPr>
          <a:xfrm flipH="1">
            <a:off x="1268050" y="2905225"/>
            <a:ext cx="862200" cy="985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500"/>
              <a:buNone/>
              <a:defRPr sz="5000" b="1">
                <a:solidFill>
                  <a:schemeClr val="accent3"/>
                </a:solidFill>
              </a:defRPr>
            </a:lvl1pPr>
            <a:lvl2pPr lvl="1" algn="r">
              <a:lnSpc>
                <a:spcPct val="100000"/>
              </a:lnSpc>
              <a:spcBef>
                <a:spcPts val="0"/>
              </a:spcBef>
              <a:spcAft>
                <a:spcPts val="0"/>
              </a:spcAft>
              <a:buClr>
                <a:schemeClr val="dk1"/>
              </a:buClr>
              <a:buSzPts val="2500"/>
              <a:buNone/>
              <a:defRPr sz="2500">
                <a:solidFill>
                  <a:schemeClr val="dk1"/>
                </a:solidFill>
              </a:defRPr>
            </a:lvl2pPr>
            <a:lvl3pPr lvl="2" algn="r">
              <a:lnSpc>
                <a:spcPct val="100000"/>
              </a:lnSpc>
              <a:spcBef>
                <a:spcPts val="0"/>
              </a:spcBef>
              <a:spcAft>
                <a:spcPts val="0"/>
              </a:spcAft>
              <a:buClr>
                <a:schemeClr val="dk1"/>
              </a:buClr>
              <a:buSzPts val="2500"/>
              <a:buNone/>
              <a:defRPr sz="2500">
                <a:solidFill>
                  <a:schemeClr val="dk1"/>
                </a:solidFill>
              </a:defRPr>
            </a:lvl3pPr>
            <a:lvl4pPr lvl="3" algn="r">
              <a:lnSpc>
                <a:spcPct val="100000"/>
              </a:lnSpc>
              <a:spcBef>
                <a:spcPts val="0"/>
              </a:spcBef>
              <a:spcAft>
                <a:spcPts val="0"/>
              </a:spcAft>
              <a:buClr>
                <a:schemeClr val="dk1"/>
              </a:buClr>
              <a:buSzPts val="2500"/>
              <a:buNone/>
              <a:defRPr sz="2500">
                <a:solidFill>
                  <a:schemeClr val="dk1"/>
                </a:solidFill>
              </a:defRPr>
            </a:lvl4pPr>
            <a:lvl5pPr lvl="4" algn="r">
              <a:lnSpc>
                <a:spcPct val="100000"/>
              </a:lnSpc>
              <a:spcBef>
                <a:spcPts val="0"/>
              </a:spcBef>
              <a:spcAft>
                <a:spcPts val="0"/>
              </a:spcAft>
              <a:buClr>
                <a:schemeClr val="dk1"/>
              </a:buClr>
              <a:buSzPts val="2500"/>
              <a:buNone/>
              <a:defRPr sz="2500">
                <a:solidFill>
                  <a:schemeClr val="dk1"/>
                </a:solidFill>
              </a:defRPr>
            </a:lvl5pPr>
            <a:lvl6pPr lvl="5" algn="r">
              <a:lnSpc>
                <a:spcPct val="100000"/>
              </a:lnSpc>
              <a:spcBef>
                <a:spcPts val="0"/>
              </a:spcBef>
              <a:spcAft>
                <a:spcPts val="0"/>
              </a:spcAft>
              <a:buClr>
                <a:schemeClr val="dk1"/>
              </a:buClr>
              <a:buSzPts val="2500"/>
              <a:buNone/>
              <a:defRPr sz="2500">
                <a:solidFill>
                  <a:schemeClr val="dk1"/>
                </a:solidFill>
              </a:defRPr>
            </a:lvl6pPr>
            <a:lvl7pPr lvl="6" algn="r">
              <a:lnSpc>
                <a:spcPct val="100000"/>
              </a:lnSpc>
              <a:spcBef>
                <a:spcPts val="0"/>
              </a:spcBef>
              <a:spcAft>
                <a:spcPts val="0"/>
              </a:spcAft>
              <a:buClr>
                <a:schemeClr val="dk1"/>
              </a:buClr>
              <a:buSzPts val="2500"/>
              <a:buNone/>
              <a:defRPr sz="2500">
                <a:solidFill>
                  <a:schemeClr val="dk1"/>
                </a:solidFill>
              </a:defRPr>
            </a:lvl7pPr>
            <a:lvl8pPr lvl="7" algn="r">
              <a:lnSpc>
                <a:spcPct val="100000"/>
              </a:lnSpc>
              <a:spcBef>
                <a:spcPts val="0"/>
              </a:spcBef>
              <a:spcAft>
                <a:spcPts val="0"/>
              </a:spcAft>
              <a:buClr>
                <a:schemeClr val="dk1"/>
              </a:buClr>
              <a:buSzPts val="2500"/>
              <a:buNone/>
              <a:defRPr sz="2500">
                <a:solidFill>
                  <a:schemeClr val="dk1"/>
                </a:solidFill>
              </a:defRPr>
            </a:lvl8pPr>
            <a:lvl9pPr lvl="8" algn="r">
              <a:lnSpc>
                <a:spcPct val="100000"/>
              </a:lnSpc>
              <a:spcBef>
                <a:spcPts val="0"/>
              </a:spcBef>
              <a:spcAft>
                <a:spcPts val="0"/>
              </a:spcAft>
              <a:buClr>
                <a:schemeClr val="dk1"/>
              </a:buClr>
              <a:buSzPts val="2500"/>
              <a:buNone/>
              <a:defRPr sz="2500">
                <a:solidFill>
                  <a:schemeClr val="dk1"/>
                </a:solidFill>
              </a:defRPr>
            </a:lvl9pPr>
          </a:lstStyle>
          <a:p>
            <a:endParaRPr/>
          </a:p>
        </p:txBody>
      </p:sp>
      <p:sp>
        <p:nvSpPr>
          <p:cNvPr id="102" name="Google Shape;102;p17"/>
          <p:cNvSpPr txBox="1">
            <a:spLocks noGrp="1"/>
          </p:cNvSpPr>
          <p:nvPr>
            <p:ph type="subTitle" idx="5"/>
          </p:nvPr>
        </p:nvSpPr>
        <p:spPr>
          <a:xfrm>
            <a:off x="2155863" y="3371200"/>
            <a:ext cx="2244300" cy="5319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400"/>
              <a:buNone/>
              <a:defRPr/>
            </a:lvl1pPr>
            <a:lvl2pPr lvl="1" algn="r">
              <a:lnSpc>
                <a:spcPct val="100000"/>
              </a:lnSpc>
              <a:spcBef>
                <a:spcPts val="0"/>
              </a:spcBef>
              <a:spcAft>
                <a:spcPts val="0"/>
              </a:spcAft>
              <a:buSzPts val="1400"/>
              <a:buNone/>
              <a:defRPr/>
            </a:lvl2pPr>
            <a:lvl3pPr lvl="2" algn="r">
              <a:lnSpc>
                <a:spcPct val="100000"/>
              </a:lnSpc>
              <a:spcBef>
                <a:spcPts val="0"/>
              </a:spcBef>
              <a:spcAft>
                <a:spcPts val="0"/>
              </a:spcAft>
              <a:buSzPts val="1400"/>
              <a:buNone/>
              <a:defRPr/>
            </a:lvl3pPr>
            <a:lvl4pPr lvl="3" algn="r">
              <a:lnSpc>
                <a:spcPct val="100000"/>
              </a:lnSpc>
              <a:spcBef>
                <a:spcPts val="0"/>
              </a:spcBef>
              <a:spcAft>
                <a:spcPts val="0"/>
              </a:spcAft>
              <a:buSzPts val="1400"/>
              <a:buNone/>
              <a:defRPr/>
            </a:lvl4pPr>
            <a:lvl5pPr lvl="4" algn="r">
              <a:lnSpc>
                <a:spcPct val="100000"/>
              </a:lnSpc>
              <a:spcBef>
                <a:spcPts val="0"/>
              </a:spcBef>
              <a:spcAft>
                <a:spcPts val="0"/>
              </a:spcAft>
              <a:buSzPts val="1400"/>
              <a:buNone/>
              <a:defRPr/>
            </a:lvl5pPr>
            <a:lvl6pPr lvl="5" algn="r">
              <a:lnSpc>
                <a:spcPct val="100000"/>
              </a:lnSpc>
              <a:spcBef>
                <a:spcPts val="0"/>
              </a:spcBef>
              <a:spcAft>
                <a:spcPts val="0"/>
              </a:spcAft>
              <a:buSzPts val="1400"/>
              <a:buNone/>
              <a:defRPr/>
            </a:lvl6pPr>
            <a:lvl7pPr lvl="6" algn="r">
              <a:lnSpc>
                <a:spcPct val="100000"/>
              </a:lnSpc>
              <a:spcBef>
                <a:spcPts val="0"/>
              </a:spcBef>
              <a:spcAft>
                <a:spcPts val="0"/>
              </a:spcAft>
              <a:buSzPts val="1400"/>
              <a:buNone/>
              <a:defRPr/>
            </a:lvl7pPr>
            <a:lvl8pPr lvl="7" algn="r">
              <a:lnSpc>
                <a:spcPct val="100000"/>
              </a:lnSpc>
              <a:spcBef>
                <a:spcPts val="0"/>
              </a:spcBef>
              <a:spcAft>
                <a:spcPts val="0"/>
              </a:spcAft>
              <a:buSzPts val="1400"/>
              <a:buNone/>
              <a:defRPr/>
            </a:lvl8pPr>
            <a:lvl9pPr lvl="8" algn="r">
              <a:lnSpc>
                <a:spcPct val="100000"/>
              </a:lnSpc>
              <a:spcBef>
                <a:spcPts val="0"/>
              </a:spcBef>
              <a:spcAft>
                <a:spcPts val="0"/>
              </a:spcAft>
              <a:buSzPts val="1400"/>
              <a:buNone/>
              <a:defRPr/>
            </a:lvl9pPr>
          </a:lstStyle>
          <a:p>
            <a:endParaRPr/>
          </a:p>
        </p:txBody>
      </p:sp>
      <p:sp>
        <p:nvSpPr>
          <p:cNvPr id="103" name="Google Shape;103;p17"/>
          <p:cNvSpPr txBox="1">
            <a:spLocks noGrp="1"/>
          </p:cNvSpPr>
          <p:nvPr>
            <p:ph type="subTitle" idx="6"/>
          </p:nvPr>
        </p:nvSpPr>
        <p:spPr>
          <a:xfrm>
            <a:off x="2155875" y="2907196"/>
            <a:ext cx="2244300" cy="4599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chemeClr val="dk1"/>
              </a:buClr>
              <a:buSzPts val="2000"/>
              <a:buFont typeface="Arial"/>
              <a:buNone/>
              <a:defRPr sz="2500">
                <a:solidFill>
                  <a:schemeClr val="dk2"/>
                </a:solidFill>
                <a:latin typeface="Arial"/>
                <a:ea typeface="Arial"/>
                <a:cs typeface="Arial"/>
                <a:sym typeface="Arial"/>
              </a:defRPr>
            </a:lvl1pPr>
            <a:lvl2pPr lvl="1" algn="r">
              <a:lnSpc>
                <a:spcPct val="100000"/>
              </a:lnSpc>
              <a:spcBef>
                <a:spcPts val="0"/>
              </a:spcBef>
              <a:spcAft>
                <a:spcPts val="0"/>
              </a:spcAft>
              <a:buClr>
                <a:schemeClr val="dk1"/>
              </a:buClr>
              <a:buSzPts val="2000"/>
              <a:buFont typeface="Arial"/>
              <a:buNone/>
              <a:defRPr sz="2000">
                <a:solidFill>
                  <a:schemeClr val="dk1"/>
                </a:solidFill>
                <a:latin typeface="Arial"/>
                <a:ea typeface="Arial"/>
                <a:cs typeface="Arial"/>
                <a:sym typeface="Arial"/>
              </a:defRPr>
            </a:lvl2pPr>
            <a:lvl3pPr lvl="2" algn="r">
              <a:lnSpc>
                <a:spcPct val="100000"/>
              </a:lnSpc>
              <a:spcBef>
                <a:spcPts val="0"/>
              </a:spcBef>
              <a:spcAft>
                <a:spcPts val="0"/>
              </a:spcAft>
              <a:buClr>
                <a:schemeClr val="dk1"/>
              </a:buClr>
              <a:buSzPts val="2000"/>
              <a:buFont typeface="Arial"/>
              <a:buNone/>
              <a:defRPr sz="2000">
                <a:solidFill>
                  <a:schemeClr val="dk1"/>
                </a:solidFill>
                <a:latin typeface="Arial"/>
                <a:ea typeface="Arial"/>
                <a:cs typeface="Arial"/>
                <a:sym typeface="Arial"/>
              </a:defRPr>
            </a:lvl3pPr>
            <a:lvl4pPr lvl="3" algn="r">
              <a:lnSpc>
                <a:spcPct val="100000"/>
              </a:lnSpc>
              <a:spcBef>
                <a:spcPts val="0"/>
              </a:spcBef>
              <a:spcAft>
                <a:spcPts val="0"/>
              </a:spcAft>
              <a:buClr>
                <a:schemeClr val="dk1"/>
              </a:buClr>
              <a:buSzPts val="2000"/>
              <a:buFont typeface="Arial"/>
              <a:buNone/>
              <a:defRPr sz="2000">
                <a:solidFill>
                  <a:schemeClr val="dk1"/>
                </a:solidFill>
                <a:latin typeface="Arial"/>
                <a:ea typeface="Arial"/>
                <a:cs typeface="Arial"/>
                <a:sym typeface="Arial"/>
              </a:defRPr>
            </a:lvl4pPr>
            <a:lvl5pPr lvl="4" algn="r">
              <a:lnSpc>
                <a:spcPct val="100000"/>
              </a:lnSpc>
              <a:spcBef>
                <a:spcPts val="0"/>
              </a:spcBef>
              <a:spcAft>
                <a:spcPts val="0"/>
              </a:spcAft>
              <a:buClr>
                <a:schemeClr val="dk1"/>
              </a:buClr>
              <a:buSzPts val="2000"/>
              <a:buFont typeface="Arial"/>
              <a:buNone/>
              <a:defRPr sz="2000">
                <a:solidFill>
                  <a:schemeClr val="dk1"/>
                </a:solidFill>
                <a:latin typeface="Arial"/>
                <a:ea typeface="Arial"/>
                <a:cs typeface="Arial"/>
                <a:sym typeface="Arial"/>
              </a:defRPr>
            </a:lvl5pPr>
            <a:lvl6pPr lvl="5" algn="r">
              <a:lnSpc>
                <a:spcPct val="100000"/>
              </a:lnSpc>
              <a:spcBef>
                <a:spcPts val="0"/>
              </a:spcBef>
              <a:spcAft>
                <a:spcPts val="0"/>
              </a:spcAft>
              <a:buClr>
                <a:schemeClr val="dk1"/>
              </a:buClr>
              <a:buSzPts val="2000"/>
              <a:buFont typeface="Arial"/>
              <a:buNone/>
              <a:defRPr sz="2000">
                <a:solidFill>
                  <a:schemeClr val="dk1"/>
                </a:solidFill>
                <a:latin typeface="Arial"/>
                <a:ea typeface="Arial"/>
                <a:cs typeface="Arial"/>
                <a:sym typeface="Arial"/>
              </a:defRPr>
            </a:lvl6pPr>
            <a:lvl7pPr lvl="6" algn="r">
              <a:lnSpc>
                <a:spcPct val="100000"/>
              </a:lnSpc>
              <a:spcBef>
                <a:spcPts val="0"/>
              </a:spcBef>
              <a:spcAft>
                <a:spcPts val="0"/>
              </a:spcAft>
              <a:buClr>
                <a:schemeClr val="dk1"/>
              </a:buClr>
              <a:buSzPts val="2000"/>
              <a:buFont typeface="Arial"/>
              <a:buNone/>
              <a:defRPr sz="2000">
                <a:solidFill>
                  <a:schemeClr val="dk1"/>
                </a:solidFill>
                <a:latin typeface="Arial"/>
                <a:ea typeface="Arial"/>
                <a:cs typeface="Arial"/>
                <a:sym typeface="Arial"/>
              </a:defRPr>
            </a:lvl7pPr>
            <a:lvl8pPr lvl="7" algn="r">
              <a:lnSpc>
                <a:spcPct val="100000"/>
              </a:lnSpc>
              <a:spcBef>
                <a:spcPts val="0"/>
              </a:spcBef>
              <a:spcAft>
                <a:spcPts val="0"/>
              </a:spcAft>
              <a:buClr>
                <a:schemeClr val="dk1"/>
              </a:buClr>
              <a:buSzPts val="2000"/>
              <a:buFont typeface="Arial"/>
              <a:buNone/>
              <a:defRPr sz="2000">
                <a:solidFill>
                  <a:schemeClr val="dk1"/>
                </a:solidFill>
                <a:latin typeface="Arial"/>
                <a:ea typeface="Arial"/>
                <a:cs typeface="Arial"/>
                <a:sym typeface="Arial"/>
              </a:defRPr>
            </a:lvl8pPr>
            <a:lvl9pPr lvl="8" algn="r">
              <a:lnSpc>
                <a:spcPct val="100000"/>
              </a:lnSpc>
              <a:spcBef>
                <a:spcPts val="0"/>
              </a:spcBef>
              <a:spcAft>
                <a:spcPts val="0"/>
              </a:spcAft>
              <a:buClr>
                <a:schemeClr val="dk1"/>
              </a:buClr>
              <a:buSzPts val="2000"/>
              <a:buFont typeface="Arial"/>
              <a:buNone/>
              <a:defRPr sz="2000">
                <a:solidFill>
                  <a:schemeClr val="dk1"/>
                </a:solidFill>
                <a:latin typeface="Arial"/>
                <a:ea typeface="Arial"/>
                <a:cs typeface="Arial"/>
                <a:sym typeface="Arial"/>
              </a:defRPr>
            </a:lvl9pPr>
          </a:lstStyle>
          <a:p>
            <a:endParaRPr/>
          </a:p>
        </p:txBody>
      </p:sp>
      <p:sp>
        <p:nvSpPr>
          <p:cNvPr id="104" name="Google Shape;104;p17"/>
          <p:cNvSpPr txBox="1">
            <a:spLocks noGrp="1"/>
          </p:cNvSpPr>
          <p:nvPr>
            <p:ph type="title" idx="7"/>
          </p:nvPr>
        </p:nvSpPr>
        <p:spPr>
          <a:xfrm flipH="1">
            <a:off x="4769450" y="1724600"/>
            <a:ext cx="862200" cy="985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500"/>
              <a:buNone/>
              <a:defRPr sz="5000" b="1">
                <a:solidFill>
                  <a:schemeClr val="accent2"/>
                </a:solidFill>
              </a:defRPr>
            </a:lvl1pPr>
            <a:lvl2pPr lvl="1" algn="r">
              <a:lnSpc>
                <a:spcPct val="100000"/>
              </a:lnSpc>
              <a:spcBef>
                <a:spcPts val="0"/>
              </a:spcBef>
              <a:spcAft>
                <a:spcPts val="0"/>
              </a:spcAft>
              <a:buClr>
                <a:schemeClr val="dk1"/>
              </a:buClr>
              <a:buSzPts val="2500"/>
              <a:buNone/>
              <a:defRPr sz="2500">
                <a:solidFill>
                  <a:schemeClr val="dk1"/>
                </a:solidFill>
              </a:defRPr>
            </a:lvl2pPr>
            <a:lvl3pPr lvl="2" algn="r">
              <a:lnSpc>
                <a:spcPct val="100000"/>
              </a:lnSpc>
              <a:spcBef>
                <a:spcPts val="0"/>
              </a:spcBef>
              <a:spcAft>
                <a:spcPts val="0"/>
              </a:spcAft>
              <a:buClr>
                <a:schemeClr val="dk1"/>
              </a:buClr>
              <a:buSzPts val="2500"/>
              <a:buNone/>
              <a:defRPr sz="2500">
                <a:solidFill>
                  <a:schemeClr val="dk1"/>
                </a:solidFill>
              </a:defRPr>
            </a:lvl3pPr>
            <a:lvl4pPr lvl="3" algn="r">
              <a:lnSpc>
                <a:spcPct val="100000"/>
              </a:lnSpc>
              <a:spcBef>
                <a:spcPts val="0"/>
              </a:spcBef>
              <a:spcAft>
                <a:spcPts val="0"/>
              </a:spcAft>
              <a:buClr>
                <a:schemeClr val="dk1"/>
              </a:buClr>
              <a:buSzPts val="2500"/>
              <a:buNone/>
              <a:defRPr sz="2500">
                <a:solidFill>
                  <a:schemeClr val="dk1"/>
                </a:solidFill>
              </a:defRPr>
            </a:lvl4pPr>
            <a:lvl5pPr lvl="4" algn="r">
              <a:lnSpc>
                <a:spcPct val="100000"/>
              </a:lnSpc>
              <a:spcBef>
                <a:spcPts val="0"/>
              </a:spcBef>
              <a:spcAft>
                <a:spcPts val="0"/>
              </a:spcAft>
              <a:buClr>
                <a:schemeClr val="dk1"/>
              </a:buClr>
              <a:buSzPts val="2500"/>
              <a:buNone/>
              <a:defRPr sz="2500">
                <a:solidFill>
                  <a:schemeClr val="dk1"/>
                </a:solidFill>
              </a:defRPr>
            </a:lvl5pPr>
            <a:lvl6pPr lvl="5" algn="r">
              <a:lnSpc>
                <a:spcPct val="100000"/>
              </a:lnSpc>
              <a:spcBef>
                <a:spcPts val="0"/>
              </a:spcBef>
              <a:spcAft>
                <a:spcPts val="0"/>
              </a:spcAft>
              <a:buClr>
                <a:schemeClr val="dk1"/>
              </a:buClr>
              <a:buSzPts val="2500"/>
              <a:buNone/>
              <a:defRPr sz="2500">
                <a:solidFill>
                  <a:schemeClr val="dk1"/>
                </a:solidFill>
              </a:defRPr>
            </a:lvl6pPr>
            <a:lvl7pPr lvl="6" algn="r">
              <a:lnSpc>
                <a:spcPct val="100000"/>
              </a:lnSpc>
              <a:spcBef>
                <a:spcPts val="0"/>
              </a:spcBef>
              <a:spcAft>
                <a:spcPts val="0"/>
              </a:spcAft>
              <a:buClr>
                <a:schemeClr val="dk1"/>
              </a:buClr>
              <a:buSzPts val="2500"/>
              <a:buNone/>
              <a:defRPr sz="2500">
                <a:solidFill>
                  <a:schemeClr val="dk1"/>
                </a:solidFill>
              </a:defRPr>
            </a:lvl7pPr>
            <a:lvl8pPr lvl="7" algn="r">
              <a:lnSpc>
                <a:spcPct val="100000"/>
              </a:lnSpc>
              <a:spcBef>
                <a:spcPts val="0"/>
              </a:spcBef>
              <a:spcAft>
                <a:spcPts val="0"/>
              </a:spcAft>
              <a:buClr>
                <a:schemeClr val="dk1"/>
              </a:buClr>
              <a:buSzPts val="2500"/>
              <a:buNone/>
              <a:defRPr sz="2500">
                <a:solidFill>
                  <a:schemeClr val="dk1"/>
                </a:solidFill>
              </a:defRPr>
            </a:lvl8pPr>
            <a:lvl9pPr lvl="8" algn="r">
              <a:lnSpc>
                <a:spcPct val="100000"/>
              </a:lnSpc>
              <a:spcBef>
                <a:spcPts val="0"/>
              </a:spcBef>
              <a:spcAft>
                <a:spcPts val="0"/>
              </a:spcAft>
              <a:buClr>
                <a:schemeClr val="dk1"/>
              </a:buClr>
              <a:buSzPts val="2500"/>
              <a:buNone/>
              <a:defRPr sz="2500">
                <a:solidFill>
                  <a:schemeClr val="dk1"/>
                </a:solidFill>
              </a:defRPr>
            </a:lvl9pPr>
          </a:lstStyle>
          <a:p>
            <a:endParaRPr/>
          </a:p>
        </p:txBody>
      </p:sp>
      <p:sp>
        <p:nvSpPr>
          <p:cNvPr id="105" name="Google Shape;105;p17"/>
          <p:cNvSpPr txBox="1">
            <a:spLocks noGrp="1"/>
          </p:cNvSpPr>
          <p:nvPr>
            <p:ph type="subTitle" idx="8"/>
          </p:nvPr>
        </p:nvSpPr>
        <p:spPr>
          <a:xfrm>
            <a:off x="5631650" y="2178525"/>
            <a:ext cx="2244300" cy="5319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400"/>
              <a:buNone/>
              <a:defRPr/>
            </a:lvl1pPr>
            <a:lvl2pPr lvl="1" algn="r">
              <a:lnSpc>
                <a:spcPct val="100000"/>
              </a:lnSpc>
              <a:spcBef>
                <a:spcPts val="0"/>
              </a:spcBef>
              <a:spcAft>
                <a:spcPts val="0"/>
              </a:spcAft>
              <a:buSzPts val="1400"/>
              <a:buNone/>
              <a:defRPr/>
            </a:lvl2pPr>
            <a:lvl3pPr lvl="2" algn="r">
              <a:lnSpc>
                <a:spcPct val="100000"/>
              </a:lnSpc>
              <a:spcBef>
                <a:spcPts val="0"/>
              </a:spcBef>
              <a:spcAft>
                <a:spcPts val="0"/>
              </a:spcAft>
              <a:buSzPts val="1400"/>
              <a:buNone/>
              <a:defRPr/>
            </a:lvl3pPr>
            <a:lvl4pPr lvl="3" algn="r">
              <a:lnSpc>
                <a:spcPct val="100000"/>
              </a:lnSpc>
              <a:spcBef>
                <a:spcPts val="0"/>
              </a:spcBef>
              <a:spcAft>
                <a:spcPts val="0"/>
              </a:spcAft>
              <a:buSzPts val="1400"/>
              <a:buNone/>
              <a:defRPr/>
            </a:lvl4pPr>
            <a:lvl5pPr lvl="4" algn="r">
              <a:lnSpc>
                <a:spcPct val="100000"/>
              </a:lnSpc>
              <a:spcBef>
                <a:spcPts val="0"/>
              </a:spcBef>
              <a:spcAft>
                <a:spcPts val="0"/>
              </a:spcAft>
              <a:buSzPts val="1400"/>
              <a:buNone/>
              <a:defRPr/>
            </a:lvl5pPr>
            <a:lvl6pPr lvl="5" algn="r">
              <a:lnSpc>
                <a:spcPct val="100000"/>
              </a:lnSpc>
              <a:spcBef>
                <a:spcPts val="0"/>
              </a:spcBef>
              <a:spcAft>
                <a:spcPts val="0"/>
              </a:spcAft>
              <a:buSzPts val="1400"/>
              <a:buNone/>
              <a:defRPr/>
            </a:lvl6pPr>
            <a:lvl7pPr lvl="6" algn="r">
              <a:lnSpc>
                <a:spcPct val="100000"/>
              </a:lnSpc>
              <a:spcBef>
                <a:spcPts val="0"/>
              </a:spcBef>
              <a:spcAft>
                <a:spcPts val="0"/>
              </a:spcAft>
              <a:buSzPts val="1400"/>
              <a:buNone/>
              <a:defRPr/>
            </a:lvl7pPr>
            <a:lvl8pPr lvl="7" algn="r">
              <a:lnSpc>
                <a:spcPct val="100000"/>
              </a:lnSpc>
              <a:spcBef>
                <a:spcPts val="0"/>
              </a:spcBef>
              <a:spcAft>
                <a:spcPts val="0"/>
              </a:spcAft>
              <a:buSzPts val="1400"/>
              <a:buNone/>
              <a:defRPr/>
            </a:lvl8pPr>
            <a:lvl9pPr lvl="8" algn="r">
              <a:lnSpc>
                <a:spcPct val="100000"/>
              </a:lnSpc>
              <a:spcBef>
                <a:spcPts val="0"/>
              </a:spcBef>
              <a:spcAft>
                <a:spcPts val="0"/>
              </a:spcAft>
              <a:buSzPts val="1400"/>
              <a:buNone/>
              <a:defRPr/>
            </a:lvl9pPr>
          </a:lstStyle>
          <a:p>
            <a:endParaRPr/>
          </a:p>
        </p:txBody>
      </p:sp>
      <p:sp>
        <p:nvSpPr>
          <p:cNvPr id="106" name="Google Shape;106;p17"/>
          <p:cNvSpPr txBox="1">
            <a:spLocks noGrp="1"/>
          </p:cNvSpPr>
          <p:nvPr>
            <p:ph type="title" idx="9"/>
          </p:nvPr>
        </p:nvSpPr>
        <p:spPr>
          <a:xfrm flipH="1">
            <a:off x="4769450" y="2905225"/>
            <a:ext cx="862200" cy="985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500"/>
              <a:buNone/>
              <a:defRPr sz="5000" b="1">
                <a:solidFill>
                  <a:schemeClr val="lt1"/>
                </a:solidFill>
              </a:defRPr>
            </a:lvl1pPr>
            <a:lvl2pPr lvl="1" algn="r">
              <a:lnSpc>
                <a:spcPct val="100000"/>
              </a:lnSpc>
              <a:spcBef>
                <a:spcPts val="0"/>
              </a:spcBef>
              <a:spcAft>
                <a:spcPts val="0"/>
              </a:spcAft>
              <a:buClr>
                <a:schemeClr val="dk1"/>
              </a:buClr>
              <a:buSzPts val="2500"/>
              <a:buNone/>
              <a:defRPr sz="2500">
                <a:solidFill>
                  <a:schemeClr val="dk1"/>
                </a:solidFill>
              </a:defRPr>
            </a:lvl2pPr>
            <a:lvl3pPr lvl="2" algn="r">
              <a:lnSpc>
                <a:spcPct val="100000"/>
              </a:lnSpc>
              <a:spcBef>
                <a:spcPts val="0"/>
              </a:spcBef>
              <a:spcAft>
                <a:spcPts val="0"/>
              </a:spcAft>
              <a:buClr>
                <a:schemeClr val="dk1"/>
              </a:buClr>
              <a:buSzPts val="2500"/>
              <a:buNone/>
              <a:defRPr sz="2500">
                <a:solidFill>
                  <a:schemeClr val="dk1"/>
                </a:solidFill>
              </a:defRPr>
            </a:lvl3pPr>
            <a:lvl4pPr lvl="3" algn="r">
              <a:lnSpc>
                <a:spcPct val="100000"/>
              </a:lnSpc>
              <a:spcBef>
                <a:spcPts val="0"/>
              </a:spcBef>
              <a:spcAft>
                <a:spcPts val="0"/>
              </a:spcAft>
              <a:buClr>
                <a:schemeClr val="dk1"/>
              </a:buClr>
              <a:buSzPts val="2500"/>
              <a:buNone/>
              <a:defRPr sz="2500">
                <a:solidFill>
                  <a:schemeClr val="dk1"/>
                </a:solidFill>
              </a:defRPr>
            </a:lvl4pPr>
            <a:lvl5pPr lvl="4" algn="r">
              <a:lnSpc>
                <a:spcPct val="100000"/>
              </a:lnSpc>
              <a:spcBef>
                <a:spcPts val="0"/>
              </a:spcBef>
              <a:spcAft>
                <a:spcPts val="0"/>
              </a:spcAft>
              <a:buClr>
                <a:schemeClr val="dk1"/>
              </a:buClr>
              <a:buSzPts val="2500"/>
              <a:buNone/>
              <a:defRPr sz="2500">
                <a:solidFill>
                  <a:schemeClr val="dk1"/>
                </a:solidFill>
              </a:defRPr>
            </a:lvl5pPr>
            <a:lvl6pPr lvl="5" algn="r">
              <a:lnSpc>
                <a:spcPct val="100000"/>
              </a:lnSpc>
              <a:spcBef>
                <a:spcPts val="0"/>
              </a:spcBef>
              <a:spcAft>
                <a:spcPts val="0"/>
              </a:spcAft>
              <a:buClr>
                <a:schemeClr val="dk1"/>
              </a:buClr>
              <a:buSzPts val="2500"/>
              <a:buNone/>
              <a:defRPr sz="2500">
                <a:solidFill>
                  <a:schemeClr val="dk1"/>
                </a:solidFill>
              </a:defRPr>
            </a:lvl6pPr>
            <a:lvl7pPr lvl="6" algn="r">
              <a:lnSpc>
                <a:spcPct val="100000"/>
              </a:lnSpc>
              <a:spcBef>
                <a:spcPts val="0"/>
              </a:spcBef>
              <a:spcAft>
                <a:spcPts val="0"/>
              </a:spcAft>
              <a:buClr>
                <a:schemeClr val="dk1"/>
              </a:buClr>
              <a:buSzPts val="2500"/>
              <a:buNone/>
              <a:defRPr sz="2500">
                <a:solidFill>
                  <a:schemeClr val="dk1"/>
                </a:solidFill>
              </a:defRPr>
            </a:lvl7pPr>
            <a:lvl8pPr lvl="7" algn="r">
              <a:lnSpc>
                <a:spcPct val="100000"/>
              </a:lnSpc>
              <a:spcBef>
                <a:spcPts val="0"/>
              </a:spcBef>
              <a:spcAft>
                <a:spcPts val="0"/>
              </a:spcAft>
              <a:buClr>
                <a:schemeClr val="dk1"/>
              </a:buClr>
              <a:buSzPts val="2500"/>
              <a:buNone/>
              <a:defRPr sz="2500">
                <a:solidFill>
                  <a:schemeClr val="dk1"/>
                </a:solidFill>
              </a:defRPr>
            </a:lvl8pPr>
            <a:lvl9pPr lvl="8" algn="r">
              <a:lnSpc>
                <a:spcPct val="100000"/>
              </a:lnSpc>
              <a:spcBef>
                <a:spcPts val="0"/>
              </a:spcBef>
              <a:spcAft>
                <a:spcPts val="0"/>
              </a:spcAft>
              <a:buClr>
                <a:schemeClr val="dk1"/>
              </a:buClr>
              <a:buSzPts val="2500"/>
              <a:buNone/>
              <a:defRPr sz="2500">
                <a:solidFill>
                  <a:schemeClr val="dk1"/>
                </a:solidFill>
              </a:defRPr>
            </a:lvl9pPr>
          </a:lstStyle>
          <a:p>
            <a:endParaRPr/>
          </a:p>
        </p:txBody>
      </p:sp>
      <p:sp>
        <p:nvSpPr>
          <p:cNvPr id="107" name="Google Shape;107;p17"/>
          <p:cNvSpPr txBox="1">
            <a:spLocks noGrp="1"/>
          </p:cNvSpPr>
          <p:nvPr>
            <p:ph type="subTitle" idx="13"/>
          </p:nvPr>
        </p:nvSpPr>
        <p:spPr>
          <a:xfrm>
            <a:off x="5631650" y="3369550"/>
            <a:ext cx="2244300" cy="5319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400"/>
              <a:buNone/>
              <a:defRPr/>
            </a:lvl1pPr>
            <a:lvl2pPr lvl="1" algn="r">
              <a:lnSpc>
                <a:spcPct val="100000"/>
              </a:lnSpc>
              <a:spcBef>
                <a:spcPts val="0"/>
              </a:spcBef>
              <a:spcAft>
                <a:spcPts val="0"/>
              </a:spcAft>
              <a:buSzPts val="1400"/>
              <a:buNone/>
              <a:defRPr/>
            </a:lvl2pPr>
            <a:lvl3pPr lvl="2" algn="r">
              <a:lnSpc>
                <a:spcPct val="100000"/>
              </a:lnSpc>
              <a:spcBef>
                <a:spcPts val="0"/>
              </a:spcBef>
              <a:spcAft>
                <a:spcPts val="0"/>
              </a:spcAft>
              <a:buSzPts val="1400"/>
              <a:buNone/>
              <a:defRPr/>
            </a:lvl3pPr>
            <a:lvl4pPr lvl="3" algn="r">
              <a:lnSpc>
                <a:spcPct val="100000"/>
              </a:lnSpc>
              <a:spcBef>
                <a:spcPts val="0"/>
              </a:spcBef>
              <a:spcAft>
                <a:spcPts val="0"/>
              </a:spcAft>
              <a:buSzPts val="1400"/>
              <a:buNone/>
              <a:defRPr/>
            </a:lvl4pPr>
            <a:lvl5pPr lvl="4" algn="r">
              <a:lnSpc>
                <a:spcPct val="100000"/>
              </a:lnSpc>
              <a:spcBef>
                <a:spcPts val="0"/>
              </a:spcBef>
              <a:spcAft>
                <a:spcPts val="0"/>
              </a:spcAft>
              <a:buSzPts val="1400"/>
              <a:buNone/>
              <a:defRPr/>
            </a:lvl5pPr>
            <a:lvl6pPr lvl="5" algn="r">
              <a:lnSpc>
                <a:spcPct val="100000"/>
              </a:lnSpc>
              <a:spcBef>
                <a:spcPts val="0"/>
              </a:spcBef>
              <a:spcAft>
                <a:spcPts val="0"/>
              </a:spcAft>
              <a:buSzPts val="1400"/>
              <a:buNone/>
              <a:defRPr/>
            </a:lvl6pPr>
            <a:lvl7pPr lvl="6" algn="r">
              <a:lnSpc>
                <a:spcPct val="100000"/>
              </a:lnSpc>
              <a:spcBef>
                <a:spcPts val="0"/>
              </a:spcBef>
              <a:spcAft>
                <a:spcPts val="0"/>
              </a:spcAft>
              <a:buSzPts val="1400"/>
              <a:buNone/>
              <a:defRPr/>
            </a:lvl7pPr>
            <a:lvl8pPr lvl="7" algn="r">
              <a:lnSpc>
                <a:spcPct val="100000"/>
              </a:lnSpc>
              <a:spcBef>
                <a:spcPts val="0"/>
              </a:spcBef>
              <a:spcAft>
                <a:spcPts val="0"/>
              </a:spcAft>
              <a:buSzPts val="1400"/>
              <a:buNone/>
              <a:defRPr/>
            </a:lvl8pPr>
            <a:lvl9pPr lvl="8" algn="r">
              <a:lnSpc>
                <a:spcPct val="100000"/>
              </a:lnSpc>
              <a:spcBef>
                <a:spcPts val="0"/>
              </a:spcBef>
              <a:spcAft>
                <a:spcPts val="0"/>
              </a:spcAft>
              <a:buSzPts val="1400"/>
              <a:buNone/>
              <a:defRPr/>
            </a:lvl9pPr>
          </a:lstStyle>
          <a:p>
            <a:endParaRPr/>
          </a:p>
        </p:txBody>
      </p:sp>
      <p:sp>
        <p:nvSpPr>
          <p:cNvPr id="108" name="Google Shape;108;p17"/>
          <p:cNvSpPr txBox="1">
            <a:spLocks noGrp="1"/>
          </p:cNvSpPr>
          <p:nvPr>
            <p:ph type="subTitle" idx="14"/>
          </p:nvPr>
        </p:nvSpPr>
        <p:spPr>
          <a:xfrm>
            <a:off x="5631645" y="2904210"/>
            <a:ext cx="2244300" cy="4599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chemeClr val="dk1"/>
              </a:buClr>
              <a:buSzPts val="2000"/>
              <a:buFont typeface="Arial"/>
              <a:buNone/>
              <a:defRPr sz="2500">
                <a:solidFill>
                  <a:schemeClr val="dk2"/>
                </a:solidFill>
                <a:latin typeface="Arial"/>
                <a:ea typeface="Arial"/>
                <a:cs typeface="Arial"/>
                <a:sym typeface="Arial"/>
              </a:defRPr>
            </a:lvl1pPr>
            <a:lvl2pPr lvl="1" algn="r">
              <a:lnSpc>
                <a:spcPct val="100000"/>
              </a:lnSpc>
              <a:spcBef>
                <a:spcPts val="0"/>
              </a:spcBef>
              <a:spcAft>
                <a:spcPts val="0"/>
              </a:spcAft>
              <a:buClr>
                <a:schemeClr val="dk1"/>
              </a:buClr>
              <a:buSzPts val="2000"/>
              <a:buFont typeface="Arial"/>
              <a:buNone/>
              <a:defRPr sz="2000">
                <a:solidFill>
                  <a:schemeClr val="dk1"/>
                </a:solidFill>
                <a:latin typeface="Arial"/>
                <a:ea typeface="Arial"/>
                <a:cs typeface="Arial"/>
                <a:sym typeface="Arial"/>
              </a:defRPr>
            </a:lvl2pPr>
            <a:lvl3pPr lvl="2" algn="r">
              <a:lnSpc>
                <a:spcPct val="100000"/>
              </a:lnSpc>
              <a:spcBef>
                <a:spcPts val="0"/>
              </a:spcBef>
              <a:spcAft>
                <a:spcPts val="0"/>
              </a:spcAft>
              <a:buClr>
                <a:schemeClr val="dk1"/>
              </a:buClr>
              <a:buSzPts val="2000"/>
              <a:buFont typeface="Arial"/>
              <a:buNone/>
              <a:defRPr sz="2000">
                <a:solidFill>
                  <a:schemeClr val="dk1"/>
                </a:solidFill>
                <a:latin typeface="Arial"/>
                <a:ea typeface="Arial"/>
                <a:cs typeface="Arial"/>
                <a:sym typeface="Arial"/>
              </a:defRPr>
            </a:lvl3pPr>
            <a:lvl4pPr lvl="3" algn="r">
              <a:lnSpc>
                <a:spcPct val="100000"/>
              </a:lnSpc>
              <a:spcBef>
                <a:spcPts val="0"/>
              </a:spcBef>
              <a:spcAft>
                <a:spcPts val="0"/>
              </a:spcAft>
              <a:buClr>
                <a:schemeClr val="dk1"/>
              </a:buClr>
              <a:buSzPts val="2000"/>
              <a:buFont typeface="Arial"/>
              <a:buNone/>
              <a:defRPr sz="2000">
                <a:solidFill>
                  <a:schemeClr val="dk1"/>
                </a:solidFill>
                <a:latin typeface="Arial"/>
                <a:ea typeface="Arial"/>
                <a:cs typeface="Arial"/>
                <a:sym typeface="Arial"/>
              </a:defRPr>
            </a:lvl4pPr>
            <a:lvl5pPr lvl="4" algn="r">
              <a:lnSpc>
                <a:spcPct val="100000"/>
              </a:lnSpc>
              <a:spcBef>
                <a:spcPts val="0"/>
              </a:spcBef>
              <a:spcAft>
                <a:spcPts val="0"/>
              </a:spcAft>
              <a:buClr>
                <a:schemeClr val="dk1"/>
              </a:buClr>
              <a:buSzPts val="2000"/>
              <a:buFont typeface="Arial"/>
              <a:buNone/>
              <a:defRPr sz="2000">
                <a:solidFill>
                  <a:schemeClr val="dk1"/>
                </a:solidFill>
                <a:latin typeface="Arial"/>
                <a:ea typeface="Arial"/>
                <a:cs typeface="Arial"/>
                <a:sym typeface="Arial"/>
              </a:defRPr>
            </a:lvl5pPr>
            <a:lvl6pPr lvl="5" algn="r">
              <a:lnSpc>
                <a:spcPct val="100000"/>
              </a:lnSpc>
              <a:spcBef>
                <a:spcPts val="0"/>
              </a:spcBef>
              <a:spcAft>
                <a:spcPts val="0"/>
              </a:spcAft>
              <a:buClr>
                <a:schemeClr val="dk1"/>
              </a:buClr>
              <a:buSzPts val="2000"/>
              <a:buFont typeface="Arial"/>
              <a:buNone/>
              <a:defRPr sz="2000">
                <a:solidFill>
                  <a:schemeClr val="dk1"/>
                </a:solidFill>
                <a:latin typeface="Arial"/>
                <a:ea typeface="Arial"/>
                <a:cs typeface="Arial"/>
                <a:sym typeface="Arial"/>
              </a:defRPr>
            </a:lvl6pPr>
            <a:lvl7pPr lvl="6" algn="r">
              <a:lnSpc>
                <a:spcPct val="100000"/>
              </a:lnSpc>
              <a:spcBef>
                <a:spcPts val="0"/>
              </a:spcBef>
              <a:spcAft>
                <a:spcPts val="0"/>
              </a:spcAft>
              <a:buClr>
                <a:schemeClr val="dk1"/>
              </a:buClr>
              <a:buSzPts val="2000"/>
              <a:buFont typeface="Arial"/>
              <a:buNone/>
              <a:defRPr sz="2000">
                <a:solidFill>
                  <a:schemeClr val="dk1"/>
                </a:solidFill>
                <a:latin typeface="Arial"/>
                <a:ea typeface="Arial"/>
                <a:cs typeface="Arial"/>
                <a:sym typeface="Arial"/>
              </a:defRPr>
            </a:lvl7pPr>
            <a:lvl8pPr lvl="7" algn="r">
              <a:lnSpc>
                <a:spcPct val="100000"/>
              </a:lnSpc>
              <a:spcBef>
                <a:spcPts val="0"/>
              </a:spcBef>
              <a:spcAft>
                <a:spcPts val="0"/>
              </a:spcAft>
              <a:buClr>
                <a:schemeClr val="dk1"/>
              </a:buClr>
              <a:buSzPts val="2000"/>
              <a:buFont typeface="Arial"/>
              <a:buNone/>
              <a:defRPr sz="2000">
                <a:solidFill>
                  <a:schemeClr val="dk1"/>
                </a:solidFill>
                <a:latin typeface="Arial"/>
                <a:ea typeface="Arial"/>
                <a:cs typeface="Arial"/>
                <a:sym typeface="Arial"/>
              </a:defRPr>
            </a:lvl8pPr>
            <a:lvl9pPr lvl="8" algn="r">
              <a:lnSpc>
                <a:spcPct val="100000"/>
              </a:lnSpc>
              <a:spcBef>
                <a:spcPts val="0"/>
              </a:spcBef>
              <a:spcAft>
                <a:spcPts val="0"/>
              </a:spcAft>
              <a:buClr>
                <a:schemeClr val="dk1"/>
              </a:buClr>
              <a:buSzPts val="2000"/>
              <a:buFont typeface="Arial"/>
              <a:buNone/>
              <a:defRPr sz="2000">
                <a:solidFill>
                  <a:schemeClr val="dk1"/>
                </a:solidFill>
                <a:latin typeface="Arial"/>
                <a:ea typeface="Arial"/>
                <a:cs typeface="Arial"/>
                <a:sym typeface="Arial"/>
              </a:defRPr>
            </a:lvl9pPr>
          </a:lstStyle>
          <a:p>
            <a:endParaRPr/>
          </a:p>
        </p:txBody>
      </p:sp>
      <p:sp>
        <p:nvSpPr>
          <p:cNvPr id="109" name="Google Shape;109;p17"/>
          <p:cNvSpPr txBox="1">
            <a:spLocks noGrp="1"/>
          </p:cNvSpPr>
          <p:nvPr>
            <p:ph type="subTitle" idx="15"/>
          </p:nvPr>
        </p:nvSpPr>
        <p:spPr>
          <a:xfrm>
            <a:off x="5631645" y="1714425"/>
            <a:ext cx="2244300" cy="4629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chemeClr val="dk1"/>
              </a:buClr>
              <a:buSzPts val="2000"/>
              <a:buFont typeface="Arial"/>
              <a:buNone/>
              <a:defRPr sz="2500">
                <a:solidFill>
                  <a:schemeClr val="dk2"/>
                </a:solidFill>
                <a:latin typeface="Arial"/>
                <a:ea typeface="Arial"/>
                <a:cs typeface="Arial"/>
                <a:sym typeface="Arial"/>
              </a:defRPr>
            </a:lvl1pPr>
            <a:lvl2pPr lvl="1" algn="r">
              <a:lnSpc>
                <a:spcPct val="100000"/>
              </a:lnSpc>
              <a:spcBef>
                <a:spcPts val="0"/>
              </a:spcBef>
              <a:spcAft>
                <a:spcPts val="0"/>
              </a:spcAft>
              <a:buClr>
                <a:schemeClr val="dk1"/>
              </a:buClr>
              <a:buSzPts val="2000"/>
              <a:buFont typeface="Arial"/>
              <a:buNone/>
              <a:defRPr sz="2000">
                <a:solidFill>
                  <a:schemeClr val="dk1"/>
                </a:solidFill>
                <a:latin typeface="Arial"/>
                <a:ea typeface="Arial"/>
                <a:cs typeface="Arial"/>
                <a:sym typeface="Arial"/>
              </a:defRPr>
            </a:lvl2pPr>
            <a:lvl3pPr lvl="2" algn="r">
              <a:lnSpc>
                <a:spcPct val="100000"/>
              </a:lnSpc>
              <a:spcBef>
                <a:spcPts val="0"/>
              </a:spcBef>
              <a:spcAft>
                <a:spcPts val="0"/>
              </a:spcAft>
              <a:buClr>
                <a:schemeClr val="dk1"/>
              </a:buClr>
              <a:buSzPts val="2000"/>
              <a:buFont typeface="Arial"/>
              <a:buNone/>
              <a:defRPr sz="2000">
                <a:solidFill>
                  <a:schemeClr val="dk1"/>
                </a:solidFill>
                <a:latin typeface="Arial"/>
                <a:ea typeface="Arial"/>
                <a:cs typeface="Arial"/>
                <a:sym typeface="Arial"/>
              </a:defRPr>
            </a:lvl3pPr>
            <a:lvl4pPr lvl="3" algn="r">
              <a:lnSpc>
                <a:spcPct val="100000"/>
              </a:lnSpc>
              <a:spcBef>
                <a:spcPts val="0"/>
              </a:spcBef>
              <a:spcAft>
                <a:spcPts val="0"/>
              </a:spcAft>
              <a:buClr>
                <a:schemeClr val="dk1"/>
              </a:buClr>
              <a:buSzPts val="2000"/>
              <a:buFont typeface="Arial"/>
              <a:buNone/>
              <a:defRPr sz="2000">
                <a:solidFill>
                  <a:schemeClr val="dk1"/>
                </a:solidFill>
                <a:latin typeface="Arial"/>
                <a:ea typeface="Arial"/>
                <a:cs typeface="Arial"/>
                <a:sym typeface="Arial"/>
              </a:defRPr>
            </a:lvl4pPr>
            <a:lvl5pPr lvl="4" algn="r">
              <a:lnSpc>
                <a:spcPct val="100000"/>
              </a:lnSpc>
              <a:spcBef>
                <a:spcPts val="0"/>
              </a:spcBef>
              <a:spcAft>
                <a:spcPts val="0"/>
              </a:spcAft>
              <a:buClr>
                <a:schemeClr val="dk1"/>
              </a:buClr>
              <a:buSzPts val="2000"/>
              <a:buFont typeface="Arial"/>
              <a:buNone/>
              <a:defRPr sz="2000">
                <a:solidFill>
                  <a:schemeClr val="dk1"/>
                </a:solidFill>
                <a:latin typeface="Arial"/>
                <a:ea typeface="Arial"/>
                <a:cs typeface="Arial"/>
                <a:sym typeface="Arial"/>
              </a:defRPr>
            </a:lvl5pPr>
            <a:lvl6pPr lvl="5" algn="r">
              <a:lnSpc>
                <a:spcPct val="100000"/>
              </a:lnSpc>
              <a:spcBef>
                <a:spcPts val="0"/>
              </a:spcBef>
              <a:spcAft>
                <a:spcPts val="0"/>
              </a:spcAft>
              <a:buClr>
                <a:schemeClr val="dk1"/>
              </a:buClr>
              <a:buSzPts val="2000"/>
              <a:buFont typeface="Arial"/>
              <a:buNone/>
              <a:defRPr sz="2000">
                <a:solidFill>
                  <a:schemeClr val="dk1"/>
                </a:solidFill>
                <a:latin typeface="Arial"/>
                <a:ea typeface="Arial"/>
                <a:cs typeface="Arial"/>
                <a:sym typeface="Arial"/>
              </a:defRPr>
            </a:lvl6pPr>
            <a:lvl7pPr lvl="6" algn="r">
              <a:lnSpc>
                <a:spcPct val="100000"/>
              </a:lnSpc>
              <a:spcBef>
                <a:spcPts val="0"/>
              </a:spcBef>
              <a:spcAft>
                <a:spcPts val="0"/>
              </a:spcAft>
              <a:buClr>
                <a:schemeClr val="dk1"/>
              </a:buClr>
              <a:buSzPts val="2000"/>
              <a:buFont typeface="Arial"/>
              <a:buNone/>
              <a:defRPr sz="2000">
                <a:solidFill>
                  <a:schemeClr val="dk1"/>
                </a:solidFill>
                <a:latin typeface="Arial"/>
                <a:ea typeface="Arial"/>
                <a:cs typeface="Arial"/>
                <a:sym typeface="Arial"/>
              </a:defRPr>
            </a:lvl7pPr>
            <a:lvl8pPr lvl="7" algn="r">
              <a:lnSpc>
                <a:spcPct val="100000"/>
              </a:lnSpc>
              <a:spcBef>
                <a:spcPts val="0"/>
              </a:spcBef>
              <a:spcAft>
                <a:spcPts val="0"/>
              </a:spcAft>
              <a:buClr>
                <a:schemeClr val="dk1"/>
              </a:buClr>
              <a:buSzPts val="2000"/>
              <a:buFont typeface="Arial"/>
              <a:buNone/>
              <a:defRPr sz="2000">
                <a:solidFill>
                  <a:schemeClr val="dk1"/>
                </a:solidFill>
                <a:latin typeface="Arial"/>
                <a:ea typeface="Arial"/>
                <a:cs typeface="Arial"/>
                <a:sym typeface="Arial"/>
              </a:defRPr>
            </a:lvl8pPr>
            <a:lvl9pPr lvl="8" algn="r">
              <a:lnSpc>
                <a:spcPct val="100000"/>
              </a:lnSpc>
              <a:spcBef>
                <a:spcPts val="0"/>
              </a:spcBef>
              <a:spcAft>
                <a:spcPts val="0"/>
              </a:spcAft>
              <a:buClr>
                <a:schemeClr val="dk1"/>
              </a:buClr>
              <a:buSzPts val="2000"/>
              <a:buFont typeface="Arial"/>
              <a:buNone/>
              <a:defRPr sz="2000">
                <a:solidFill>
                  <a:schemeClr val="dk1"/>
                </a:solidFill>
                <a:latin typeface="Arial"/>
                <a:ea typeface="Arial"/>
                <a:cs typeface="Arial"/>
                <a:sym typeface="Arial"/>
              </a:defRPr>
            </a:lvl9pPr>
          </a:lstStyle>
          <a:p>
            <a:endParaRPr/>
          </a:p>
        </p:txBody>
      </p:sp>
      <p:sp>
        <p:nvSpPr>
          <p:cNvPr id="110" name="Google Shape;110;p17"/>
          <p:cNvSpPr/>
          <p:nvPr/>
        </p:nvSpPr>
        <p:spPr>
          <a:xfrm>
            <a:off x="165875" y="405400"/>
            <a:ext cx="243300" cy="2433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 name="Google Shape;111;p17"/>
          <p:cNvSpPr/>
          <p:nvPr/>
        </p:nvSpPr>
        <p:spPr>
          <a:xfrm>
            <a:off x="165875" y="1087983"/>
            <a:ext cx="243300" cy="2433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 name="Google Shape;112;p17"/>
          <p:cNvSpPr/>
          <p:nvPr/>
        </p:nvSpPr>
        <p:spPr>
          <a:xfrm>
            <a:off x="165875" y="1770542"/>
            <a:ext cx="243300" cy="2433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 name="Google Shape;113;p17"/>
          <p:cNvSpPr/>
          <p:nvPr/>
        </p:nvSpPr>
        <p:spPr>
          <a:xfrm>
            <a:off x="165875" y="2453125"/>
            <a:ext cx="243300" cy="2433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 name="Google Shape;114;p17"/>
          <p:cNvSpPr/>
          <p:nvPr/>
        </p:nvSpPr>
        <p:spPr>
          <a:xfrm>
            <a:off x="165875" y="3135708"/>
            <a:ext cx="243300" cy="2433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 name="Google Shape;115;p17"/>
          <p:cNvSpPr/>
          <p:nvPr/>
        </p:nvSpPr>
        <p:spPr>
          <a:xfrm>
            <a:off x="165875" y="3812192"/>
            <a:ext cx="243300" cy="2433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 name="Google Shape;116;p17"/>
          <p:cNvSpPr/>
          <p:nvPr/>
        </p:nvSpPr>
        <p:spPr>
          <a:xfrm>
            <a:off x="165875" y="4494775"/>
            <a:ext cx="243300" cy="2433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7"/>
        <p:cNvGrpSpPr/>
        <p:nvPr/>
      </p:nvGrpSpPr>
      <p:grpSpPr>
        <a:xfrm>
          <a:off x="0" y="0"/>
          <a:ext cx="0" cy="0"/>
          <a:chOff x="0" y="0"/>
          <a:chExt cx="0" cy="0"/>
        </a:xfrm>
      </p:grpSpPr>
      <p:sp>
        <p:nvSpPr>
          <p:cNvPr id="118" name="Google Shape;118;p18"/>
          <p:cNvSpPr/>
          <p:nvPr/>
        </p:nvSpPr>
        <p:spPr>
          <a:xfrm>
            <a:off x="531848" y="234173"/>
            <a:ext cx="8020500" cy="4739100"/>
          </a:xfrm>
          <a:prstGeom prst="roundRect">
            <a:avLst>
              <a:gd name="adj" fmla="val 2037"/>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 name="Google Shape;119;p18"/>
          <p:cNvSpPr/>
          <p:nvPr/>
        </p:nvSpPr>
        <p:spPr>
          <a:xfrm>
            <a:off x="579100" y="205225"/>
            <a:ext cx="8020500" cy="4739100"/>
          </a:xfrm>
          <a:prstGeom prst="roundRect">
            <a:avLst>
              <a:gd name="adj" fmla="val 2037"/>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 name="Google Shape;120;p18"/>
          <p:cNvSpPr/>
          <p:nvPr/>
        </p:nvSpPr>
        <p:spPr>
          <a:xfrm>
            <a:off x="165888" y="402338"/>
            <a:ext cx="243300" cy="2433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 name="Google Shape;121;p18"/>
          <p:cNvSpPr/>
          <p:nvPr/>
        </p:nvSpPr>
        <p:spPr>
          <a:xfrm>
            <a:off x="165888" y="1084921"/>
            <a:ext cx="243300" cy="2433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 name="Google Shape;122;p18"/>
          <p:cNvSpPr/>
          <p:nvPr/>
        </p:nvSpPr>
        <p:spPr>
          <a:xfrm>
            <a:off x="165888" y="1767504"/>
            <a:ext cx="243300" cy="2433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 name="Google Shape;123;p18"/>
          <p:cNvSpPr/>
          <p:nvPr/>
        </p:nvSpPr>
        <p:spPr>
          <a:xfrm>
            <a:off x="165888" y="2450088"/>
            <a:ext cx="243300" cy="2433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 name="Google Shape;124;p18"/>
          <p:cNvSpPr/>
          <p:nvPr/>
        </p:nvSpPr>
        <p:spPr>
          <a:xfrm>
            <a:off x="165888" y="3132671"/>
            <a:ext cx="243300" cy="2433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 name="Google Shape;125;p18"/>
          <p:cNvSpPr/>
          <p:nvPr/>
        </p:nvSpPr>
        <p:spPr>
          <a:xfrm>
            <a:off x="165888" y="3815254"/>
            <a:ext cx="243300" cy="2433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 name="Google Shape;126;p18"/>
          <p:cNvSpPr/>
          <p:nvPr/>
        </p:nvSpPr>
        <p:spPr>
          <a:xfrm>
            <a:off x="165875" y="4497838"/>
            <a:ext cx="243300" cy="2433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 name="Google Shape;127;p18"/>
          <p:cNvSpPr txBox="1">
            <a:spLocks noGrp="1"/>
          </p:cNvSpPr>
          <p:nvPr>
            <p:ph type="title"/>
          </p:nvPr>
        </p:nvSpPr>
        <p:spPr>
          <a:xfrm flipH="1">
            <a:off x="2952888" y="1167475"/>
            <a:ext cx="3238200" cy="12135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500"/>
              <a:buNone/>
              <a:defRPr sz="8000" b="1">
                <a:solidFill>
                  <a:schemeClr val="accent4"/>
                </a:solidFill>
              </a:defRPr>
            </a:lvl1pPr>
            <a:lvl2pPr lvl="1" algn="r">
              <a:lnSpc>
                <a:spcPct val="100000"/>
              </a:lnSpc>
              <a:spcBef>
                <a:spcPts val="0"/>
              </a:spcBef>
              <a:spcAft>
                <a:spcPts val="0"/>
              </a:spcAft>
              <a:buClr>
                <a:schemeClr val="dk1"/>
              </a:buClr>
              <a:buSzPts val="2500"/>
              <a:buNone/>
              <a:defRPr sz="2500">
                <a:solidFill>
                  <a:schemeClr val="dk1"/>
                </a:solidFill>
              </a:defRPr>
            </a:lvl2pPr>
            <a:lvl3pPr lvl="2" algn="r">
              <a:lnSpc>
                <a:spcPct val="100000"/>
              </a:lnSpc>
              <a:spcBef>
                <a:spcPts val="0"/>
              </a:spcBef>
              <a:spcAft>
                <a:spcPts val="0"/>
              </a:spcAft>
              <a:buClr>
                <a:schemeClr val="dk1"/>
              </a:buClr>
              <a:buSzPts val="2500"/>
              <a:buNone/>
              <a:defRPr sz="2500">
                <a:solidFill>
                  <a:schemeClr val="dk1"/>
                </a:solidFill>
              </a:defRPr>
            </a:lvl3pPr>
            <a:lvl4pPr lvl="3" algn="r">
              <a:lnSpc>
                <a:spcPct val="100000"/>
              </a:lnSpc>
              <a:spcBef>
                <a:spcPts val="0"/>
              </a:spcBef>
              <a:spcAft>
                <a:spcPts val="0"/>
              </a:spcAft>
              <a:buClr>
                <a:schemeClr val="dk1"/>
              </a:buClr>
              <a:buSzPts val="2500"/>
              <a:buNone/>
              <a:defRPr sz="2500">
                <a:solidFill>
                  <a:schemeClr val="dk1"/>
                </a:solidFill>
              </a:defRPr>
            </a:lvl4pPr>
            <a:lvl5pPr lvl="4" algn="r">
              <a:lnSpc>
                <a:spcPct val="100000"/>
              </a:lnSpc>
              <a:spcBef>
                <a:spcPts val="0"/>
              </a:spcBef>
              <a:spcAft>
                <a:spcPts val="0"/>
              </a:spcAft>
              <a:buClr>
                <a:schemeClr val="dk1"/>
              </a:buClr>
              <a:buSzPts val="2500"/>
              <a:buNone/>
              <a:defRPr sz="2500">
                <a:solidFill>
                  <a:schemeClr val="dk1"/>
                </a:solidFill>
              </a:defRPr>
            </a:lvl5pPr>
            <a:lvl6pPr lvl="5" algn="r">
              <a:lnSpc>
                <a:spcPct val="100000"/>
              </a:lnSpc>
              <a:spcBef>
                <a:spcPts val="0"/>
              </a:spcBef>
              <a:spcAft>
                <a:spcPts val="0"/>
              </a:spcAft>
              <a:buClr>
                <a:schemeClr val="dk1"/>
              </a:buClr>
              <a:buSzPts val="2500"/>
              <a:buNone/>
              <a:defRPr sz="2500">
                <a:solidFill>
                  <a:schemeClr val="dk1"/>
                </a:solidFill>
              </a:defRPr>
            </a:lvl6pPr>
            <a:lvl7pPr lvl="6" algn="r">
              <a:lnSpc>
                <a:spcPct val="100000"/>
              </a:lnSpc>
              <a:spcBef>
                <a:spcPts val="0"/>
              </a:spcBef>
              <a:spcAft>
                <a:spcPts val="0"/>
              </a:spcAft>
              <a:buClr>
                <a:schemeClr val="dk1"/>
              </a:buClr>
              <a:buSzPts val="2500"/>
              <a:buNone/>
              <a:defRPr sz="2500">
                <a:solidFill>
                  <a:schemeClr val="dk1"/>
                </a:solidFill>
              </a:defRPr>
            </a:lvl7pPr>
            <a:lvl8pPr lvl="7" algn="r">
              <a:lnSpc>
                <a:spcPct val="100000"/>
              </a:lnSpc>
              <a:spcBef>
                <a:spcPts val="0"/>
              </a:spcBef>
              <a:spcAft>
                <a:spcPts val="0"/>
              </a:spcAft>
              <a:buClr>
                <a:schemeClr val="dk1"/>
              </a:buClr>
              <a:buSzPts val="2500"/>
              <a:buNone/>
              <a:defRPr sz="2500">
                <a:solidFill>
                  <a:schemeClr val="dk1"/>
                </a:solidFill>
              </a:defRPr>
            </a:lvl8pPr>
            <a:lvl9pPr lvl="8" algn="r">
              <a:lnSpc>
                <a:spcPct val="100000"/>
              </a:lnSpc>
              <a:spcBef>
                <a:spcPts val="0"/>
              </a:spcBef>
              <a:spcAft>
                <a:spcPts val="0"/>
              </a:spcAft>
              <a:buClr>
                <a:schemeClr val="dk1"/>
              </a:buClr>
              <a:buSzPts val="2500"/>
              <a:buNone/>
              <a:defRPr sz="2500">
                <a:solidFill>
                  <a:schemeClr val="dk1"/>
                </a:solidFill>
              </a:defRPr>
            </a:lvl9pPr>
          </a:lstStyle>
          <a:p>
            <a:endParaRPr/>
          </a:p>
        </p:txBody>
      </p:sp>
      <p:sp>
        <p:nvSpPr>
          <p:cNvPr id="128" name="Google Shape;128;p18"/>
          <p:cNvSpPr txBox="1">
            <a:spLocks noGrp="1"/>
          </p:cNvSpPr>
          <p:nvPr>
            <p:ph type="title" idx="2"/>
          </p:nvPr>
        </p:nvSpPr>
        <p:spPr>
          <a:xfrm>
            <a:off x="2952888" y="2232250"/>
            <a:ext cx="3238200" cy="8421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5000">
                <a:solidFill>
                  <a:schemeClr val="dk2"/>
                </a:solidFill>
              </a:defRPr>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129" name="Google Shape;129;p18"/>
          <p:cNvSpPr txBox="1">
            <a:spLocks noGrp="1"/>
          </p:cNvSpPr>
          <p:nvPr>
            <p:ph type="subTitle" idx="1"/>
          </p:nvPr>
        </p:nvSpPr>
        <p:spPr>
          <a:xfrm>
            <a:off x="2952888" y="3074350"/>
            <a:ext cx="3238200" cy="9015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800"/>
            </a:lvl1pPr>
            <a:lvl2pPr lvl="1" algn="r">
              <a:lnSpc>
                <a:spcPct val="100000"/>
              </a:lnSpc>
              <a:spcBef>
                <a:spcPts val="0"/>
              </a:spcBef>
              <a:spcAft>
                <a:spcPts val="0"/>
              </a:spcAft>
              <a:buSzPts val="1400"/>
              <a:buNone/>
              <a:defRPr/>
            </a:lvl2pPr>
            <a:lvl3pPr lvl="2" algn="r">
              <a:lnSpc>
                <a:spcPct val="100000"/>
              </a:lnSpc>
              <a:spcBef>
                <a:spcPts val="0"/>
              </a:spcBef>
              <a:spcAft>
                <a:spcPts val="0"/>
              </a:spcAft>
              <a:buSzPts val="1400"/>
              <a:buNone/>
              <a:defRPr/>
            </a:lvl3pPr>
            <a:lvl4pPr lvl="3" algn="r">
              <a:lnSpc>
                <a:spcPct val="100000"/>
              </a:lnSpc>
              <a:spcBef>
                <a:spcPts val="0"/>
              </a:spcBef>
              <a:spcAft>
                <a:spcPts val="0"/>
              </a:spcAft>
              <a:buSzPts val="1400"/>
              <a:buNone/>
              <a:defRPr/>
            </a:lvl4pPr>
            <a:lvl5pPr lvl="4" algn="r">
              <a:lnSpc>
                <a:spcPct val="100000"/>
              </a:lnSpc>
              <a:spcBef>
                <a:spcPts val="0"/>
              </a:spcBef>
              <a:spcAft>
                <a:spcPts val="0"/>
              </a:spcAft>
              <a:buSzPts val="1400"/>
              <a:buNone/>
              <a:defRPr/>
            </a:lvl5pPr>
            <a:lvl6pPr lvl="5" algn="r">
              <a:lnSpc>
                <a:spcPct val="100000"/>
              </a:lnSpc>
              <a:spcBef>
                <a:spcPts val="0"/>
              </a:spcBef>
              <a:spcAft>
                <a:spcPts val="0"/>
              </a:spcAft>
              <a:buSzPts val="1400"/>
              <a:buNone/>
              <a:defRPr/>
            </a:lvl6pPr>
            <a:lvl7pPr lvl="6" algn="r">
              <a:lnSpc>
                <a:spcPct val="100000"/>
              </a:lnSpc>
              <a:spcBef>
                <a:spcPts val="0"/>
              </a:spcBef>
              <a:spcAft>
                <a:spcPts val="0"/>
              </a:spcAft>
              <a:buSzPts val="1400"/>
              <a:buNone/>
              <a:defRPr/>
            </a:lvl7pPr>
            <a:lvl8pPr lvl="7" algn="r">
              <a:lnSpc>
                <a:spcPct val="100000"/>
              </a:lnSpc>
              <a:spcBef>
                <a:spcPts val="0"/>
              </a:spcBef>
              <a:spcAft>
                <a:spcPts val="0"/>
              </a:spcAft>
              <a:buSzPts val="1400"/>
              <a:buNone/>
              <a:defRPr/>
            </a:lvl8pPr>
            <a:lvl9pPr lvl="8" algn="r">
              <a:lnSpc>
                <a:spcPct val="100000"/>
              </a:lnSpc>
              <a:spcBef>
                <a:spcPts val="0"/>
              </a:spcBef>
              <a:spcAft>
                <a:spcPts val="0"/>
              </a:spcAft>
              <a:buSzPts val="1400"/>
              <a:buNone/>
              <a:defRPr/>
            </a:lvl9pPr>
          </a:lstStyle>
          <a:p>
            <a:endParaRPr/>
          </a:p>
        </p:txBody>
      </p:sp>
      <p:pic>
        <p:nvPicPr>
          <p:cNvPr id="130" name="Google Shape;130;p18"/>
          <p:cNvPicPr preferRelativeResize="0"/>
          <p:nvPr/>
        </p:nvPicPr>
        <p:blipFill rotWithShape="1">
          <a:blip r:embed="rId2">
            <a:alphaModFix amt="60000"/>
          </a:blip>
          <a:srcRect/>
          <a:stretch/>
        </p:blipFill>
        <p:spPr>
          <a:xfrm rot="10800000">
            <a:off x="-12" y="-12"/>
            <a:ext cx="9144000" cy="5143500"/>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six columns ">
  <p:cSld name="CUSTOM_7">
    <p:spTree>
      <p:nvGrpSpPr>
        <p:cNvPr id="1" name="Shape 131"/>
        <p:cNvGrpSpPr/>
        <p:nvPr/>
      </p:nvGrpSpPr>
      <p:grpSpPr>
        <a:xfrm>
          <a:off x="0" y="0"/>
          <a:ext cx="0" cy="0"/>
          <a:chOff x="0" y="0"/>
          <a:chExt cx="0" cy="0"/>
        </a:xfrm>
      </p:grpSpPr>
      <p:pic>
        <p:nvPicPr>
          <p:cNvPr id="132" name="Google Shape;132;p19"/>
          <p:cNvPicPr preferRelativeResize="0"/>
          <p:nvPr/>
        </p:nvPicPr>
        <p:blipFill rotWithShape="1">
          <a:blip r:embed="rId2">
            <a:alphaModFix amt="60000"/>
          </a:blip>
          <a:srcRect/>
          <a:stretch/>
        </p:blipFill>
        <p:spPr>
          <a:xfrm flipH="1">
            <a:off x="-12" y="-12"/>
            <a:ext cx="9144000" cy="5143500"/>
          </a:xfrm>
          <a:prstGeom prst="rect">
            <a:avLst/>
          </a:prstGeom>
          <a:noFill/>
          <a:ln>
            <a:noFill/>
          </a:ln>
        </p:spPr>
      </p:pic>
      <p:sp>
        <p:nvSpPr>
          <p:cNvPr id="133" name="Google Shape;133;p19"/>
          <p:cNvSpPr/>
          <p:nvPr/>
        </p:nvSpPr>
        <p:spPr>
          <a:xfrm>
            <a:off x="531848" y="234173"/>
            <a:ext cx="8020500" cy="4739100"/>
          </a:xfrm>
          <a:prstGeom prst="roundRect">
            <a:avLst>
              <a:gd name="adj" fmla="val 2037"/>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 name="Google Shape;134;p19"/>
          <p:cNvSpPr/>
          <p:nvPr/>
        </p:nvSpPr>
        <p:spPr>
          <a:xfrm>
            <a:off x="579100" y="205225"/>
            <a:ext cx="8020500" cy="4739100"/>
          </a:xfrm>
          <a:prstGeom prst="roundRect">
            <a:avLst>
              <a:gd name="adj" fmla="val 2037"/>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 name="Google Shape;135;p19"/>
          <p:cNvSpPr txBox="1">
            <a:spLocks noGrp="1"/>
          </p:cNvSpPr>
          <p:nvPr>
            <p:ph type="subTitle" idx="1"/>
          </p:nvPr>
        </p:nvSpPr>
        <p:spPr>
          <a:xfrm>
            <a:off x="5733689" y="4066801"/>
            <a:ext cx="2190000" cy="5451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chemeClr val="dk1"/>
              </a:buClr>
              <a:buSzPts val="1400"/>
              <a:buNone/>
              <a:defRPr/>
            </a:lvl1pPr>
            <a:lvl2pPr lvl="1" algn="l">
              <a:lnSpc>
                <a:spcPct val="100000"/>
              </a:lnSpc>
              <a:spcBef>
                <a:spcPts val="0"/>
              </a:spcBef>
              <a:spcAft>
                <a:spcPts val="0"/>
              </a:spcAft>
              <a:buClr>
                <a:schemeClr val="dk1"/>
              </a:buClr>
              <a:buSzPts val="1400"/>
              <a:buNone/>
              <a:defRPr>
                <a:solidFill>
                  <a:schemeClr val="dk1"/>
                </a:solidFill>
              </a:defRPr>
            </a:lvl2pPr>
            <a:lvl3pPr lvl="2" algn="l">
              <a:lnSpc>
                <a:spcPct val="100000"/>
              </a:lnSpc>
              <a:spcBef>
                <a:spcPts val="0"/>
              </a:spcBef>
              <a:spcAft>
                <a:spcPts val="0"/>
              </a:spcAft>
              <a:buClr>
                <a:schemeClr val="dk1"/>
              </a:buClr>
              <a:buSzPts val="1400"/>
              <a:buNone/>
              <a:defRPr>
                <a:solidFill>
                  <a:schemeClr val="dk1"/>
                </a:solidFill>
              </a:defRPr>
            </a:lvl3pPr>
            <a:lvl4pPr lvl="3" algn="l">
              <a:lnSpc>
                <a:spcPct val="100000"/>
              </a:lnSpc>
              <a:spcBef>
                <a:spcPts val="0"/>
              </a:spcBef>
              <a:spcAft>
                <a:spcPts val="0"/>
              </a:spcAft>
              <a:buClr>
                <a:schemeClr val="dk1"/>
              </a:buClr>
              <a:buSzPts val="1400"/>
              <a:buNone/>
              <a:defRPr>
                <a:solidFill>
                  <a:schemeClr val="dk1"/>
                </a:solidFill>
              </a:defRPr>
            </a:lvl4pPr>
            <a:lvl5pPr lvl="4" algn="l">
              <a:lnSpc>
                <a:spcPct val="100000"/>
              </a:lnSpc>
              <a:spcBef>
                <a:spcPts val="0"/>
              </a:spcBef>
              <a:spcAft>
                <a:spcPts val="0"/>
              </a:spcAft>
              <a:buClr>
                <a:schemeClr val="dk1"/>
              </a:buClr>
              <a:buSzPts val="1400"/>
              <a:buNone/>
              <a:defRPr>
                <a:solidFill>
                  <a:schemeClr val="dk1"/>
                </a:solidFill>
              </a:defRPr>
            </a:lvl5pPr>
            <a:lvl6pPr lvl="5" algn="l">
              <a:lnSpc>
                <a:spcPct val="100000"/>
              </a:lnSpc>
              <a:spcBef>
                <a:spcPts val="0"/>
              </a:spcBef>
              <a:spcAft>
                <a:spcPts val="0"/>
              </a:spcAft>
              <a:buClr>
                <a:schemeClr val="dk1"/>
              </a:buClr>
              <a:buSzPts val="1400"/>
              <a:buNone/>
              <a:defRPr>
                <a:solidFill>
                  <a:schemeClr val="dk1"/>
                </a:solidFill>
              </a:defRPr>
            </a:lvl6pPr>
            <a:lvl7pPr lvl="6" algn="l">
              <a:lnSpc>
                <a:spcPct val="100000"/>
              </a:lnSpc>
              <a:spcBef>
                <a:spcPts val="0"/>
              </a:spcBef>
              <a:spcAft>
                <a:spcPts val="0"/>
              </a:spcAft>
              <a:buClr>
                <a:schemeClr val="dk1"/>
              </a:buClr>
              <a:buSzPts val="1400"/>
              <a:buNone/>
              <a:defRPr>
                <a:solidFill>
                  <a:schemeClr val="dk1"/>
                </a:solidFill>
              </a:defRPr>
            </a:lvl7pPr>
            <a:lvl8pPr lvl="7" algn="l">
              <a:lnSpc>
                <a:spcPct val="100000"/>
              </a:lnSpc>
              <a:spcBef>
                <a:spcPts val="0"/>
              </a:spcBef>
              <a:spcAft>
                <a:spcPts val="0"/>
              </a:spcAft>
              <a:buClr>
                <a:schemeClr val="dk1"/>
              </a:buClr>
              <a:buSzPts val="1400"/>
              <a:buNone/>
              <a:defRPr>
                <a:solidFill>
                  <a:schemeClr val="dk1"/>
                </a:solidFill>
              </a:defRPr>
            </a:lvl8pPr>
            <a:lvl9pPr lvl="8" algn="l">
              <a:lnSpc>
                <a:spcPct val="100000"/>
              </a:lnSpc>
              <a:spcBef>
                <a:spcPts val="0"/>
              </a:spcBef>
              <a:spcAft>
                <a:spcPts val="0"/>
              </a:spcAft>
              <a:buClr>
                <a:schemeClr val="dk1"/>
              </a:buClr>
              <a:buSzPts val="1400"/>
              <a:buNone/>
              <a:defRPr>
                <a:solidFill>
                  <a:schemeClr val="dk1"/>
                </a:solidFill>
              </a:defRPr>
            </a:lvl9pPr>
          </a:lstStyle>
          <a:p>
            <a:endParaRPr/>
          </a:p>
        </p:txBody>
      </p:sp>
      <p:sp>
        <p:nvSpPr>
          <p:cNvPr id="136" name="Google Shape;136;p19"/>
          <p:cNvSpPr txBox="1">
            <a:spLocks noGrp="1"/>
          </p:cNvSpPr>
          <p:nvPr>
            <p:ph type="subTitle" idx="2"/>
          </p:nvPr>
        </p:nvSpPr>
        <p:spPr>
          <a:xfrm>
            <a:off x="1946864" y="4066801"/>
            <a:ext cx="2190000" cy="5451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chemeClr val="dk1"/>
              </a:buClr>
              <a:buSzPts val="1400"/>
              <a:buNone/>
              <a:defRPr/>
            </a:lvl1pPr>
            <a:lvl2pPr lvl="1" algn="l">
              <a:lnSpc>
                <a:spcPct val="100000"/>
              </a:lnSpc>
              <a:spcBef>
                <a:spcPts val="0"/>
              </a:spcBef>
              <a:spcAft>
                <a:spcPts val="0"/>
              </a:spcAft>
              <a:buClr>
                <a:schemeClr val="dk1"/>
              </a:buClr>
              <a:buSzPts val="1400"/>
              <a:buNone/>
              <a:defRPr>
                <a:solidFill>
                  <a:schemeClr val="dk1"/>
                </a:solidFill>
              </a:defRPr>
            </a:lvl2pPr>
            <a:lvl3pPr lvl="2" algn="l">
              <a:lnSpc>
                <a:spcPct val="100000"/>
              </a:lnSpc>
              <a:spcBef>
                <a:spcPts val="0"/>
              </a:spcBef>
              <a:spcAft>
                <a:spcPts val="0"/>
              </a:spcAft>
              <a:buClr>
                <a:schemeClr val="dk1"/>
              </a:buClr>
              <a:buSzPts val="1400"/>
              <a:buNone/>
              <a:defRPr>
                <a:solidFill>
                  <a:schemeClr val="dk1"/>
                </a:solidFill>
              </a:defRPr>
            </a:lvl3pPr>
            <a:lvl4pPr lvl="3" algn="l">
              <a:lnSpc>
                <a:spcPct val="100000"/>
              </a:lnSpc>
              <a:spcBef>
                <a:spcPts val="0"/>
              </a:spcBef>
              <a:spcAft>
                <a:spcPts val="0"/>
              </a:spcAft>
              <a:buClr>
                <a:schemeClr val="dk1"/>
              </a:buClr>
              <a:buSzPts val="1400"/>
              <a:buNone/>
              <a:defRPr>
                <a:solidFill>
                  <a:schemeClr val="dk1"/>
                </a:solidFill>
              </a:defRPr>
            </a:lvl4pPr>
            <a:lvl5pPr lvl="4" algn="l">
              <a:lnSpc>
                <a:spcPct val="100000"/>
              </a:lnSpc>
              <a:spcBef>
                <a:spcPts val="0"/>
              </a:spcBef>
              <a:spcAft>
                <a:spcPts val="0"/>
              </a:spcAft>
              <a:buClr>
                <a:schemeClr val="dk1"/>
              </a:buClr>
              <a:buSzPts val="1400"/>
              <a:buNone/>
              <a:defRPr>
                <a:solidFill>
                  <a:schemeClr val="dk1"/>
                </a:solidFill>
              </a:defRPr>
            </a:lvl5pPr>
            <a:lvl6pPr lvl="5" algn="l">
              <a:lnSpc>
                <a:spcPct val="100000"/>
              </a:lnSpc>
              <a:spcBef>
                <a:spcPts val="0"/>
              </a:spcBef>
              <a:spcAft>
                <a:spcPts val="0"/>
              </a:spcAft>
              <a:buClr>
                <a:schemeClr val="dk1"/>
              </a:buClr>
              <a:buSzPts val="1400"/>
              <a:buNone/>
              <a:defRPr>
                <a:solidFill>
                  <a:schemeClr val="dk1"/>
                </a:solidFill>
              </a:defRPr>
            </a:lvl6pPr>
            <a:lvl7pPr lvl="6" algn="l">
              <a:lnSpc>
                <a:spcPct val="100000"/>
              </a:lnSpc>
              <a:spcBef>
                <a:spcPts val="0"/>
              </a:spcBef>
              <a:spcAft>
                <a:spcPts val="0"/>
              </a:spcAft>
              <a:buClr>
                <a:schemeClr val="dk1"/>
              </a:buClr>
              <a:buSzPts val="1400"/>
              <a:buNone/>
              <a:defRPr>
                <a:solidFill>
                  <a:schemeClr val="dk1"/>
                </a:solidFill>
              </a:defRPr>
            </a:lvl7pPr>
            <a:lvl8pPr lvl="7" algn="l">
              <a:lnSpc>
                <a:spcPct val="100000"/>
              </a:lnSpc>
              <a:spcBef>
                <a:spcPts val="0"/>
              </a:spcBef>
              <a:spcAft>
                <a:spcPts val="0"/>
              </a:spcAft>
              <a:buClr>
                <a:schemeClr val="dk1"/>
              </a:buClr>
              <a:buSzPts val="1400"/>
              <a:buNone/>
              <a:defRPr>
                <a:solidFill>
                  <a:schemeClr val="dk1"/>
                </a:solidFill>
              </a:defRPr>
            </a:lvl8pPr>
            <a:lvl9pPr lvl="8" algn="l">
              <a:lnSpc>
                <a:spcPct val="100000"/>
              </a:lnSpc>
              <a:spcBef>
                <a:spcPts val="0"/>
              </a:spcBef>
              <a:spcAft>
                <a:spcPts val="0"/>
              </a:spcAft>
              <a:buClr>
                <a:schemeClr val="dk1"/>
              </a:buClr>
              <a:buSzPts val="1400"/>
              <a:buNone/>
              <a:defRPr>
                <a:solidFill>
                  <a:schemeClr val="dk1"/>
                </a:solidFill>
              </a:defRPr>
            </a:lvl9pPr>
          </a:lstStyle>
          <a:p>
            <a:endParaRPr/>
          </a:p>
        </p:txBody>
      </p:sp>
      <p:sp>
        <p:nvSpPr>
          <p:cNvPr id="137" name="Google Shape;137;p19"/>
          <p:cNvSpPr txBox="1">
            <a:spLocks noGrp="1"/>
          </p:cNvSpPr>
          <p:nvPr>
            <p:ph type="subTitle" idx="3"/>
          </p:nvPr>
        </p:nvSpPr>
        <p:spPr>
          <a:xfrm>
            <a:off x="5733689" y="1825833"/>
            <a:ext cx="2190000" cy="5451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chemeClr val="dk1"/>
              </a:buClr>
              <a:buSzPts val="1400"/>
              <a:buNone/>
              <a:defRPr/>
            </a:lvl1pPr>
            <a:lvl2pPr lvl="1" algn="l">
              <a:lnSpc>
                <a:spcPct val="100000"/>
              </a:lnSpc>
              <a:spcBef>
                <a:spcPts val="0"/>
              </a:spcBef>
              <a:spcAft>
                <a:spcPts val="0"/>
              </a:spcAft>
              <a:buClr>
                <a:schemeClr val="dk1"/>
              </a:buClr>
              <a:buSzPts val="1400"/>
              <a:buNone/>
              <a:defRPr>
                <a:solidFill>
                  <a:schemeClr val="dk1"/>
                </a:solidFill>
              </a:defRPr>
            </a:lvl2pPr>
            <a:lvl3pPr lvl="2" algn="l">
              <a:lnSpc>
                <a:spcPct val="100000"/>
              </a:lnSpc>
              <a:spcBef>
                <a:spcPts val="0"/>
              </a:spcBef>
              <a:spcAft>
                <a:spcPts val="0"/>
              </a:spcAft>
              <a:buClr>
                <a:schemeClr val="dk1"/>
              </a:buClr>
              <a:buSzPts val="1400"/>
              <a:buNone/>
              <a:defRPr>
                <a:solidFill>
                  <a:schemeClr val="dk1"/>
                </a:solidFill>
              </a:defRPr>
            </a:lvl3pPr>
            <a:lvl4pPr lvl="3" algn="l">
              <a:lnSpc>
                <a:spcPct val="100000"/>
              </a:lnSpc>
              <a:spcBef>
                <a:spcPts val="0"/>
              </a:spcBef>
              <a:spcAft>
                <a:spcPts val="0"/>
              </a:spcAft>
              <a:buClr>
                <a:schemeClr val="dk1"/>
              </a:buClr>
              <a:buSzPts val="1400"/>
              <a:buNone/>
              <a:defRPr>
                <a:solidFill>
                  <a:schemeClr val="dk1"/>
                </a:solidFill>
              </a:defRPr>
            </a:lvl4pPr>
            <a:lvl5pPr lvl="4" algn="l">
              <a:lnSpc>
                <a:spcPct val="100000"/>
              </a:lnSpc>
              <a:spcBef>
                <a:spcPts val="0"/>
              </a:spcBef>
              <a:spcAft>
                <a:spcPts val="0"/>
              </a:spcAft>
              <a:buClr>
                <a:schemeClr val="dk1"/>
              </a:buClr>
              <a:buSzPts val="1400"/>
              <a:buNone/>
              <a:defRPr>
                <a:solidFill>
                  <a:schemeClr val="dk1"/>
                </a:solidFill>
              </a:defRPr>
            </a:lvl5pPr>
            <a:lvl6pPr lvl="5" algn="l">
              <a:lnSpc>
                <a:spcPct val="100000"/>
              </a:lnSpc>
              <a:spcBef>
                <a:spcPts val="0"/>
              </a:spcBef>
              <a:spcAft>
                <a:spcPts val="0"/>
              </a:spcAft>
              <a:buClr>
                <a:schemeClr val="dk1"/>
              </a:buClr>
              <a:buSzPts val="1400"/>
              <a:buNone/>
              <a:defRPr>
                <a:solidFill>
                  <a:schemeClr val="dk1"/>
                </a:solidFill>
              </a:defRPr>
            </a:lvl6pPr>
            <a:lvl7pPr lvl="6" algn="l">
              <a:lnSpc>
                <a:spcPct val="100000"/>
              </a:lnSpc>
              <a:spcBef>
                <a:spcPts val="0"/>
              </a:spcBef>
              <a:spcAft>
                <a:spcPts val="0"/>
              </a:spcAft>
              <a:buClr>
                <a:schemeClr val="dk1"/>
              </a:buClr>
              <a:buSzPts val="1400"/>
              <a:buNone/>
              <a:defRPr>
                <a:solidFill>
                  <a:schemeClr val="dk1"/>
                </a:solidFill>
              </a:defRPr>
            </a:lvl7pPr>
            <a:lvl8pPr lvl="7" algn="l">
              <a:lnSpc>
                <a:spcPct val="100000"/>
              </a:lnSpc>
              <a:spcBef>
                <a:spcPts val="0"/>
              </a:spcBef>
              <a:spcAft>
                <a:spcPts val="0"/>
              </a:spcAft>
              <a:buClr>
                <a:schemeClr val="dk1"/>
              </a:buClr>
              <a:buSzPts val="1400"/>
              <a:buNone/>
              <a:defRPr>
                <a:solidFill>
                  <a:schemeClr val="dk1"/>
                </a:solidFill>
              </a:defRPr>
            </a:lvl8pPr>
            <a:lvl9pPr lvl="8" algn="l">
              <a:lnSpc>
                <a:spcPct val="100000"/>
              </a:lnSpc>
              <a:spcBef>
                <a:spcPts val="0"/>
              </a:spcBef>
              <a:spcAft>
                <a:spcPts val="0"/>
              </a:spcAft>
              <a:buClr>
                <a:schemeClr val="dk1"/>
              </a:buClr>
              <a:buSzPts val="1400"/>
              <a:buNone/>
              <a:defRPr>
                <a:solidFill>
                  <a:schemeClr val="dk1"/>
                </a:solidFill>
              </a:defRPr>
            </a:lvl9pPr>
          </a:lstStyle>
          <a:p>
            <a:endParaRPr/>
          </a:p>
        </p:txBody>
      </p:sp>
      <p:sp>
        <p:nvSpPr>
          <p:cNvPr id="138" name="Google Shape;138;p19"/>
          <p:cNvSpPr txBox="1">
            <a:spLocks noGrp="1"/>
          </p:cNvSpPr>
          <p:nvPr>
            <p:ph type="subTitle" idx="4"/>
          </p:nvPr>
        </p:nvSpPr>
        <p:spPr>
          <a:xfrm>
            <a:off x="5733689" y="1457261"/>
            <a:ext cx="2190000" cy="3384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chemeClr val="dk1"/>
              </a:buClr>
              <a:buSzPts val="2000"/>
              <a:buNone/>
              <a:defRPr sz="2500">
                <a:latin typeface="Arial"/>
                <a:ea typeface="Arial"/>
                <a:cs typeface="Arial"/>
                <a:sym typeface="Arial"/>
              </a:defRPr>
            </a:lvl1pPr>
            <a:lvl2pPr lvl="1" algn="l">
              <a:lnSpc>
                <a:spcPct val="100000"/>
              </a:lnSpc>
              <a:spcBef>
                <a:spcPts val="0"/>
              </a:spcBef>
              <a:spcAft>
                <a:spcPts val="0"/>
              </a:spcAft>
              <a:buClr>
                <a:schemeClr val="dk1"/>
              </a:buClr>
              <a:buSzPts val="2000"/>
              <a:buNone/>
              <a:defRPr sz="2000">
                <a:solidFill>
                  <a:schemeClr val="dk1"/>
                </a:solidFill>
              </a:defRPr>
            </a:lvl2pPr>
            <a:lvl3pPr lvl="2" algn="l">
              <a:lnSpc>
                <a:spcPct val="100000"/>
              </a:lnSpc>
              <a:spcBef>
                <a:spcPts val="0"/>
              </a:spcBef>
              <a:spcAft>
                <a:spcPts val="0"/>
              </a:spcAft>
              <a:buClr>
                <a:schemeClr val="dk1"/>
              </a:buClr>
              <a:buSzPts val="2000"/>
              <a:buNone/>
              <a:defRPr sz="2000">
                <a:solidFill>
                  <a:schemeClr val="dk1"/>
                </a:solidFill>
              </a:defRPr>
            </a:lvl3pPr>
            <a:lvl4pPr lvl="3" algn="l">
              <a:lnSpc>
                <a:spcPct val="100000"/>
              </a:lnSpc>
              <a:spcBef>
                <a:spcPts val="0"/>
              </a:spcBef>
              <a:spcAft>
                <a:spcPts val="0"/>
              </a:spcAft>
              <a:buClr>
                <a:schemeClr val="dk1"/>
              </a:buClr>
              <a:buSzPts val="2000"/>
              <a:buNone/>
              <a:defRPr sz="2000">
                <a:solidFill>
                  <a:schemeClr val="dk1"/>
                </a:solidFill>
              </a:defRPr>
            </a:lvl4pPr>
            <a:lvl5pPr lvl="4" algn="l">
              <a:lnSpc>
                <a:spcPct val="100000"/>
              </a:lnSpc>
              <a:spcBef>
                <a:spcPts val="0"/>
              </a:spcBef>
              <a:spcAft>
                <a:spcPts val="0"/>
              </a:spcAft>
              <a:buClr>
                <a:schemeClr val="dk1"/>
              </a:buClr>
              <a:buSzPts val="2000"/>
              <a:buNone/>
              <a:defRPr sz="2000">
                <a:solidFill>
                  <a:schemeClr val="dk1"/>
                </a:solidFill>
              </a:defRPr>
            </a:lvl5pPr>
            <a:lvl6pPr lvl="5" algn="l">
              <a:lnSpc>
                <a:spcPct val="100000"/>
              </a:lnSpc>
              <a:spcBef>
                <a:spcPts val="0"/>
              </a:spcBef>
              <a:spcAft>
                <a:spcPts val="0"/>
              </a:spcAft>
              <a:buClr>
                <a:schemeClr val="dk1"/>
              </a:buClr>
              <a:buSzPts val="2000"/>
              <a:buNone/>
              <a:defRPr sz="2000">
                <a:solidFill>
                  <a:schemeClr val="dk1"/>
                </a:solidFill>
              </a:defRPr>
            </a:lvl6pPr>
            <a:lvl7pPr lvl="6" algn="l">
              <a:lnSpc>
                <a:spcPct val="100000"/>
              </a:lnSpc>
              <a:spcBef>
                <a:spcPts val="0"/>
              </a:spcBef>
              <a:spcAft>
                <a:spcPts val="0"/>
              </a:spcAft>
              <a:buClr>
                <a:schemeClr val="dk1"/>
              </a:buClr>
              <a:buSzPts val="2000"/>
              <a:buNone/>
              <a:defRPr sz="2000">
                <a:solidFill>
                  <a:schemeClr val="dk1"/>
                </a:solidFill>
              </a:defRPr>
            </a:lvl7pPr>
            <a:lvl8pPr lvl="7" algn="l">
              <a:lnSpc>
                <a:spcPct val="100000"/>
              </a:lnSpc>
              <a:spcBef>
                <a:spcPts val="0"/>
              </a:spcBef>
              <a:spcAft>
                <a:spcPts val="0"/>
              </a:spcAft>
              <a:buClr>
                <a:schemeClr val="dk1"/>
              </a:buClr>
              <a:buSzPts val="2000"/>
              <a:buNone/>
              <a:defRPr sz="2000">
                <a:solidFill>
                  <a:schemeClr val="dk1"/>
                </a:solidFill>
              </a:defRPr>
            </a:lvl8pPr>
            <a:lvl9pPr lvl="8" algn="l">
              <a:lnSpc>
                <a:spcPct val="100000"/>
              </a:lnSpc>
              <a:spcBef>
                <a:spcPts val="0"/>
              </a:spcBef>
              <a:spcAft>
                <a:spcPts val="0"/>
              </a:spcAft>
              <a:buClr>
                <a:schemeClr val="dk1"/>
              </a:buClr>
              <a:buSzPts val="2000"/>
              <a:buNone/>
              <a:defRPr sz="2000">
                <a:solidFill>
                  <a:schemeClr val="dk1"/>
                </a:solidFill>
              </a:defRPr>
            </a:lvl9pPr>
          </a:lstStyle>
          <a:p>
            <a:endParaRPr/>
          </a:p>
        </p:txBody>
      </p:sp>
      <p:sp>
        <p:nvSpPr>
          <p:cNvPr id="139" name="Google Shape;139;p19"/>
          <p:cNvSpPr txBox="1">
            <a:spLocks noGrp="1"/>
          </p:cNvSpPr>
          <p:nvPr>
            <p:ph type="subTitle" idx="5"/>
          </p:nvPr>
        </p:nvSpPr>
        <p:spPr>
          <a:xfrm>
            <a:off x="1946864" y="1825833"/>
            <a:ext cx="2190000" cy="5451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chemeClr val="dk1"/>
              </a:buClr>
              <a:buSzPts val="1400"/>
              <a:buNone/>
              <a:defRPr/>
            </a:lvl1pPr>
            <a:lvl2pPr lvl="1" algn="l">
              <a:lnSpc>
                <a:spcPct val="100000"/>
              </a:lnSpc>
              <a:spcBef>
                <a:spcPts val="0"/>
              </a:spcBef>
              <a:spcAft>
                <a:spcPts val="0"/>
              </a:spcAft>
              <a:buClr>
                <a:schemeClr val="dk1"/>
              </a:buClr>
              <a:buSzPts val="1400"/>
              <a:buNone/>
              <a:defRPr>
                <a:solidFill>
                  <a:schemeClr val="dk1"/>
                </a:solidFill>
              </a:defRPr>
            </a:lvl2pPr>
            <a:lvl3pPr lvl="2" algn="l">
              <a:lnSpc>
                <a:spcPct val="100000"/>
              </a:lnSpc>
              <a:spcBef>
                <a:spcPts val="0"/>
              </a:spcBef>
              <a:spcAft>
                <a:spcPts val="0"/>
              </a:spcAft>
              <a:buClr>
                <a:schemeClr val="dk1"/>
              </a:buClr>
              <a:buSzPts val="1400"/>
              <a:buNone/>
              <a:defRPr>
                <a:solidFill>
                  <a:schemeClr val="dk1"/>
                </a:solidFill>
              </a:defRPr>
            </a:lvl3pPr>
            <a:lvl4pPr lvl="3" algn="l">
              <a:lnSpc>
                <a:spcPct val="100000"/>
              </a:lnSpc>
              <a:spcBef>
                <a:spcPts val="0"/>
              </a:spcBef>
              <a:spcAft>
                <a:spcPts val="0"/>
              </a:spcAft>
              <a:buClr>
                <a:schemeClr val="dk1"/>
              </a:buClr>
              <a:buSzPts val="1400"/>
              <a:buNone/>
              <a:defRPr>
                <a:solidFill>
                  <a:schemeClr val="dk1"/>
                </a:solidFill>
              </a:defRPr>
            </a:lvl4pPr>
            <a:lvl5pPr lvl="4" algn="l">
              <a:lnSpc>
                <a:spcPct val="100000"/>
              </a:lnSpc>
              <a:spcBef>
                <a:spcPts val="0"/>
              </a:spcBef>
              <a:spcAft>
                <a:spcPts val="0"/>
              </a:spcAft>
              <a:buClr>
                <a:schemeClr val="dk1"/>
              </a:buClr>
              <a:buSzPts val="1400"/>
              <a:buNone/>
              <a:defRPr>
                <a:solidFill>
                  <a:schemeClr val="dk1"/>
                </a:solidFill>
              </a:defRPr>
            </a:lvl5pPr>
            <a:lvl6pPr lvl="5" algn="l">
              <a:lnSpc>
                <a:spcPct val="100000"/>
              </a:lnSpc>
              <a:spcBef>
                <a:spcPts val="0"/>
              </a:spcBef>
              <a:spcAft>
                <a:spcPts val="0"/>
              </a:spcAft>
              <a:buClr>
                <a:schemeClr val="dk1"/>
              </a:buClr>
              <a:buSzPts val="1400"/>
              <a:buNone/>
              <a:defRPr>
                <a:solidFill>
                  <a:schemeClr val="dk1"/>
                </a:solidFill>
              </a:defRPr>
            </a:lvl6pPr>
            <a:lvl7pPr lvl="6" algn="l">
              <a:lnSpc>
                <a:spcPct val="100000"/>
              </a:lnSpc>
              <a:spcBef>
                <a:spcPts val="0"/>
              </a:spcBef>
              <a:spcAft>
                <a:spcPts val="0"/>
              </a:spcAft>
              <a:buClr>
                <a:schemeClr val="dk1"/>
              </a:buClr>
              <a:buSzPts val="1400"/>
              <a:buNone/>
              <a:defRPr>
                <a:solidFill>
                  <a:schemeClr val="dk1"/>
                </a:solidFill>
              </a:defRPr>
            </a:lvl7pPr>
            <a:lvl8pPr lvl="7" algn="l">
              <a:lnSpc>
                <a:spcPct val="100000"/>
              </a:lnSpc>
              <a:spcBef>
                <a:spcPts val="0"/>
              </a:spcBef>
              <a:spcAft>
                <a:spcPts val="0"/>
              </a:spcAft>
              <a:buClr>
                <a:schemeClr val="dk1"/>
              </a:buClr>
              <a:buSzPts val="1400"/>
              <a:buNone/>
              <a:defRPr>
                <a:solidFill>
                  <a:schemeClr val="dk1"/>
                </a:solidFill>
              </a:defRPr>
            </a:lvl8pPr>
            <a:lvl9pPr lvl="8" algn="l">
              <a:lnSpc>
                <a:spcPct val="100000"/>
              </a:lnSpc>
              <a:spcBef>
                <a:spcPts val="0"/>
              </a:spcBef>
              <a:spcAft>
                <a:spcPts val="0"/>
              </a:spcAft>
              <a:buClr>
                <a:schemeClr val="dk1"/>
              </a:buClr>
              <a:buSzPts val="1400"/>
              <a:buNone/>
              <a:defRPr>
                <a:solidFill>
                  <a:schemeClr val="dk1"/>
                </a:solidFill>
              </a:defRPr>
            </a:lvl9pPr>
          </a:lstStyle>
          <a:p>
            <a:endParaRPr/>
          </a:p>
        </p:txBody>
      </p:sp>
      <p:sp>
        <p:nvSpPr>
          <p:cNvPr id="140" name="Google Shape;140;p19"/>
          <p:cNvSpPr txBox="1">
            <a:spLocks noGrp="1"/>
          </p:cNvSpPr>
          <p:nvPr>
            <p:ph type="subTitle" idx="6"/>
          </p:nvPr>
        </p:nvSpPr>
        <p:spPr>
          <a:xfrm>
            <a:off x="1946864" y="1457261"/>
            <a:ext cx="2190000" cy="3384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chemeClr val="dk1"/>
              </a:buClr>
              <a:buSzPts val="2000"/>
              <a:buNone/>
              <a:defRPr sz="2500">
                <a:latin typeface="Arial"/>
                <a:ea typeface="Arial"/>
                <a:cs typeface="Arial"/>
                <a:sym typeface="Arial"/>
              </a:defRPr>
            </a:lvl1pPr>
            <a:lvl2pPr lvl="1" algn="l">
              <a:lnSpc>
                <a:spcPct val="100000"/>
              </a:lnSpc>
              <a:spcBef>
                <a:spcPts val="0"/>
              </a:spcBef>
              <a:spcAft>
                <a:spcPts val="0"/>
              </a:spcAft>
              <a:buClr>
                <a:schemeClr val="dk1"/>
              </a:buClr>
              <a:buSzPts val="2000"/>
              <a:buNone/>
              <a:defRPr sz="2000">
                <a:solidFill>
                  <a:schemeClr val="dk1"/>
                </a:solidFill>
              </a:defRPr>
            </a:lvl2pPr>
            <a:lvl3pPr lvl="2" algn="l">
              <a:lnSpc>
                <a:spcPct val="100000"/>
              </a:lnSpc>
              <a:spcBef>
                <a:spcPts val="0"/>
              </a:spcBef>
              <a:spcAft>
                <a:spcPts val="0"/>
              </a:spcAft>
              <a:buClr>
                <a:schemeClr val="dk1"/>
              </a:buClr>
              <a:buSzPts val="2000"/>
              <a:buNone/>
              <a:defRPr sz="2000">
                <a:solidFill>
                  <a:schemeClr val="dk1"/>
                </a:solidFill>
              </a:defRPr>
            </a:lvl3pPr>
            <a:lvl4pPr lvl="3" algn="l">
              <a:lnSpc>
                <a:spcPct val="100000"/>
              </a:lnSpc>
              <a:spcBef>
                <a:spcPts val="0"/>
              </a:spcBef>
              <a:spcAft>
                <a:spcPts val="0"/>
              </a:spcAft>
              <a:buClr>
                <a:schemeClr val="dk1"/>
              </a:buClr>
              <a:buSzPts val="2000"/>
              <a:buNone/>
              <a:defRPr sz="2000">
                <a:solidFill>
                  <a:schemeClr val="dk1"/>
                </a:solidFill>
              </a:defRPr>
            </a:lvl4pPr>
            <a:lvl5pPr lvl="4" algn="l">
              <a:lnSpc>
                <a:spcPct val="100000"/>
              </a:lnSpc>
              <a:spcBef>
                <a:spcPts val="0"/>
              </a:spcBef>
              <a:spcAft>
                <a:spcPts val="0"/>
              </a:spcAft>
              <a:buClr>
                <a:schemeClr val="dk1"/>
              </a:buClr>
              <a:buSzPts val="2000"/>
              <a:buNone/>
              <a:defRPr sz="2000">
                <a:solidFill>
                  <a:schemeClr val="dk1"/>
                </a:solidFill>
              </a:defRPr>
            </a:lvl5pPr>
            <a:lvl6pPr lvl="5" algn="l">
              <a:lnSpc>
                <a:spcPct val="100000"/>
              </a:lnSpc>
              <a:spcBef>
                <a:spcPts val="0"/>
              </a:spcBef>
              <a:spcAft>
                <a:spcPts val="0"/>
              </a:spcAft>
              <a:buClr>
                <a:schemeClr val="dk1"/>
              </a:buClr>
              <a:buSzPts val="2000"/>
              <a:buNone/>
              <a:defRPr sz="2000">
                <a:solidFill>
                  <a:schemeClr val="dk1"/>
                </a:solidFill>
              </a:defRPr>
            </a:lvl6pPr>
            <a:lvl7pPr lvl="6" algn="l">
              <a:lnSpc>
                <a:spcPct val="100000"/>
              </a:lnSpc>
              <a:spcBef>
                <a:spcPts val="0"/>
              </a:spcBef>
              <a:spcAft>
                <a:spcPts val="0"/>
              </a:spcAft>
              <a:buClr>
                <a:schemeClr val="dk1"/>
              </a:buClr>
              <a:buSzPts val="2000"/>
              <a:buNone/>
              <a:defRPr sz="2000">
                <a:solidFill>
                  <a:schemeClr val="dk1"/>
                </a:solidFill>
              </a:defRPr>
            </a:lvl7pPr>
            <a:lvl8pPr lvl="7" algn="l">
              <a:lnSpc>
                <a:spcPct val="100000"/>
              </a:lnSpc>
              <a:spcBef>
                <a:spcPts val="0"/>
              </a:spcBef>
              <a:spcAft>
                <a:spcPts val="0"/>
              </a:spcAft>
              <a:buClr>
                <a:schemeClr val="dk1"/>
              </a:buClr>
              <a:buSzPts val="2000"/>
              <a:buNone/>
              <a:defRPr sz="2000">
                <a:solidFill>
                  <a:schemeClr val="dk1"/>
                </a:solidFill>
              </a:defRPr>
            </a:lvl8pPr>
            <a:lvl9pPr lvl="8" algn="l">
              <a:lnSpc>
                <a:spcPct val="100000"/>
              </a:lnSpc>
              <a:spcBef>
                <a:spcPts val="0"/>
              </a:spcBef>
              <a:spcAft>
                <a:spcPts val="0"/>
              </a:spcAft>
              <a:buClr>
                <a:schemeClr val="dk1"/>
              </a:buClr>
              <a:buSzPts val="2000"/>
              <a:buNone/>
              <a:defRPr sz="2000">
                <a:solidFill>
                  <a:schemeClr val="dk1"/>
                </a:solidFill>
              </a:defRPr>
            </a:lvl9pPr>
          </a:lstStyle>
          <a:p>
            <a:endParaRPr/>
          </a:p>
        </p:txBody>
      </p:sp>
      <p:sp>
        <p:nvSpPr>
          <p:cNvPr id="141" name="Google Shape;141;p19"/>
          <p:cNvSpPr txBox="1">
            <a:spLocks noGrp="1"/>
          </p:cNvSpPr>
          <p:nvPr>
            <p:ph type="subTitle" idx="7"/>
          </p:nvPr>
        </p:nvSpPr>
        <p:spPr>
          <a:xfrm>
            <a:off x="5733689" y="2946317"/>
            <a:ext cx="2190000" cy="5451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chemeClr val="dk1"/>
              </a:buClr>
              <a:buSzPts val="1400"/>
              <a:buNone/>
              <a:defRPr/>
            </a:lvl1pPr>
            <a:lvl2pPr lvl="1" algn="l">
              <a:lnSpc>
                <a:spcPct val="100000"/>
              </a:lnSpc>
              <a:spcBef>
                <a:spcPts val="0"/>
              </a:spcBef>
              <a:spcAft>
                <a:spcPts val="0"/>
              </a:spcAft>
              <a:buClr>
                <a:schemeClr val="dk1"/>
              </a:buClr>
              <a:buSzPts val="1400"/>
              <a:buNone/>
              <a:defRPr>
                <a:solidFill>
                  <a:schemeClr val="dk1"/>
                </a:solidFill>
              </a:defRPr>
            </a:lvl2pPr>
            <a:lvl3pPr lvl="2" algn="l">
              <a:lnSpc>
                <a:spcPct val="100000"/>
              </a:lnSpc>
              <a:spcBef>
                <a:spcPts val="0"/>
              </a:spcBef>
              <a:spcAft>
                <a:spcPts val="0"/>
              </a:spcAft>
              <a:buClr>
                <a:schemeClr val="dk1"/>
              </a:buClr>
              <a:buSzPts val="1400"/>
              <a:buNone/>
              <a:defRPr>
                <a:solidFill>
                  <a:schemeClr val="dk1"/>
                </a:solidFill>
              </a:defRPr>
            </a:lvl3pPr>
            <a:lvl4pPr lvl="3" algn="l">
              <a:lnSpc>
                <a:spcPct val="100000"/>
              </a:lnSpc>
              <a:spcBef>
                <a:spcPts val="0"/>
              </a:spcBef>
              <a:spcAft>
                <a:spcPts val="0"/>
              </a:spcAft>
              <a:buClr>
                <a:schemeClr val="dk1"/>
              </a:buClr>
              <a:buSzPts val="1400"/>
              <a:buNone/>
              <a:defRPr>
                <a:solidFill>
                  <a:schemeClr val="dk1"/>
                </a:solidFill>
              </a:defRPr>
            </a:lvl4pPr>
            <a:lvl5pPr lvl="4" algn="l">
              <a:lnSpc>
                <a:spcPct val="100000"/>
              </a:lnSpc>
              <a:spcBef>
                <a:spcPts val="0"/>
              </a:spcBef>
              <a:spcAft>
                <a:spcPts val="0"/>
              </a:spcAft>
              <a:buClr>
                <a:schemeClr val="dk1"/>
              </a:buClr>
              <a:buSzPts val="1400"/>
              <a:buNone/>
              <a:defRPr>
                <a:solidFill>
                  <a:schemeClr val="dk1"/>
                </a:solidFill>
              </a:defRPr>
            </a:lvl5pPr>
            <a:lvl6pPr lvl="5" algn="l">
              <a:lnSpc>
                <a:spcPct val="100000"/>
              </a:lnSpc>
              <a:spcBef>
                <a:spcPts val="0"/>
              </a:spcBef>
              <a:spcAft>
                <a:spcPts val="0"/>
              </a:spcAft>
              <a:buClr>
                <a:schemeClr val="dk1"/>
              </a:buClr>
              <a:buSzPts val="1400"/>
              <a:buNone/>
              <a:defRPr>
                <a:solidFill>
                  <a:schemeClr val="dk1"/>
                </a:solidFill>
              </a:defRPr>
            </a:lvl6pPr>
            <a:lvl7pPr lvl="6" algn="l">
              <a:lnSpc>
                <a:spcPct val="100000"/>
              </a:lnSpc>
              <a:spcBef>
                <a:spcPts val="0"/>
              </a:spcBef>
              <a:spcAft>
                <a:spcPts val="0"/>
              </a:spcAft>
              <a:buClr>
                <a:schemeClr val="dk1"/>
              </a:buClr>
              <a:buSzPts val="1400"/>
              <a:buNone/>
              <a:defRPr>
                <a:solidFill>
                  <a:schemeClr val="dk1"/>
                </a:solidFill>
              </a:defRPr>
            </a:lvl7pPr>
            <a:lvl8pPr lvl="7" algn="l">
              <a:lnSpc>
                <a:spcPct val="100000"/>
              </a:lnSpc>
              <a:spcBef>
                <a:spcPts val="0"/>
              </a:spcBef>
              <a:spcAft>
                <a:spcPts val="0"/>
              </a:spcAft>
              <a:buClr>
                <a:schemeClr val="dk1"/>
              </a:buClr>
              <a:buSzPts val="1400"/>
              <a:buNone/>
              <a:defRPr>
                <a:solidFill>
                  <a:schemeClr val="dk1"/>
                </a:solidFill>
              </a:defRPr>
            </a:lvl8pPr>
            <a:lvl9pPr lvl="8" algn="l">
              <a:lnSpc>
                <a:spcPct val="100000"/>
              </a:lnSpc>
              <a:spcBef>
                <a:spcPts val="0"/>
              </a:spcBef>
              <a:spcAft>
                <a:spcPts val="0"/>
              </a:spcAft>
              <a:buClr>
                <a:schemeClr val="dk1"/>
              </a:buClr>
              <a:buSzPts val="1400"/>
              <a:buNone/>
              <a:defRPr>
                <a:solidFill>
                  <a:schemeClr val="dk1"/>
                </a:solidFill>
              </a:defRPr>
            </a:lvl9pPr>
          </a:lstStyle>
          <a:p>
            <a:endParaRPr/>
          </a:p>
        </p:txBody>
      </p:sp>
      <p:sp>
        <p:nvSpPr>
          <p:cNvPr id="142" name="Google Shape;142;p19"/>
          <p:cNvSpPr txBox="1">
            <a:spLocks noGrp="1"/>
          </p:cNvSpPr>
          <p:nvPr>
            <p:ph type="subTitle" idx="8"/>
          </p:nvPr>
        </p:nvSpPr>
        <p:spPr>
          <a:xfrm>
            <a:off x="5733689" y="2577758"/>
            <a:ext cx="2190000" cy="3384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chemeClr val="dk1"/>
              </a:buClr>
              <a:buSzPts val="2000"/>
              <a:buNone/>
              <a:defRPr sz="2500">
                <a:latin typeface="Arial"/>
                <a:ea typeface="Arial"/>
                <a:cs typeface="Arial"/>
                <a:sym typeface="Arial"/>
              </a:defRPr>
            </a:lvl1pPr>
            <a:lvl2pPr lvl="1" algn="l">
              <a:lnSpc>
                <a:spcPct val="100000"/>
              </a:lnSpc>
              <a:spcBef>
                <a:spcPts val="0"/>
              </a:spcBef>
              <a:spcAft>
                <a:spcPts val="0"/>
              </a:spcAft>
              <a:buClr>
                <a:schemeClr val="dk1"/>
              </a:buClr>
              <a:buSzPts val="2000"/>
              <a:buNone/>
              <a:defRPr sz="2000">
                <a:solidFill>
                  <a:schemeClr val="dk1"/>
                </a:solidFill>
              </a:defRPr>
            </a:lvl2pPr>
            <a:lvl3pPr lvl="2" algn="l">
              <a:lnSpc>
                <a:spcPct val="100000"/>
              </a:lnSpc>
              <a:spcBef>
                <a:spcPts val="0"/>
              </a:spcBef>
              <a:spcAft>
                <a:spcPts val="0"/>
              </a:spcAft>
              <a:buClr>
                <a:schemeClr val="dk1"/>
              </a:buClr>
              <a:buSzPts val="2000"/>
              <a:buNone/>
              <a:defRPr sz="2000">
                <a:solidFill>
                  <a:schemeClr val="dk1"/>
                </a:solidFill>
              </a:defRPr>
            </a:lvl3pPr>
            <a:lvl4pPr lvl="3" algn="l">
              <a:lnSpc>
                <a:spcPct val="100000"/>
              </a:lnSpc>
              <a:spcBef>
                <a:spcPts val="0"/>
              </a:spcBef>
              <a:spcAft>
                <a:spcPts val="0"/>
              </a:spcAft>
              <a:buClr>
                <a:schemeClr val="dk1"/>
              </a:buClr>
              <a:buSzPts val="2000"/>
              <a:buNone/>
              <a:defRPr sz="2000">
                <a:solidFill>
                  <a:schemeClr val="dk1"/>
                </a:solidFill>
              </a:defRPr>
            </a:lvl4pPr>
            <a:lvl5pPr lvl="4" algn="l">
              <a:lnSpc>
                <a:spcPct val="100000"/>
              </a:lnSpc>
              <a:spcBef>
                <a:spcPts val="0"/>
              </a:spcBef>
              <a:spcAft>
                <a:spcPts val="0"/>
              </a:spcAft>
              <a:buClr>
                <a:schemeClr val="dk1"/>
              </a:buClr>
              <a:buSzPts val="2000"/>
              <a:buNone/>
              <a:defRPr sz="2000">
                <a:solidFill>
                  <a:schemeClr val="dk1"/>
                </a:solidFill>
              </a:defRPr>
            </a:lvl5pPr>
            <a:lvl6pPr lvl="5" algn="l">
              <a:lnSpc>
                <a:spcPct val="100000"/>
              </a:lnSpc>
              <a:spcBef>
                <a:spcPts val="0"/>
              </a:spcBef>
              <a:spcAft>
                <a:spcPts val="0"/>
              </a:spcAft>
              <a:buClr>
                <a:schemeClr val="dk1"/>
              </a:buClr>
              <a:buSzPts val="2000"/>
              <a:buNone/>
              <a:defRPr sz="2000">
                <a:solidFill>
                  <a:schemeClr val="dk1"/>
                </a:solidFill>
              </a:defRPr>
            </a:lvl6pPr>
            <a:lvl7pPr lvl="6" algn="l">
              <a:lnSpc>
                <a:spcPct val="100000"/>
              </a:lnSpc>
              <a:spcBef>
                <a:spcPts val="0"/>
              </a:spcBef>
              <a:spcAft>
                <a:spcPts val="0"/>
              </a:spcAft>
              <a:buClr>
                <a:schemeClr val="dk1"/>
              </a:buClr>
              <a:buSzPts val="2000"/>
              <a:buNone/>
              <a:defRPr sz="2000">
                <a:solidFill>
                  <a:schemeClr val="dk1"/>
                </a:solidFill>
              </a:defRPr>
            </a:lvl7pPr>
            <a:lvl8pPr lvl="7" algn="l">
              <a:lnSpc>
                <a:spcPct val="100000"/>
              </a:lnSpc>
              <a:spcBef>
                <a:spcPts val="0"/>
              </a:spcBef>
              <a:spcAft>
                <a:spcPts val="0"/>
              </a:spcAft>
              <a:buClr>
                <a:schemeClr val="dk1"/>
              </a:buClr>
              <a:buSzPts val="2000"/>
              <a:buNone/>
              <a:defRPr sz="2000">
                <a:solidFill>
                  <a:schemeClr val="dk1"/>
                </a:solidFill>
              </a:defRPr>
            </a:lvl8pPr>
            <a:lvl9pPr lvl="8" algn="l">
              <a:lnSpc>
                <a:spcPct val="100000"/>
              </a:lnSpc>
              <a:spcBef>
                <a:spcPts val="0"/>
              </a:spcBef>
              <a:spcAft>
                <a:spcPts val="0"/>
              </a:spcAft>
              <a:buClr>
                <a:schemeClr val="dk1"/>
              </a:buClr>
              <a:buSzPts val="2000"/>
              <a:buNone/>
              <a:defRPr sz="2000">
                <a:solidFill>
                  <a:schemeClr val="dk1"/>
                </a:solidFill>
              </a:defRPr>
            </a:lvl9pPr>
          </a:lstStyle>
          <a:p>
            <a:endParaRPr/>
          </a:p>
        </p:txBody>
      </p:sp>
      <p:sp>
        <p:nvSpPr>
          <p:cNvPr id="143" name="Google Shape;143;p19"/>
          <p:cNvSpPr txBox="1">
            <a:spLocks noGrp="1"/>
          </p:cNvSpPr>
          <p:nvPr>
            <p:ph type="subTitle" idx="9"/>
          </p:nvPr>
        </p:nvSpPr>
        <p:spPr>
          <a:xfrm>
            <a:off x="1946864" y="2946317"/>
            <a:ext cx="2190000" cy="5451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chemeClr val="dk1"/>
              </a:buClr>
              <a:buSzPts val="1400"/>
              <a:buNone/>
              <a:defRPr/>
            </a:lvl1pPr>
            <a:lvl2pPr lvl="1" algn="l">
              <a:lnSpc>
                <a:spcPct val="100000"/>
              </a:lnSpc>
              <a:spcBef>
                <a:spcPts val="0"/>
              </a:spcBef>
              <a:spcAft>
                <a:spcPts val="0"/>
              </a:spcAft>
              <a:buClr>
                <a:schemeClr val="dk1"/>
              </a:buClr>
              <a:buSzPts val="1400"/>
              <a:buNone/>
              <a:defRPr>
                <a:solidFill>
                  <a:schemeClr val="dk1"/>
                </a:solidFill>
              </a:defRPr>
            </a:lvl2pPr>
            <a:lvl3pPr lvl="2" algn="l">
              <a:lnSpc>
                <a:spcPct val="100000"/>
              </a:lnSpc>
              <a:spcBef>
                <a:spcPts val="0"/>
              </a:spcBef>
              <a:spcAft>
                <a:spcPts val="0"/>
              </a:spcAft>
              <a:buClr>
                <a:schemeClr val="dk1"/>
              </a:buClr>
              <a:buSzPts val="1400"/>
              <a:buNone/>
              <a:defRPr>
                <a:solidFill>
                  <a:schemeClr val="dk1"/>
                </a:solidFill>
              </a:defRPr>
            </a:lvl3pPr>
            <a:lvl4pPr lvl="3" algn="l">
              <a:lnSpc>
                <a:spcPct val="100000"/>
              </a:lnSpc>
              <a:spcBef>
                <a:spcPts val="0"/>
              </a:spcBef>
              <a:spcAft>
                <a:spcPts val="0"/>
              </a:spcAft>
              <a:buClr>
                <a:schemeClr val="dk1"/>
              </a:buClr>
              <a:buSzPts val="1400"/>
              <a:buNone/>
              <a:defRPr>
                <a:solidFill>
                  <a:schemeClr val="dk1"/>
                </a:solidFill>
              </a:defRPr>
            </a:lvl4pPr>
            <a:lvl5pPr lvl="4" algn="l">
              <a:lnSpc>
                <a:spcPct val="100000"/>
              </a:lnSpc>
              <a:spcBef>
                <a:spcPts val="0"/>
              </a:spcBef>
              <a:spcAft>
                <a:spcPts val="0"/>
              </a:spcAft>
              <a:buClr>
                <a:schemeClr val="dk1"/>
              </a:buClr>
              <a:buSzPts val="1400"/>
              <a:buNone/>
              <a:defRPr>
                <a:solidFill>
                  <a:schemeClr val="dk1"/>
                </a:solidFill>
              </a:defRPr>
            </a:lvl5pPr>
            <a:lvl6pPr lvl="5" algn="l">
              <a:lnSpc>
                <a:spcPct val="100000"/>
              </a:lnSpc>
              <a:spcBef>
                <a:spcPts val="0"/>
              </a:spcBef>
              <a:spcAft>
                <a:spcPts val="0"/>
              </a:spcAft>
              <a:buClr>
                <a:schemeClr val="dk1"/>
              </a:buClr>
              <a:buSzPts val="1400"/>
              <a:buNone/>
              <a:defRPr>
                <a:solidFill>
                  <a:schemeClr val="dk1"/>
                </a:solidFill>
              </a:defRPr>
            </a:lvl6pPr>
            <a:lvl7pPr lvl="6" algn="l">
              <a:lnSpc>
                <a:spcPct val="100000"/>
              </a:lnSpc>
              <a:spcBef>
                <a:spcPts val="0"/>
              </a:spcBef>
              <a:spcAft>
                <a:spcPts val="0"/>
              </a:spcAft>
              <a:buClr>
                <a:schemeClr val="dk1"/>
              </a:buClr>
              <a:buSzPts val="1400"/>
              <a:buNone/>
              <a:defRPr>
                <a:solidFill>
                  <a:schemeClr val="dk1"/>
                </a:solidFill>
              </a:defRPr>
            </a:lvl7pPr>
            <a:lvl8pPr lvl="7" algn="l">
              <a:lnSpc>
                <a:spcPct val="100000"/>
              </a:lnSpc>
              <a:spcBef>
                <a:spcPts val="0"/>
              </a:spcBef>
              <a:spcAft>
                <a:spcPts val="0"/>
              </a:spcAft>
              <a:buClr>
                <a:schemeClr val="dk1"/>
              </a:buClr>
              <a:buSzPts val="1400"/>
              <a:buNone/>
              <a:defRPr>
                <a:solidFill>
                  <a:schemeClr val="dk1"/>
                </a:solidFill>
              </a:defRPr>
            </a:lvl8pPr>
            <a:lvl9pPr lvl="8" algn="l">
              <a:lnSpc>
                <a:spcPct val="100000"/>
              </a:lnSpc>
              <a:spcBef>
                <a:spcPts val="0"/>
              </a:spcBef>
              <a:spcAft>
                <a:spcPts val="0"/>
              </a:spcAft>
              <a:buClr>
                <a:schemeClr val="dk1"/>
              </a:buClr>
              <a:buSzPts val="1400"/>
              <a:buNone/>
              <a:defRPr>
                <a:solidFill>
                  <a:schemeClr val="dk1"/>
                </a:solidFill>
              </a:defRPr>
            </a:lvl9pPr>
          </a:lstStyle>
          <a:p>
            <a:endParaRPr/>
          </a:p>
        </p:txBody>
      </p:sp>
      <p:sp>
        <p:nvSpPr>
          <p:cNvPr id="144" name="Google Shape;144;p19"/>
          <p:cNvSpPr txBox="1">
            <a:spLocks noGrp="1"/>
          </p:cNvSpPr>
          <p:nvPr>
            <p:ph type="subTitle" idx="13"/>
          </p:nvPr>
        </p:nvSpPr>
        <p:spPr>
          <a:xfrm>
            <a:off x="1946864" y="2577745"/>
            <a:ext cx="2190000" cy="3384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chemeClr val="dk1"/>
              </a:buClr>
              <a:buSzPts val="2000"/>
              <a:buNone/>
              <a:defRPr sz="2500">
                <a:latin typeface="Arial"/>
                <a:ea typeface="Arial"/>
                <a:cs typeface="Arial"/>
                <a:sym typeface="Arial"/>
              </a:defRPr>
            </a:lvl1pPr>
            <a:lvl2pPr lvl="1" algn="l">
              <a:lnSpc>
                <a:spcPct val="100000"/>
              </a:lnSpc>
              <a:spcBef>
                <a:spcPts val="0"/>
              </a:spcBef>
              <a:spcAft>
                <a:spcPts val="0"/>
              </a:spcAft>
              <a:buClr>
                <a:schemeClr val="dk1"/>
              </a:buClr>
              <a:buSzPts val="2000"/>
              <a:buNone/>
              <a:defRPr sz="2000">
                <a:solidFill>
                  <a:schemeClr val="dk1"/>
                </a:solidFill>
              </a:defRPr>
            </a:lvl2pPr>
            <a:lvl3pPr lvl="2" algn="l">
              <a:lnSpc>
                <a:spcPct val="100000"/>
              </a:lnSpc>
              <a:spcBef>
                <a:spcPts val="0"/>
              </a:spcBef>
              <a:spcAft>
                <a:spcPts val="0"/>
              </a:spcAft>
              <a:buClr>
                <a:schemeClr val="dk1"/>
              </a:buClr>
              <a:buSzPts val="2000"/>
              <a:buNone/>
              <a:defRPr sz="2000">
                <a:solidFill>
                  <a:schemeClr val="dk1"/>
                </a:solidFill>
              </a:defRPr>
            </a:lvl3pPr>
            <a:lvl4pPr lvl="3" algn="l">
              <a:lnSpc>
                <a:spcPct val="100000"/>
              </a:lnSpc>
              <a:spcBef>
                <a:spcPts val="0"/>
              </a:spcBef>
              <a:spcAft>
                <a:spcPts val="0"/>
              </a:spcAft>
              <a:buClr>
                <a:schemeClr val="dk1"/>
              </a:buClr>
              <a:buSzPts val="2000"/>
              <a:buNone/>
              <a:defRPr sz="2000">
                <a:solidFill>
                  <a:schemeClr val="dk1"/>
                </a:solidFill>
              </a:defRPr>
            </a:lvl4pPr>
            <a:lvl5pPr lvl="4" algn="l">
              <a:lnSpc>
                <a:spcPct val="100000"/>
              </a:lnSpc>
              <a:spcBef>
                <a:spcPts val="0"/>
              </a:spcBef>
              <a:spcAft>
                <a:spcPts val="0"/>
              </a:spcAft>
              <a:buClr>
                <a:schemeClr val="dk1"/>
              </a:buClr>
              <a:buSzPts val="2000"/>
              <a:buNone/>
              <a:defRPr sz="2000">
                <a:solidFill>
                  <a:schemeClr val="dk1"/>
                </a:solidFill>
              </a:defRPr>
            </a:lvl5pPr>
            <a:lvl6pPr lvl="5" algn="l">
              <a:lnSpc>
                <a:spcPct val="100000"/>
              </a:lnSpc>
              <a:spcBef>
                <a:spcPts val="0"/>
              </a:spcBef>
              <a:spcAft>
                <a:spcPts val="0"/>
              </a:spcAft>
              <a:buClr>
                <a:schemeClr val="dk1"/>
              </a:buClr>
              <a:buSzPts val="2000"/>
              <a:buNone/>
              <a:defRPr sz="2000">
                <a:solidFill>
                  <a:schemeClr val="dk1"/>
                </a:solidFill>
              </a:defRPr>
            </a:lvl6pPr>
            <a:lvl7pPr lvl="6" algn="l">
              <a:lnSpc>
                <a:spcPct val="100000"/>
              </a:lnSpc>
              <a:spcBef>
                <a:spcPts val="0"/>
              </a:spcBef>
              <a:spcAft>
                <a:spcPts val="0"/>
              </a:spcAft>
              <a:buClr>
                <a:schemeClr val="dk1"/>
              </a:buClr>
              <a:buSzPts val="2000"/>
              <a:buNone/>
              <a:defRPr sz="2000">
                <a:solidFill>
                  <a:schemeClr val="dk1"/>
                </a:solidFill>
              </a:defRPr>
            </a:lvl7pPr>
            <a:lvl8pPr lvl="7" algn="l">
              <a:lnSpc>
                <a:spcPct val="100000"/>
              </a:lnSpc>
              <a:spcBef>
                <a:spcPts val="0"/>
              </a:spcBef>
              <a:spcAft>
                <a:spcPts val="0"/>
              </a:spcAft>
              <a:buClr>
                <a:schemeClr val="dk1"/>
              </a:buClr>
              <a:buSzPts val="2000"/>
              <a:buNone/>
              <a:defRPr sz="2000">
                <a:solidFill>
                  <a:schemeClr val="dk1"/>
                </a:solidFill>
              </a:defRPr>
            </a:lvl8pPr>
            <a:lvl9pPr lvl="8" algn="l">
              <a:lnSpc>
                <a:spcPct val="100000"/>
              </a:lnSpc>
              <a:spcBef>
                <a:spcPts val="0"/>
              </a:spcBef>
              <a:spcAft>
                <a:spcPts val="0"/>
              </a:spcAft>
              <a:buClr>
                <a:schemeClr val="dk1"/>
              </a:buClr>
              <a:buSzPts val="2000"/>
              <a:buNone/>
              <a:defRPr sz="2000">
                <a:solidFill>
                  <a:schemeClr val="dk1"/>
                </a:solidFill>
              </a:defRPr>
            </a:lvl9pPr>
          </a:lstStyle>
          <a:p>
            <a:endParaRPr/>
          </a:p>
        </p:txBody>
      </p:sp>
      <p:sp>
        <p:nvSpPr>
          <p:cNvPr id="145" name="Google Shape;145;p19"/>
          <p:cNvSpPr txBox="1">
            <a:spLocks noGrp="1"/>
          </p:cNvSpPr>
          <p:nvPr>
            <p:ph type="subTitle" idx="14"/>
          </p:nvPr>
        </p:nvSpPr>
        <p:spPr>
          <a:xfrm>
            <a:off x="5733689" y="3698230"/>
            <a:ext cx="2190000" cy="3384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chemeClr val="dk1"/>
              </a:buClr>
              <a:buSzPts val="2000"/>
              <a:buNone/>
              <a:defRPr sz="2500">
                <a:latin typeface="Arial"/>
                <a:ea typeface="Arial"/>
                <a:cs typeface="Arial"/>
                <a:sym typeface="Arial"/>
              </a:defRPr>
            </a:lvl1pPr>
            <a:lvl2pPr lvl="1" algn="l">
              <a:lnSpc>
                <a:spcPct val="100000"/>
              </a:lnSpc>
              <a:spcBef>
                <a:spcPts val="0"/>
              </a:spcBef>
              <a:spcAft>
                <a:spcPts val="0"/>
              </a:spcAft>
              <a:buClr>
                <a:schemeClr val="dk1"/>
              </a:buClr>
              <a:buSzPts val="2000"/>
              <a:buNone/>
              <a:defRPr sz="2000">
                <a:solidFill>
                  <a:schemeClr val="dk1"/>
                </a:solidFill>
              </a:defRPr>
            </a:lvl2pPr>
            <a:lvl3pPr lvl="2" algn="l">
              <a:lnSpc>
                <a:spcPct val="100000"/>
              </a:lnSpc>
              <a:spcBef>
                <a:spcPts val="0"/>
              </a:spcBef>
              <a:spcAft>
                <a:spcPts val="0"/>
              </a:spcAft>
              <a:buClr>
                <a:schemeClr val="dk1"/>
              </a:buClr>
              <a:buSzPts val="2000"/>
              <a:buNone/>
              <a:defRPr sz="2000">
                <a:solidFill>
                  <a:schemeClr val="dk1"/>
                </a:solidFill>
              </a:defRPr>
            </a:lvl3pPr>
            <a:lvl4pPr lvl="3" algn="l">
              <a:lnSpc>
                <a:spcPct val="100000"/>
              </a:lnSpc>
              <a:spcBef>
                <a:spcPts val="0"/>
              </a:spcBef>
              <a:spcAft>
                <a:spcPts val="0"/>
              </a:spcAft>
              <a:buClr>
                <a:schemeClr val="dk1"/>
              </a:buClr>
              <a:buSzPts val="2000"/>
              <a:buNone/>
              <a:defRPr sz="2000">
                <a:solidFill>
                  <a:schemeClr val="dk1"/>
                </a:solidFill>
              </a:defRPr>
            </a:lvl4pPr>
            <a:lvl5pPr lvl="4" algn="l">
              <a:lnSpc>
                <a:spcPct val="100000"/>
              </a:lnSpc>
              <a:spcBef>
                <a:spcPts val="0"/>
              </a:spcBef>
              <a:spcAft>
                <a:spcPts val="0"/>
              </a:spcAft>
              <a:buClr>
                <a:schemeClr val="dk1"/>
              </a:buClr>
              <a:buSzPts val="2000"/>
              <a:buNone/>
              <a:defRPr sz="2000">
                <a:solidFill>
                  <a:schemeClr val="dk1"/>
                </a:solidFill>
              </a:defRPr>
            </a:lvl5pPr>
            <a:lvl6pPr lvl="5" algn="l">
              <a:lnSpc>
                <a:spcPct val="100000"/>
              </a:lnSpc>
              <a:spcBef>
                <a:spcPts val="0"/>
              </a:spcBef>
              <a:spcAft>
                <a:spcPts val="0"/>
              </a:spcAft>
              <a:buClr>
                <a:schemeClr val="dk1"/>
              </a:buClr>
              <a:buSzPts val="2000"/>
              <a:buNone/>
              <a:defRPr sz="2000">
                <a:solidFill>
                  <a:schemeClr val="dk1"/>
                </a:solidFill>
              </a:defRPr>
            </a:lvl6pPr>
            <a:lvl7pPr lvl="6" algn="l">
              <a:lnSpc>
                <a:spcPct val="100000"/>
              </a:lnSpc>
              <a:spcBef>
                <a:spcPts val="0"/>
              </a:spcBef>
              <a:spcAft>
                <a:spcPts val="0"/>
              </a:spcAft>
              <a:buClr>
                <a:schemeClr val="dk1"/>
              </a:buClr>
              <a:buSzPts val="2000"/>
              <a:buNone/>
              <a:defRPr sz="2000">
                <a:solidFill>
                  <a:schemeClr val="dk1"/>
                </a:solidFill>
              </a:defRPr>
            </a:lvl7pPr>
            <a:lvl8pPr lvl="7" algn="l">
              <a:lnSpc>
                <a:spcPct val="100000"/>
              </a:lnSpc>
              <a:spcBef>
                <a:spcPts val="0"/>
              </a:spcBef>
              <a:spcAft>
                <a:spcPts val="0"/>
              </a:spcAft>
              <a:buClr>
                <a:schemeClr val="dk1"/>
              </a:buClr>
              <a:buSzPts val="2000"/>
              <a:buNone/>
              <a:defRPr sz="2000">
                <a:solidFill>
                  <a:schemeClr val="dk1"/>
                </a:solidFill>
              </a:defRPr>
            </a:lvl8pPr>
            <a:lvl9pPr lvl="8" algn="l">
              <a:lnSpc>
                <a:spcPct val="100000"/>
              </a:lnSpc>
              <a:spcBef>
                <a:spcPts val="0"/>
              </a:spcBef>
              <a:spcAft>
                <a:spcPts val="0"/>
              </a:spcAft>
              <a:buClr>
                <a:schemeClr val="dk1"/>
              </a:buClr>
              <a:buSzPts val="2000"/>
              <a:buNone/>
              <a:defRPr sz="2000">
                <a:solidFill>
                  <a:schemeClr val="dk1"/>
                </a:solidFill>
              </a:defRPr>
            </a:lvl9pPr>
          </a:lstStyle>
          <a:p>
            <a:endParaRPr/>
          </a:p>
        </p:txBody>
      </p:sp>
      <p:sp>
        <p:nvSpPr>
          <p:cNvPr id="146" name="Google Shape;146;p19"/>
          <p:cNvSpPr txBox="1">
            <a:spLocks noGrp="1"/>
          </p:cNvSpPr>
          <p:nvPr>
            <p:ph type="subTitle" idx="15"/>
          </p:nvPr>
        </p:nvSpPr>
        <p:spPr>
          <a:xfrm>
            <a:off x="1946864" y="3698230"/>
            <a:ext cx="2190000" cy="3384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chemeClr val="dk1"/>
              </a:buClr>
              <a:buSzPts val="2000"/>
              <a:buNone/>
              <a:defRPr sz="2500">
                <a:latin typeface="Arial"/>
                <a:ea typeface="Arial"/>
                <a:cs typeface="Arial"/>
                <a:sym typeface="Arial"/>
              </a:defRPr>
            </a:lvl1pPr>
            <a:lvl2pPr lvl="1" algn="l">
              <a:lnSpc>
                <a:spcPct val="100000"/>
              </a:lnSpc>
              <a:spcBef>
                <a:spcPts val="0"/>
              </a:spcBef>
              <a:spcAft>
                <a:spcPts val="0"/>
              </a:spcAft>
              <a:buClr>
                <a:schemeClr val="dk1"/>
              </a:buClr>
              <a:buSzPts val="2000"/>
              <a:buNone/>
              <a:defRPr sz="2000">
                <a:solidFill>
                  <a:schemeClr val="dk1"/>
                </a:solidFill>
              </a:defRPr>
            </a:lvl2pPr>
            <a:lvl3pPr lvl="2" algn="l">
              <a:lnSpc>
                <a:spcPct val="100000"/>
              </a:lnSpc>
              <a:spcBef>
                <a:spcPts val="0"/>
              </a:spcBef>
              <a:spcAft>
                <a:spcPts val="0"/>
              </a:spcAft>
              <a:buClr>
                <a:schemeClr val="dk1"/>
              </a:buClr>
              <a:buSzPts val="2000"/>
              <a:buNone/>
              <a:defRPr sz="2000">
                <a:solidFill>
                  <a:schemeClr val="dk1"/>
                </a:solidFill>
              </a:defRPr>
            </a:lvl3pPr>
            <a:lvl4pPr lvl="3" algn="l">
              <a:lnSpc>
                <a:spcPct val="100000"/>
              </a:lnSpc>
              <a:spcBef>
                <a:spcPts val="0"/>
              </a:spcBef>
              <a:spcAft>
                <a:spcPts val="0"/>
              </a:spcAft>
              <a:buClr>
                <a:schemeClr val="dk1"/>
              </a:buClr>
              <a:buSzPts val="2000"/>
              <a:buNone/>
              <a:defRPr sz="2000">
                <a:solidFill>
                  <a:schemeClr val="dk1"/>
                </a:solidFill>
              </a:defRPr>
            </a:lvl4pPr>
            <a:lvl5pPr lvl="4" algn="l">
              <a:lnSpc>
                <a:spcPct val="100000"/>
              </a:lnSpc>
              <a:spcBef>
                <a:spcPts val="0"/>
              </a:spcBef>
              <a:spcAft>
                <a:spcPts val="0"/>
              </a:spcAft>
              <a:buClr>
                <a:schemeClr val="dk1"/>
              </a:buClr>
              <a:buSzPts val="2000"/>
              <a:buNone/>
              <a:defRPr sz="2000">
                <a:solidFill>
                  <a:schemeClr val="dk1"/>
                </a:solidFill>
              </a:defRPr>
            </a:lvl5pPr>
            <a:lvl6pPr lvl="5" algn="l">
              <a:lnSpc>
                <a:spcPct val="100000"/>
              </a:lnSpc>
              <a:spcBef>
                <a:spcPts val="0"/>
              </a:spcBef>
              <a:spcAft>
                <a:spcPts val="0"/>
              </a:spcAft>
              <a:buClr>
                <a:schemeClr val="dk1"/>
              </a:buClr>
              <a:buSzPts val="2000"/>
              <a:buNone/>
              <a:defRPr sz="2000">
                <a:solidFill>
                  <a:schemeClr val="dk1"/>
                </a:solidFill>
              </a:defRPr>
            </a:lvl6pPr>
            <a:lvl7pPr lvl="6" algn="l">
              <a:lnSpc>
                <a:spcPct val="100000"/>
              </a:lnSpc>
              <a:spcBef>
                <a:spcPts val="0"/>
              </a:spcBef>
              <a:spcAft>
                <a:spcPts val="0"/>
              </a:spcAft>
              <a:buClr>
                <a:schemeClr val="dk1"/>
              </a:buClr>
              <a:buSzPts val="2000"/>
              <a:buNone/>
              <a:defRPr sz="2000">
                <a:solidFill>
                  <a:schemeClr val="dk1"/>
                </a:solidFill>
              </a:defRPr>
            </a:lvl7pPr>
            <a:lvl8pPr lvl="7" algn="l">
              <a:lnSpc>
                <a:spcPct val="100000"/>
              </a:lnSpc>
              <a:spcBef>
                <a:spcPts val="0"/>
              </a:spcBef>
              <a:spcAft>
                <a:spcPts val="0"/>
              </a:spcAft>
              <a:buClr>
                <a:schemeClr val="dk1"/>
              </a:buClr>
              <a:buSzPts val="2000"/>
              <a:buNone/>
              <a:defRPr sz="2000">
                <a:solidFill>
                  <a:schemeClr val="dk1"/>
                </a:solidFill>
              </a:defRPr>
            </a:lvl8pPr>
            <a:lvl9pPr lvl="8" algn="l">
              <a:lnSpc>
                <a:spcPct val="100000"/>
              </a:lnSpc>
              <a:spcBef>
                <a:spcPts val="0"/>
              </a:spcBef>
              <a:spcAft>
                <a:spcPts val="0"/>
              </a:spcAft>
              <a:buClr>
                <a:schemeClr val="dk1"/>
              </a:buClr>
              <a:buSzPts val="2000"/>
              <a:buNone/>
              <a:defRPr sz="2000">
                <a:solidFill>
                  <a:schemeClr val="dk1"/>
                </a:solidFill>
              </a:defRPr>
            </a:lvl9pPr>
          </a:lstStyle>
          <a:p>
            <a:endParaRPr/>
          </a:p>
        </p:txBody>
      </p:sp>
      <p:sp>
        <p:nvSpPr>
          <p:cNvPr id="147" name="Google Shape;147;p19"/>
          <p:cNvSpPr/>
          <p:nvPr/>
        </p:nvSpPr>
        <p:spPr>
          <a:xfrm>
            <a:off x="165888" y="402338"/>
            <a:ext cx="243300" cy="2433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 name="Google Shape;148;p19"/>
          <p:cNvSpPr/>
          <p:nvPr/>
        </p:nvSpPr>
        <p:spPr>
          <a:xfrm>
            <a:off x="165888" y="1084921"/>
            <a:ext cx="243300" cy="2433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 name="Google Shape;149;p19"/>
          <p:cNvSpPr/>
          <p:nvPr/>
        </p:nvSpPr>
        <p:spPr>
          <a:xfrm>
            <a:off x="165888" y="1767504"/>
            <a:ext cx="243300" cy="2433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 name="Google Shape;150;p19"/>
          <p:cNvSpPr/>
          <p:nvPr/>
        </p:nvSpPr>
        <p:spPr>
          <a:xfrm>
            <a:off x="165888" y="2450088"/>
            <a:ext cx="243300" cy="2433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 name="Google Shape;151;p19"/>
          <p:cNvSpPr/>
          <p:nvPr/>
        </p:nvSpPr>
        <p:spPr>
          <a:xfrm>
            <a:off x="165888" y="3132671"/>
            <a:ext cx="243300" cy="2433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 name="Google Shape;152;p19"/>
          <p:cNvSpPr/>
          <p:nvPr/>
        </p:nvSpPr>
        <p:spPr>
          <a:xfrm>
            <a:off x="165888" y="3815254"/>
            <a:ext cx="243300" cy="2433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 name="Google Shape;153;p19"/>
          <p:cNvSpPr/>
          <p:nvPr/>
        </p:nvSpPr>
        <p:spPr>
          <a:xfrm>
            <a:off x="165875" y="4497838"/>
            <a:ext cx="243300" cy="2433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 name="Google Shape;154;p19"/>
          <p:cNvSpPr txBox="1">
            <a:spLocks noGrp="1"/>
          </p:cNvSpPr>
          <p:nvPr>
            <p:ph type="title"/>
          </p:nvPr>
        </p:nvSpPr>
        <p:spPr>
          <a:xfrm>
            <a:off x="714175" y="535650"/>
            <a:ext cx="7715700" cy="5694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40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Section header 1">
  <p:cSld name="CUSTOM_10">
    <p:spTree>
      <p:nvGrpSpPr>
        <p:cNvPr id="1" name="Shape 155"/>
        <p:cNvGrpSpPr/>
        <p:nvPr/>
      </p:nvGrpSpPr>
      <p:grpSpPr>
        <a:xfrm>
          <a:off x="0" y="0"/>
          <a:ext cx="0" cy="0"/>
          <a:chOff x="0" y="0"/>
          <a:chExt cx="0" cy="0"/>
        </a:xfrm>
      </p:grpSpPr>
      <p:sp>
        <p:nvSpPr>
          <p:cNvPr id="156" name="Google Shape;156;p20"/>
          <p:cNvSpPr/>
          <p:nvPr/>
        </p:nvSpPr>
        <p:spPr>
          <a:xfrm>
            <a:off x="531848" y="234173"/>
            <a:ext cx="8020500" cy="4739100"/>
          </a:xfrm>
          <a:prstGeom prst="roundRect">
            <a:avLst>
              <a:gd name="adj" fmla="val 2037"/>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 name="Google Shape;157;p20"/>
          <p:cNvSpPr/>
          <p:nvPr/>
        </p:nvSpPr>
        <p:spPr>
          <a:xfrm>
            <a:off x="579100" y="205225"/>
            <a:ext cx="8020500" cy="4739100"/>
          </a:xfrm>
          <a:prstGeom prst="roundRect">
            <a:avLst>
              <a:gd name="adj" fmla="val 2037"/>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 name="Google Shape;158;p20"/>
          <p:cNvSpPr/>
          <p:nvPr/>
        </p:nvSpPr>
        <p:spPr>
          <a:xfrm>
            <a:off x="165888" y="402338"/>
            <a:ext cx="243300" cy="2433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 name="Google Shape;159;p20"/>
          <p:cNvSpPr/>
          <p:nvPr/>
        </p:nvSpPr>
        <p:spPr>
          <a:xfrm>
            <a:off x="165888" y="1084921"/>
            <a:ext cx="243300" cy="2433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 name="Google Shape;160;p20"/>
          <p:cNvSpPr/>
          <p:nvPr/>
        </p:nvSpPr>
        <p:spPr>
          <a:xfrm>
            <a:off x="165888" y="1767504"/>
            <a:ext cx="243300" cy="2433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 name="Google Shape;161;p20"/>
          <p:cNvSpPr/>
          <p:nvPr/>
        </p:nvSpPr>
        <p:spPr>
          <a:xfrm>
            <a:off x="165888" y="2450088"/>
            <a:ext cx="243300" cy="2433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 name="Google Shape;162;p20"/>
          <p:cNvSpPr/>
          <p:nvPr/>
        </p:nvSpPr>
        <p:spPr>
          <a:xfrm>
            <a:off x="165888" y="3132671"/>
            <a:ext cx="243300" cy="2433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 name="Google Shape;163;p20"/>
          <p:cNvSpPr/>
          <p:nvPr/>
        </p:nvSpPr>
        <p:spPr>
          <a:xfrm>
            <a:off x="165888" y="3815254"/>
            <a:ext cx="243300" cy="2433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 name="Google Shape;164;p20"/>
          <p:cNvSpPr/>
          <p:nvPr/>
        </p:nvSpPr>
        <p:spPr>
          <a:xfrm>
            <a:off x="165875" y="4497838"/>
            <a:ext cx="243300" cy="2433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 name="Google Shape;165;p20"/>
          <p:cNvSpPr txBox="1">
            <a:spLocks noGrp="1"/>
          </p:cNvSpPr>
          <p:nvPr>
            <p:ph type="title"/>
          </p:nvPr>
        </p:nvSpPr>
        <p:spPr>
          <a:xfrm flipH="1">
            <a:off x="2505288" y="1895850"/>
            <a:ext cx="1307700" cy="1351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500"/>
              <a:buNone/>
              <a:defRPr sz="8000" b="1"/>
            </a:lvl1pPr>
            <a:lvl2pPr lvl="1" algn="r">
              <a:lnSpc>
                <a:spcPct val="100000"/>
              </a:lnSpc>
              <a:spcBef>
                <a:spcPts val="0"/>
              </a:spcBef>
              <a:spcAft>
                <a:spcPts val="0"/>
              </a:spcAft>
              <a:buClr>
                <a:schemeClr val="dk1"/>
              </a:buClr>
              <a:buSzPts val="2500"/>
              <a:buNone/>
              <a:defRPr sz="2500">
                <a:solidFill>
                  <a:schemeClr val="dk1"/>
                </a:solidFill>
              </a:defRPr>
            </a:lvl2pPr>
            <a:lvl3pPr lvl="2" algn="r">
              <a:lnSpc>
                <a:spcPct val="100000"/>
              </a:lnSpc>
              <a:spcBef>
                <a:spcPts val="0"/>
              </a:spcBef>
              <a:spcAft>
                <a:spcPts val="0"/>
              </a:spcAft>
              <a:buClr>
                <a:schemeClr val="dk1"/>
              </a:buClr>
              <a:buSzPts val="2500"/>
              <a:buNone/>
              <a:defRPr sz="2500">
                <a:solidFill>
                  <a:schemeClr val="dk1"/>
                </a:solidFill>
              </a:defRPr>
            </a:lvl3pPr>
            <a:lvl4pPr lvl="3" algn="r">
              <a:lnSpc>
                <a:spcPct val="100000"/>
              </a:lnSpc>
              <a:spcBef>
                <a:spcPts val="0"/>
              </a:spcBef>
              <a:spcAft>
                <a:spcPts val="0"/>
              </a:spcAft>
              <a:buClr>
                <a:schemeClr val="dk1"/>
              </a:buClr>
              <a:buSzPts val="2500"/>
              <a:buNone/>
              <a:defRPr sz="2500">
                <a:solidFill>
                  <a:schemeClr val="dk1"/>
                </a:solidFill>
              </a:defRPr>
            </a:lvl4pPr>
            <a:lvl5pPr lvl="4" algn="r">
              <a:lnSpc>
                <a:spcPct val="100000"/>
              </a:lnSpc>
              <a:spcBef>
                <a:spcPts val="0"/>
              </a:spcBef>
              <a:spcAft>
                <a:spcPts val="0"/>
              </a:spcAft>
              <a:buClr>
                <a:schemeClr val="dk1"/>
              </a:buClr>
              <a:buSzPts val="2500"/>
              <a:buNone/>
              <a:defRPr sz="2500">
                <a:solidFill>
                  <a:schemeClr val="dk1"/>
                </a:solidFill>
              </a:defRPr>
            </a:lvl5pPr>
            <a:lvl6pPr lvl="5" algn="r">
              <a:lnSpc>
                <a:spcPct val="100000"/>
              </a:lnSpc>
              <a:spcBef>
                <a:spcPts val="0"/>
              </a:spcBef>
              <a:spcAft>
                <a:spcPts val="0"/>
              </a:spcAft>
              <a:buClr>
                <a:schemeClr val="dk1"/>
              </a:buClr>
              <a:buSzPts val="2500"/>
              <a:buNone/>
              <a:defRPr sz="2500">
                <a:solidFill>
                  <a:schemeClr val="dk1"/>
                </a:solidFill>
              </a:defRPr>
            </a:lvl6pPr>
            <a:lvl7pPr lvl="6" algn="r">
              <a:lnSpc>
                <a:spcPct val="100000"/>
              </a:lnSpc>
              <a:spcBef>
                <a:spcPts val="0"/>
              </a:spcBef>
              <a:spcAft>
                <a:spcPts val="0"/>
              </a:spcAft>
              <a:buClr>
                <a:schemeClr val="dk1"/>
              </a:buClr>
              <a:buSzPts val="2500"/>
              <a:buNone/>
              <a:defRPr sz="2500">
                <a:solidFill>
                  <a:schemeClr val="dk1"/>
                </a:solidFill>
              </a:defRPr>
            </a:lvl7pPr>
            <a:lvl8pPr lvl="7" algn="r">
              <a:lnSpc>
                <a:spcPct val="100000"/>
              </a:lnSpc>
              <a:spcBef>
                <a:spcPts val="0"/>
              </a:spcBef>
              <a:spcAft>
                <a:spcPts val="0"/>
              </a:spcAft>
              <a:buClr>
                <a:schemeClr val="dk1"/>
              </a:buClr>
              <a:buSzPts val="2500"/>
              <a:buNone/>
              <a:defRPr sz="2500">
                <a:solidFill>
                  <a:schemeClr val="dk1"/>
                </a:solidFill>
              </a:defRPr>
            </a:lvl8pPr>
            <a:lvl9pPr lvl="8" algn="r">
              <a:lnSpc>
                <a:spcPct val="100000"/>
              </a:lnSpc>
              <a:spcBef>
                <a:spcPts val="0"/>
              </a:spcBef>
              <a:spcAft>
                <a:spcPts val="0"/>
              </a:spcAft>
              <a:buClr>
                <a:schemeClr val="dk1"/>
              </a:buClr>
              <a:buSzPts val="2500"/>
              <a:buNone/>
              <a:defRPr sz="2500">
                <a:solidFill>
                  <a:schemeClr val="dk1"/>
                </a:solidFill>
              </a:defRPr>
            </a:lvl9pPr>
          </a:lstStyle>
          <a:p>
            <a:endParaRPr/>
          </a:p>
        </p:txBody>
      </p:sp>
      <p:sp>
        <p:nvSpPr>
          <p:cNvPr id="166" name="Google Shape;166;p20"/>
          <p:cNvSpPr txBox="1">
            <a:spLocks noGrp="1"/>
          </p:cNvSpPr>
          <p:nvPr>
            <p:ph type="title" idx="2"/>
          </p:nvPr>
        </p:nvSpPr>
        <p:spPr>
          <a:xfrm>
            <a:off x="3898525" y="1895850"/>
            <a:ext cx="2740200" cy="6759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600"/>
              <a:buNone/>
              <a:defRPr sz="5000">
                <a:solidFill>
                  <a:schemeClr val="dk2"/>
                </a:solidFill>
              </a:defRPr>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pic>
        <p:nvPicPr>
          <p:cNvPr id="167" name="Google Shape;167;p20"/>
          <p:cNvPicPr preferRelativeResize="0"/>
          <p:nvPr/>
        </p:nvPicPr>
        <p:blipFill rotWithShape="1">
          <a:blip r:embed="rId2">
            <a:alphaModFix amt="60000"/>
          </a:blip>
          <a:srcRect/>
          <a:stretch/>
        </p:blipFill>
        <p:spPr>
          <a:xfrm rot="10800000">
            <a:off x="-12" y="-12"/>
            <a:ext cx="9144000" cy="5143500"/>
          </a:xfrm>
          <a:prstGeom prst="rect">
            <a:avLst/>
          </a:prstGeom>
          <a:noFill/>
          <a:ln>
            <a:noFill/>
          </a:ln>
        </p:spPr>
      </p:pic>
      <p:sp>
        <p:nvSpPr>
          <p:cNvPr id="168" name="Google Shape;168;p20"/>
          <p:cNvSpPr txBox="1">
            <a:spLocks noGrp="1"/>
          </p:cNvSpPr>
          <p:nvPr>
            <p:ph type="subTitle" idx="1"/>
          </p:nvPr>
        </p:nvSpPr>
        <p:spPr>
          <a:xfrm>
            <a:off x="3898525" y="2571750"/>
            <a:ext cx="2740200" cy="6759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400"/>
              <a:buNone/>
              <a:defRPr sz="1800"/>
            </a:lvl1pPr>
            <a:lvl2pPr lvl="1" algn="r">
              <a:lnSpc>
                <a:spcPct val="100000"/>
              </a:lnSpc>
              <a:spcBef>
                <a:spcPts val="0"/>
              </a:spcBef>
              <a:spcAft>
                <a:spcPts val="0"/>
              </a:spcAft>
              <a:buSzPts val="1400"/>
              <a:buNone/>
              <a:defRPr/>
            </a:lvl2pPr>
            <a:lvl3pPr lvl="2" algn="r">
              <a:lnSpc>
                <a:spcPct val="100000"/>
              </a:lnSpc>
              <a:spcBef>
                <a:spcPts val="0"/>
              </a:spcBef>
              <a:spcAft>
                <a:spcPts val="0"/>
              </a:spcAft>
              <a:buSzPts val="1400"/>
              <a:buNone/>
              <a:defRPr/>
            </a:lvl3pPr>
            <a:lvl4pPr lvl="3" algn="r">
              <a:lnSpc>
                <a:spcPct val="100000"/>
              </a:lnSpc>
              <a:spcBef>
                <a:spcPts val="0"/>
              </a:spcBef>
              <a:spcAft>
                <a:spcPts val="0"/>
              </a:spcAft>
              <a:buSzPts val="1400"/>
              <a:buNone/>
              <a:defRPr/>
            </a:lvl4pPr>
            <a:lvl5pPr lvl="4" algn="r">
              <a:lnSpc>
                <a:spcPct val="100000"/>
              </a:lnSpc>
              <a:spcBef>
                <a:spcPts val="0"/>
              </a:spcBef>
              <a:spcAft>
                <a:spcPts val="0"/>
              </a:spcAft>
              <a:buSzPts val="1400"/>
              <a:buNone/>
              <a:defRPr/>
            </a:lvl5pPr>
            <a:lvl6pPr lvl="5" algn="r">
              <a:lnSpc>
                <a:spcPct val="100000"/>
              </a:lnSpc>
              <a:spcBef>
                <a:spcPts val="0"/>
              </a:spcBef>
              <a:spcAft>
                <a:spcPts val="0"/>
              </a:spcAft>
              <a:buSzPts val="1400"/>
              <a:buNone/>
              <a:defRPr/>
            </a:lvl6pPr>
            <a:lvl7pPr lvl="6" algn="r">
              <a:lnSpc>
                <a:spcPct val="100000"/>
              </a:lnSpc>
              <a:spcBef>
                <a:spcPts val="0"/>
              </a:spcBef>
              <a:spcAft>
                <a:spcPts val="0"/>
              </a:spcAft>
              <a:buSzPts val="1400"/>
              <a:buNone/>
              <a:defRPr/>
            </a:lvl7pPr>
            <a:lvl8pPr lvl="7" algn="r">
              <a:lnSpc>
                <a:spcPct val="100000"/>
              </a:lnSpc>
              <a:spcBef>
                <a:spcPts val="0"/>
              </a:spcBef>
              <a:spcAft>
                <a:spcPts val="0"/>
              </a:spcAft>
              <a:buSzPts val="1400"/>
              <a:buNone/>
              <a:defRPr/>
            </a:lvl8pPr>
            <a:lvl9pPr lvl="8" algn="r">
              <a:lnSpc>
                <a:spcPct val="100000"/>
              </a:lnSpc>
              <a:spcBef>
                <a:spcPts val="0"/>
              </a:spcBef>
              <a:spcAft>
                <a:spcPts val="0"/>
              </a:spcAft>
              <a:buSzPts val="1400"/>
              <a:buNone/>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five columns">
  <p:cSld name="CUSTOM_6">
    <p:spTree>
      <p:nvGrpSpPr>
        <p:cNvPr id="1" name="Shape 169"/>
        <p:cNvGrpSpPr/>
        <p:nvPr/>
      </p:nvGrpSpPr>
      <p:grpSpPr>
        <a:xfrm>
          <a:off x="0" y="0"/>
          <a:ext cx="0" cy="0"/>
          <a:chOff x="0" y="0"/>
          <a:chExt cx="0" cy="0"/>
        </a:xfrm>
      </p:grpSpPr>
      <p:pic>
        <p:nvPicPr>
          <p:cNvPr id="170" name="Google Shape;170;p21"/>
          <p:cNvPicPr preferRelativeResize="0"/>
          <p:nvPr/>
        </p:nvPicPr>
        <p:blipFill rotWithShape="1">
          <a:blip r:embed="rId2">
            <a:alphaModFix amt="60000"/>
          </a:blip>
          <a:srcRect/>
          <a:stretch/>
        </p:blipFill>
        <p:spPr>
          <a:xfrm>
            <a:off x="-12" y="-12"/>
            <a:ext cx="9144000" cy="5143500"/>
          </a:xfrm>
          <a:prstGeom prst="rect">
            <a:avLst/>
          </a:prstGeom>
          <a:noFill/>
          <a:ln>
            <a:noFill/>
          </a:ln>
        </p:spPr>
      </p:pic>
      <p:sp>
        <p:nvSpPr>
          <p:cNvPr id="171" name="Google Shape;171;p21"/>
          <p:cNvSpPr/>
          <p:nvPr/>
        </p:nvSpPr>
        <p:spPr>
          <a:xfrm flipH="1">
            <a:off x="-23940" y="4192682"/>
            <a:ext cx="2569102" cy="966776"/>
          </a:xfrm>
          <a:custGeom>
            <a:avLst/>
            <a:gdLst/>
            <a:ahLst/>
            <a:cxnLst/>
            <a:rect l="l" t="t" r="r" b="b"/>
            <a:pathLst>
              <a:path w="14039" h="5283" extrusionOk="0">
                <a:moveTo>
                  <a:pt x="11055" y="1"/>
                </a:moveTo>
                <a:cubicBezTo>
                  <a:pt x="10880" y="1"/>
                  <a:pt x="10813" y="107"/>
                  <a:pt x="10627" y="134"/>
                </a:cubicBezTo>
                <a:cubicBezTo>
                  <a:pt x="10620" y="134"/>
                  <a:pt x="10612" y="135"/>
                  <a:pt x="10604" y="135"/>
                </a:cubicBezTo>
                <a:cubicBezTo>
                  <a:pt x="10495" y="135"/>
                  <a:pt x="10373" y="66"/>
                  <a:pt x="10259" y="66"/>
                </a:cubicBezTo>
                <a:cubicBezTo>
                  <a:pt x="10194" y="66"/>
                  <a:pt x="10132" y="88"/>
                  <a:pt x="10075" y="156"/>
                </a:cubicBezTo>
                <a:cubicBezTo>
                  <a:pt x="10003" y="117"/>
                  <a:pt x="9932" y="95"/>
                  <a:pt x="9867" y="95"/>
                </a:cubicBezTo>
                <a:cubicBezTo>
                  <a:pt x="9747" y="95"/>
                  <a:pt x="9651" y="170"/>
                  <a:pt x="9625" y="344"/>
                </a:cubicBezTo>
                <a:cubicBezTo>
                  <a:pt x="9524" y="270"/>
                  <a:pt x="9355" y="256"/>
                  <a:pt x="9190" y="256"/>
                </a:cubicBezTo>
                <a:cubicBezTo>
                  <a:pt x="9096" y="256"/>
                  <a:pt x="9003" y="261"/>
                  <a:pt x="8925" y="261"/>
                </a:cubicBezTo>
                <a:cubicBezTo>
                  <a:pt x="8900" y="261"/>
                  <a:pt x="8877" y="260"/>
                  <a:pt x="8856" y="259"/>
                </a:cubicBezTo>
                <a:cubicBezTo>
                  <a:pt x="8815" y="254"/>
                  <a:pt x="8773" y="251"/>
                  <a:pt x="8730" y="251"/>
                </a:cubicBezTo>
                <a:cubicBezTo>
                  <a:pt x="8678" y="251"/>
                  <a:pt x="8625" y="255"/>
                  <a:pt x="8571" y="265"/>
                </a:cubicBezTo>
                <a:cubicBezTo>
                  <a:pt x="8473" y="285"/>
                  <a:pt x="8426" y="382"/>
                  <a:pt x="8299" y="382"/>
                </a:cubicBezTo>
                <a:cubicBezTo>
                  <a:pt x="8286" y="382"/>
                  <a:pt x="8272" y="381"/>
                  <a:pt x="8258" y="379"/>
                </a:cubicBezTo>
                <a:cubicBezTo>
                  <a:pt x="8131" y="633"/>
                  <a:pt x="7710" y="740"/>
                  <a:pt x="7391" y="740"/>
                </a:cubicBezTo>
                <a:cubicBezTo>
                  <a:pt x="7339" y="740"/>
                  <a:pt x="7289" y="737"/>
                  <a:pt x="7244" y="732"/>
                </a:cubicBezTo>
                <a:cubicBezTo>
                  <a:pt x="6833" y="675"/>
                  <a:pt x="6685" y="385"/>
                  <a:pt x="6356" y="385"/>
                </a:cubicBezTo>
                <a:cubicBezTo>
                  <a:pt x="6253" y="385"/>
                  <a:pt x="6132" y="413"/>
                  <a:pt x="5980" y="487"/>
                </a:cubicBezTo>
                <a:cubicBezTo>
                  <a:pt x="5840" y="203"/>
                  <a:pt x="5690" y="154"/>
                  <a:pt x="5501" y="154"/>
                </a:cubicBezTo>
                <a:cubicBezTo>
                  <a:pt x="5400" y="154"/>
                  <a:pt x="5289" y="168"/>
                  <a:pt x="5162" y="168"/>
                </a:cubicBezTo>
                <a:cubicBezTo>
                  <a:pt x="5120" y="168"/>
                  <a:pt x="5075" y="166"/>
                  <a:pt x="5029" y="162"/>
                </a:cubicBezTo>
                <a:cubicBezTo>
                  <a:pt x="4910" y="147"/>
                  <a:pt x="4809" y="98"/>
                  <a:pt x="4676" y="98"/>
                </a:cubicBezTo>
                <a:cubicBezTo>
                  <a:pt x="4663" y="98"/>
                  <a:pt x="4650" y="98"/>
                  <a:pt x="4636" y="99"/>
                </a:cubicBezTo>
                <a:cubicBezTo>
                  <a:pt x="4482" y="111"/>
                  <a:pt x="4431" y="156"/>
                  <a:pt x="4289" y="191"/>
                </a:cubicBezTo>
                <a:cubicBezTo>
                  <a:pt x="4084" y="242"/>
                  <a:pt x="3708" y="242"/>
                  <a:pt x="3594" y="287"/>
                </a:cubicBezTo>
                <a:cubicBezTo>
                  <a:pt x="3393" y="237"/>
                  <a:pt x="3231" y="230"/>
                  <a:pt x="3070" y="230"/>
                </a:cubicBezTo>
                <a:cubicBezTo>
                  <a:pt x="3006" y="230"/>
                  <a:pt x="2942" y="231"/>
                  <a:pt x="2876" y="231"/>
                </a:cubicBezTo>
                <a:cubicBezTo>
                  <a:pt x="2806" y="231"/>
                  <a:pt x="2733" y="230"/>
                  <a:pt x="2654" y="225"/>
                </a:cubicBezTo>
                <a:cubicBezTo>
                  <a:pt x="2617" y="221"/>
                  <a:pt x="2580" y="220"/>
                  <a:pt x="2544" y="220"/>
                </a:cubicBezTo>
                <a:cubicBezTo>
                  <a:pt x="2276" y="220"/>
                  <a:pt x="2034" y="304"/>
                  <a:pt x="1788" y="339"/>
                </a:cubicBezTo>
                <a:cubicBezTo>
                  <a:pt x="1663" y="357"/>
                  <a:pt x="1536" y="366"/>
                  <a:pt x="1409" y="366"/>
                </a:cubicBezTo>
                <a:cubicBezTo>
                  <a:pt x="1305" y="366"/>
                  <a:pt x="1202" y="360"/>
                  <a:pt x="1099" y="350"/>
                </a:cubicBezTo>
                <a:cubicBezTo>
                  <a:pt x="881" y="311"/>
                  <a:pt x="725" y="177"/>
                  <a:pt x="503" y="177"/>
                </a:cubicBezTo>
                <a:cubicBezTo>
                  <a:pt x="465" y="177"/>
                  <a:pt x="425" y="181"/>
                  <a:pt x="382" y="191"/>
                </a:cubicBezTo>
                <a:cubicBezTo>
                  <a:pt x="461" y="475"/>
                  <a:pt x="0" y="498"/>
                  <a:pt x="160" y="732"/>
                </a:cubicBezTo>
                <a:cubicBezTo>
                  <a:pt x="86" y="811"/>
                  <a:pt x="165" y="1176"/>
                  <a:pt x="171" y="1313"/>
                </a:cubicBezTo>
                <a:cubicBezTo>
                  <a:pt x="530" y="1529"/>
                  <a:pt x="461" y="2042"/>
                  <a:pt x="592" y="2395"/>
                </a:cubicBezTo>
                <a:cubicBezTo>
                  <a:pt x="621" y="2469"/>
                  <a:pt x="735" y="2548"/>
                  <a:pt x="746" y="2611"/>
                </a:cubicBezTo>
                <a:cubicBezTo>
                  <a:pt x="758" y="2771"/>
                  <a:pt x="763" y="2930"/>
                  <a:pt x="758" y="3089"/>
                </a:cubicBezTo>
                <a:cubicBezTo>
                  <a:pt x="758" y="3198"/>
                  <a:pt x="735" y="3317"/>
                  <a:pt x="752" y="3425"/>
                </a:cubicBezTo>
                <a:cubicBezTo>
                  <a:pt x="769" y="3534"/>
                  <a:pt x="923" y="3505"/>
                  <a:pt x="871" y="3705"/>
                </a:cubicBezTo>
                <a:cubicBezTo>
                  <a:pt x="985" y="3761"/>
                  <a:pt x="951" y="3813"/>
                  <a:pt x="1054" y="3915"/>
                </a:cubicBezTo>
                <a:cubicBezTo>
                  <a:pt x="1202" y="4058"/>
                  <a:pt x="1401" y="4149"/>
                  <a:pt x="1578" y="4251"/>
                </a:cubicBezTo>
                <a:cubicBezTo>
                  <a:pt x="1316" y="4439"/>
                  <a:pt x="1162" y="4559"/>
                  <a:pt x="1037" y="4844"/>
                </a:cubicBezTo>
                <a:cubicBezTo>
                  <a:pt x="860" y="5237"/>
                  <a:pt x="1116" y="4844"/>
                  <a:pt x="1042" y="5282"/>
                </a:cubicBezTo>
                <a:lnTo>
                  <a:pt x="14039" y="5282"/>
                </a:lnTo>
                <a:lnTo>
                  <a:pt x="14039" y="128"/>
                </a:lnTo>
                <a:cubicBezTo>
                  <a:pt x="14006" y="138"/>
                  <a:pt x="13958" y="142"/>
                  <a:pt x="13903" y="142"/>
                </a:cubicBezTo>
                <a:cubicBezTo>
                  <a:pt x="13792" y="142"/>
                  <a:pt x="13651" y="127"/>
                  <a:pt x="13543" y="127"/>
                </a:cubicBezTo>
                <a:cubicBezTo>
                  <a:pt x="13531" y="127"/>
                  <a:pt x="13520" y="128"/>
                  <a:pt x="13509" y="128"/>
                </a:cubicBezTo>
                <a:cubicBezTo>
                  <a:pt x="13336" y="139"/>
                  <a:pt x="13146" y="282"/>
                  <a:pt x="12988" y="282"/>
                </a:cubicBezTo>
                <a:cubicBezTo>
                  <a:pt x="12985" y="282"/>
                  <a:pt x="12982" y="282"/>
                  <a:pt x="12979" y="282"/>
                </a:cubicBezTo>
                <a:cubicBezTo>
                  <a:pt x="12747" y="273"/>
                  <a:pt x="12532" y="59"/>
                  <a:pt x="12302" y="59"/>
                </a:cubicBezTo>
                <a:cubicBezTo>
                  <a:pt x="12233" y="59"/>
                  <a:pt x="12163" y="78"/>
                  <a:pt x="12091" y="128"/>
                </a:cubicBezTo>
                <a:cubicBezTo>
                  <a:pt x="12025" y="53"/>
                  <a:pt x="11966" y="29"/>
                  <a:pt x="11907" y="29"/>
                </a:cubicBezTo>
                <a:cubicBezTo>
                  <a:pt x="11814" y="29"/>
                  <a:pt x="11719" y="89"/>
                  <a:pt x="11590" y="99"/>
                </a:cubicBezTo>
                <a:cubicBezTo>
                  <a:pt x="11572" y="101"/>
                  <a:pt x="11556" y="102"/>
                  <a:pt x="11540" y="102"/>
                </a:cubicBezTo>
                <a:cubicBezTo>
                  <a:pt x="11371" y="102"/>
                  <a:pt x="11292" y="24"/>
                  <a:pt x="11094" y="3"/>
                </a:cubicBezTo>
                <a:cubicBezTo>
                  <a:pt x="11081" y="2"/>
                  <a:pt x="11068" y="1"/>
                  <a:pt x="11055" y="1"/>
                </a:cubicBezTo>
                <a:close/>
              </a:path>
            </a:pathLst>
          </a:custGeom>
          <a:solidFill>
            <a:srgbClr val="F8CD7D">
              <a:alpha val="53725"/>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 name="Google Shape;172;p21"/>
          <p:cNvSpPr/>
          <p:nvPr/>
        </p:nvSpPr>
        <p:spPr>
          <a:xfrm>
            <a:off x="531848" y="234173"/>
            <a:ext cx="8020500" cy="4739100"/>
          </a:xfrm>
          <a:prstGeom prst="roundRect">
            <a:avLst>
              <a:gd name="adj" fmla="val 2037"/>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 name="Google Shape;173;p21"/>
          <p:cNvSpPr/>
          <p:nvPr/>
        </p:nvSpPr>
        <p:spPr>
          <a:xfrm>
            <a:off x="579100" y="205225"/>
            <a:ext cx="8020500" cy="4739100"/>
          </a:xfrm>
          <a:prstGeom prst="roundRect">
            <a:avLst>
              <a:gd name="adj" fmla="val 2037"/>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 name="Google Shape;174;p21"/>
          <p:cNvSpPr txBox="1">
            <a:spLocks noGrp="1"/>
          </p:cNvSpPr>
          <p:nvPr>
            <p:ph type="subTitle" idx="1"/>
          </p:nvPr>
        </p:nvSpPr>
        <p:spPr>
          <a:xfrm>
            <a:off x="6181313" y="2492576"/>
            <a:ext cx="2096100" cy="5451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dk1"/>
              </a:buClr>
              <a:buSzPts val="1400"/>
              <a:buNone/>
              <a:defRPr/>
            </a:lvl1pPr>
            <a:lvl2pPr lvl="1" algn="l">
              <a:lnSpc>
                <a:spcPct val="100000"/>
              </a:lnSpc>
              <a:spcBef>
                <a:spcPts val="0"/>
              </a:spcBef>
              <a:spcAft>
                <a:spcPts val="0"/>
              </a:spcAft>
              <a:buClr>
                <a:schemeClr val="dk1"/>
              </a:buClr>
              <a:buSzPts val="1400"/>
              <a:buNone/>
              <a:defRPr>
                <a:solidFill>
                  <a:schemeClr val="dk1"/>
                </a:solidFill>
              </a:defRPr>
            </a:lvl2pPr>
            <a:lvl3pPr lvl="2" algn="l">
              <a:lnSpc>
                <a:spcPct val="100000"/>
              </a:lnSpc>
              <a:spcBef>
                <a:spcPts val="0"/>
              </a:spcBef>
              <a:spcAft>
                <a:spcPts val="0"/>
              </a:spcAft>
              <a:buClr>
                <a:schemeClr val="dk1"/>
              </a:buClr>
              <a:buSzPts val="1400"/>
              <a:buNone/>
              <a:defRPr>
                <a:solidFill>
                  <a:schemeClr val="dk1"/>
                </a:solidFill>
              </a:defRPr>
            </a:lvl3pPr>
            <a:lvl4pPr lvl="3" algn="l">
              <a:lnSpc>
                <a:spcPct val="100000"/>
              </a:lnSpc>
              <a:spcBef>
                <a:spcPts val="0"/>
              </a:spcBef>
              <a:spcAft>
                <a:spcPts val="0"/>
              </a:spcAft>
              <a:buClr>
                <a:schemeClr val="dk1"/>
              </a:buClr>
              <a:buSzPts val="1400"/>
              <a:buNone/>
              <a:defRPr>
                <a:solidFill>
                  <a:schemeClr val="dk1"/>
                </a:solidFill>
              </a:defRPr>
            </a:lvl4pPr>
            <a:lvl5pPr lvl="4" algn="l">
              <a:lnSpc>
                <a:spcPct val="100000"/>
              </a:lnSpc>
              <a:spcBef>
                <a:spcPts val="0"/>
              </a:spcBef>
              <a:spcAft>
                <a:spcPts val="0"/>
              </a:spcAft>
              <a:buClr>
                <a:schemeClr val="dk1"/>
              </a:buClr>
              <a:buSzPts val="1400"/>
              <a:buNone/>
              <a:defRPr>
                <a:solidFill>
                  <a:schemeClr val="dk1"/>
                </a:solidFill>
              </a:defRPr>
            </a:lvl5pPr>
            <a:lvl6pPr lvl="5" algn="l">
              <a:lnSpc>
                <a:spcPct val="100000"/>
              </a:lnSpc>
              <a:spcBef>
                <a:spcPts val="0"/>
              </a:spcBef>
              <a:spcAft>
                <a:spcPts val="0"/>
              </a:spcAft>
              <a:buClr>
                <a:schemeClr val="dk1"/>
              </a:buClr>
              <a:buSzPts val="1400"/>
              <a:buNone/>
              <a:defRPr>
                <a:solidFill>
                  <a:schemeClr val="dk1"/>
                </a:solidFill>
              </a:defRPr>
            </a:lvl6pPr>
            <a:lvl7pPr lvl="6" algn="l">
              <a:lnSpc>
                <a:spcPct val="100000"/>
              </a:lnSpc>
              <a:spcBef>
                <a:spcPts val="0"/>
              </a:spcBef>
              <a:spcAft>
                <a:spcPts val="0"/>
              </a:spcAft>
              <a:buClr>
                <a:schemeClr val="dk1"/>
              </a:buClr>
              <a:buSzPts val="1400"/>
              <a:buNone/>
              <a:defRPr>
                <a:solidFill>
                  <a:schemeClr val="dk1"/>
                </a:solidFill>
              </a:defRPr>
            </a:lvl7pPr>
            <a:lvl8pPr lvl="7" algn="l">
              <a:lnSpc>
                <a:spcPct val="100000"/>
              </a:lnSpc>
              <a:spcBef>
                <a:spcPts val="0"/>
              </a:spcBef>
              <a:spcAft>
                <a:spcPts val="0"/>
              </a:spcAft>
              <a:buClr>
                <a:schemeClr val="dk1"/>
              </a:buClr>
              <a:buSzPts val="1400"/>
              <a:buNone/>
              <a:defRPr>
                <a:solidFill>
                  <a:schemeClr val="dk1"/>
                </a:solidFill>
              </a:defRPr>
            </a:lvl8pPr>
            <a:lvl9pPr lvl="8" algn="l">
              <a:lnSpc>
                <a:spcPct val="100000"/>
              </a:lnSpc>
              <a:spcBef>
                <a:spcPts val="0"/>
              </a:spcBef>
              <a:spcAft>
                <a:spcPts val="0"/>
              </a:spcAft>
              <a:buClr>
                <a:schemeClr val="dk1"/>
              </a:buClr>
              <a:buSzPts val="1400"/>
              <a:buNone/>
              <a:defRPr>
                <a:solidFill>
                  <a:schemeClr val="dk1"/>
                </a:solidFill>
              </a:defRPr>
            </a:lvl9pPr>
          </a:lstStyle>
          <a:p>
            <a:endParaRPr/>
          </a:p>
        </p:txBody>
      </p:sp>
      <p:sp>
        <p:nvSpPr>
          <p:cNvPr id="175" name="Google Shape;175;p21"/>
          <p:cNvSpPr txBox="1">
            <a:spLocks noGrp="1"/>
          </p:cNvSpPr>
          <p:nvPr>
            <p:ph type="subTitle" idx="2"/>
          </p:nvPr>
        </p:nvSpPr>
        <p:spPr>
          <a:xfrm>
            <a:off x="6181313" y="2148170"/>
            <a:ext cx="2096100" cy="3384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dk1"/>
              </a:buClr>
              <a:buSzPts val="2000"/>
              <a:buNone/>
              <a:defRPr sz="2500">
                <a:latin typeface="Arial"/>
                <a:ea typeface="Arial"/>
                <a:cs typeface="Arial"/>
                <a:sym typeface="Arial"/>
              </a:defRPr>
            </a:lvl1pPr>
            <a:lvl2pPr lvl="1" algn="l">
              <a:lnSpc>
                <a:spcPct val="100000"/>
              </a:lnSpc>
              <a:spcBef>
                <a:spcPts val="0"/>
              </a:spcBef>
              <a:spcAft>
                <a:spcPts val="0"/>
              </a:spcAft>
              <a:buClr>
                <a:schemeClr val="dk1"/>
              </a:buClr>
              <a:buSzPts val="2000"/>
              <a:buNone/>
              <a:defRPr sz="2000">
                <a:solidFill>
                  <a:schemeClr val="dk1"/>
                </a:solidFill>
              </a:defRPr>
            </a:lvl2pPr>
            <a:lvl3pPr lvl="2" algn="l">
              <a:lnSpc>
                <a:spcPct val="100000"/>
              </a:lnSpc>
              <a:spcBef>
                <a:spcPts val="0"/>
              </a:spcBef>
              <a:spcAft>
                <a:spcPts val="0"/>
              </a:spcAft>
              <a:buClr>
                <a:schemeClr val="dk1"/>
              </a:buClr>
              <a:buSzPts val="2000"/>
              <a:buNone/>
              <a:defRPr sz="2000">
                <a:solidFill>
                  <a:schemeClr val="dk1"/>
                </a:solidFill>
              </a:defRPr>
            </a:lvl3pPr>
            <a:lvl4pPr lvl="3" algn="l">
              <a:lnSpc>
                <a:spcPct val="100000"/>
              </a:lnSpc>
              <a:spcBef>
                <a:spcPts val="0"/>
              </a:spcBef>
              <a:spcAft>
                <a:spcPts val="0"/>
              </a:spcAft>
              <a:buClr>
                <a:schemeClr val="dk1"/>
              </a:buClr>
              <a:buSzPts val="2000"/>
              <a:buNone/>
              <a:defRPr sz="2000">
                <a:solidFill>
                  <a:schemeClr val="dk1"/>
                </a:solidFill>
              </a:defRPr>
            </a:lvl4pPr>
            <a:lvl5pPr lvl="4" algn="l">
              <a:lnSpc>
                <a:spcPct val="100000"/>
              </a:lnSpc>
              <a:spcBef>
                <a:spcPts val="0"/>
              </a:spcBef>
              <a:spcAft>
                <a:spcPts val="0"/>
              </a:spcAft>
              <a:buClr>
                <a:schemeClr val="dk1"/>
              </a:buClr>
              <a:buSzPts val="2000"/>
              <a:buNone/>
              <a:defRPr sz="2000">
                <a:solidFill>
                  <a:schemeClr val="dk1"/>
                </a:solidFill>
              </a:defRPr>
            </a:lvl5pPr>
            <a:lvl6pPr lvl="5" algn="l">
              <a:lnSpc>
                <a:spcPct val="100000"/>
              </a:lnSpc>
              <a:spcBef>
                <a:spcPts val="0"/>
              </a:spcBef>
              <a:spcAft>
                <a:spcPts val="0"/>
              </a:spcAft>
              <a:buClr>
                <a:schemeClr val="dk1"/>
              </a:buClr>
              <a:buSzPts val="2000"/>
              <a:buNone/>
              <a:defRPr sz="2000">
                <a:solidFill>
                  <a:schemeClr val="dk1"/>
                </a:solidFill>
              </a:defRPr>
            </a:lvl6pPr>
            <a:lvl7pPr lvl="6" algn="l">
              <a:lnSpc>
                <a:spcPct val="100000"/>
              </a:lnSpc>
              <a:spcBef>
                <a:spcPts val="0"/>
              </a:spcBef>
              <a:spcAft>
                <a:spcPts val="0"/>
              </a:spcAft>
              <a:buClr>
                <a:schemeClr val="dk1"/>
              </a:buClr>
              <a:buSzPts val="2000"/>
              <a:buNone/>
              <a:defRPr sz="2000">
                <a:solidFill>
                  <a:schemeClr val="dk1"/>
                </a:solidFill>
              </a:defRPr>
            </a:lvl7pPr>
            <a:lvl8pPr lvl="7" algn="l">
              <a:lnSpc>
                <a:spcPct val="100000"/>
              </a:lnSpc>
              <a:spcBef>
                <a:spcPts val="0"/>
              </a:spcBef>
              <a:spcAft>
                <a:spcPts val="0"/>
              </a:spcAft>
              <a:buClr>
                <a:schemeClr val="dk1"/>
              </a:buClr>
              <a:buSzPts val="2000"/>
              <a:buNone/>
              <a:defRPr sz="2000">
                <a:solidFill>
                  <a:schemeClr val="dk1"/>
                </a:solidFill>
              </a:defRPr>
            </a:lvl8pPr>
            <a:lvl9pPr lvl="8" algn="l">
              <a:lnSpc>
                <a:spcPct val="100000"/>
              </a:lnSpc>
              <a:spcBef>
                <a:spcPts val="0"/>
              </a:spcBef>
              <a:spcAft>
                <a:spcPts val="0"/>
              </a:spcAft>
              <a:buClr>
                <a:schemeClr val="dk1"/>
              </a:buClr>
              <a:buSzPts val="2000"/>
              <a:buNone/>
              <a:defRPr sz="2000">
                <a:solidFill>
                  <a:schemeClr val="dk1"/>
                </a:solidFill>
              </a:defRPr>
            </a:lvl9pPr>
          </a:lstStyle>
          <a:p>
            <a:endParaRPr/>
          </a:p>
        </p:txBody>
      </p:sp>
      <p:sp>
        <p:nvSpPr>
          <p:cNvPr id="176" name="Google Shape;176;p21"/>
          <p:cNvSpPr txBox="1">
            <a:spLocks noGrp="1"/>
          </p:cNvSpPr>
          <p:nvPr>
            <p:ph type="subTitle" idx="3"/>
          </p:nvPr>
        </p:nvSpPr>
        <p:spPr>
          <a:xfrm>
            <a:off x="3523975" y="2492576"/>
            <a:ext cx="2096100" cy="5451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dk1"/>
              </a:buClr>
              <a:buSzPts val="1400"/>
              <a:buNone/>
              <a:defRPr/>
            </a:lvl1pPr>
            <a:lvl2pPr lvl="1" algn="l">
              <a:lnSpc>
                <a:spcPct val="100000"/>
              </a:lnSpc>
              <a:spcBef>
                <a:spcPts val="0"/>
              </a:spcBef>
              <a:spcAft>
                <a:spcPts val="0"/>
              </a:spcAft>
              <a:buClr>
                <a:schemeClr val="dk1"/>
              </a:buClr>
              <a:buSzPts val="1400"/>
              <a:buNone/>
              <a:defRPr>
                <a:solidFill>
                  <a:schemeClr val="dk1"/>
                </a:solidFill>
              </a:defRPr>
            </a:lvl2pPr>
            <a:lvl3pPr lvl="2" algn="l">
              <a:lnSpc>
                <a:spcPct val="100000"/>
              </a:lnSpc>
              <a:spcBef>
                <a:spcPts val="0"/>
              </a:spcBef>
              <a:spcAft>
                <a:spcPts val="0"/>
              </a:spcAft>
              <a:buClr>
                <a:schemeClr val="dk1"/>
              </a:buClr>
              <a:buSzPts val="1400"/>
              <a:buNone/>
              <a:defRPr>
                <a:solidFill>
                  <a:schemeClr val="dk1"/>
                </a:solidFill>
              </a:defRPr>
            </a:lvl3pPr>
            <a:lvl4pPr lvl="3" algn="l">
              <a:lnSpc>
                <a:spcPct val="100000"/>
              </a:lnSpc>
              <a:spcBef>
                <a:spcPts val="0"/>
              </a:spcBef>
              <a:spcAft>
                <a:spcPts val="0"/>
              </a:spcAft>
              <a:buClr>
                <a:schemeClr val="dk1"/>
              </a:buClr>
              <a:buSzPts val="1400"/>
              <a:buNone/>
              <a:defRPr>
                <a:solidFill>
                  <a:schemeClr val="dk1"/>
                </a:solidFill>
              </a:defRPr>
            </a:lvl4pPr>
            <a:lvl5pPr lvl="4" algn="l">
              <a:lnSpc>
                <a:spcPct val="100000"/>
              </a:lnSpc>
              <a:spcBef>
                <a:spcPts val="0"/>
              </a:spcBef>
              <a:spcAft>
                <a:spcPts val="0"/>
              </a:spcAft>
              <a:buClr>
                <a:schemeClr val="dk1"/>
              </a:buClr>
              <a:buSzPts val="1400"/>
              <a:buNone/>
              <a:defRPr>
                <a:solidFill>
                  <a:schemeClr val="dk1"/>
                </a:solidFill>
              </a:defRPr>
            </a:lvl5pPr>
            <a:lvl6pPr lvl="5" algn="l">
              <a:lnSpc>
                <a:spcPct val="100000"/>
              </a:lnSpc>
              <a:spcBef>
                <a:spcPts val="0"/>
              </a:spcBef>
              <a:spcAft>
                <a:spcPts val="0"/>
              </a:spcAft>
              <a:buClr>
                <a:schemeClr val="dk1"/>
              </a:buClr>
              <a:buSzPts val="1400"/>
              <a:buNone/>
              <a:defRPr>
                <a:solidFill>
                  <a:schemeClr val="dk1"/>
                </a:solidFill>
              </a:defRPr>
            </a:lvl6pPr>
            <a:lvl7pPr lvl="6" algn="l">
              <a:lnSpc>
                <a:spcPct val="100000"/>
              </a:lnSpc>
              <a:spcBef>
                <a:spcPts val="0"/>
              </a:spcBef>
              <a:spcAft>
                <a:spcPts val="0"/>
              </a:spcAft>
              <a:buClr>
                <a:schemeClr val="dk1"/>
              </a:buClr>
              <a:buSzPts val="1400"/>
              <a:buNone/>
              <a:defRPr>
                <a:solidFill>
                  <a:schemeClr val="dk1"/>
                </a:solidFill>
              </a:defRPr>
            </a:lvl7pPr>
            <a:lvl8pPr lvl="7" algn="l">
              <a:lnSpc>
                <a:spcPct val="100000"/>
              </a:lnSpc>
              <a:spcBef>
                <a:spcPts val="0"/>
              </a:spcBef>
              <a:spcAft>
                <a:spcPts val="0"/>
              </a:spcAft>
              <a:buClr>
                <a:schemeClr val="dk1"/>
              </a:buClr>
              <a:buSzPts val="1400"/>
              <a:buNone/>
              <a:defRPr>
                <a:solidFill>
                  <a:schemeClr val="dk1"/>
                </a:solidFill>
              </a:defRPr>
            </a:lvl8pPr>
            <a:lvl9pPr lvl="8" algn="l">
              <a:lnSpc>
                <a:spcPct val="100000"/>
              </a:lnSpc>
              <a:spcBef>
                <a:spcPts val="0"/>
              </a:spcBef>
              <a:spcAft>
                <a:spcPts val="0"/>
              </a:spcAft>
              <a:buClr>
                <a:schemeClr val="dk1"/>
              </a:buClr>
              <a:buSzPts val="1400"/>
              <a:buNone/>
              <a:defRPr>
                <a:solidFill>
                  <a:schemeClr val="dk1"/>
                </a:solidFill>
              </a:defRPr>
            </a:lvl9pPr>
          </a:lstStyle>
          <a:p>
            <a:endParaRPr/>
          </a:p>
        </p:txBody>
      </p:sp>
      <p:sp>
        <p:nvSpPr>
          <p:cNvPr id="177" name="Google Shape;177;p21"/>
          <p:cNvSpPr txBox="1">
            <a:spLocks noGrp="1"/>
          </p:cNvSpPr>
          <p:nvPr>
            <p:ph type="subTitle" idx="4"/>
          </p:nvPr>
        </p:nvSpPr>
        <p:spPr>
          <a:xfrm>
            <a:off x="3523975" y="2148170"/>
            <a:ext cx="2096100" cy="3384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dk1"/>
              </a:buClr>
              <a:buSzPts val="2000"/>
              <a:buNone/>
              <a:defRPr sz="2500">
                <a:latin typeface="Arial"/>
                <a:ea typeface="Arial"/>
                <a:cs typeface="Arial"/>
                <a:sym typeface="Arial"/>
              </a:defRPr>
            </a:lvl1pPr>
            <a:lvl2pPr lvl="1" algn="l">
              <a:lnSpc>
                <a:spcPct val="100000"/>
              </a:lnSpc>
              <a:spcBef>
                <a:spcPts val="0"/>
              </a:spcBef>
              <a:spcAft>
                <a:spcPts val="0"/>
              </a:spcAft>
              <a:buClr>
                <a:schemeClr val="dk1"/>
              </a:buClr>
              <a:buSzPts val="2000"/>
              <a:buNone/>
              <a:defRPr sz="2000">
                <a:solidFill>
                  <a:schemeClr val="dk1"/>
                </a:solidFill>
              </a:defRPr>
            </a:lvl2pPr>
            <a:lvl3pPr lvl="2" algn="l">
              <a:lnSpc>
                <a:spcPct val="100000"/>
              </a:lnSpc>
              <a:spcBef>
                <a:spcPts val="0"/>
              </a:spcBef>
              <a:spcAft>
                <a:spcPts val="0"/>
              </a:spcAft>
              <a:buClr>
                <a:schemeClr val="dk1"/>
              </a:buClr>
              <a:buSzPts val="2000"/>
              <a:buNone/>
              <a:defRPr sz="2000">
                <a:solidFill>
                  <a:schemeClr val="dk1"/>
                </a:solidFill>
              </a:defRPr>
            </a:lvl3pPr>
            <a:lvl4pPr lvl="3" algn="l">
              <a:lnSpc>
                <a:spcPct val="100000"/>
              </a:lnSpc>
              <a:spcBef>
                <a:spcPts val="0"/>
              </a:spcBef>
              <a:spcAft>
                <a:spcPts val="0"/>
              </a:spcAft>
              <a:buClr>
                <a:schemeClr val="dk1"/>
              </a:buClr>
              <a:buSzPts val="2000"/>
              <a:buNone/>
              <a:defRPr sz="2000">
                <a:solidFill>
                  <a:schemeClr val="dk1"/>
                </a:solidFill>
              </a:defRPr>
            </a:lvl4pPr>
            <a:lvl5pPr lvl="4" algn="l">
              <a:lnSpc>
                <a:spcPct val="100000"/>
              </a:lnSpc>
              <a:spcBef>
                <a:spcPts val="0"/>
              </a:spcBef>
              <a:spcAft>
                <a:spcPts val="0"/>
              </a:spcAft>
              <a:buClr>
                <a:schemeClr val="dk1"/>
              </a:buClr>
              <a:buSzPts val="2000"/>
              <a:buNone/>
              <a:defRPr sz="2000">
                <a:solidFill>
                  <a:schemeClr val="dk1"/>
                </a:solidFill>
              </a:defRPr>
            </a:lvl5pPr>
            <a:lvl6pPr lvl="5" algn="l">
              <a:lnSpc>
                <a:spcPct val="100000"/>
              </a:lnSpc>
              <a:spcBef>
                <a:spcPts val="0"/>
              </a:spcBef>
              <a:spcAft>
                <a:spcPts val="0"/>
              </a:spcAft>
              <a:buClr>
                <a:schemeClr val="dk1"/>
              </a:buClr>
              <a:buSzPts val="2000"/>
              <a:buNone/>
              <a:defRPr sz="2000">
                <a:solidFill>
                  <a:schemeClr val="dk1"/>
                </a:solidFill>
              </a:defRPr>
            </a:lvl6pPr>
            <a:lvl7pPr lvl="6" algn="l">
              <a:lnSpc>
                <a:spcPct val="100000"/>
              </a:lnSpc>
              <a:spcBef>
                <a:spcPts val="0"/>
              </a:spcBef>
              <a:spcAft>
                <a:spcPts val="0"/>
              </a:spcAft>
              <a:buClr>
                <a:schemeClr val="dk1"/>
              </a:buClr>
              <a:buSzPts val="2000"/>
              <a:buNone/>
              <a:defRPr sz="2000">
                <a:solidFill>
                  <a:schemeClr val="dk1"/>
                </a:solidFill>
              </a:defRPr>
            </a:lvl7pPr>
            <a:lvl8pPr lvl="7" algn="l">
              <a:lnSpc>
                <a:spcPct val="100000"/>
              </a:lnSpc>
              <a:spcBef>
                <a:spcPts val="0"/>
              </a:spcBef>
              <a:spcAft>
                <a:spcPts val="0"/>
              </a:spcAft>
              <a:buClr>
                <a:schemeClr val="dk1"/>
              </a:buClr>
              <a:buSzPts val="2000"/>
              <a:buNone/>
              <a:defRPr sz="2000">
                <a:solidFill>
                  <a:schemeClr val="dk1"/>
                </a:solidFill>
              </a:defRPr>
            </a:lvl8pPr>
            <a:lvl9pPr lvl="8" algn="l">
              <a:lnSpc>
                <a:spcPct val="100000"/>
              </a:lnSpc>
              <a:spcBef>
                <a:spcPts val="0"/>
              </a:spcBef>
              <a:spcAft>
                <a:spcPts val="0"/>
              </a:spcAft>
              <a:buClr>
                <a:schemeClr val="dk1"/>
              </a:buClr>
              <a:buSzPts val="2000"/>
              <a:buNone/>
              <a:defRPr sz="2000">
                <a:solidFill>
                  <a:schemeClr val="dk1"/>
                </a:solidFill>
              </a:defRPr>
            </a:lvl9pPr>
          </a:lstStyle>
          <a:p>
            <a:endParaRPr/>
          </a:p>
        </p:txBody>
      </p:sp>
      <p:sp>
        <p:nvSpPr>
          <p:cNvPr id="178" name="Google Shape;178;p21"/>
          <p:cNvSpPr txBox="1">
            <a:spLocks noGrp="1"/>
          </p:cNvSpPr>
          <p:nvPr>
            <p:ph type="subTitle" idx="5"/>
          </p:nvPr>
        </p:nvSpPr>
        <p:spPr>
          <a:xfrm>
            <a:off x="2194075" y="4062756"/>
            <a:ext cx="2096100" cy="5451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dk1"/>
              </a:buClr>
              <a:buSzPts val="1400"/>
              <a:buNone/>
              <a:defRPr/>
            </a:lvl1pPr>
            <a:lvl2pPr lvl="1" algn="l">
              <a:lnSpc>
                <a:spcPct val="100000"/>
              </a:lnSpc>
              <a:spcBef>
                <a:spcPts val="0"/>
              </a:spcBef>
              <a:spcAft>
                <a:spcPts val="0"/>
              </a:spcAft>
              <a:buClr>
                <a:schemeClr val="dk1"/>
              </a:buClr>
              <a:buSzPts val="1400"/>
              <a:buNone/>
              <a:defRPr>
                <a:solidFill>
                  <a:schemeClr val="dk1"/>
                </a:solidFill>
              </a:defRPr>
            </a:lvl2pPr>
            <a:lvl3pPr lvl="2" algn="l">
              <a:lnSpc>
                <a:spcPct val="100000"/>
              </a:lnSpc>
              <a:spcBef>
                <a:spcPts val="0"/>
              </a:spcBef>
              <a:spcAft>
                <a:spcPts val="0"/>
              </a:spcAft>
              <a:buClr>
                <a:schemeClr val="dk1"/>
              </a:buClr>
              <a:buSzPts val="1400"/>
              <a:buNone/>
              <a:defRPr>
                <a:solidFill>
                  <a:schemeClr val="dk1"/>
                </a:solidFill>
              </a:defRPr>
            </a:lvl3pPr>
            <a:lvl4pPr lvl="3" algn="l">
              <a:lnSpc>
                <a:spcPct val="100000"/>
              </a:lnSpc>
              <a:spcBef>
                <a:spcPts val="0"/>
              </a:spcBef>
              <a:spcAft>
                <a:spcPts val="0"/>
              </a:spcAft>
              <a:buClr>
                <a:schemeClr val="dk1"/>
              </a:buClr>
              <a:buSzPts val="1400"/>
              <a:buNone/>
              <a:defRPr>
                <a:solidFill>
                  <a:schemeClr val="dk1"/>
                </a:solidFill>
              </a:defRPr>
            </a:lvl4pPr>
            <a:lvl5pPr lvl="4" algn="l">
              <a:lnSpc>
                <a:spcPct val="100000"/>
              </a:lnSpc>
              <a:spcBef>
                <a:spcPts val="0"/>
              </a:spcBef>
              <a:spcAft>
                <a:spcPts val="0"/>
              </a:spcAft>
              <a:buClr>
                <a:schemeClr val="dk1"/>
              </a:buClr>
              <a:buSzPts val="1400"/>
              <a:buNone/>
              <a:defRPr>
                <a:solidFill>
                  <a:schemeClr val="dk1"/>
                </a:solidFill>
              </a:defRPr>
            </a:lvl5pPr>
            <a:lvl6pPr lvl="5" algn="l">
              <a:lnSpc>
                <a:spcPct val="100000"/>
              </a:lnSpc>
              <a:spcBef>
                <a:spcPts val="0"/>
              </a:spcBef>
              <a:spcAft>
                <a:spcPts val="0"/>
              </a:spcAft>
              <a:buClr>
                <a:schemeClr val="dk1"/>
              </a:buClr>
              <a:buSzPts val="1400"/>
              <a:buNone/>
              <a:defRPr>
                <a:solidFill>
                  <a:schemeClr val="dk1"/>
                </a:solidFill>
              </a:defRPr>
            </a:lvl6pPr>
            <a:lvl7pPr lvl="6" algn="l">
              <a:lnSpc>
                <a:spcPct val="100000"/>
              </a:lnSpc>
              <a:spcBef>
                <a:spcPts val="0"/>
              </a:spcBef>
              <a:spcAft>
                <a:spcPts val="0"/>
              </a:spcAft>
              <a:buClr>
                <a:schemeClr val="dk1"/>
              </a:buClr>
              <a:buSzPts val="1400"/>
              <a:buNone/>
              <a:defRPr>
                <a:solidFill>
                  <a:schemeClr val="dk1"/>
                </a:solidFill>
              </a:defRPr>
            </a:lvl7pPr>
            <a:lvl8pPr lvl="7" algn="l">
              <a:lnSpc>
                <a:spcPct val="100000"/>
              </a:lnSpc>
              <a:spcBef>
                <a:spcPts val="0"/>
              </a:spcBef>
              <a:spcAft>
                <a:spcPts val="0"/>
              </a:spcAft>
              <a:buClr>
                <a:schemeClr val="dk1"/>
              </a:buClr>
              <a:buSzPts val="1400"/>
              <a:buNone/>
              <a:defRPr>
                <a:solidFill>
                  <a:schemeClr val="dk1"/>
                </a:solidFill>
              </a:defRPr>
            </a:lvl8pPr>
            <a:lvl9pPr lvl="8" algn="l">
              <a:lnSpc>
                <a:spcPct val="100000"/>
              </a:lnSpc>
              <a:spcBef>
                <a:spcPts val="0"/>
              </a:spcBef>
              <a:spcAft>
                <a:spcPts val="0"/>
              </a:spcAft>
              <a:buClr>
                <a:schemeClr val="dk1"/>
              </a:buClr>
              <a:buSzPts val="1400"/>
              <a:buNone/>
              <a:defRPr>
                <a:solidFill>
                  <a:schemeClr val="dk1"/>
                </a:solidFill>
              </a:defRPr>
            </a:lvl9pPr>
          </a:lstStyle>
          <a:p>
            <a:endParaRPr/>
          </a:p>
        </p:txBody>
      </p:sp>
      <p:sp>
        <p:nvSpPr>
          <p:cNvPr id="179" name="Google Shape;179;p21"/>
          <p:cNvSpPr txBox="1">
            <a:spLocks noGrp="1"/>
          </p:cNvSpPr>
          <p:nvPr>
            <p:ph type="subTitle" idx="6"/>
          </p:nvPr>
        </p:nvSpPr>
        <p:spPr>
          <a:xfrm>
            <a:off x="2194075" y="3718350"/>
            <a:ext cx="2096100" cy="3384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dk1"/>
              </a:buClr>
              <a:buSzPts val="2000"/>
              <a:buNone/>
              <a:defRPr sz="2500">
                <a:latin typeface="Arial"/>
                <a:ea typeface="Arial"/>
                <a:cs typeface="Arial"/>
                <a:sym typeface="Arial"/>
              </a:defRPr>
            </a:lvl1pPr>
            <a:lvl2pPr lvl="1" algn="l">
              <a:lnSpc>
                <a:spcPct val="100000"/>
              </a:lnSpc>
              <a:spcBef>
                <a:spcPts val="0"/>
              </a:spcBef>
              <a:spcAft>
                <a:spcPts val="0"/>
              </a:spcAft>
              <a:buClr>
                <a:schemeClr val="dk1"/>
              </a:buClr>
              <a:buSzPts val="2000"/>
              <a:buNone/>
              <a:defRPr sz="2000">
                <a:solidFill>
                  <a:schemeClr val="dk1"/>
                </a:solidFill>
              </a:defRPr>
            </a:lvl2pPr>
            <a:lvl3pPr lvl="2" algn="l">
              <a:lnSpc>
                <a:spcPct val="100000"/>
              </a:lnSpc>
              <a:spcBef>
                <a:spcPts val="0"/>
              </a:spcBef>
              <a:spcAft>
                <a:spcPts val="0"/>
              </a:spcAft>
              <a:buClr>
                <a:schemeClr val="dk1"/>
              </a:buClr>
              <a:buSzPts val="2000"/>
              <a:buNone/>
              <a:defRPr sz="2000">
                <a:solidFill>
                  <a:schemeClr val="dk1"/>
                </a:solidFill>
              </a:defRPr>
            </a:lvl3pPr>
            <a:lvl4pPr lvl="3" algn="l">
              <a:lnSpc>
                <a:spcPct val="100000"/>
              </a:lnSpc>
              <a:spcBef>
                <a:spcPts val="0"/>
              </a:spcBef>
              <a:spcAft>
                <a:spcPts val="0"/>
              </a:spcAft>
              <a:buClr>
                <a:schemeClr val="dk1"/>
              </a:buClr>
              <a:buSzPts val="2000"/>
              <a:buNone/>
              <a:defRPr sz="2000">
                <a:solidFill>
                  <a:schemeClr val="dk1"/>
                </a:solidFill>
              </a:defRPr>
            </a:lvl4pPr>
            <a:lvl5pPr lvl="4" algn="l">
              <a:lnSpc>
                <a:spcPct val="100000"/>
              </a:lnSpc>
              <a:spcBef>
                <a:spcPts val="0"/>
              </a:spcBef>
              <a:spcAft>
                <a:spcPts val="0"/>
              </a:spcAft>
              <a:buClr>
                <a:schemeClr val="dk1"/>
              </a:buClr>
              <a:buSzPts val="2000"/>
              <a:buNone/>
              <a:defRPr sz="2000">
                <a:solidFill>
                  <a:schemeClr val="dk1"/>
                </a:solidFill>
              </a:defRPr>
            </a:lvl5pPr>
            <a:lvl6pPr lvl="5" algn="l">
              <a:lnSpc>
                <a:spcPct val="100000"/>
              </a:lnSpc>
              <a:spcBef>
                <a:spcPts val="0"/>
              </a:spcBef>
              <a:spcAft>
                <a:spcPts val="0"/>
              </a:spcAft>
              <a:buClr>
                <a:schemeClr val="dk1"/>
              </a:buClr>
              <a:buSzPts val="2000"/>
              <a:buNone/>
              <a:defRPr sz="2000">
                <a:solidFill>
                  <a:schemeClr val="dk1"/>
                </a:solidFill>
              </a:defRPr>
            </a:lvl6pPr>
            <a:lvl7pPr lvl="6" algn="l">
              <a:lnSpc>
                <a:spcPct val="100000"/>
              </a:lnSpc>
              <a:spcBef>
                <a:spcPts val="0"/>
              </a:spcBef>
              <a:spcAft>
                <a:spcPts val="0"/>
              </a:spcAft>
              <a:buClr>
                <a:schemeClr val="dk1"/>
              </a:buClr>
              <a:buSzPts val="2000"/>
              <a:buNone/>
              <a:defRPr sz="2000">
                <a:solidFill>
                  <a:schemeClr val="dk1"/>
                </a:solidFill>
              </a:defRPr>
            </a:lvl7pPr>
            <a:lvl8pPr lvl="7" algn="l">
              <a:lnSpc>
                <a:spcPct val="100000"/>
              </a:lnSpc>
              <a:spcBef>
                <a:spcPts val="0"/>
              </a:spcBef>
              <a:spcAft>
                <a:spcPts val="0"/>
              </a:spcAft>
              <a:buClr>
                <a:schemeClr val="dk1"/>
              </a:buClr>
              <a:buSzPts val="2000"/>
              <a:buNone/>
              <a:defRPr sz="2000">
                <a:solidFill>
                  <a:schemeClr val="dk1"/>
                </a:solidFill>
              </a:defRPr>
            </a:lvl8pPr>
            <a:lvl9pPr lvl="8" algn="l">
              <a:lnSpc>
                <a:spcPct val="100000"/>
              </a:lnSpc>
              <a:spcBef>
                <a:spcPts val="0"/>
              </a:spcBef>
              <a:spcAft>
                <a:spcPts val="0"/>
              </a:spcAft>
              <a:buClr>
                <a:schemeClr val="dk1"/>
              </a:buClr>
              <a:buSzPts val="2000"/>
              <a:buNone/>
              <a:defRPr sz="2000">
                <a:solidFill>
                  <a:schemeClr val="dk1"/>
                </a:solidFill>
              </a:defRPr>
            </a:lvl9pPr>
          </a:lstStyle>
          <a:p>
            <a:endParaRPr/>
          </a:p>
        </p:txBody>
      </p:sp>
      <p:sp>
        <p:nvSpPr>
          <p:cNvPr id="180" name="Google Shape;180;p21"/>
          <p:cNvSpPr txBox="1">
            <a:spLocks noGrp="1"/>
          </p:cNvSpPr>
          <p:nvPr>
            <p:ph type="subTitle" idx="7"/>
          </p:nvPr>
        </p:nvSpPr>
        <p:spPr>
          <a:xfrm>
            <a:off x="4853388" y="4062756"/>
            <a:ext cx="2096100" cy="5451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dk1"/>
              </a:buClr>
              <a:buSzPts val="1400"/>
              <a:buNone/>
              <a:defRPr/>
            </a:lvl1pPr>
            <a:lvl2pPr lvl="1" algn="l">
              <a:lnSpc>
                <a:spcPct val="100000"/>
              </a:lnSpc>
              <a:spcBef>
                <a:spcPts val="0"/>
              </a:spcBef>
              <a:spcAft>
                <a:spcPts val="0"/>
              </a:spcAft>
              <a:buClr>
                <a:schemeClr val="dk1"/>
              </a:buClr>
              <a:buSzPts val="1400"/>
              <a:buNone/>
              <a:defRPr>
                <a:solidFill>
                  <a:schemeClr val="dk1"/>
                </a:solidFill>
              </a:defRPr>
            </a:lvl2pPr>
            <a:lvl3pPr lvl="2" algn="l">
              <a:lnSpc>
                <a:spcPct val="100000"/>
              </a:lnSpc>
              <a:spcBef>
                <a:spcPts val="0"/>
              </a:spcBef>
              <a:spcAft>
                <a:spcPts val="0"/>
              </a:spcAft>
              <a:buClr>
                <a:schemeClr val="dk1"/>
              </a:buClr>
              <a:buSzPts val="1400"/>
              <a:buNone/>
              <a:defRPr>
                <a:solidFill>
                  <a:schemeClr val="dk1"/>
                </a:solidFill>
              </a:defRPr>
            </a:lvl3pPr>
            <a:lvl4pPr lvl="3" algn="l">
              <a:lnSpc>
                <a:spcPct val="100000"/>
              </a:lnSpc>
              <a:spcBef>
                <a:spcPts val="0"/>
              </a:spcBef>
              <a:spcAft>
                <a:spcPts val="0"/>
              </a:spcAft>
              <a:buClr>
                <a:schemeClr val="dk1"/>
              </a:buClr>
              <a:buSzPts val="1400"/>
              <a:buNone/>
              <a:defRPr>
                <a:solidFill>
                  <a:schemeClr val="dk1"/>
                </a:solidFill>
              </a:defRPr>
            </a:lvl4pPr>
            <a:lvl5pPr lvl="4" algn="l">
              <a:lnSpc>
                <a:spcPct val="100000"/>
              </a:lnSpc>
              <a:spcBef>
                <a:spcPts val="0"/>
              </a:spcBef>
              <a:spcAft>
                <a:spcPts val="0"/>
              </a:spcAft>
              <a:buClr>
                <a:schemeClr val="dk1"/>
              </a:buClr>
              <a:buSzPts val="1400"/>
              <a:buNone/>
              <a:defRPr>
                <a:solidFill>
                  <a:schemeClr val="dk1"/>
                </a:solidFill>
              </a:defRPr>
            </a:lvl5pPr>
            <a:lvl6pPr lvl="5" algn="l">
              <a:lnSpc>
                <a:spcPct val="100000"/>
              </a:lnSpc>
              <a:spcBef>
                <a:spcPts val="0"/>
              </a:spcBef>
              <a:spcAft>
                <a:spcPts val="0"/>
              </a:spcAft>
              <a:buClr>
                <a:schemeClr val="dk1"/>
              </a:buClr>
              <a:buSzPts val="1400"/>
              <a:buNone/>
              <a:defRPr>
                <a:solidFill>
                  <a:schemeClr val="dk1"/>
                </a:solidFill>
              </a:defRPr>
            </a:lvl6pPr>
            <a:lvl7pPr lvl="6" algn="l">
              <a:lnSpc>
                <a:spcPct val="100000"/>
              </a:lnSpc>
              <a:spcBef>
                <a:spcPts val="0"/>
              </a:spcBef>
              <a:spcAft>
                <a:spcPts val="0"/>
              </a:spcAft>
              <a:buClr>
                <a:schemeClr val="dk1"/>
              </a:buClr>
              <a:buSzPts val="1400"/>
              <a:buNone/>
              <a:defRPr>
                <a:solidFill>
                  <a:schemeClr val="dk1"/>
                </a:solidFill>
              </a:defRPr>
            </a:lvl7pPr>
            <a:lvl8pPr lvl="7" algn="l">
              <a:lnSpc>
                <a:spcPct val="100000"/>
              </a:lnSpc>
              <a:spcBef>
                <a:spcPts val="0"/>
              </a:spcBef>
              <a:spcAft>
                <a:spcPts val="0"/>
              </a:spcAft>
              <a:buClr>
                <a:schemeClr val="dk1"/>
              </a:buClr>
              <a:buSzPts val="1400"/>
              <a:buNone/>
              <a:defRPr>
                <a:solidFill>
                  <a:schemeClr val="dk1"/>
                </a:solidFill>
              </a:defRPr>
            </a:lvl8pPr>
            <a:lvl9pPr lvl="8" algn="l">
              <a:lnSpc>
                <a:spcPct val="100000"/>
              </a:lnSpc>
              <a:spcBef>
                <a:spcPts val="0"/>
              </a:spcBef>
              <a:spcAft>
                <a:spcPts val="0"/>
              </a:spcAft>
              <a:buClr>
                <a:schemeClr val="dk1"/>
              </a:buClr>
              <a:buSzPts val="1400"/>
              <a:buNone/>
              <a:defRPr>
                <a:solidFill>
                  <a:schemeClr val="dk1"/>
                </a:solidFill>
              </a:defRPr>
            </a:lvl9pPr>
          </a:lstStyle>
          <a:p>
            <a:endParaRPr/>
          </a:p>
        </p:txBody>
      </p:sp>
      <p:sp>
        <p:nvSpPr>
          <p:cNvPr id="181" name="Google Shape;181;p21"/>
          <p:cNvSpPr txBox="1">
            <a:spLocks noGrp="1"/>
          </p:cNvSpPr>
          <p:nvPr>
            <p:ph type="subTitle" idx="8"/>
          </p:nvPr>
        </p:nvSpPr>
        <p:spPr>
          <a:xfrm>
            <a:off x="4853388" y="3718350"/>
            <a:ext cx="2096100" cy="3384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dk1"/>
              </a:buClr>
              <a:buSzPts val="2000"/>
              <a:buNone/>
              <a:defRPr sz="2500">
                <a:latin typeface="Arial"/>
                <a:ea typeface="Arial"/>
                <a:cs typeface="Arial"/>
                <a:sym typeface="Arial"/>
              </a:defRPr>
            </a:lvl1pPr>
            <a:lvl2pPr lvl="1" algn="l">
              <a:lnSpc>
                <a:spcPct val="100000"/>
              </a:lnSpc>
              <a:spcBef>
                <a:spcPts val="0"/>
              </a:spcBef>
              <a:spcAft>
                <a:spcPts val="0"/>
              </a:spcAft>
              <a:buClr>
                <a:schemeClr val="dk1"/>
              </a:buClr>
              <a:buSzPts val="2000"/>
              <a:buNone/>
              <a:defRPr sz="2000">
                <a:solidFill>
                  <a:schemeClr val="dk1"/>
                </a:solidFill>
              </a:defRPr>
            </a:lvl2pPr>
            <a:lvl3pPr lvl="2" algn="l">
              <a:lnSpc>
                <a:spcPct val="100000"/>
              </a:lnSpc>
              <a:spcBef>
                <a:spcPts val="0"/>
              </a:spcBef>
              <a:spcAft>
                <a:spcPts val="0"/>
              </a:spcAft>
              <a:buClr>
                <a:schemeClr val="dk1"/>
              </a:buClr>
              <a:buSzPts val="2000"/>
              <a:buNone/>
              <a:defRPr sz="2000">
                <a:solidFill>
                  <a:schemeClr val="dk1"/>
                </a:solidFill>
              </a:defRPr>
            </a:lvl3pPr>
            <a:lvl4pPr lvl="3" algn="l">
              <a:lnSpc>
                <a:spcPct val="100000"/>
              </a:lnSpc>
              <a:spcBef>
                <a:spcPts val="0"/>
              </a:spcBef>
              <a:spcAft>
                <a:spcPts val="0"/>
              </a:spcAft>
              <a:buClr>
                <a:schemeClr val="dk1"/>
              </a:buClr>
              <a:buSzPts val="2000"/>
              <a:buNone/>
              <a:defRPr sz="2000">
                <a:solidFill>
                  <a:schemeClr val="dk1"/>
                </a:solidFill>
              </a:defRPr>
            </a:lvl4pPr>
            <a:lvl5pPr lvl="4" algn="l">
              <a:lnSpc>
                <a:spcPct val="100000"/>
              </a:lnSpc>
              <a:spcBef>
                <a:spcPts val="0"/>
              </a:spcBef>
              <a:spcAft>
                <a:spcPts val="0"/>
              </a:spcAft>
              <a:buClr>
                <a:schemeClr val="dk1"/>
              </a:buClr>
              <a:buSzPts val="2000"/>
              <a:buNone/>
              <a:defRPr sz="2000">
                <a:solidFill>
                  <a:schemeClr val="dk1"/>
                </a:solidFill>
              </a:defRPr>
            </a:lvl5pPr>
            <a:lvl6pPr lvl="5" algn="l">
              <a:lnSpc>
                <a:spcPct val="100000"/>
              </a:lnSpc>
              <a:spcBef>
                <a:spcPts val="0"/>
              </a:spcBef>
              <a:spcAft>
                <a:spcPts val="0"/>
              </a:spcAft>
              <a:buClr>
                <a:schemeClr val="dk1"/>
              </a:buClr>
              <a:buSzPts val="2000"/>
              <a:buNone/>
              <a:defRPr sz="2000">
                <a:solidFill>
                  <a:schemeClr val="dk1"/>
                </a:solidFill>
              </a:defRPr>
            </a:lvl6pPr>
            <a:lvl7pPr lvl="6" algn="l">
              <a:lnSpc>
                <a:spcPct val="100000"/>
              </a:lnSpc>
              <a:spcBef>
                <a:spcPts val="0"/>
              </a:spcBef>
              <a:spcAft>
                <a:spcPts val="0"/>
              </a:spcAft>
              <a:buClr>
                <a:schemeClr val="dk1"/>
              </a:buClr>
              <a:buSzPts val="2000"/>
              <a:buNone/>
              <a:defRPr sz="2000">
                <a:solidFill>
                  <a:schemeClr val="dk1"/>
                </a:solidFill>
              </a:defRPr>
            </a:lvl7pPr>
            <a:lvl8pPr lvl="7" algn="l">
              <a:lnSpc>
                <a:spcPct val="100000"/>
              </a:lnSpc>
              <a:spcBef>
                <a:spcPts val="0"/>
              </a:spcBef>
              <a:spcAft>
                <a:spcPts val="0"/>
              </a:spcAft>
              <a:buClr>
                <a:schemeClr val="dk1"/>
              </a:buClr>
              <a:buSzPts val="2000"/>
              <a:buNone/>
              <a:defRPr sz="2000">
                <a:solidFill>
                  <a:schemeClr val="dk1"/>
                </a:solidFill>
              </a:defRPr>
            </a:lvl8pPr>
            <a:lvl9pPr lvl="8" algn="l">
              <a:lnSpc>
                <a:spcPct val="100000"/>
              </a:lnSpc>
              <a:spcBef>
                <a:spcPts val="0"/>
              </a:spcBef>
              <a:spcAft>
                <a:spcPts val="0"/>
              </a:spcAft>
              <a:buClr>
                <a:schemeClr val="dk1"/>
              </a:buClr>
              <a:buSzPts val="2000"/>
              <a:buNone/>
              <a:defRPr sz="2000">
                <a:solidFill>
                  <a:schemeClr val="dk1"/>
                </a:solidFill>
              </a:defRPr>
            </a:lvl9pPr>
          </a:lstStyle>
          <a:p>
            <a:endParaRPr/>
          </a:p>
        </p:txBody>
      </p:sp>
      <p:sp>
        <p:nvSpPr>
          <p:cNvPr id="182" name="Google Shape;182;p21"/>
          <p:cNvSpPr txBox="1">
            <a:spLocks noGrp="1"/>
          </p:cNvSpPr>
          <p:nvPr>
            <p:ph type="subTitle" idx="9"/>
          </p:nvPr>
        </p:nvSpPr>
        <p:spPr>
          <a:xfrm>
            <a:off x="866613" y="2492576"/>
            <a:ext cx="2096100" cy="5451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dk1"/>
              </a:buClr>
              <a:buSzPts val="1400"/>
              <a:buNone/>
              <a:defRPr/>
            </a:lvl1pPr>
            <a:lvl2pPr lvl="1" algn="l">
              <a:lnSpc>
                <a:spcPct val="100000"/>
              </a:lnSpc>
              <a:spcBef>
                <a:spcPts val="0"/>
              </a:spcBef>
              <a:spcAft>
                <a:spcPts val="0"/>
              </a:spcAft>
              <a:buClr>
                <a:schemeClr val="dk1"/>
              </a:buClr>
              <a:buSzPts val="1400"/>
              <a:buNone/>
              <a:defRPr>
                <a:solidFill>
                  <a:schemeClr val="dk1"/>
                </a:solidFill>
              </a:defRPr>
            </a:lvl2pPr>
            <a:lvl3pPr lvl="2" algn="l">
              <a:lnSpc>
                <a:spcPct val="100000"/>
              </a:lnSpc>
              <a:spcBef>
                <a:spcPts val="0"/>
              </a:spcBef>
              <a:spcAft>
                <a:spcPts val="0"/>
              </a:spcAft>
              <a:buClr>
                <a:schemeClr val="dk1"/>
              </a:buClr>
              <a:buSzPts val="1400"/>
              <a:buNone/>
              <a:defRPr>
                <a:solidFill>
                  <a:schemeClr val="dk1"/>
                </a:solidFill>
              </a:defRPr>
            </a:lvl3pPr>
            <a:lvl4pPr lvl="3" algn="l">
              <a:lnSpc>
                <a:spcPct val="100000"/>
              </a:lnSpc>
              <a:spcBef>
                <a:spcPts val="0"/>
              </a:spcBef>
              <a:spcAft>
                <a:spcPts val="0"/>
              </a:spcAft>
              <a:buClr>
                <a:schemeClr val="dk1"/>
              </a:buClr>
              <a:buSzPts val="1400"/>
              <a:buNone/>
              <a:defRPr>
                <a:solidFill>
                  <a:schemeClr val="dk1"/>
                </a:solidFill>
              </a:defRPr>
            </a:lvl4pPr>
            <a:lvl5pPr lvl="4" algn="l">
              <a:lnSpc>
                <a:spcPct val="100000"/>
              </a:lnSpc>
              <a:spcBef>
                <a:spcPts val="0"/>
              </a:spcBef>
              <a:spcAft>
                <a:spcPts val="0"/>
              </a:spcAft>
              <a:buClr>
                <a:schemeClr val="dk1"/>
              </a:buClr>
              <a:buSzPts val="1400"/>
              <a:buNone/>
              <a:defRPr>
                <a:solidFill>
                  <a:schemeClr val="dk1"/>
                </a:solidFill>
              </a:defRPr>
            </a:lvl5pPr>
            <a:lvl6pPr lvl="5" algn="l">
              <a:lnSpc>
                <a:spcPct val="100000"/>
              </a:lnSpc>
              <a:spcBef>
                <a:spcPts val="0"/>
              </a:spcBef>
              <a:spcAft>
                <a:spcPts val="0"/>
              </a:spcAft>
              <a:buClr>
                <a:schemeClr val="dk1"/>
              </a:buClr>
              <a:buSzPts val="1400"/>
              <a:buNone/>
              <a:defRPr>
                <a:solidFill>
                  <a:schemeClr val="dk1"/>
                </a:solidFill>
              </a:defRPr>
            </a:lvl6pPr>
            <a:lvl7pPr lvl="6" algn="l">
              <a:lnSpc>
                <a:spcPct val="100000"/>
              </a:lnSpc>
              <a:spcBef>
                <a:spcPts val="0"/>
              </a:spcBef>
              <a:spcAft>
                <a:spcPts val="0"/>
              </a:spcAft>
              <a:buClr>
                <a:schemeClr val="dk1"/>
              </a:buClr>
              <a:buSzPts val="1400"/>
              <a:buNone/>
              <a:defRPr>
                <a:solidFill>
                  <a:schemeClr val="dk1"/>
                </a:solidFill>
              </a:defRPr>
            </a:lvl7pPr>
            <a:lvl8pPr lvl="7" algn="l">
              <a:lnSpc>
                <a:spcPct val="100000"/>
              </a:lnSpc>
              <a:spcBef>
                <a:spcPts val="0"/>
              </a:spcBef>
              <a:spcAft>
                <a:spcPts val="0"/>
              </a:spcAft>
              <a:buClr>
                <a:schemeClr val="dk1"/>
              </a:buClr>
              <a:buSzPts val="1400"/>
              <a:buNone/>
              <a:defRPr>
                <a:solidFill>
                  <a:schemeClr val="dk1"/>
                </a:solidFill>
              </a:defRPr>
            </a:lvl8pPr>
            <a:lvl9pPr lvl="8" algn="l">
              <a:lnSpc>
                <a:spcPct val="100000"/>
              </a:lnSpc>
              <a:spcBef>
                <a:spcPts val="0"/>
              </a:spcBef>
              <a:spcAft>
                <a:spcPts val="0"/>
              </a:spcAft>
              <a:buClr>
                <a:schemeClr val="dk1"/>
              </a:buClr>
              <a:buSzPts val="1400"/>
              <a:buNone/>
              <a:defRPr>
                <a:solidFill>
                  <a:schemeClr val="dk1"/>
                </a:solidFill>
              </a:defRPr>
            </a:lvl9pPr>
          </a:lstStyle>
          <a:p>
            <a:endParaRPr/>
          </a:p>
        </p:txBody>
      </p:sp>
      <p:sp>
        <p:nvSpPr>
          <p:cNvPr id="183" name="Google Shape;183;p21"/>
          <p:cNvSpPr txBox="1">
            <a:spLocks noGrp="1"/>
          </p:cNvSpPr>
          <p:nvPr>
            <p:ph type="subTitle" idx="13"/>
          </p:nvPr>
        </p:nvSpPr>
        <p:spPr>
          <a:xfrm>
            <a:off x="866613" y="2148170"/>
            <a:ext cx="2096100" cy="3384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dk1"/>
              </a:buClr>
              <a:buSzPts val="2000"/>
              <a:buNone/>
              <a:defRPr sz="2500">
                <a:latin typeface="Arial"/>
                <a:ea typeface="Arial"/>
                <a:cs typeface="Arial"/>
                <a:sym typeface="Arial"/>
              </a:defRPr>
            </a:lvl1pPr>
            <a:lvl2pPr lvl="1" algn="l">
              <a:lnSpc>
                <a:spcPct val="100000"/>
              </a:lnSpc>
              <a:spcBef>
                <a:spcPts val="0"/>
              </a:spcBef>
              <a:spcAft>
                <a:spcPts val="0"/>
              </a:spcAft>
              <a:buClr>
                <a:schemeClr val="dk1"/>
              </a:buClr>
              <a:buSzPts val="2000"/>
              <a:buNone/>
              <a:defRPr sz="2000">
                <a:solidFill>
                  <a:schemeClr val="dk1"/>
                </a:solidFill>
              </a:defRPr>
            </a:lvl2pPr>
            <a:lvl3pPr lvl="2" algn="l">
              <a:lnSpc>
                <a:spcPct val="100000"/>
              </a:lnSpc>
              <a:spcBef>
                <a:spcPts val="0"/>
              </a:spcBef>
              <a:spcAft>
                <a:spcPts val="0"/>
              </a:spcAft>
              <a:buClr>
                <a:schemeClr val="dk1"/>
              </a:buClr>
              <a:buSzPts val="2000"/>
              <a:buNone/>
              <a:defRPr sz="2000">
                <a:solidFill>
                  <a:schemeClr val="dk1"/>
                </a:solidFill>
              </a:defRPr>
            </a:lvl3pPr>
            <a:lvl4pPr lvl="3" algn="l">
              <a:lnSpc>
                <a:spcPct val="100000"/>
              </a:lnSpc>
              <a:spcBef>
                <a:spcPts val="0"/>
              </a:spcBef>
              <a:spcAft>
                <a:spcPts val="0"/>
              </a:spcAft>
              <a:buClr>
                <a:schemeClr val="dk1"/>
              </a:buClr>
              <a:buSzPts val="2000"/>
              <a:buNone/>
              <a:defRPr sz="2000">
                <a:solidFill>
                  <a:schemeClr val="dk1"/>
                </a:solidFill>
              </a:defRPr>
            </a:lvl4pPr>
            <a:lvl5pPr lvl="4" algn="l">
              <a:lnSpc>
                <a:spcPct val="100000"/>
              </a:lnSpc>
              <a:spcBef>
                <a:spcPts val="0"/>
              </a:spcBef>
              <a:spcAft>
                <a:spcPts val="0"/>
              </a:spcAft>
              <a:buClr>
                <a:schemeClr val="dk1"/>
              </a:buClr>
              <a:buSzPts val="2000"/>
              <a:buNone/>
              <a:defRPr sz="2000">
                <a:solidFill>
                  <a:schemeClr val="dk1"/>
                </a:solidFill>
              </a:defRPr>
            </a:lvl5pPr>
            <a:lvl6pPr lvl="5" algn="l">
              <a:lnSpc>
                <a:spcPct val="100000"/>
              </a:lnSpc>
              <a:spcBef>
                <a:spcPts val="0"/>
              </a:spcBef>
              <a:spcAft>
                <a:spcPts val="0"/>
              </a:spcAft>
              <a:buClr>
                <a:schemeClr val="dk1"/>
              </a:buClr>
              <a:buSzPts val="2000"/>
              <a:buNone/>
              <a:defRPr sz="2000">
                <a:solidFill>
                  <a:schemeClr val="dk1"/>
                </a:solidFill>
              </a:defRPr>
            </a:lvl6pPr>
            <a:lvl7pPr lvl="6" algn="l">
              <a:lnSpc>
                <a:spcPct val="100000"/>
              </a:lnSpc>
              <a:spcBef>
                <a:spcPts val="0"/>
              </a:spcBef>
              <a:spcAft>
                <a:spcPts val="0"/>
              </a:spcAft>
              <a:buClr>
                <a:schemeClr val="dk1"/>
              </a:buClr>
              <a:buSzPts val="2000"/>
              <a:buNone/>
              <a:defRPr sz="2000">
                <a:solidFill>
                  <a:schemeClr val="dk1"/>
                </a:solidFill>
              </a:defRPr>
            </a:lvl7pPr>
            <a:lvl8pPr lvl="7" algn="l">
              <a:lnSpc>
                <a:spcPct val="100000"/>
              </a:lnSpc>
              <a:spcBef>
                <a:spcPts val="0"/>
              </a:spcBef>
              <a:spcAft>
                <a:spcPts val="0"/>
              </a:spcAft>
              <a:buClr>
                <a:schemeClr val="dk1"/>
              </a:buClr>
              <a:buSzPts val="2000"/>
              <a:buNone/>
              <a:defRPr sz="2000">
                <a:solidFill>
                  <a:schemeClr val="dk1"/>
                </a:solidFill>
              </a:defRPr>
            </a:lvl8pPr>
            <a:lvl9pPr lvl="8" algn="l">
              <a:lnSpc>
                <a:spcPct val="100000"/>
              </a:lnSpc>
              <a:spcBef>
                <a:spcPts val="0"/>
              </a:spcBef>
              <a:spcAft>
                <a:spcPts val="0"/>
              </a:spcAft>
              <a:buClr>
                <a:schemeClr val="dk1"/>
              </a:buClr>
              <a:buSzPts val="2000"/>
              <a:buNone/>
              <a:defRPr sz="2000">
                <a:solidFill>
                  <a:schemeClr val="dk1"/>
                </a:solidFill>
              </a:defRPr>
            </a:lvl9pPr>
          </a:lstStyle>
          <a:p>
            <a:endParaRPr/>
          </a:p>
        </p:txBody>
      </p:sp>
      <p:sp>
        <p:nvSpPr>
          <p:cNvPr id="184" name="Google Shape;184;p21"/>
          <p:cNvSpPr/>
          <p:nvPr/>
        </p:nvSpPr>
        <p:spPr>
          <a:xfrm>
            <a:off x="165888" y="402338"/>
            <a:ext cx="243300" cy="2433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 name="Google Shape;185;p21"/>
          <p:cNvSpPr/>
          <p:nvPr/>
        </p:nvSpPr>
        <p:spPr>
          <a:xfrm>
            <a:off x="165888" y="1084921"/>
            <a:ext cx="243300" cy="2433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 name="Google Shape;186;p21"/>
          <p:cNvSpPr/>
          <p:nvPr/>
        </p:nvSpPr>
        <p:spPr>
          <a:xfrm>
            <a:off x="165888" y="1767504"/>
            <a:ext cx="243300" cy="2433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 name="Google Shape;187;p21"/>
          <p:cNvSpPr/>
          <p:nvPr/>
        </p:nvSpPr>
        <p:spPr>
          <a:xfrm>
            <a:off x="165888" y="2450088"/>
            <a:ext cx="243300" cy="2433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 name="Google Shape;188;p21"/>
          <p:cNvSpPr/>
          <p:nvPr/>
        </p:nvSpPr>
        <p:spPr>
          <a:xfrm>
            <a:off x="165888" y="3132671"/>
            <a:ext cx="243300" cy="2433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 name="Google Shape;189;p21"/>
          <p:cNvSpPr/>
          <p:nvPr/>
        </p:nvSpPr>
        <p:spPr>
          <a:xfrm>
            <a:off x="165888" y="3815254"/>
            <a:ext cx="243300" cy="2433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 name="Google Shape;190;p21"/>
          <p:cNvSpPr/>
          <p:nvPr/>
        </p:nvSpPr>
        <p:spPr>
          <a:xfrm>
            <a:off x="165875" y="4497838"/>
            <a:ext cx="243300" cy="2433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 name="Google Shape;191;p21"/>
          <p:cNvSpPr txBox="1">
            <a:spLocks noGrp="1"/>
          </p:cNvSpPr>
          <p:nvPr>
            <p:ph type="title"/>
          </p:nvPr>
        </p:nvSpPr>
        <p:spPr>
          <a:xfrm>
            <a:off x="2518850" y="535650"/>
            <a:ext cx="4106700" cy="5694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40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ext 4">
  <p:cSld name="CUSTOM_9_1_1_1_1">
    <p:spTree>
      <p:nvGrpSpPr>
        <p:cNvPr id="1" name="Shape 192"/>
        <p:cNvGrpSpPr/>
        <p:nvPr/>
      </p:nvGrpSpPr>
      <p:grpSpPr>
        <a:xfrm>
          <a:off x="0" y="0"/>
          <a:ext cx="0" cy="0"/>
          <a:chOff x="0" y="0"/>
          <a:chExt cx="0" cy="0"/>
        </a:xfrm>
      </p:grpSpPr>
      <p:pic>
        <p:nvPicPr>
          <p:cNvPr id="193" name="Google Shape;193;p22"/>
          <p:cNvPicPr preferRelativeResize="0"/>
          <p:nvPr/>
        </p:nvPicPr>
        <p:blipFill rotWithShape="1">
          <a:blip r:embed="rId2">
            <a:alphaModFix amt="60000"/>
          </a:blip>
          <a:srcRect/>
          <a:stretch/>
        </p:blipFill>
        <p:spPr>
          <a:xfrm flipH="1">
            <a:off x="-12" y="-12"/>
            <a:ext cx="9144000" cy="5143500"/>
          </a:xfrm>
          <a:prstGeom prst="rect">
            <a:avLst/>
          </a:prstGeom>
          <a:noFill/>
          <a:ln>
            <a:noFill/>
          </a:ln>
        </p:spPr>
      </p:pic>
      <p:sp>
        <p:nvSpPr>
          <p:cNvPr id="194" name="Google Shape;194;p22"/>
          <p:cNvSpPr/>
          <p:nvPr/>
        </p:nvSpPr>
        <p:spPr>
          <a:xfrm>
            <a:off x="531848" y="234173"/>
            <a:ext cx="8020500" cy="4739100"/>
          </a:xfrm>
          <a:prstGeom prst="roundRect">
            <a:avLst>
              <a:gd name="adj" fmla="val 2037"/>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 name="Google Shape;195;p22"/>
          <p:cNvSpPr/>
          <p:nvPr/>
        </p:nvSpPr>
        <p:spPr>
          <a:xfrm>
            <a:off x="579100" y="205225"/>
            <a:ext cx="8020500" cy="4739100"/>
          </a:xfrm>
          <a:prstGeom prst="roundRect">
            <a:avLst>
              <a:gd name="adj" fmla="val 2037"/>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 name="Google Shape;196;p22"/>
          <p:cNvSpPr/>
          <p:nvPr/>
        </p:nvSpPr>
        <p:spPr>
          <a:xfrm>
            <a:off x="165888" y="402338"/>
            <a:ext cx="243300" cy="2433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 name="Google Shape;197;p22"/>
          <p:cNvSpPr/>
          <p:nvPr/>
        </p:nvSpPr>
        <p:spPr>
          <a:xfrm>
            <a:off x="165888" y="1084921"/>
            <a:ext cx="243300" cy="2433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 name="Google Shape;198;p22"/>
          <p:cNvSpPr/>
          <p:nvPr/>
        </p:nvSpPr>
        <p:spPr>
          <a:xfrm>
            <a:off x="165888" y="1767504"/>
            <a:ext cx="243300" cy="2433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 name="Google Shape;199;p22"/>
          <p:cNvSpPr/>
          <p:nvPr/>
        </p:nvSpPr>
        <p:spPr>
          <a:xfrm>
            <a:off x="165888" y="2450088"/>
            <a:ext cx="243300" cy="2433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 name="Google Shape;200;p22"/>
          <p:cNvSpPr/>
          <p:nvPr/>
        </p:nvSpPr>
        <p:spPr>
          <a:xfrm>
            <a:off x="165888" y="3132671"/>
            <a:ext cx="243300" cy="2433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 name="Google Shape;201;p22"/>
          <p:cNvSpPr/>
          <p:nvPr/>
        </p:nvSpPr>
        <p:spPr>
          <a:xfrm>
            <a:off x="165888" y="3815254"/>
            <a:ext cx="243300" cy="2433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 name="Google Shape;202;p22"/>
          <p:cNvSpPr/>
          <p:nvPr/>
        </p:nvSpPr>
        <p:spPr>
          <a:xfrm>
            <a:off x="165875" y="4497838"/>
            <a:ext cx="243300" cy="2433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 name="Google Shape;203;p22"/>
          <p:cNvSpPr txBox="1">
            <a:spLocks noGrp="1"/>
          </p:cNvSpPr>
          <p:nvPr>
            <p:ph type="subTitle" idx="1"/>
          </p:nvPr>
        </p:nvSpPr>
        <p:spPr>
          <a:xfrm>
            <a:off x="4816213" y="472625"/>
            <a:ext cx="2989500" cy="8589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chemeClr val="dk1"/>
              </a:buClr>
              <a:buSzPts val="1600"/>
              <a:buNone/>
              <a:defRPr sz="1600"/>
            </a:lvl1pPr>
            <a:lvl2pPr lvl="1" algn="l">
              <a:lnSpc>
                <a:spcPct val="100000"/>
              </a:lnSpc>
              <a:spcBef>
                <a:spcPts val="0"/>
              </a:spcBef>
              <a:spcAft>
                <a:spcPts val="0"/>
              </a:spcAft>
              <a:buClr>
                <a:schemeClr val="dk1"/>
              </a:buClr>
              <a:buSzPts val="1600"/>
              <a:buNone/>
              <a:defRPr sz="1600">
                <a:solidFill>
                  <a:schemeClr val="dk1"/>
                </a:solidFill>
              </a:defRPr>
            </a:lvl2pPr>
            <a:lvl3pPr lvl="2" algn="l">
              <a:lnSpc>
                <a:spcPct val="100000"/>
              </a:lnSpc>
              <a:spcBef>
                <a:spcPts val="0"/>
              </a:spcBef>
              <a:spcAft>
                <a:spcPts val="0"/>
              </a:spcAft>
              <a:buClr>
                <a:schemeClr val="dk1"/>
              </a:buClr>
              <a:buSzPts val="1600"/>
              <a:buNone/>
              <a:defRPr sz="1600">
                <a:solidFill>
                  <a:schemeClr val="dk1"/>
                </a:solidFill>
              </a:defRPr>
            </a:lvl3pPr>
            <a:lvl4pPr lvl="3" algn="l">
              <a:lnSpc>
                <a:spcPct val="100000"/>
              </a:lnSpc>
              <a:spcBef>
                <a:spcPts val="0"/>
              </a:spcBef>
              <a:spcAft>
                <a:spcPts val="0"/>
              </a:spcAft>
              <a:buClr>
                <a:schemeClr val="dk1"/>
              </a:buClr>
              <a:buSzPts val="1600"/>
              <a:buNone/>
              <a:defRPr sz="1600">
                <a:solidFill>
                  <a:schemeClr val="dk1"/>
                </a:solidFill>
              </a:defRPr>
            </a:lvl4pPr>
            <a:lvl5pPr lvl="4" algn="l">
              <a:lnSpc>
                <a:spcPct val="100000"/>
              </a:lnSpc>
              <a:spcBef>
                <a:spcPts val="0"/>
              </a:spcBef>
              <a:spcAft>
                <a:spcPts val="0"/>
              </a:spcAft>
              <a:buClr>
                <a:schemeClr val="dk1"/>
              </a:buClr>
              <a:buSzPts val="1600"/>
              <a:buNone/>
              <a:defRPr sz="1600">
                <a:solidFill>
                  <a:schemeClr val="dk1"/>
                </a:solidFill>
              </a:defRPr>
            </a:lvl5pPr>
            <a:lvl6pPr lvl="5" algn="l">
              <a:lnSpc>
                <a:spcPct val="100000"/>
              </a:lnSpc>
              <a:spcBef>
                <a:spcPts val="0"/>
              </a:spcBef>
              <a:spcAft>
                <a:spcPts val="0"/>
              </a:spcAft>
              <a:buClr>
                <a:schemeClr val="dk1"/>
              </a:buClr>
              <a:buSzPts val="1600"/>
              <a:buNone/>
              <a:defRPr sz="1600">
                <a:solidFill>
                  <a:schemeClr val="dk1"/>
                </a:solidFill>
              </a:defRPr>
            </a:lvl6pPr>
            <a:lvl7pPr lvl="6" algn="l">
              <a:lnSpc>
                <a:spcPct val="100000"/>
              </a:lnSpc>
              <a:spcBef>
                <a:spcPts val="0"/>
              </a:spcBef>
              <a:spcAft>
                <a:spcPts val="0"/>
              </a:spcAft>
              <a:buClr>
                <a:schemeClr val="dk1"/>
              </a:buClr>
              <a:buSzPts val="1600"/>
              <a:buNone/>
              <a:defRPr sz="1600">
                <a:solidFill>
                  <a:schemeClr val="dk1"/>
                </a:solidFill>
              </a:defRPr>
            </a:lvl7pPr>
            <a:lvl8pPr lvl="7" algn="l">
              <a:lnSpc>
                <a:spcPct val="100000"/>
              </a:lnSpc>
              <a:spcBef>
                <a:spcPts val="0"/>
              </a:spcBef>
              <a:spcAft>
                <a:spcPts val="0"/>
              </a:spcAft>
              <a:buClr>
                <a:schemeClr val="dk1"/>
              </a:buClr>
              <a:buSzPts val="1600"/>
              <a:buNone/>
              <a:defRPr sz="1600">
                <a:solidFill>
                  <a:schemeClr val="dk1"/>
                </a:solidFill>
              </a:defRPr>
            </a:lvl8pPr>
            <a:lvl9pPr lvl="8" algn="l">
              <a:lnSpc>
                <a:spcPct val="100000"/>
              </a:lnSpc>
              <a:spcBef>
                <a:spcPts val="0"/>
              </a:spcBef>
              <a:spcAft>
                <a:spcPts val="0"/>
              </a:spcAft>
              <a:buClr>
                <a:schemeClr val="dk1"/>
              </a:buClr>
              <a:buSzPts val="1600"/>
              <a:buNone/>
              <a:defRPr sz="1600">
                <a:solidFill>
                  <a:schemeClr val="dk1"/>
                </a:solidFill>
              </a:defRPr>
            </a:lvl9pPr>
          </a:lstStyle>
          <a:p>
            <a:endParaRPr/>
          </a:p>
        </p:txBody>
      </p:sp>
      <p:sp>
        <p:nvSpPr>
          <p:cNvPr id="204" name="Google Shape;204;p22"/>
          <p:cNvSpPr txBox="1">
            <a:spLocks noGrp="1"/>
          </p:cNvSpPr>
          <p:nvPr>
            <p:ph type="title"/>
          </p:nvPr>
        </p:nvSpPr>
        <p:spPr>
          <a:xfrm>
            <a:off x="1788756" y="535654"/>
            <a:ext cx="2685000" cy="5670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dk2"/>
              </a:buClr>
              <a:buSzPts val="2800"/>
              <a:buNone/>
              <a:defRPr sz="4000">
                <a:solidFill>
                  <a:schemeClr val="dk2"/>
                </a:solidFill>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05"/>
        <p:cNvGrpSpPr/>
        <p:nvPr/>
      </p:nvGrpSpPr>
      <p:grpSpPr>
        <a:xfrm>
          <a:off x="0" y="0"/>
          <a:ext cx="0" cy="0"/>
          <a:chOff x="0" y="0"/>
          <a:chExt cx="0" cy="0"/>
        </a:xfrm>
      </p:grpSpPr>
      <p:sp>
        <p:nvSpPr>
          <p:cNvPr id="206" name="Google Shape;206;p23"/>
          <p:cNvSpPr/>
          <p:nvPr/>
        </p:nvSpPr>
        <p:spPr>
          <a:xfrm>
            <a:off x="531848" y="234173"/>
            <a:ext cx="8020500" cy="4739100"/>
          </a:xfrm>
          <a:prstGeom prst="roundRect">
            <a:avLst>
              <a:gd name="adj" fmla="val 2037"/>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 name="Google Shape;207;p23"/>
          <p:cNvSpPr/>
          <p:nvPr/>
        </p:nvSpPr>
        <p:spPr>
          <a:xfrm>
            <a:off x="579100" y="205225"/>
            <a:ext cx="8020500" cy="4739100"/>
          </a:xfrm>
          <a:prstGeom prst="roundRect">
            <a:avLst>
              <a:gd name="adj" fmla="val 2037"/>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8" name="Google Shape;208;p23"/>
          <p:cNvSpPr/>
          <p:nvPr/>
        </p:nvSpPr>
        <p:spPr>
          <a:xfrm>
            <a:off x="165888" y="402338"/>
            <a:ext cx="243300" cy="2433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9" name="Google Shape;209;p23"/>
          <p:cNvSpPr/>
          <p:nvPr/>
        </p:nvSpPr>
        <p:spPr>
          <a:xfrm>
            <a:off x="165888" y="1084921"/>
            <a:ext cx="243300" cy="2433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0" name="Google Shape;210;p23"/>
          <p:cNvSpPr/>
          <p:nvPr/>
        </p:nvSpPr>
        <p:spPr>
          <a:xfrm>
            <a:off x="165888" y="1767504"/>
            <a:ext cx="243300" cy="2433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1" name="Google Shape;211;p23"/>
          <p:cNvSpPr/>
          <p:nvPr/>
        </p:nvSpPr>
        <p:spPr>
          <a:xfrm>
            <a:off x="165888" y="2450088"/>
            <a:ext cx="243300" cy="2433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2" name="Google Shape;212;p23"/>
          <p:cNvSpPr/>
          <p:nvPr/>
        </p:nvSpPr>
        <p:spPr>
          <a:xfrm>
            <a:off x="165888" y="3132671"/>
            <a:ext cx="243300" cy="2433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3" name="Google Shape;213;p23"/>
          <p:cNvSpPr/>
          <p:nvPr/>
        </p:nvSpPr>
        <p:spPr>
          <a:xfrm>
            <a:off x="165888" y="3815254"/>
            <a:ext cx="243300" cy="2433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4" name="Google Shape;214;p23"/>
          <p:cNvSpPr/>
          <p:nvPr/>
        </p:nvSpPr>
        <p:spPr>
          <a:xfrm>
            <a:off x="165875" y="4497838"/>
            <a:ext cx="243300" cy="2433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5" name="Google Shape;215;p23"/>
          <p:cNvSpPr txBox="1">
            <a:spLocks noGrp="1"/>
          </p:cNvSpPr>
          <p:nvPr>
            <p:ph type="title"/>
          </p:nvPr>
        </p:nvSpPr>
        <p:spPr>
          <a:xfrm>
            <a:off x="1003850" y="909550"/>
            <a:ext cx="3165900" cy="1793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800"/>
              <a:buNone/>
              <a:defRPr sz="40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16" name="Google Shape;216;p23"/>
          <p:cNvSpPr txBox="1">
            <a:spLocks noGrp="1"/>
          </p:cNvSpPr>
          <p:nvPr>
            <p:ph type="subTitle" idx="1"/>
          </p:nvPr>
        </p:nvSpPr>
        <p:spPr>
          <a:xfrm>
            <a:off x="1003850" y="3257400"/>
            <a:ext cx="3165900" cy="10740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dk1"/>
              </a:buClr>
              <a:buSzPts val="2000"/>
              <a:buNone/>
              <a:defRPr sz="1600"/>
            </a:lvl1pPr>
            <a:lvl2pPr lvl="1" algn="ctr">
              <a:lnSpc>
                <a:spcPct val="100000"/>
              </a:lnSpc>
              <a:spcBef>
                <a:spcPts val="0"/>
              </a:spcBef>
              <a:spcAft>
                <a:spcPts val="0"/>
              </a:spcAft>
              <a:buClr>
                <a:schemeClr val="dk1"/>
              </a:buClr>
              <a:buSzPts val="2000"/>
              <a:buNone/>
              <a:defRPr sz="2000">
                <a:solidFill>
                  <a:schemeClr val="dk1"/>
                </a:solidFill>
              </a:defRPr>
            </a:lvl2pPr>
            <a:lvl3pPr lvl="2" algn="ctr">
              <a:lnSpc>
                <a:spcPct val="100000"/>
              </a:lnSpc>
              <a:spcBef>
                <a:spcPts val="0"/>
              </a:spcBef>
              <a:spcAft>
                <a:spcPts val="0"/>
              </a:spcAft>
              <a:buClr>
                <a:schemeClr val="dk1"/>
              </a:buClr>
              <a:buSzPts val="2000"/>
              <a:buNone/>
              <a:defRPr sz="2000">
                <a:solidFill>
                  <a:schemeClr val="dk1"/>
                </a:solidFill>
              </a:defRPr>
            </a:lvl3pPr>
            <a:lvl4pPr lvl="3" algn="ctr">
              <a:lnSpc>
                <a:spcPct val="100000"/>
              </a:lnSpc>
              <a:spcBef>
                <a:spcPts val="0"/>
              </a:spcBef>
              <a:spcAft>
                <a:spcPts val="0"/>
              </a:spcAft>
              <a:buClr>
                <a:schemeClr val="dk1"/>
              </a:buClr>
              <a:buSzPts val="2000"/>
              <a:buNone/>
              <a:defRPr sz="2000">
                <a:solidFill>
                  <a:schemeClr val="dk1"/>
                </a:solidFill>
              </a:defRPr>
            </a:lvl4pPr>
            <a:lvl5pPr lvl="4" algn="ctr">
              <a:lnSpc>
                <a:spcPct val="100000"/>
              </a:lnSpc>
              <a:spcBef>
                <a:spcPts val="0"/>
              </a:spcBef>
              <a:spcAft>
                <a:spcPts val="0"/>
              </a:spcAft>
              <a:buClr>
                <a:schemeClr val="dk1"/>
              </a:buClr>
              <a:buSzPts val="2000"/>
              <a:buNone/>
              <a:defRPr sz="2000">
                <a:solidFill>
                  <a:schemeClr val="dk1"/>
                </a:solidFill>
              </a:defRPr>
            </a:lvl5pPr>
            <a:lvl6pPr lvl="5" algn="ctr">
              <a:lnSpc>
                <a:spcPct val="100000"/>
              </a:lnSpc>
              <a:spcBef>
                <a:spcPts val="0"/>
              </a:spcBef>
              <a:spcAft>
                <a:spcPts val="0"/>
              </a:spcAft>
              <a:buClr>
                <a:schemeClr val="dk1"/>
              </a:buClr>
              <a:buSzPts val="2000"/>
              <a:buNone/>
              <a:defRPr sz="2000">
                <a:solidFill>
                  <a:schemeClr val="dk1"/>
                </a:solidFill>
              </a:defRPr>
            </a:lvl6pPr>
            <a:lvl7pPr lvl="6" algn="ctr">
              <a:lnSpc>
                <a:spcPct val="100000"/>
              </a:lnSpc>
              <a:spcBef>
                <a:spcPts val="0"/>
              </a:spcBef>
              <a:spcAft>
                <a:spcPts val="0"/>
              </a:spcAft>
              <a:buClr>
                <a:schemeClr val="dk1"/>
              </a:buClr>
              <a:buSzPts val="2000"/>
              <a:buNone/>
              <a:defRPr sz="2000">
                <a:solidFill>
                  <a:schemeClr val="dk1"/>
                </a:solidFill>
              </a:defRPr>
            </a:lvl7pPr>
            <a:lvl8pPr lvl="7" algn="ctr">
              <a:lnSpc>
                <a:spcPct val="100000"/>
              </a:lnSpc>
              <a:spcBef>
                <a:spcPts val="0"/>
              </a:spcBef>
              <a:spcAft>
                <a:spcPts val="0"/>
              </a:spcAft>
              <a:buClr>
                <a:schemeClr val="dk1"/>
              </a:buClr>
              <a:buSzPts val="2000"/>
              <a:buNone/>
              <a:defRPr sz="2000">
                <a:solidFill>
                  <a:schemeClr val="dk1"/>
                </a:solidFill>
              </a:defRPr>
            </a:lvl8pPr>
            <a:lvl9pPr lvl="8" algn="ctr">
              <a:lnSpc>
                <a:spcPct val="100000"/>
              </a:lnSpc>
              <a:spcBef>
                <a:spcPts val="0"/>
              </a:spcBef>
              <a:spcAft>
                <a:spcPts val="0"/>
              </a:spcAft>
              <a:buClr>
                <a:schemeClr val="dk1"/>
              </a:buClr>
              <a:buSzPts val="2000"/>
              <a:buNone/>
              <a:defRPr sz="2000">
                <a:solidFill>
                  <a:schemeClr val="dk1"/>
                </a:solidFill>
              </a:defRPr>
            </a:lvl9pPr>
          </a:lstStyle>
          <a:p>
            <a:endParaRPr/>
          </a:p>
        </p:txBody>
      </p:sp>
      <p:pic>
        <p:nvPicPr>
          <p:cNvPr id="217" name="Google Shape;217;p23"/>
          <p:cNvPicPr preferRelativeResize="0"/>
          <p:nvPr/>
        </p:nvPicPr>
        <p:blipFill rotWithShape="1">
          <a:blip r:embed="rId2">
            <a:alphaModFix amt="60000"/>
          </a:blip>
          <a:srcRect/>
          <a:stretch/>
        </p:blipFill>
        <p:spPr>
          <a:xfrm>
            <a:off x="-12" y="-12"/>
            <a:ext cx="9144000" cy="5143500"/>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6"/>
        </a:solidFill>
        <a:effectLst/>
      </p:bgPr>
    </p:bg>
    <p:spTree>
      <p:nvGrpSpPr>
        <p:cNvPr id="1" name="Shape 218"/>
        <p:cNvGrpSpPr/>
        <p:nvPr/>
      </p:nvGrpSpPr>
      <p:grpSpPr>
        <a:xfrm>
          <a:off x="0" y="0"/>
          <a:ext cx="0" cy="0"/>
          <a:chOff x="0" y="0"/>
          <a:chExt cx="0" cy="0"/>
        </a:xfrm>
      </p:grpSpPr>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ackground">
  <p:cSld name="CUSTOM_11">
    <p:spTree>
      <p:nvGrpSpPr>
        <p:cNvPr id="1" name="Shape 219"/>
        <p:cNvGrpSpPr/>
        <p:nvPr/>
      </p:nvGrpSpPr>
      <p:grpSpPr>
        <a:xfrm>
          <a:off x="0" y="0"/>
          <a:ext cx="0" cy="0"/>
          <a:chOff x="0" y="0"/>
          <a:chExt cx="0" cy="0"/>
        </a:xfrm>
      </p:grpSpPr>
      <p:pic>
        <p:nvPicPr>
          <p:cNvPr id="220" name="Google Shape;220;p25"/>
          <p:cNvPicPr preferRelativeResize="0"/>
          <p:nvPr/>
        </p:nvPicPr>
        <p:blipFill rotWithShape="1">
          <a:blip r:embed="rId2">
            <a:alphaModFix amt="60000"/>
          </a:blip>
          <a:srcRect/>
          <a:stretch/>
        </p:blipFill>
        <p:spPr>
          <a:xfrm>
            <a:off x="0" y="0"/>
            <a:ext cx="9144000" cy="5143500"/>
          </a:xfrm>
          <a:prstGeom prst="rect">
            <a:avLst/>
          </a:prstGeom>
          <a:noFill/>
          <a:ln>
            <a:noFill/>
          </a:ln>
        </p:spPr>
      </p:pic>
      <p:grpSp>
        <p:nvGrpSpPr>
          <p:cNvPr id="221" name="Google Shape;221;p25"/>
          <p:cNvGrpSpPr/>
          <p:nvPr/>
        </p:nvGrpSpPr>
        <p:grpSpPr>
          <a:xfrm>
            <a:off x="2096377" y="1118525"/>
            <a:ext cx="4472280" cy="3677588"/>
            <a:chOff x="2096377" y="1118525"/>
            <a:chExt cx="4472280" cy="3677588"/>
          </a:xfrm>
        </p:grpSpPr>
        <p:sp>
          <p:nvSpPr>
            <p:cNvPr id="222" name="Google Shape;222;p25"/>
            <p:cNvSpPr/>
            <p:nvPr/>
          </p:nvSpPr>
          <p:spPr>
            <a:xfrm>
              <a:off x="2096377" y="1143006"/>
              <a:ext cx="4426057" cy="3653107"/>
            </a:xfrm>
            <a:custGeom>
              <a:avLst/>
              <a:gdLst/>
              <a:ahLst/>
              <a:cxnLst/>
              <a:rect l="l" t="t" r="r" b="b"/>
              <a:pathLst>
                <a:path w="47392" h="35181" extrusionOk="0">
                  <a:moveTo>
                    <a:pt x="5462" y="1193"/>
                  </a:moveTo>
                  <a:cubicBezTo>
                    <a:pt x="5581" y="1193"/>
                    <a:pt x="5653" y="1265"/>
                    <a:pt x="5653" y="1384"/>
                  </a:cubicBezTo>
                  <a:lnTo>
                    <a:pt x="5653" y="2195"/>
                  </a:lnTo>
                  <a:cubicBezTo>
                    <a:pt x="5653" y="2290"/>
                    <a:pt x="5581" y="2386"/>
                    <a:pt x="5462" y="2386"/>
                  </a:cubicBezTo>
                  <a:lnTo>
                    <a:pt x="1956" y="2386"/>
                  </a:lnTo>
                  <a:cubicBezTo>
                    <a:pt x="1861" y="2386"/>
                    <a:pt x="1789" y="2290"/>
                    <a:pt x="1789" y="2195"/>
                  </a:cubicBezTo>
                  <a:lnTo>
                    <a:pt x="1789" y="1384"/>
                  </a:lnTo>
                  <a:cubicBezTo>
                    <a:pt x="1789" y="1265"/>
                    <a:pt x="1861" y="1193"/>
                    <a:pt x="1956" y="1193"/>
                  </a:cubicBezTo>
                  <a:close/>
                  <a:moveTo>
                    <a:pt x="10542" y="1193"/>
                  </a:moveTo>
                  <a:cubicBezTo>
                    <a:pt x="10638" y="1193"/>
                    <a:pt x="10733" y="1265"/>
                    <a:pt x="10733" y="1384"/>
                  </a:cubicBezTo>
                  <a:lnTo>
                    <a:pt x="10733" y="2195"/>
                  </a:lnTo>
                  <a:cubicBezTo>
                    <a:pt x="10733" y="2290"/>
                    <a:pt x="10638" y="2386"/>
                    <a:pt x="10542" y="2386"/>
                  </a:cubicBezTo>
                  <a:lnTo>
                    <a:pt x="7036" y="2386"/>
                  </a:lnTo>
                  <a:cubicBezTo>
                    <a:pt x="6941" y="2386"/>
                    <a:pt x="6846" y="2290"/>
                    <a:pt x="6846" y="2195"/>
                  </a:cubicBezTo>
                  <a:lnTo>
                    <a:pt x="6846" y="1384"/>
                  </a:lnTo>
                  <a:cubicBezTo>
                    <a:pt x="6846" y="1265"/>
                    <a:pt x="6941" y="1193"/>
                    <a:pt x="7036" y="1193"/>
                  </a:cubicBezTo>
                  <a:close/>
                  <a:moveTo>
                    <a:pt x="15599" y="1193"/>
                  </a:moveTo>
                  <a:cubicBezTo>
                    <a:pt x="15718" y="1193"/>
                    <a:pt x="15789" y="1265"/>
                    <a:pt x="15789" y="1384"/>
                  </a:cubicBezTo>
                  <a:lnTo>
                    <a:pt x="15789" y="2195"/>
                  </a:lnTo>
                  <a:cubicBezTo>
                    <a:pt x="15789" y="2290"/>
                    <a:pt x="15718" y="2386"/>
                    <a:pt x="15599" y="2386"/>
                  </a:cubicBezTo>
                  <a:lnTo>
                    <a:pt x="12093" y="2386"/>
                  </a:lnTo>
                  <a:cubicBezTo>
                    <a:pt x="11997" y="2386"/>
                    <a:pt x="11926" y="2290"/>
                    <a:pt x="11926" y="2195"/>
                  </a:cubicBezTo>
                  <a:lnTo>
                    <a:pt x="11926" y="1384"/>
                  </a:lnTo>
                  <a:cubicBezTo>
                    <a:pt x="11926" y="1265"/>
                    <a:pt x="11997" y="1193"/>
                    <a:pt x="12093" y="1193"/>
                  </a:cubicBezTo>
                  <a:close/>
                  <a:moveTo>
                    <a:pt x="20679" y="1193"/>
                  </a:moveTo>
                  <a:cubicBezTo>
                    <a:pt x="20774" y="1193"/>
                    <a:pt x="20870" y="1265"/>
                    <a:pt x="20870" y="1384"/>
                  </a:cubicBezTo>
                  <a:lnTo>
                    <a:pt x="20870" y="2195"/>
                  </a:lnTo>
                  <a:cubicBezTo>
                    <a:pt x="20870" y="2290"/>
                    <a:pt x="20774" y="2386"/>
                    <a:pt x="20679" y="2386"/>
                  </a:cubicBezTo>
                  <a:lnTo>
                    <a:pt x="17173" y="2386"/>
                  </a:lnTo>
                  <a:cubicBezTo>
                    <a:pt x="17077" y="2386"/>
                    <a:pt x="16982" y="2290"/>
                    <a:pt x="16982" y="2195"/>
                  </a:cubicBezTo>
                  <a:lnTo>
                    <a:pt x="16982" y="1384"/>
                  </a:lnTo>
                  <a:cubicBezTo>
                    <a:pt x="16982" y="1265"/>
                    <a:pt x="17077" y="1193"/>
                    <a:pt x="17173" y="1193"/>
                  </a:cubicBezTo>
                  <a:close/>
                  <a:moveTo>
                    <a:pt x="25735" y="1193"/>
                  </a:moveTo>
                  <a:cubicBezTo>
                    <a:pt x="25854" y="1193"/>
                    <a:pt x="25926" y="1265"/>
                    <a:pt x="25926" y="1384"/>
                  </a:cubicBezTo>
                  <a:lnTo>
                    <a:pt x="25926" y="2195"/>
                  </a:lnTo>
                  <a:cubicBezTo>
                    <a:pt x="25926" y="2290"/>
                    <a:pt x="25854" y="2386"/>
                    <a:pt x="25735" y="2386"/>
                  </a:cubicBezTo>
                  <a:lnTo>
                    <a:pt x="22229" y="2386"/>
                  </a:lnTo>
                  <a:cubicBezTo>
                    <a:pt x="22134" y="2386"/>
                    <a:pt x="22062" y="2290"/>
                    <a:pt x="22062" y="2195"/>
                  </a:cubicBezTo>
                  <a:lnTo>
                    <a:pt x="22062" y="1384"/>
                  </a:lnTo>
                  <a:cubicBezTo>
                    <a:pt x="22062" y="1265"/>
                    <a:pt x="22134" y="1193"/>
                    <a:pt x="22229" y="1193"/>
                  </a:cubicBezTo>
                  <a:close/>
                  <a:moveTo>
                    <a:pt x="30815" y="1193"/>
                  </a:moveTo>
                  <a:cubicBezTo>
                    <a:pt x="30911" y="1193"/>
                    <a:pt x="31006" y="1265"/>
                    <a:pt x="31006" y="1384"/>
                  </a:cubicBezTo>
                  <a:lnTo>
                    <a:pt x="31006" y="2195"/>
                  </a:lnTo>
                  <a:cubicBezTo>
                    <a:pt x="31006" y="2290"/>
                    <a:pt x="30911" y="2386"/>
                    <a:pt x="30815" y="2386"/>
                  </a:cubicBezTo>
                  <a:lnTo>
                    <a:pt x="27309" y="2386"/>
                  </a:lnTo>
                  <a:cubicBezTo>
                    <a:pt x="27214" y="2386"/>
                    <a:pt x="27118" y="2290"/>
                    <a:pt x="27118" y="2195"/>
                  </a:cubicBezTo>
                  <a:lnTo>
                    <a:pt x="27118" y="1384"/>
                  </a:lnTo>
                  <a:cubicBezTo>
                    <a:pt x="27118" y="1265"/>
                    <a:pt x="27214" y="1193"/>
                    <a:pt x="27309" y="1193"/>
                  </a:cubicBezTo>
                  <a:close/>
                  <a:moveTo>
                    <a:pt x="36182" y="1193"/>
                  </a:moveTo>
                  <a:cubicBezTo>
                    <a:pt x="36277" y="1193"/>
                    <a:pt x="36372" y="1265"/>
                    <a:pt x="36372" y="1384"/>
                  </a:cubicBezTo>
                  <a:lnTo>
                    <a:pt x="36372" y="2195"/>
                  </a:lnTo>
                  <a:cubicBezTo>
                    <a:pt x="36372" y="2290"/>
                    <a:pt x="36277" y="2386"/>
                    <a:pt x="36182" y="2386"/>
                  </a:cubicBezTo>
                  <a:lnTo>
                    <a:pt x="32676" y="2386"/>
                  </a:lnTo>
                  <a:cubicBezTo>
                    <a:pt x="32580" y="2386"/>
                    <a:pt x="32485" y="2290"/>
                    <a:pt x="32485" y="2195"/>
                  </a:cubicBezTo>
                  <a:lnTo>
                    <a:pt x="32485" y="1384"/>
                  </a:lnTo>
                  <a:cubicBezTo>
                    <a:pt x="32485" y="1265"/>
                    <a:pt x="32580" y="1193"/>
                    <a:pt x="32676" y="1193"/>
                  </a:cubicBezTo>
                  <a:close/>
                  <a:moveTo>
                    <a:pt x="41238" y="1193"/>
                  </a:moveTo>
                  <a:cubicBezTo>
                    <a:pt x="41357" y="1193"/>
                    <a:pt x="41429" y="1265"/>
                    <a:pt x="41429" y="1384"/>
                  </a:cubicBezTo>
                  <a:lnTo>
                    <a:pt x="41429" y="2195"/>
                  </a:lnTo>
                  <a:cubicBezTo>
                    <a:pt x="41429" y="2290"/>
                    <a:pt x="41357" y="2386"/>
                    <a:pt x="41238" y="2386"/>
                  </a:cubicBezTo>
                  <a:lnTo>
                    <a:pt x="37732" y="2386"/>
                  </a:lnTo>
                  <a:cubicBezTo>
                    <a:pt x="37636" y="2386"/>
                    <a:pt x="37565" y="2290"/>
                    <a:pt x="37565" y="2195"/>
                  </a:cubicBezTo>
                  <a:lnTo>
                    <a:pt x="37565" y="1384"/>
                  </a:lnTo>
                  <a:cubicBezTo>
                    <a:pt x="37565" y="1265"/>
                    <a:pt x="37636" y="1193"/>
                    <a:pt x="37732" y="1193"/>
                  </a:cubicBezTo>
                  <a:close/>
                  <a:moveTo>
                    <a:pt x="46318" y="1193"/>
                  </a:moveTo>
                  <a:cubicBezTo>
                    <a:pt x="46413" y="1193"/>
                    <a:pt x="46509" y="1265"/>
                    <a:pt x="46509" y="1384"/>
                  </a:cubicBezTo>
                  <a:lnTo>
                    <a:pt x="46509" y="2195"/>
                  </a:lnTo>
                  <a:cubicBezTo>
                    <a:pt x="46509" y="2290"/>
                    <a:pt x="46413" y="2386"/>
                    <a:pt x="46318" y="2386"/>
                  </a:cubicBezTo>
                  <a:lnTo>
                    <a:pt x="42812" y="2386"/>
                  </a:lnTo>
                  <a:cubicBezTo>
                    <a:pt x="42717" y="2386"/>
                    <a:pt x="42621" y="2290"/>
                    <a:pt x="42621" y="2195"/>
                  </a:cubicBezTo>
                  <a:lnTo>
                    <a:pt x="42621" y="1384"/>
                  </a:lnTo>
                  <a:cubicBezTo>
                    <a:pt x="42621" y="1265"/>
                    <a:pt x="42717" y="1193"/>
                    <a:pt x="42812" y="1193"/>
                  </a:cubicBezTo>
                  <a:close/>
                  <a:moveTo>
                    <a:pt x="0" y="1"/>
                  </a:moveTo>
                  <a:lnTo>
                    <a:pt x="0" y="35180"/>
                  </a:lnTo>
                  <a:lnTo>
                    <a:pt x="47391" y="35180"/>
                  </a:lnTo>
                  <a:lnTo>
                    <a:pt x="47391"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3" name="Google Shape;223;p25"/>
            <p:cNvSpPr/>
            <p:nvPr/>
          </p:nvSpPr>
          <p:spPr>
            <a:xfrm>
              <a:off x="2142600" y="1118525"/>
              <a:ext cx="4426057" cy="3653107"/>
            </a:xfrm>
            <a:custGeom>
              <a:avLst/>
              <a:gdLst/>
              <a:ahLst/>
              <a:cxnLst/>
              <a:rect l="l" t="t" r="r" b="b"/>
              <a:pathLst>
                <a:path w="47392" h="35181" extrusionOk="0">
                  <a:moveTo>
                    <a:pt x="5462" y="1193"/>
                  </a:moveTo>
                  <a:cubicBezTo>
                    <a:pt x="5581" y="1193"/>
                    <a:pt x="5653" y="1265"/>
                    <a:pt x="5653" y="1384"/>
                  </a:cubicBezTo>
                  <a:lnTo>
                    <a:pt x="5653" y="2195"/>
                  </a:lnTo>
                  <a:cubicBezTo>
                    <a:pt x="5653" y="2290"/>
                    <a:pt x="5581" y="2386"/>
                    <a:pt x="5462" y="2386"/>
                  </a:cubicBezTo>
                  <a:lnTo>
                    <a:pt x="1956" y="2386"/>
                  </a:lnTo>
                  <a:cubicBezTo>
                    <a:pt x="1861" y="2386"/>
                    <a:pt x="1789" y="2290"/>
                    <a:pt x="1789" y="2195"/>
                  </a:cubicBezTo>
                  <a:lnTo>
                    <a:pt x="1789" y="1384"/>
                  </a:lnTo>
                  <a:cubicBezTo>
                    <a:pt x="1789" y="1265"/>
                    <a:pt x="1861" y="1193"/>
                    <a:pt x="1956" y="1193"/>
                  </a:cubicBezTo>
                  <a:close/>
                  <a:moveTo>
                    <a:pt x="10542" y="1193"/>
                  </a:moveTo>
                  <a:cubicBezTo>
                    <a:pt x="10638" y="1193"/>
                    <a:pt x="10733" y="1265"/>
                    <a:pt x="10733" y="1384"/>
                  </a:cubicBezTo>
                  <a:lnTo>
                    <a:pt x="10733" y="2195"/>
                  </a:lnTo>
                  <a:cubicBezTo>
                    <a:pt x="10733" y="2290"/>
                    <a:pt x="10638" y="2386"/>
                    <a:pt x="10542" y="2386"/>
                  </a:cubicBezTo>
                  <a:lnTo>
                    <a:pt x="7036" y="2386"/>
                  </a:lnTo>
                  <a:cubicBezTo>
                    <a:pt x="6941" y="2386"/>
                    <a:pt x="6846" y="2290"/>
                    <a:pt x="6846" y="2195"/>
                  </a:cubicBezTo>
                  <a:lnTo>
                    <a:pt x="6846" y="1384"/>
                  </a:lnTo>
                  <a:cubicBezTo>
                    <a:pt x="6846" y="1265"/>
                    <a:pt x="6941" y="1193"/>
                    <a:pt x="7036" y="1193"/>
                  </a:cubicBezTo>
                  <a:close/>
                  <a:moveTo>
                    <a:pt x="15599" y="1193"/>
                  </a:moveTo>
                  <a:cubicBezTo>
                    <a:pt x="15718" y="1193"/>
                    <a:pt x="15789" y="1265"/>
                    <a:pt x="15789" y="1384"/>
                  </a:cubicBezTo>
                  <a:lnTo>
                    <a:pt x="15789" y="2195"/>
                  </a:lnTo>
                  <a:cubicBezTo>
                    <a:pt x="15789" y="2290"/>
                    <a:pt x="15718" y="2386"/>
                    <a:pt x="15599" y="2386"/>
                  </a:cubicBezTo>
                  <a:lnTo>
                    <a:pt x="12093" y="2386"/>
                  </a:lnTo>
                  <a:cubicBezTo>
                    <a:pt x="11997" y="2386"/>
                    <a:pt x="11926" y="2290"/>
                    <a:pt x="11926" y="2195"/>
                  </a:cubicBezTo>
                  <a:lnTo>
                    <a:pt x="11926" y="1384"/>
                  </a:lnTo>
                  <a:cubicBezTo>
                    <a:pt x="11926" y="1265"/>
                    <a:pt x="11997" y="1193"/>
                    <a:pt x="12093" y="1193"/>
                  </a:cubicBezTo>
                  <a:close/>
                  <a:moveTo>
                    <a:pt x="20679" y="1193"/>
                  </a:moveTo>
                  <a:cubicBezTo>
                    <a:pt x="20774" y="1193"/>
                    <a:pt x="20870" y="1265"/>
                    <a:pt x="20870" y="1384"/>
                  </a:cubicBezTo>
                  <a:lnTo>
                    <a:pt x="20870" y="2195"/>
                  </a:lnTo>
                  <a:cubicBezTo>
                    <a:pt x="20870" y="2290"/>
                    <a:pt x="20774" y="2386"/>
                    <a:pt x="20679" y="2386"/>
                  </a:cubicBezTo>
                  <a:lnTo>
                    <a:pt x="17173" y="2386"/>
                  </a:lnTo>
                  <a:cubicBezTo>
                    <a:pt x="17077" y="2386"/>
                    <a:pt x="16982" y="2290"/>
                    <a:pt x="16982" y="2195"/>
                  </a:cubicBezTo>
                  <a:lnTo>
                    <a:pt x="16982" y="1384"/>
                  </a:lnTo>
                  <a:cubicBezTo>
                    <a:pt x="16982" y="1265"/>
                    <a:pt x="17077" y="1193"/>
                    <a:pt x="17173" y="1193"/>
                  </a:cubicBezTo>
                  <a:close/>
                  <a:moveTo>
                    <a:pt x="25735" y="1193"/>
                  </a:moveTo>
                  <a:cubicBezTo>
                    <a:pt x="25854" y="1193"/>
                    <a:pt x="25926" y="1265"/>
                    <a:pt x="25926" y="1384"/>
                  </a:cubicBezTo>
                  <a:lnTo>
                    <a:pt x="25926" y="2195"/>
                  </a:lnTo>
                  <a:cubicBezTo>
                    <a:pt x="25926" y="2290"/>
                    <a:pt x="25854" y="2386"/>
                    <a:pt x="25735" y="2386"/>
                  </a:cubicBezTo>
                  <a:lnTo>
                    <a:pt x="22229" y="2386"/>
                  </a:lnTo>
                  <a:cubicBezTo>
                    <a:pt x="22134" y="2386"/>
                    <a:pt x="22062" y="2290"/>
                    <a:pt x="22062" y="2195"/>
                  </a:cubicBezTo>
                  <a:lnTo>
                    <a:pt x="22062" y="1384"/>
                  </a:lnTo>
                  <a:cubicBezTo>
                    <a:pt x="22062" y="1265"/>
                    <a:pt x="22134" y="1193"/>
                    <a:pt x="22229" y="1193"/>
                  </a:cubicBezTo>
                  <a:close/>
                  <a:moveTo>
                    <a:pt x="30815" y="1193"/>
                  </a:moveTo>
                  <a:cubicBezTo>
                    <a:pt x="30911" y="1193"/>
                    <a:pt x="31006" y="1265"/>
                    <a:pt x="31006" y="1384"/>
                  </a:cubicBezTo>
                  <a:lnTo>
                    <a:pt x="31006" y="2195"/>
                  </a:lnTo>
                  <a:cubicBezTo>
                    <a:pt x="31006" y="2290"/>
                    <a:pt x="30911" y="2386"/>
                    <a:pt x="30815" y="2386"/>
                  </a:cubicBezTo>
                  <a:lnTo>
                    <a:pt x="27309" y="2386"/>
                  </a:lnTo>
                  <a:cubicBezTo>
                    <a:pt x="27214" y="2386"/>
                    <a:pt x="27118" y="2290"/>
                    <a:pt x="27118" y="2195"/>
                  </a:cubicBezTo>
                  <a:lnTo>
                    <a:pt x="27118" y="1384"/>
                  </a:lnTo>
                  <a:cubicBezTo>
                    <a:pt x="27118" y="1265"/>
                    <a:pt x="27214" y="1193"/>
                    <a:pt x="27309" y="1193"/>
                  </a:cubicBezTo>
                  <a:close/>
                  <a:moveTo>
                    <a:pt x="36182" y="1193"/>
                  </a:moveTo>
                  <a:cubicBezTo>
                    <a:pt x="36277" y="1193"/>
                    <a:pt x="36372" y="1265"/>
                    <a:pt x="36372" y="1384"/>
                  </a:cubicBezTo>
                  <a:lnTo>
                    <a:pt x="36372" y="2195"/>
                  </a:lnTo>
                  <a:cubicBezTo>
                    <a:pt x="36372" y="2290"/>
                    <a:pt x="36277" y="2386"/>
                    <a:pt x="36182" y="2386"/>
                  </a:cubicBezTo>
                  <a:lnTo>
                    <a:pt x="32676" y="2386"/>
                  </a:lnTo>
                  <a:cubicBezTo>
                    <a:pt x="32580" y="2386"/>
                    <a:pt x="32485" y="2290"/>
                    <a:pt x="32485" y="2195"/>
                  </a:cubicBezTo>
                  <a:lnTo>
                    <a:pt x="32485" y="1384"/>
                  </a:lnTo>
                  <a:cubicBezTo>
                    <a:pt x="32485" y="1265"/>
                    <a:pt x="32580" y="1193"/>
                    <a:pt x="32676" y="1193"/>
                  </a:cubicBezTo>
                  <a:close/>
                  <a:moveTo>
                    <a:pt x="41238" y="1193"/>
                  </a:moveTo>
                  <a:cubicBezTo>
                    <a:pt x="41357" y="1193"/>
                    <a:pt x="41429" y="1265"/>
                    <a:pt x="41429" y="1384"/>
                  </a:cubicBezTo>
                  <a:lnTo>
                    <a:pt x="41429" y="2195"/>
                  </a:lnTo>
                  <a:cubicBezTo>
                    <a:pt x="41429" y="2290"/>
                    <a:pt x="41357" y="2386"/>
                    <a:pt x="41238" y="2386"/>
                  </a:cubicBezTo>
                  <a:lnTo>
                    <a:pt x="37732" y="2386"/>
                  </a:lnTo>
                  <a:cubicBezTo>
                    <a:pt x="37636" y="2386"/>
                    <a:pt x="37565" y="2290"/>
                    <a:pt x="37565" y="2195"/>
                  </a:cubicBezTo>
                  <a:lnTo>
                    <a:pt x="37565" y="1384"/>
                  </a:lnTo>
                  <a:cubicBezTo>
                    <a:pt x="37565" y="1265"/>
                    <a:pt x="37636" y="1193"/>
                    <a:pt x="37732" y="1193"/>
                  </a:cubicBezTo>
                  <a:close/>
                  <a:moveTo>
                    <a:pt x="46318" y="1193"/>
                  </a:moveTo>
                  <a:cubicBezTo>
                    <a:pt x="46413" y="1193"/>
                    <a:pt x="46509" y="1265"/>
                    <a:pt x="46509" y="1384"/>
                  </a:cubicBezTo>
                  <a:lnTo>
                    <a:pt x="46509" y="2195"/>
                  </a:lnTo>
                  <a:cubicBezTo>
                    <a:pt x="46509" y="2290"/>
                    <a:pt x="46413" y="2386"/>
                    <a:pt x="46318" y="2386"/>
                  </a:cubicBezTo>
                  <a:lnTo>
                    <a:pt x="42812" y="2386"/>
                  </a:lnTo>
                  <a:cubicBezTo>
                    <a:pt x="42717" y="2386"/>
                    <a:pt x="42621" y="2290"/>
                    <a:pt x="42621" y="2195"/>
                  </a:cubicBezTo>
                  <a:lnTo>
                    <a:pt x="42621" y="1384"/>
                  </a:lnTo>
                  <a:cubicBezTo>
                    <a:pt x="42621" y="1265"/>
                    <a:pt x="42717" y="1193"/>
                    <a:pt x="42812" y="1193"/>
                  </a:cubicBezTo>
                  <a:close/>
                  <a:moveTo>
                    <a:pt x="0" y="1"/>
                  </a:moveTo>
                  <a:lnTo>
                    <a:pt x="0" y="35180"/>
                  </a:lnTo>
                  <a:lnTo>
                    <a:pt x="47391" y="35180"/>
                  </a:lnTo>
                  <a:lnTo>
                    <a:pt x="47391"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24" name="Google Shape;224;p25"/>
          <p:cNvSpPr/>
          <p:nvPr/>
        </p:nvSpPr>
        <p:spPr>
          <a:xfrm>
            <a:off x="165875" y="405400"/>
            <a:ext cx="243300" cy="2433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5" name="Google Shape;225;p25"/>
          <p:cNvSpPr/>
          <p:nvPr/>
        </p:nvSpPr>
        <p:spPr>
          <a:xfrm>
            <a:off x="165875" y="1087983"/>
            <a:ext cx="243300" cy="2433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6" name="Google Shape;226;p25"/>
          <p:cNvSpPr/>
          <p:nvPr/>
        </p:nvSpPr>
        <p:spPr>
          <a:xfrm>
            <a:off x="165875" y="1770542"/>
            <a:ext cx="243300" cy="2433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7" name="Google Shape;227;p25"/>
          <p:cNvSpPr/>
          <p:nvPr/>
        </p:nvSpPr>
        <p:spPr>
          <a:xfrm>
            <a:off x="165875" y="2453125"/>
            <a:ext cx="243300" cy="2433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8" name="Google Shape;228;p25"/>
          <p:cNvSpPr/>
          <p:nvPr/>
        </p:nvSpPr>
        <p:spPr>
          <a:xfrm>
            <a:off x="165875" y="3135708"/>
            <a:ext cx="243300" cy="2433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9" name="Google Shape;229;p25"/>
          <p:cNvSpPr/>
          <p:nvPr/>
        </p:nvSpPr>
        <p:spPr>
          <a:xfrm>
            <a:off x="165875" y="3812192"/>
            <a:ext cx="243300" cy="2433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0" name="Google Shape;230;p25"/>
          <p:cNvSpPr/>
          <p:nvPr/>
        </p:nvSpPr>
        <p:spPr>
          <a:xfrm>
            <a:off x="165875" y="4494775"/>
            <a:ext cx="243300" cy="2433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1" name="Google Shape;231;p25"/>
          <p:cNvSpPr/>
          <p:nvPr/>
        </p:nvSpPr>
        <p:spPr>
          <a:xfrm>
            <a:off x="8251775" y="0"/>
            <a:ext cx="356100" cy="52197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ackground 1">
  <p:cSld name="CUSTOM_11_1">
    <p:spTree>
      <p:nvGrpSpPr>
        <p:cNvPr id="1" name="Shape 232"/>
        <p:cNvGrpSpPr/>
        <p:nvPr/>
      </p:nvGrpSpPr>
      <p:grpSpPr>
        <a:xfrm>
          <a:off x="0" y="0"/>
          <a:ext cx="0" cy="0"/>
          <a:chOff x="0" y="0"/>
          <a:chExt cx="0" cy="0"/>
        </a:xfrm>
      </p:grpSpPr>
      <p:pic>
        <p:nvPicPr>
          <p:cNvPr id="233" name="Google Shape;233;p26"/>
          <p:cNvPicPr preferRelativeResize="0"/>
          <p:nvPr/>
        </p:nvPicPr>
        <p:blipFill rotWithShape="1">
          <a:blip r:embed="rId2">
            <a:alphaModFix amt="60000"/>
          </a:blip>
          <a:srcRect/>
          <a:stretch/>
        </p:blipFill>
        <p:spPr>
          <a:xfrm rot="10800000" flipH="1">
            <a:off x="-12" y="-12"/>
            <a:ext cx="9144000" cy="5143500"/>
          </a:xfrm>
          <a:prstGeom prst="rect">
            <a:avLst/>
          </a:prstGeom>
          <a:noFill/>
          <a:ln>
            <a:noFill/>
          </a:ln>
        </p:spPr>
      </p:pic>
      <p:sp>
        <p:nvSpPr>
          <p:cNvPr id="234" name="Google Shape;234;p26"/>
          <p:cNvSpPr/>
          <p:nvPr/>
        </p:nvSpPr>
        <p:spPr>
          <a:xfrm rot="10800000">
            <a:off x="8162447" y="-38904"/>
            <a:ext cx="1005490" cy="1125793"/>
          </a:xfrm>
          <a:custGeom>
            <a:avLst/>
            <a:gdLst/>
            <a:ahLst/>
            <a:cxnLst/>
            <a:rect l="l" t="t" r="r" b="b"/>
            <a:pathLst>
              <a:path w="13954" h="15623" extrusionOk="0">
                <a:moveTo>
                  <a:pt x="0" y="0"/>
                </a:moveTo>
                <a:lnTo>
                  <a:pt x="0" y="15622"/>
                </a:lnTo>
                <a:lnTo>
                  <a:pt x="13953" y="15622"/>
                </a:lnTo>
                <a:cubicBezTo>
                  <a:pt x="12848" y="15132"/>
                  <a:pt x="12176" y="13817"/>
                  <a:pt x="12415" y="12632"/>
                </a:cubicBezTo>
                <a:cubicBezTo>
                  <a:pt x="12558" y="11937"/>
                  <a:pt x="12968" y="11191"/>
                  <a:pt x="12621" y="10582"/>
                </a:cubicBezTo>
                <a:cubicBezTo>
                  <a:pt x="12377" y="10156"/>
                  <a:pt x="11873" y="10007"/>
                  <a:pt x="11364" y="10007"/>
                </a:cubicBezTo>
                <a:cubicBezTo>
                  <a:pt x="11194" y="10007"/>
                  <a:pt x="11022" y="10024"/>
                  <a:pt x="10861" y="10052"/>
                </a:cubicBezTo>
                <a:cubicBezTo>
                  <a:pt x="10385" y="10137"/>
                  <a:pt x="9897" y="10292"/>
                  <a:pt x="9417" y="10292"/>
                </a:cubicBezTo>
                <a:cubicBezTo>
                  <a:pt x="9254" y="10292"/>
                  <a:pt x="9091" y="10274"/>
                  <a:pt x="8930" y="10229"/>
                </a:cubicBezTo>
                <a:cubicBezTo>
                  <a:pt x="8605" y="10138"/>
                  <a:pt x="8321" y="9938"/>
                  <a:pt x="8121" y="9665"/>
                </a:cubicBezTo>
                <a:cubicBezTo>
                  <a:pt x="7985" y="9477"/>
                  <a:pt x="7871" y="9244"/>
                  <a:pt x="7649" y="9170"/>
                </a:cubicBezTo>
                <a:cubicBezTo>
                  <a:pt x="7594" y="9149"/>
                  <a:pt x="7539" y="9141"/>
                  <a:pt x="7484" y="9141"/>
                </a:cubicBezTo>
                <a:cubicBezTo>
                  <a:pt x="7289" y="9141"/>
                  <a:pt x="7088" y="9245"/>
                  <a:pt x="6897" y="9312"/>
                </a:cubicBezTo>
                <a:cubicBezTo>
                  <a:pt x="6818" y="9341"/>
                  <a:pt x="6728" y="9356"/>
                  <a:pt x="6640" y="9356"/>
                </a:cubicBezTo>
                <a:cubicBezTo>
                  <a:pt x="6450" y="9356"/>
                  <a:pt x="6270" y="9282"/>
                  <a:pt x="6231" y="9107"/>
                </a:cubicBezTo>
                <a:cubicBezTo>
                  <a:pt x="6185" y="8919"/>
                  <a:pt x="6350" y="8742"/>
                  <a:pt x="6521" y="8646"/>
                </a:cubicBezTo>
                <a:cubicBezTo>
                  <a:pt x="6692" y="8549"/>
                  <a:pt x="6891" y="8492"/>
                  <a:pt x="7022" y="8338"/>
                </a:cubicBezTo>
                <a:cubicBezTo>
                  <a:pt x="7216" y="8105"/>
                  <a:pt x="7142" y="7746"/>
                  <a:pt x="6994" y="7472"/>
                </a:cubicBezTo>
                <a:cubicBezTo>
                  <a:pt x="6846" y="7205"/>
                  <a:pt x="6629" y="6971"/>
                  <a:pt x="6544" y="6681"/>
                </a:cubicBezTo>
                <a:cubicBezTo>
                  <a:pt x="6498" y="6544"/>
                  <a:pt x="6481" y="6390"/>
                  <a:pt x="6384" y="6282"/>
                </a:cubicBezTo>
                <a:cubicBezTo>
                  <a:pt x="6219" y="6100"/>
                  <a:pt x="5912" y="6151"/>
                  <a:pt x="5712" y="6015"/>
                </a:cubicBezTo>
                <a:cubicBezTo>
                  <a:pt x="5445" y="5838"/>
                  <a:pt x="5462" y="5434"/>
                  <a:pt x="5251" y="5200"/>
                </a:cubicBezTo>
                <a:cubicBezTo>
                  <a:pt x="5131" y="5063"/>
                  <a:pt x="4955" y="5001"/>
                  <a:pt x="4795" y="4915"/>
                </a:cubicBezTo>
                <a:cubicBezTo>
                  <a:pt x="4408" y="4688"/>
                  <a:pt x="4152" y="4295"/>
                  <a:pt x="4101" y="3845"/>
                </a:cubicBezTo>
                <a:cubicBezTo>
                  <a:pt x="4072" y="3600"/>
                  <a:pt x="4101" y="3326"/>
                  <a:pt x="3952" y="3133"/>
                </a:cubicBezTo>
                <a:cubicBezTo>
                  <a:pt x="3850" y="3030"/>
                  <a:pt x="3725" y="2945"/>
                  <a:pt x="3588" y="2899"/>
                </a:cubicBezTo>
                <a:lnTo>
                  <a:pt x="2141" y="2256"/>
                </a:lnTo>
                <a:cubicBezTo>
                  <a:pt x="1885" y="2148"/>
                  <a:pt x="1623" y="2028"/>
                  <a:pt x="1418" y="1840"/>
                </a:cubicBezTo>
                <a:cubicBezTo>
                  <a:pt x="1299" y="1726"/>
                  <a:pt x="1190" y="1595"/>
                  <a:pt x="1093" y="1458"/>
                </a:cubicBezTo>
                <a:cubicBezTo>
                  <a:pt x="729" y="974"/>
                  <a:pt x="364" y="485"/>
                  <a:pt x="0" y="0"/>
                </a:cubicBezTo>
                <a:close/>
              </a:path>
            </a:pathLst>
          </a:custGeom>
          <a:solidFill>
            <a:srgbClr val="F8CD7D">
              <a:alpha val="53725"/>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5" name="Google Shape;235;p26"/>
          <p:cNvSpPr/>
          <p:nvPr/>
        </p:nvSpPr>
        <p:spPr>
          <a:xfrm>
            <a:off x="531848" y="234173"/>
            <a:ext cx="8020500" cy="4739100"/>
          </a:xfrm>
          <a:prstGeom prst="roundRect">
            <a:avLst>
              <a:gd name="adj" fmla="val 2037"/>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6" name="Google Shape;236;p26"/>
          <p:cNvSpPr/>
          <p:nvPr/>
        </p:nvSpPr>
        <p:spPr>
          <a:xfrm>
            <a:off x="579100" y="205225"/>
            <a:ext cx="8020500" cy="4739100"/>
          </a:xfrm>
          <a:prstGeom prst="roundRect">
            <a:avLst>
              <a:gd name="adj" fmla="val 2037"/>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7" name="Google Shape;237;p26"/>
          <p:cNvSpPr/>
          <p:nvPr/>
        </p:nvSpPr>
        <p:spPr>
          <a:xfrm>
            <a:off x="165888" y="402338"/>
            <a:ext cx="243300" cy="2433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8" name="Google Shape;238;p26"/>
          <p:cNvSpPr/>
          <p:nvPr/>
        </p:nvSpPr>
        <p:spPr>
          <a:xfrm>
            <a:off x="165888" y="1084921"/>
            <a:ext cx="243300" cy="2433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9" name="Google Shape;239;p26"/>
          <p:cNvSpPr/>
          <p:nvPr/>
        </p:nvSpPr>
        <p:spPr>
          <a:xfrm>
            <a:off x="165888" y="1767504"/>
            <a:ext cx="243300" cy="2433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0" name="Google Shape;240;p26"/>
          <p:cNvSpPr/>
          <p:nvPr/>
        </p:nvSpPr>
        <p:spPr>
          <a:xfrm>
            <a:off x="165888" y="2450088"/>
            <a:ext cx="243300" cy="2433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1" name="Google Shape;241;p26"/>
          <p:cNvSpPr/>
          <p:nvPr/>
        </p:nvSpPr>
        <p:spPr>
          <a:xfrm>
            <a:off x="165888" y="3132671"/>
            <a:ext cx="243300" cy="2433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2" name="Google Shape;242;p26"/>
          <p:cNvSpPr/>
          <p:nvPr/>
        </p:nvSpPr>
        <p:spPr>
          <a:xfrm>
            <a:off x="165888" y="3815254"/>
            <a:ext cx="243300" cy="2433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3" name="Google Shape;243;p26"/>
          <p:cNvSpPr/>
          <p:nvPr/>
        </p:nvSpPr>
        <p:spPr>
          <a:xfrm>
            <a:off x="165875" y="4497838"/>
            <a:ext cx="243300" cy="2433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3"/>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52" name="Google Shape;52;p1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ctr" anchorCtr="0">
            <a:noAutofit/>
          </a:bodyPr>
          <a:lstStyle>
            <a:lvl1pPr marL="457200" marR="0" lvl="0" indent="-317500" algn="l" rtl="0">
              <a:lnSpc>
                <a:spcPct val="100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1pPr>
            <a:lvl2pPr marL="914400" marR="0" lvl="1" indent="-317500" algn="l" rtl="0">
              <a:lnSpc>
                <a:spcPct val="100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00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00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00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00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00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00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00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0.xml"/><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6.xml"/><Relationship Id="rId1" Type="http://schemas.openxmlformats.org/officeDocument/2006/relationships/slideLayout" Target="../slideLayouts/slideLayout20.xml"/><Relationship Id="rId4" Type="http://schemas.openxmlformats.org/officeDocument/2006/relationships/image" Target="../media/image11.jpg"/></Relationships>
</file>

<file path=ppt/slides/_rels/slide17.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7.xml"/><Relationship Id="rId1" Type="http://schemas.openxmlformats.org/officeDocument/2006/relationships/slideLayout" Target="../slideLayouts/slideLayout21.xml"/></Relationships>
</file>

<file path=ppt/slides/_rels/slide1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8.xml"/><Relationship Id="rId1" Type="http://schemas.openxmlformats.org/officeDocument/2006/relationships/slideLayout" Target="../slideLayouts/slideLayout21.xml"/></Relationships>
</file>

<file path=ppt/slides/_rels/slide19.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9.xml"/><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20.xml"/><Relationship Id="rId1" Type="http://schemas.openxmlformats.org/officeDocument/2006/relationships/slideLayout" Target="../slideLayouts/slideLayout21.xml"/></Relationships>
</file>

<file path=ppt/slides/_rels/slide21.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21.xml"/><Relationship Id="rId1" Type="http://schemas.openxmlformats.org/officeDocument/2006/relationships/slideLayout" Target="../slideLayouts/slideLayout21.xml"/><Relationship Id="rId5" Type="http://schemas.openxmlformats.org/officeDocument/2006/relationships/image" Target="../media/image18.png"/><Relationship Id="rId4" Type="http://schemas.openxmlformats.org/officeDocument/2006/relationships/image" Target="../media/image17.jpg"/></Relationships>
</file>

<file path=ppt/slides/_rels/slide22.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2.xml"/><Relationship Id="rId1" Type="http://schemas.openxmlformats.org/officeDocument/2006/relationships/slideLayout" Target="../slideLayouts/slideLayout21.xml"/><Relationship Id="rId4" Type="http://schemas.openxmlformats.org/officeDocument/2006/relationships/image" Target="../media/image20.png"/></Relationships>
</file>

<file path=ppt/slides/_rels/slide23.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23.xml"/><Relationship Id="rId1" Type="http://schemas.openxmlformats.org/officeDocument/2006/relationships/slideLayout" Target="../slideLayouts/slideLayout21.xml"/><Relationship Id="rId4" Type="http://schemas.openxmlformats.org/officeDocument/2006/relationships/image" Target="../media/image22.jpg"/></Relationships>
</file>

<file path=ppt/slides/_rels/slide24.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24.xml"/><Relationship Id="rId1" Type="http://schemas.openxmlformats.org/officeDocument/2006/relationships/slideLayout" Target="../slideLayouts/slideLayout21.xml"/><Relationship Id="rId4" Type="http://schemas.openxmlformats.org/officeDocument/2006/relationships/image" Target="../media/image18.png"/></Relationships>
</file>

<file path=ppt/slides/_rels/slide25.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25.xml"/><Relationship Id="rId1" Type="http://schemas.openxmlformats.org/officeDocument/2006/relationships/slideLayout" Target="../slideLayouts/slideLayout21.xml"/><Relationship Id="rId4" Type="http://schemas.openxmlformats.org/officeDocument/2006/relationships/image" Target="../media/image25.jpg"/></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6.xml"/><Relationship Id="rId1" Type="http://schemas.openxmlformats.org/officeDocument/2006/relationships/slideLayout" Target="../slideLayouts/slideLayout21.xml"/><Relationship Id="rId4" Type="http://schemas.openxmlformats.org/officeDocument/2006/relationships/image" Target="../media/image27.png"/></Relationships>
</file>

<file path=ppt/slides/_rels/slide27.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27.xml"/><Relationship Id="rId1" Type="http://schemas.openxmlformats.org/officeDocument/2006/relationships/slideLayout" Target="../slideLayouts/slideLayout21.xml"/></Relationships>
</file>

<file path=ppt/slides/_rels/slide28.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28.xml"/><Relationship Id="rId1" Type="http://schemas.openxmlformats.org/officeDocument/2006/relationships/slideLayout" Target="../slideLayouts/slideLayout21.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9.xml"/><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30.xml"/><Relationship Id="rId1" Type="http://schemas.openxmlformats.org/officeDocument/2006/relationships/slideLayout" Target="../slideLayouts/slideLayout21.xml"/></Relationships>
</file>

<file path=ppt/slides/_rels/slide3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1.xml"/><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1.xml"/></Relationships>
</file>

<file path=ppt/slides/_rels/slide3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3.xml"/><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4.xml"/><Relationship Id="rId1" Type="http://schemas.openxmlformats.org/officeDocument/2006/relationships/slideLayout" Target="../slideLayouts/slideLayout2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grpSp>
        <p:nvGrpSpPr>
          <p:cNvPr id="248" name="Google Shape;248;p27"/>
          <p:cNvGrpSpPr/>
          <p:nvPr/>
        </p:nvGrpSpPr>
        <p:grpSpPr>
          <a:xfrm>
            <a:off x="2129624" y="967949"/>
            <a:ext cx="3598696" cy="3600234"/>
            <a:chOff x="3069612" y="998421"/>
            <a:chExt cx="2886809" cy="2888043"/>
          </a:xfrm>
        </p:grpSpPr>
        <p:sp>
          <p:nvSpPr>
            <p:cNvPr id="249" name="Google Shape;249;p27"/>
            <p:cNvSpPr/>
            <p:nvPr/>
          </p:nvSpPr>
          <p:spPr>
            <a:xfrm>
              <a:off x="3069612" y="998421"/>
              <a:ext cx="2886809" cy="2888043"/>
            </a:xfrm>
            <a:custGeom>
              <a:avLst/>
              <a:gdLst/>
              <a:ahLst/>
              <a:cxnLst/>
              <a:rect l="l" t="t" r="r" b="b"/>
              <a:pathLst>
                <a:path w="14045" h="14051" extrusionOk="0">
                  <a:moveTo>
                    <a:pt x="0" y="0"/>
                  </a:moveTo>
                  <a:lnTo>
                    <a:pt x="0" y="14050"/>
                  </a:lnTo>
                  <a:lnTo>
                    <a:pt x="14044" y="14050"/>
                  </a:lnTo>
                  <a:lnTo>
                    <a:pt x="14044"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50" name="Google Shape;250;p27"/>
            <p:cNvGrpSpPr/>
            <p:nvPr/>
          </p:nvGrpSpPr>
          <p:grpSpPr>
            <a:xfrm>
              <a:off x="3114009" y="1044051"/>
              <a:ext cx="2798032" cy="2797824"/>
              <a:chOff x="3114009" y="1044051"/>
              <a:chExt cx="2798032" cy="2797824"/>
            </a:xfrm>
          </p:grpSpPr>
          <p:sp>
            <p:nvSpPr>
              <p:cNvPr id="251" name="Google Shape;251;p27"/>
              <p:cNvSpPr/>
              <p:nvPr/>
            </p:nvSpPr>
            <p:spPr>
              <a:xfrm>
                <a:off x="3114009" y="2515520"/>
                <a:ext cx="1326555" cy="1326350"/>
              </a:xfrm>
              <a:custGeom>
                <a:avLst/>
                <a:gdLst/>
                <a:ahLst/>
                <a:cxnLst/>
                <a:rect l="l" t="t" r="r" b="b"/>
                <a:pathLst>
                  <a:path w="6454" h="6453" extrusionOk="0">
                    <a:moveTo>
                      <a:pt x="1" y="0"/>
                    </a:moveTo>
                    <a:lnTo>
                      <a:pt x="1" y="416"/>
                    </a:lnTo>
                    <a:lnTo>
                      <a:pt x="6037" y="6453"/>
                    </a:lnTo>
                    <a:lnTo>
                      <a:pt x="6453" y="6453"/>
                    </a:lnTo>
                    <a:lnTo>
                      <a:pt x="1"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2" name="Google Shape;252;p27"/>
              <p:cNvSpPr/>
              <p:nvPr/>
            </p:nvSpPr>
            <p:spPr>
              <a:xfrm>
                <a:off x="3114009" y="2300113"/>
                <a:ext cx="1541961" cy="1541756"/>
              </a:xfrm>
              <a:custGeom>
                <a:avLst/>
                <a:gdLst/>
                <a:ahLst/>
                <a:cxnLst/>
                <a:rect l="l" t="t" r="r" b="b"/>
                <a:pathLst>
                  <a:path w="7502" h="7501" extrusionOk="0">
                    <a:moveTo>
                      <a:pt x="1" y="0"/>
                    </a:moveTo>
                    <a:lnTo>
                      <a:pt x="1" y="416"/>
                    </a:lnTo>
                    <a:lnTo>
                      <a:pt x="7085" y="7501"/>
                    </a:lnTo>
                    <a:lnTo>
                      <a:pt x="7501" y="7501"/>
                    </a:lnTo>
                    <a:lnTo>
                      <a:pt x="1"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3" name="Google Shape;253;p27"/>
              <p:cNvSpPr/>
              <p:nvPr/>
            </p:nvSpPr>
            <p:spPr>
              <a:xfrm>
                <a:off x="3114009" y="2084706"/>
                <a:ext cx="1757367" cy="1757161"/>
              </a:xfrm>
              <a:custGeom>
                <a:avLst/>
                <a:gdLst/>
                <a:ahLst/>
                <a:cxnLst/>
                <a:rect l="l" t="t" r="r" b="b"/>
                <a:pathLst>
                  <a:path w="8550" h="8549" extrusionOk="0">
                    <a:moveTo>
                      <a:pt x="1" y="0"/>
                    </a:moveTo>
                    <a:lnTo>
                      <a:pt x="1" y="416"/>
                    </a:lnTo>
                    <a:lnTo>
                      <a:pt x="8133" y="8549"/>
                    </a:lnTo>
                    <a:lnTo>
                      <a:pt x="8549" y="8549"/>
                    </a:lnTo>
                    <a:lnTo>
                      <a:pt x="1"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4" name="Google Shape;254;p27"/>
              <p:cNvSpPr/>
              <p:nvPr/>
            </p:nvSpPr>
            <p:spPr>
              <a:xfrm>
                <a:off x="3114009" y="1437251"/>
                <a:ext cx="2404612" cy="2404612"/>
              </a:xfrm>
              <a:custGeom>
                <a:avLst/>
                <a:gdLst/>
                <a:ahLst/>
                <a:cxnLst/>
                <a:rect l="l" t="t" r="r" b="b"/>
                <a:pathLst>
                  <a:path w="11699" h="11699" extrusionOk="0">
                    <a:moveTo>
                      <a:pt x="1" y="1"/>
                    </a:moveTo>
                    <a:lnTo>
                      <a:pt x="1" y="417"/>
                    </a:lnTo>
                    <a:lnTo>
                      <a:pt x="11283" y="11699"/>
                    </a:lnTo>
                    <a:lnTo>
                      <a:pt x="11698" y="11699"/>
                    </a:lnTo>
                    <a:lnTo>
                      <a:pt x="1"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5" name="Google Shape;255;p27"/>
              <p:cNvSpPr/>
              <p:nvPr/>
            </p:nvSpPr>
            <p:spPr>
              <a:xfrm>
                <a:off x="3114009" y="1652658"/>
                <a:ext cx="2189207" cy="2189207"/>
              </a:xfrm>
              <a:custGeom>
                <a:avLst/>
                <a:gdLst/>
                <a:ahLst/>
                <a:cxnLst/>
                <a:rect l="l" t="t" r="r" b="b"/>
                <a:pathLst>
                  <a:path w="10651" h="10651" extrusionOk="0">
                    <a:moveTo>
                      <a:pt x="1" y="1"/>
                    </a:moveTo>
                    <a:lnTo>
                      <a:pt x="1" y="422"/>
                    </a:lnTo>
                    <a:lnTo>
                      <a:pt x="10229" y="10651"/>
                    </a:lnTo>
                    <a:lnTo>
                      <a:pt x="10651" y="10651"/>
                    </a:lnTo>
                    <a:lnTo>
                      <a:pt x="1"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6" name="Google Shape;256;p27"/>
              <p:cNvSpPr/>
              <p:nvPr/>
            </p:nvSpPr>
            <p:spPr>
              <a:xfrm>
                <a:off x="3114009" y="1869299"/>
                <a:ext cx="1972567" cy="1972567"/>
              </a:xfrm>
              <a:custGeom>
                <a:avLst/>
                <a:gdLst/>
                <a:ahLst/>
                <a:cxnLst/>
                <a:rect l="l" t="t" r="r" b="b"/>
                <a:pathLst>
                  <a:path w="9597" h="9597" extrusionOk="0">
                    <a:moveTo>
                      <a:pt x="1" y="0"/>
                    </a:moveTo>
                    <a:lnTo>
                      <a:pt x="1" y="416"/>
                    </a:lnTo>
                    <a:lnTo>
                      <a:pt x="9181" y="9597"/>
                    </a:lnTo>
                    <a:lnTo>
                      <a:pt x="9597" y="9597"/>
                    </a:lnTo>
                    <a:lnTo>
                      <a:pt x="1"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7" name="Google Shape;257;p27"/>
              <p:cNvSpPr/>
              <p:nvPr/>
            </p:nvSpPr>
            <p:spPr>
              <a:xfrm>
                <a:off x="3114009" y="2730927"/>
                <a:ext cx="1111149" cy="1110944"/>
              </a:xfrm>
              <a:custGeom>
                <a:avLst/>
                <a:gdLst/>
                <a:ahLst/>
                <a:cxnLst/>
                <a:rect l="l" t="t" r="r" b="b"/>
                <a:pathLst>
                  <a:path w="5406" h="5405" extrusionOk="0">
                    <a:moveTo>
                      <a:pt x="1" y="0"/>
                    </a:moveTo>
                    <a:lnTo>
                      <a:pt x="1" y="416"/>
                    </a:lnTo>
                    <a:lnTo>
                      <a:pt x="4990" y="5405"/>
                    </a:lnTo>
                    <a:lnTo>
                      <a:pt x="5405" y="5405"/>
                    </a:lnTo>
                    <a:lnTo>
                      <a:pt x="1"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8" name="Google Shape;258;p27"/>
              <p:cNvSpPr/>
              <p:nvPr/>
            </p:nvSpPr>
            <p:spPr>
              <a:xfrm>
                <a:off x="3114009" y="1044051"/>
                <a:ext cx="2798016" cy="2797810"/>
              </a:xfrm>
              <a:custGeom>
                <a:avLst/>
                <a:gdLst/>
                <a:ahLst/>
                <a:cxnLst/>
                <a:rect l="l" t="t" r="r" b="b"/>
                <a:pathLst>
                  <a:path w="13613" h="13612" extrusionOk="0">
                    <a:moveTo>
                      <a:pt x="1" y="0"/>
                    </a:moveTo>
                    <a:lnTo>
                      <a:pt x="1" y="234"/>
                    </a:lnTo>
                    <a:lnTo>
                      <a:pt x="13379" y="13612"/>
                    </a:lnTo>
                    <a:lnTo>
                      <a:pt x="13612" y="13612"/>
                    </a:lnTo>
                    <a:lnTo>
                      <a:pt x="13612" y="13430"/>
                    </a:lnTo>
                    <a:lnTo>
                      <a:pt x="183"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9" name="Google Shape;259;p27"/>
              <p:cNvSpPr/>
              <p:nvPr/>
            </p:nvSpPr>
            <p:spPr>
              <a:xfrm>
                <a:off x="5880182" y="1044051"/>
                <a:ext cx="31859" cy="31859"/>
              </a:xfrm>
              <a:custGeom>
                <a:avLst/>
                <a:gdLst/>
                <a:ahLst/>
                <a:cxnLst/>
                <a:rect l="l" t="t" r="r" b="b"/>
                <a:pathLst>
                  <a:path w="155" h="155" extrusionOk="0">
                    <a:moveTo>
                      <a:pt x="0" y="0"/>
                    </a:moveTo>
                    <a:lnTo>
                      <a:pt x="154" y="154"/>
                    </a:lnTo>
                    <a:lnTo>
                      <a:pt x="154"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0" name="Google Shape;260;p27"/>
              <p:cNvSpPr/>
              <p:nvPr/>
            </p:nvSpPr>
            <p:spPr>
              <a:xfrm>
                <a:off x="3114009" y="3378176"/>
                <a:ext cx="463698" cy="463698"/>
              </a:xfrm>
              <a:custGeom>
                <a:avLst/>
                <a:gdLst/>
                <a:ahLst/>
                <a:cxnLst/>
                <a:rect l="l" t="t" r="r" b="b"/>
                <a:pathLst>
                  <a:path w="2256" h="2256" extrusionOk="0">
                    <a:moveTo>
                      <a:pt x="1" y="1"/>
                    </a:moveTo>
                    <a:lnTo>
                      <a:pt x="1" y="416"/>
                    </a:lnTo>
                    <a:lnTo>
                      <a:pt x="1840" y="2256"/>
                    </a:lnTo>
                    <a:lnTo>
                      <a:pt x="2256" y="2256"/>
                    </a:lnTo>
                    <a:lnTo>
                      <a:pt x="1"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1" name="Google Shape;261;p27"/>
              <p:cNvSpPr/>
              <p:nvPr/>
            </p:nvSpPr>
            <p:spPr>
              <a:xfrm>
                <a:off x="3114009" y="3593583"/>
                <a:ext cx="248292" cy="248292"/>
              </a:xfrm>
              <a:custGeom>
                <a:avLst/>
                <a:gdLst/>
                <a:ahLst/>
                <a:cxnLst/>
                <a:rect l="l" t="t" r="r" b="b"/>
                <a:pathLst>
                  <a:path w="1208" h="1208" extrusionOk="0">
                    <a:moveTo>
                      <a:pt x="1" y="0"/>
                    </a:moveTo>
                    <a:lnTo>
                      <a:pt x="1" y="416"/>
                    </a:lnTo>
                    <a:lnTo>
                      <a:pt x="792" y="1208"/>
                    </a:lnTo>
                    <a:lnTo>
                      <a:pt x="1208" y="1208"/>
                    </a:lnTo>
                    <a:lnTo>
                      <a:pt x="1"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2" name="Google Shape;262;p27"/>
              <p:cNvSpPr/>
              <p:nvPr/>
            </p:nvSpPr>
            <p:spPr>
              <a:xfrm>
                <a:off x="3114009" y="2946334"/>
                <a:ext cx="895743" cy="895538"/>
              </a:xfrm>
              <a:custGeom>
                <a:avLst/>
                <a:gdLst/>
                <a:ahLst/>
                <a:cxnLst/>
                <a:rect l="l" t="t" r="r" b="b"/>
                <a:pathLst>
                  <a:path w="4358" h="4357" extrusionOk="0">
                    <a:moveTo>
                      <a:pt x="1" y="0"/>
                    </a:moveTo>
                    <a:lnTo>
                      <a:pt x="1" y="421"/>
                    </a:lnTo>
                    <a:lnTo>
                      <a:pt x="3936" y="4357"/>
                    </a:lnTo>
                    <a:lnTo>
                      <a:pt x="4357" y="4357"/>
                    </a:lnTo>
                    <a:lnTo>
                      <a:pt x="1"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3" name="Google Shape;263;p27"/>
              <p:cNvSpPr/>
              <p:nvPr/>
            </p:nvSpPr>
            <p:spPr>
              <a:xfrm>
                <a:off x="3114009" y="3162769"/>
                <a:ext cx="679104" cy="679104"/>
              </a:xfrm>
              <a:custGeom>
                <a:avLst/>
                <a:gdLst/>
                <a:ahLst/>
                <a:cxnLst/>
                <a:rect l="l" t="t" r="r" b="b"/>
                <a:pathLst>
                  <a:path w="3304" h="3304" extrusionOk="0">
                    <a:moveTo>
                      <a:pt x="1" y="1"/>
                    </a:moveTo>
                    <a:lnTo>
                      <a:pt x="1" y="416"/>
                    </a:lnTo>
                    <a:lnTo>
                      <a:pt x="2888" y="3304"/>
                    </a:lnTo>
                    <a:lnTo>
                      <a:pt x="3304" y="3304"/>
                    </a:lnTo>
                    <a:lnTo>
                      <a:pt x="1"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4" name="Google Shape;264;p27"/>
              <p:cNvSpPr/>
              <p:nvPr/>
            </p:nvSpPr>
            <p:spPr>
              <a:xfrm>
                <a:off x="3496727" y="1044051"/>
                <a:ext cx="2415301" cy="2415095"/>
              </a:xfrm>
              <a:custGeom>
                <a:avLst/>
                <a:gdLst/>
                <a:ahLst/>
                <a:cxnLst/>
                <a:rect l="l" t="t" r="r" b="b"/>
                <a:pathLst>
                  <a:path w="11751" h="11750" extrusionOk="0">
                    <a:moveTo>
                      <a:pt x="1" y="0"/>
                    </a:moveTo>
                    <a:lnTo>
                      <a:pt x="11750" y="11749"/>
                    </a:lnTo>
                    <a:lnTo>
                      <a:pt x="11750" y="11334"/>
                    </a:lnTo>
                    <a:lnTo>
                      <a:pt x="417"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5" name="Google Shape;265;p27"/>
              <p:cNvSpPr/>
              <p:nvPr/>
            </p:nvSpPr>
            <p:spPr>
              <a:xfrm>
                <a:off x="5017320" y="1044051"/>
                <a:ext cx="894716" cy="894510"/>
              </a:xfrm>
              <a:custGeom>
                <a:avLst/>
                <a:gdLst/>
                <a:ahLst/>
                <a:cxnLst/>
                <a:rect l="l" t="t" r="r" b="b"/>
                <a:pathLst>
                  <a:path w="4353" h="4352" extrusionOk="0">
                    <a:moveTo>
                      <a:pt x="1" y="0"/>
                    </a:moveTo>
                    <a:lnTo>
                      <a:pt x="4352" y="4351"/>
                    </a:lnTo>
                    <a:lnTo>
                      <a:pt x="4352" y="3936"/>
                    </a:lnTo>
                    <a:lnTo>
                      <a:pt x="417"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6" name="Google Shape;266;p27"/>
              <p:cNvSpPr/>
              <p:nvPr/>
            </p:nvSpPr>
            <p:spPr>
              <a:xfrm>
                <a:off x="5232727" y="1044051"/>
                <a:ext cx="679310" cy="679104"/>
              </a:xfrm>
              <a:custGeom>
                <a:avLst/>
                <a:gdLst/>
                <a:ahLst/>
                <a:cxnLst/>
                <a:rect l="l" t="t" r="r" b="b"/>
                <a:pathLst>
                  <a:path w="3305" h="3304" extrusionOk="0">
                    <a:moveTo>
                      <a:pt x="1" y="0"/>
                    </a:moveTo>
                    <a:lnTo>
                      <a:pt x="3304" y="3304"/>
                    </a:lnTo>
                    <a:lnTo>
                      <a:pt x="3304" y="2888"/>
                    </a:lnTo>
                    <a:lnTo>
                      <a:pt x="417"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7" name="Google Shape;267;p27"/>
              <p:cNvSpPr/>
              <p:nvPr/>
            </p:nvSpPr>
            <p:spPr>
              <a:xfrm>
                <a:off x="4802119" y="1044051"/>
                <a:ext cx="1109916" cy="1109916"/>
              </a:xfrm>
              <a:custGeom>
                <a:avLst/>
                <a:gdLst/>
                <a:ahLst/>
                <a:cxnLst/>
                <a:rect l="l" t="t" r="r" b="b"/>
                <a:pathLst>
                  <a:path w="5400" h="5400" extrusionOk="0">
                    <a:moveTo>
                      <a:pt x="0" y="0"/>
                    </a:moveTo>
                    <a:lnTo>
                      <a:pt x="5399" y="5399"/>
                    </a:lnTo>
                    <a:lnTo>
                      <a:pt x="5399" y="4984"/>
                    </a:lnTo>
                    <a:lnTo>
                      <a:pt x="416"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8" name="Google Shape;268;p27"/>
              <p:cNvSpPr/>
              <p:nvPr/>
            </p:nvSpPr>
            <p:spPr>
              <a:xfrm>
                <a:off x="5664775" y="1044051"/>
                <a:ext cx="247265" cy="248292"/>
              </a:xfrm>
              <a:custGeom>
                <a:avLst/>
                <a:gdLst/>
                <a:ahLst/>
                <a:cxnLst/>
                <a:rect l="l" t="t" r="r" b="b"/>
                <a:pathLst>
                  <a:path w="1203" h="1208" extrusionOk="0">
                    <a:moveTo>
                      <a:pt x="0" y="0"/>
                    </a:moveTo>
                    <a:lnTo>
                      <a:pt x="1202" y="1208"/>
                    </a:lnTo>
                    <a:lnTo>
                      <a:pt x="1202" y="786"/>
                    </a:lnTo>
                    <a:lnTo>
                      <a:pt x="416"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9" name="Google Shape;269;p27"/>
              <p:cNvSpPr/>
              <p:nvPr/>
            </p:nvSpPr>
            <p:spPr>
              <a:xfrm>
                <a:off x="4586711" y="1044051"/>
                <a:ext cx="1325322" cy="1325322"/>
              </a:xfrm>
              <a:custGeom>
                <a:avLst/>
                <a:gdLst/>
                <a:ahLst/>
                <a:cxnLst/>
                <a:rect l="l" t="t" r="r" b="b"/>
                <a:pathLst>
                  <a:path w="6448" h="6448" extrusionOk="0">
                    <a:moveTo>
                      <a:pt x="0" y="0"/>
                    </a:moveTo>
                    <a:lnTo>
                      <a:pt x="6447" y="6447"/>
                    </a:lnTo>
                    <a:lnTo>
                      <a:pt x="6447" y="6032"/>
                    </a:lnTo>
                    <a:lnTo>
                      <a:pt x="416"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0" name="Google Shape;270;p27"/>
              <p:cNvSpPr/>
              <p:nvPr/>
            </p:nvSpPr>
            <p:spPr>
              <a:xfrm>
                <a:off x="5448134" y="1044051"/>
                <a:ext cx="463904" cy="463698"/>
              </a:xfrm>
              <a:custGeom>
                <a:avLst/>
                <a:gdLst/>
                <a:ahLst/>
                <a:cxnLst/>
                <a:rect l="l" t="t" r="r" b="b"/>
                <a:pathLst>
                  <a:path w="2257" h="2256" extrusionOk="0">
                    <a:moveTo>
                      <a:pt x="1" y="0"/>
                    </a:moveTo>
                    <a:lnTo>
                      <a:pt x="2256" y="2256"/>
                    </a:lnTo>
                    <a:lnTo>
                      <a:pt x="2256" y="1840"/>
                    </a:lnTo>
                    <a:lnTo>
                      <a:pt x="417"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1" name="Google Shape;271;p27"/>
              <p:cNvSpPr/>
              <p:nvPr/>
            </p:nvSpPr>
            <p:spPr>
              <a:xfrm>
                <a:off x="4144181" y="1044051"/>
                <a:ext cx="1767850" cy="1767850"/>
              </a:xfrm>
              <a:custGeom>
                <a:avLst/>
                <a:gdLst/>
                <a:ahLst/>
                <a:cxnLst/>
                <a:rect l="l" t="t" r="r" b="b"/>
                <a:pathLst>
                  <a:path w="8601" h="8601" extrusionOk="0">
                    <a:moveTo>
                      <a:pt x="0" y="0"/>
                    </a:moveTo>
                    <a:lnTo>
                      <a:pt x="8600" y="8600"/>
                    </a:lnTo>
                    <a:lnTo>
                      <a:pt x="8600" y="8184"/>
                    </a:lnTo>
                    <a:lnTo>
                      <a:pt x="416"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2" name="Google Shape;272;p27"/>
              <p:cNvSpPr/>
              <p:nvPr/>
            </p:nvSpPr>
            <p:spPr>
              <a:xfrm>
                <a:off x="4370071" y="1044051"/>
                <a:ext cx="1541961" cy="1541756"/>
              </a:xfrm>
              <a:custGeom>
                <a:avLst/>
                <a:gdLst/>
                <a:ahLst/>
                <a:cxnLst/>
                <a:rect l="l" t="t" r="r" b="b"/>
                <a:pathLst>
                  <a:path w="7502" h="7501" extrusionOk="0">
                    <a:moveTo>
                      <a:pt x="0" y="0"/>
                    </a:moveTo>
                    <a:lnTo>
                      <a:pt x="7501" y="7501"/>
                    </a:lnTo>
                    <a:lnTo>
                      <a:pt x="7501" y="7079"/>
                    </a:lnTo>
                    <a:lnTo>
                      <a:pt x="422"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3" name="Google Shape;273;p27"/>
              <p:cNvSpPr/>
              <p:nvPr/>
            </p:nvSpPr>
            <p:spPr>
              <a:xfrm>
                <a:off x="3281320" y="1044051"/>
                <a:ext cx="2630706" cy="2630501"/>
              </a:xfrm>
              <a:custGeom>
                <a:avLst/>
                <a:gdLst/>
                <a:ahLst/>
                <a:cxnLst/>
                <a:rect l="l" t="t" r="r" b="b"/>
                <a:pathLst>
                  <a:path w="12799" h="12798" extrusionOk="0">
                    <a:moveTo>
                      <a:pt x="1" y="0"/>
                    </a:moveTo>
                    <a:lnTo>
                      <a:pt x="12798" y="12797"/>
                    </a:lnTo>
                    <a:lnTo>
                      <a:pt x="12798" y="12382"/>
                    </a:lnTo>
                    <a:lnTo>
                      <a:pt x="417"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4" name="Google Shape;274;p27"/>
              <p:cNvSpPr/>
              <p:nvPr/>
            </p:nvSpPr>
            <p:spPr>
              <a:xfrm>
                <a:off x="3712134" y="1044051"/>
                <a:ext cx="2199895" cy="2199689"/>
              </a:xfrm>
              <a:custGeom>
                <a:avLst/>
                <a:gdLst/>
                <a:ahLst/>
                <a:cxnLst/>
                <a:rect l="l" t="t" r="r" b="b"/>
                <a:pathLst>
                  <a:path w="10703" h="10702" extrusionOk="0">
                    <a:moveTo>
                      <a:pt x="1" y="0"/>
                    </a:moveTo>
                    <a:lnTo>
                      <a:pt x="10702" y="10702"/>
                    </a:lnTo>
                    <a:lnTo>
                      <a:pt x="10702" y="10286"/>
                    </a:lnTo>
                    <a:lnTo>
                      <a:pt x="422"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5" name="Google Shape;275;p27"/>
              <p:cNvSpPr/>
              <p:nvPr/>
            </p:nvSpPr>
            <p:spPr>
              <a:xfrm>
                <a:off x="3114009" y="1222050"/>
                <a:ext cx="2620018" cy="2619813"/>
              </a:xfrm>
              <a:custGeom>
                <a:avLst/>
                <a:gdLst/>
                <a:ahLst/>
                <a:cxnLst/>
                <a:rect l="l" t="t" r="r" b="b"/>
                <a:pathLst>
                  <a:path w="12747" h="12746" extrusionOk="0">
                    <a:moveTo>
                      <a:pt x="1" y="0"/>
                    </a:moveTo>
                    <a:lnTo>
                      <a:pt x="1" y="416"/>
                    </a:lnTo>
                    <a:lnTo>
                      <a:pt x="12331" y="12746"/>
                    </a:lnTo>
                    <a:lnTo>
                      <a:pt x="12746" y="12746"/>
                    </a:lnTo>
                    <a:lnTo>
                      <a:pt x="1"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6" name="Google Shape;276;p27"/>
              <p:cNvSpPr/>
              <p:nvPr/>
            </p:nvSpPr>
            <p:spPr>
              <a:xfrm>
                <a:off x="3928774" y="1044051"/>
                <a:ext cx="1983255" cy="1983050"/>
              </a:xfrm>
              <a:custGeom>
                <a:avLst/>
                <a:gdLst/>
                <a:ahLst/>
                <a:cxnLst/>
                <a:rect l="l" t="t" r="r" b="b"/>
                <a:pathLst>
                  <a:path w="9649" h="9648" extrusionOk="0">
                    <a:moveTo>
                      <a:pt x="0" y="0"/>
                    </a:moveTo>
                    <a:lnTo>
                      <a:pt x="9648" y="9648"/>
                    </a:lnTo>
                    <a:lnTo>
                      <a:pt x="9648" y="9232"/>
                    </a:lnTo>
                    <a:lnTo>
                      <a:pt x="416"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77" name="Google Shape;277;p27"/>
            <p:cNvSpPr/>
            <p:nvPr/>
          </p:nvSpPr>
          <p:spPr>
            <a:xfrm>
              <a:off x="3376280" y="1306321"/>
              <a:ext cx="2273478" cy="2273478"/>
            </a:xfrm>
            <a:custGeom>
              <a:avLst/>
              <a:gdLst/>
              <a:ahLst/>
              <a:cxnLst/>
              <a:rect l="l" t="t" r="r" b="b"/>
              <a:pathLst>
                <a:path w="11061" h="11061" extrusionOk="0">
                  <a:moveTo>
                    <a:pt x="0" y="0"/>
                  </a:moveTo>
                  <a:lnTo>
                    <a:pt x="0" y="11060"/>
                  </a:lnTo>
                  <a:lnTo>
                    <a:pt x="11060" y="11060"/>
                  </a:lnTo>
                  <a:lnTo>
                    <a:pt x="11060"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8" name="Google Shape;278;p27"/>
            <p:cNvSpPr/>
            <p:nvPr/>
          </p:nvSpPr>
          <p:spPr>
            <a:xfrm>
              <a:off x="3454591" y="1384633"/>
              <a:ext cx="2116651" cy="2116651"/>
            </a:xfrm>
            <a:custGeom>
              <a:avLst/>
              <a:gdLst/>
              <a:ahLst/>
              <a:cxnLst/>
              <a:rect l="l" t="t" r="r" b="b"/>
              <a:pathLst>
                <a:path w="10298" h="10298" extrusionOk="0">
                  <a:moveTo>
                    <a:pt x="1" y="1"/>
                  </a:moveTo>
                  <a:lnTo>
                    <a:pt x="1" y="10298"/>
                  </a:lnTo>
                  <a:lnTo>
                    <a:pt x="10298" y="10298"/>
                  </a:lnTo>
                  <a:lnTo>
                    <a:pt x="10298"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79" name="Google Shape;279;p27"/>
          <p:cNvGrpSpPr/>
          <p:nvPr/>
        </p:nvGrpSpPr>
        <p:grpSpPr>
          <a:xfrm>
            <a:off x="1081361" y="535677"/>
            <a:ext cx="6475485" cy="4149481"/>
            <a:chOff x="1081361" y="535677"/>
            <a:chExt cx="6475485" cy="4149481"/>
          </a:xfrm>
        </p:grpSpPr>
        <p:grpSp>
          <p:nvGrpSpPr>
            <p:cNvPr id="280" name="Google Shape;280;p27"/>
            <p:cNvGrpSpPr/>
            <p:nvPr/>
          </p:nvGrpSpPr>
          <p:grpSpPr>
            <a:xfrm>
              <a:off x="1081361" y="613018"/>
              <a:ext cx="6475415" cy="4072140"/>
              <a:chOff x="3000303" y="998421"/>
              <a:chExt cx="2911738" cy="2888043"/>
            </a:xfrm>
          </p:grpSpPr>
          <p:sp>
            <p:nvSpPr>
              <p:cNvPr id="281" name="Google Shape;281;p27"/>
              <p:cNvSpPr/>
              <p:nvPr/>
            </p:nvSpPr>
            <p:spPr>
              <a:xfrm>
                <a:off x="3000303" y="998421"/>
                <a:ext cx="2886809" cy="2888043"/>
              </a:xfrm>
              <a:custGeom>
                <a:avLst/>
                <a:gdLst/>
                <a:ahLst/>
                <a:cxnLst/>
                <a:rect l="l" t="t" r="r" b="b"/>
                <a:pathLst>
                  <a:path w="14045" h="14051" extrusionOk="0">
                    <a:moveTo>
                      <a:pt x="0" y="0"/>
                    </a:moveTo>
                    <a:lnTo>
                      <a:pt x="0" y="14050"/>
                    </a:lnTo>
                    <a:lnTo>
                      <a:pt x="14044" y="14050"/>
                    </a:lnTo>
                    <a:lnTo>
                      <a:pt x="14044"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82" name="Google Shape;282;p27"/>
              <p:cNvGrpSpPr/>
              <p:nvPr/>
            </p:nvGrpSpPr>
            <p:grpSpPr>
              <a:xfrm>
                <a:off x="3114009" y="1044051"/>
                <a:ext cx="2798032" cy="2797824"/>
                <a:chOff x="3114009" y="1044051"/>
                <a:chExt cx="2798032" cy="2797824"/>
              </a:xfrm>
            </p:grpSpPr>
            <p:sp>
              <p:nvSpPr>
                <p:cNvPr id="283" name="Google Shape;283;p27"/>
                <p:cNvSpPr/>
                <p:nvPr/>
              </p:nvSpPr>
              <p:spPr>
                <a:xfrm>
                  <a:off x="3114009" y="2515520"/>
                  <a:ext cx="1326555" cy="1326350"/>
                </a:xfrm>
                <a:custGeom>
                  <a:avLst/>
                  <a:gdLst/>
                  <a:ahLst/>
                  <a:cxnLst/>
                  <a:rect l="l" t="t" r="r" b="b"/>
                  <a:pathLst>
                    <a:path w="6454" h="6453" extrusionOk="0">
                      <a:moveTo>
                        <a:pt x="1" y="0"/>
                      </a:moveTo>
                      <a:lnTo>
                        <a:pt x="1" y="416"/>
                      </a:lnTo>
                      <a:lnTo>
                        <a:pt x="6037" y="6453"/>
                      </a:lnTo>
                      <a:lnTo>
                        <a:pt x="6453" y="6453"/>
                      </a:lnTo>
                      <a:lnTo>
                        <a:pt x="1"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4" name="Google Shape;284;p27"/>
                <p:cNvSpPr/>
                <p:nvPr/>
              </p:nvSpPr>
              <p:spPr>
                <a:xfrm>
                  <a:off x="3114009" y="2300113"/>
                  <a:ext cx="1541961" cy="1541756"/>
                </a:xfrm>
                <a:custGeom>
                  <a:avLst/>
                  <a:gdLst/>
                  <a:ahLst/>
                  <a:cxnLst/>
                  <a:rect l="l" t="t" r="r" b="b"/>
                  <a:pathLst>
                    <a:path w="7502" h="7501" extrusionOk="0">
                      <a:moveTo>
                        <a:pt x="1" y="0"/>
                      </a:moveTo>
                      <a:lnTo>
                        <a:pt x="1" y="416"/>
                      </a:lnTo>
                      <a:lnTo>
                        <a:pt x="7085" y="7501"/>
                      </a:lnTo>
                      <a:lnTo>
                        <a:pt x="7501" y="7501"/>
                      </a:lnTo>
                      <a:lnTo>
                        <a:pt x="1"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5" name="Google Shape;285;p27"/>
                <p:cNvSpPr/>
                <p:nvPr/>
              </p:nvSpPr>
              <p:spPr>
                <a:xfrm>
                  <a:off x="3114009" y="2084706"/>
                  <a:ext cx="1757367" cy="1757161"/>
                </a:xfrm>
                <a:custGeom>
                  <a:avLst/>
                  <a:gdLst/>
                  <a:ahLst/>
                  <a:cxnLst/>
                  <a:rect l="l" t="t" r="r" b="b"/>
                  <a:pathLst>
                    <a:path w="8550" h="8549" extrusionOk="0">
                      <a:moveTo>
                        <a:pt x="1" y="0"/>
                      </a:moveTo>
                      <a:lnTo>
                        <a:pt x="1" y="416"/>
                      </a:lnTo>
                      <a:lnTo>
                        <a:pt x="8133" y="8549"/>
                      </a:lnTo>
                      <a:lnTo>
                        <a:pt x="8549" y="8549"/>
                      </a:lnTo>
                      <a:lnTo>
                        <a:pt x="1"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6" name="Google Shape;286;p27"/>
                <p:cNvSpPr/>
                <p:nvPr/>
              </p:nvSpPr>
              <p:spPr>
                <a:xfrm>
                  <a:off x="3114009" y="1437251"/>
                  <a:ext cx="2404612" cy="2404612"/>
                </a:xfrm>
                <a:custGeom>
                  <a:avLst/>
                  <a:gdLst/>
                  <a:ahLst/>
                  <a:cxnLst/>
                  <a:rect l="l" t="t" r="r" b="b"/>
                  <a:pathLst>
                    <a:path w="11699" h="11699" extrusionOk="0">
                      <a:moveTo>
                        <a:pt x="1" y="1"/>
                      </a:moveTo>
                      <a:lnTo>
                        <a:pt x="1" y="417"/>
                      </a:lnTo>
                      <a:lnTo>
                        <a:pt x="11283" y="11699"/>
                      </a:lnTo>
                      <a:lnTo>
                        <a:pt x="11698" y="11699"/>
                      </a:lnTo>
                      <a:lnTo>
                        <a:pt x="1"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7" name="Google Shape;287;p27"/>
                <p:cNvSpPr/>
                <p:nvPr/>
              </p:nvSpPr>
              <p:spPr>
                <a:xfrm>
                  <a:off x="3114009" y="1652658"/>
                  <a:ext cx="2189207" cy="2189207"/>
                </a:xfrm>
                <a:custGeom>
                  <a:avLst/>
                  <a:gdLst/>
                  <a:ahLst/>
                  <a:cxnLst/>
                  <a:rect l="l" t="t" r="r" b="b"/>
                  <a:pathLst>
                    <a:path w="10651" h="10651" extrusionOk="0">
                      <a:moveTo>
                        <a:pt x="1" y="1"/>
                      </a:moveTo>
                      <a:lnTo>
                        <a:pt x="1" y="422"/>
                      </a:lnTo>
                      <a:lnTo>
                        <a:pt x="10229" y="10651"/>
                      </a:lnTo>
                      <a:lnTo>
                        <a:pt x="10651" y="10651"/>
                      </a:lnTo>
                      <a:lnTo>
                        <a:pt x="1"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8" name="Google Shape;288;p27"/>
                <p:cNvSpPr/>
                <p:nvPr/>
              </p:nvSpPr>
              <p:spPr>
                <a:xfrm>
                  <a:off x="3114009" y="1869299"/>
                  <a:ext cx="1972567" cy="1972567"/>
                </a:xfrm>
                <a:custGeom>
                  <a:avLst/>
                  <a:gdLst/>
                  <a:ahLst/>
                  <a:cxnLst/>
                  <a:rect l="l" t="t" r="r" b="b"/>
                  <a:pathLst>
                    <a:path w="9597" h="9597" extrusionOk="0">
                      <a:moveTo>
                        <a:pt x="1" y="0"/>
                      </a:moveTo>
                      <a:lnTo>
                        <a:pt x="1" y="416"/>
                      </a:lnTo>
                      <a:lnTo>
                        <a:pt x="9181" y="9597"/>
                      </a:lnTo>
                      <a:lnTo>
                        <a:pt x="9597" y="9597"/>
                      </a:lnTo>
                      <a:lnTo>
                        <a:pt x="1"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9" name="Google Shape;289;p27"/>
                <p:cNvSpPr/>
                <p:nvPr/>
              </p:nvSpPr>
              <p:spPr>
                <a:xfrm>
                  <a:off x="3114009" y="2730927"/>
                  <a:ext cx="1111149" cy="1110944"/>
                </a:xfrm>
                <a:custGeom>
                  <a:avLst/>
                  <a:gdLst/>
                  <a:ahLst/>
                  <a:cxnLst/>
                  <a:rect l="l" t="t" r="r" b="b"/>
                  <a:pathLst>
                    <a:path w="5406" h="5405" extrusionOk="0">
                      <a:moveTo>
                        <a:pt x="1" y="0"/>
                      </a:moveTo>
                      <a:lnTo>
                        <a:pt x="1" y="416"/>
                      </a:lnTo>
                      <a:lnTo>
                        <a:pt x="4990" y="5405"/>
                      </a:lnTo>
                      <a:lnTo>
                        <a:pt x="5405" y="5405"/>
                      </a:lnTo>
                      <a:lnTo>
                        <a:pt x="1"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0" name="Google Shape;290;p27"/>
                <p:cNvSpPr/>
                <p:nvPr/>
              </p:nvSpPr>
              <p:spPr>
                <a:xfrm>
                  <a:off x="3114009" y="1044051"/>
                  <a:ext cx="2798016" cy="2797810"/>
                </a:xfrm>
                <a:custGeom>
                  <a:avLst/>
                  <a:gdLst/>
                  <a:ahLst/>
                  <a:cxnLst/>
                  <a:rect l="l" t="t" r="r" b="b"/>
                  <a:pathLst>
                    <a:path w="13613" h="13612" extrusionOk="0">
                      <a:moveTo>
                        <a:pt x="1" y="0"/>
                      </a:moveTo>
                      <a:lnTo>
                        <a:pt x="1" y="234"/>
                      </a:lnTo>
                      <a:lnTo>
                        <a:pt x="13379" y="13612"/>
                      </a:lnTo>
                      <a:lnTo>
                        <a:pt x="13612" y="13612"/>
                      </a:lnTo>
                      <a:lnTo>
                        <a:pt x="13612" y="13430"/>
                      </a:lnTo>
                      <a:lnTo>
                        <a:pt x="183"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1" name="Google Shape;291;p27"/>
                <p:cNvSpPr/>
                <p:nvPr/>
              </p:nvSpPr>
              <p:spPr>
                <a:xfrm>
                  <a:off x="5880182" y="1044051"/>
                  <a:ext cx="31859" cy="31859"/>
                </a:xfrm>
                <a:custGeom>
                  <a:avLst/>
                  <a:gdLst/>
                  <a:ahLst/>
                  <a:cxnLst/>
                  <a:rect l="l" t="t" r="r" b="b"/>
                  <a:pathLst>
                    <a:path w="155" h="155" extrusionOk="0">
                      <a:moveTo>
                        <a:pt x="0" y="0"/>
                      </a:moveTo>
                      <a:lnTo>
                        <a:pt x="154" y="154"/>
                      </a:lnTo>
                      <a:lnTo>
                        <a:pt x="154"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2" name="Google Shape;292;p27"/>
                <p:cNvSpPr/>
                <p:nvPr/>
              </p:nvSpPr>
              <p:spPr>
                <a:xfrm>
                  <a:off x="3114009" y="3378176"/>
                  <a:ext cx="463698" cy="463698"/>
                </a:xfrm>
                <a:custGeom>
                  <a:avLst/>
                  <a:gdLst/>
                  <a:ahLst/>
                  <a:cxnLst/>
                  <a:rect l="l" t="t" r="r" b="b"/>
                  <a:pathLst>
                    <a:path w="2256" h="2256" extrusionOk="0">
                      <a:moveTo>
                        <a:pt x="1" y="1"/>
                      </a:moveTo>
                      <a:lnTo>
                        <a:pt x="1" y="416"/>
                      </a:lnTo>
                      <a:lnTo>
                        <a:pt x="1840" y="2256"/>
                      </a:lnTo>
                      <a:lnTo>
                        <a:pt x="2256" y="2256"/>
                      </a:lnTo>
                      <a:lnTo>
                        <a:pt x="1"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3" name="Google Shape;293;p27"/>
                <p:cNvSpPr/>
                <p:nvPr/>
              </p:nvSpPr>
              <p:spPr>
                <a:xfrm>
                  <a:off x="3114009" y="3593583"/>
                  <a:ext cx="248292" cy="248292"/>
                </a:xfrm>
                <a:custGeom>
                  <a:avLst/>
                  <a:gdLst/>
                  <a:ahLst/>
                  <a:cxnLst/>
                  <a:rect l="l" t="t" r="r" b="b"/>
                  <a:pathLst>
                    <a:path w="1208" h="1208" extrusionOk="0">
                      <a:moveTo>
                        <a:pt x="1" y="0"/>
                      </a:moveTo>
                      <a:lnTo>
                        <a:pt x="1" y="416"/>
                      </a:lnTo>
                      <a:lnTo>
                        <a:pt x="792" y="1208"/>
                      </a:lnTo>
                      <a:lnTo>
                        <a:pt x="1208" y="1208"/>
                      </a:lnTo>
                      <a:lnTo>
                        <a:pt x="1"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4" name="Google Shape;294;p27"/>
                <p:cNvSpPr/>
                <p:nvPr/>
              </p:nvSpPr>
              <p:spPr>
                <a:xfrm>
                  <a:off x="3114009" y="2946334"/>
                  <a:ext cx="895743" cy="895538"/>
                </a:xfrm>
                <a:custGeom>
                  <a:avLst/>
                  <a:gdLst/>
                  <a:ahLst/>
                  <a:cxnLst/>
                  <a:rect l="l" t="t" r="r" b="b"/>
                  <a:pathLst>
                    <a:path w="4358" h="4357" extrusionOk="0">
                      <a:moveTo>
                        <a:pt x="1" y="0"/>
                      </a:moveTo>
                      <a:lnTo>
                        <a:pt x="1" y="421"/>
                      </a:lnTo>
                      <a:lnTo>
                        <a:pt x="3936" y="4357"/>
                      </a:lnTo>
                      <a:lnTo>
                        <a:pt x="4357" y="4357"/>
                      </a:lnTo>
                      <a:lnTo>
                        <a:pt x="1"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5" name="Google Shape;295;p27"/>
                <p:cNvSpPr/>
                <p:nvPr/>
              </p:nvSpPr>
              <p:spPr>
                <a:xfrm>
                  <a:off x="3114009" y="3162769"/>
                  <a:ext cx="679104" cy="679104"/>
                </a:xfrm>
                <a:custGeom>
                  <a:avLst/>
                  <a:gdLst/>
                  <a:ahLst/>
                  <a:cxnLst/>
                  <a:rect l="l" t="t" r="r" b="b"/>
                  <a:pathLst>
                    <a:path w="3304" h="3304" extrusionOk="0">
                      <a:moveTo>
                        <a:pt x="1" y="1"/>
                      </a:moveTo>
                      <a:lnTo>
                        <a:pt x="1" y="416"/>
                      </a:lnTo>
                      <a:lnTo>
                        <a:pt x="2888" y="3304"/>
                      </a:lnTo>
                      <a:lnTo>
                        <a:pt x="3304" y="3304"/>
                      </a:lnTo>
                      <a:lnTo>
                        <a:pt x="1"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6" name="Google Shape;296;p27"/>
                <p:cNvSpPr/>
                <p:nvPr/>
              </p:nvSpPr>
              <p:spPr>
                <a:xfrm>
                  <a:off x="3496727" y="1044051"/>
                  <a:ext cx="2415301" cy="2415095"/>
                </a:xfrm>
                <a:custGeom>
                  <a:avLst/>
                  <a:gdLst/>
                  <a:ahLst/>
                  <a:cxnLst/>
                  <a:rect l="l" t="t" r="r" b="b"/>
                  <a:pathLst>
                    <a:path w="11751" h="11750" extrusionOk="0">
                      <a:moveTo>
                        <a:pt x="1" y="0"/>
                      </a:moveTo>
                      <a:lnTo>
                        <a:pt x="11750" y="11749"/>
                      </a:lnTo>
                      <a:lnTo>
                        <a:pt x="11750" y="11334"/>
                      </a:lnTo>
                      <a:lnTo>
                        <a:pt x="417"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7" name="Google Shape;297;p27"/>
                <p:cNvSpPr/>
                <p:nvPr/>
              </p:nvSpPr>
              <p:spPr>
                <a:xfrm>
                  <a:off x="5017320" y="1044051"/>
                  <a:ext cx="894716" cy="894510"/>
                </a:xfrm>
                <a:custGeom>
                  <a:avLst/>
                  <a:gdLst/>
                  <a:ahLst/>
                  <a:cxnLst/>
                  <a:rect l="l" t="t" r="r" b="b"/>
                  <a:pathLst>
                    <a:path w="4353" h="4352" extrusionOk="0">
                      <a:moveTo>
                        <a:pt x="1" y="0"/>
                      </a:moveTo>
                      <a:lnTo>
                        <a:pt x="4352" y="4351"/>
                      </a:lnTo>
                      <a:lnTo>
                        <a:pt x="4352" y="3936"/>
                      </a:lnTo>
                      <a:lnTo>
                        <a:pt x="417"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8" name="Google Shape;298;p27"/>
                <p:cNvSpPr/>
                <p:nvPr/>
              </p:nvSpPr>
              <p:spPr>
                <a:xfrm>
                  <a:off x="5232727" y="1044051"/>
                  <a:ext cx="679310" cy="679104"/>
                </a:xfrm>
                <a:custGeom>
                  <a:avLst/>
                  <a:gdLst/>
                  <a:ahLst/>
                  <a:cxnLst/>
                  <a:rect l="l" t="t" r="r" b="b"/>
                  <a:pathLst>
                    <a:path w="3305" h="3304" extrusionOk="0">
                      <a:moveTo>
                        <a:pt x="1" y="0"/>
                      </a:moveTo>
                      <a:lnTo>
                        <a:pt x="3304" y="3304"/>
                      </a:lnTo>
                      <a:lnTo>
                        <a:pt x="3304" y="2888"/>
                      </a:lnTo>
                      <a:lnTo>
                        <a:pt x="417"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9" name="Google Shape;299;p27"/>
                <p:cNvSpPr/>
                <p:nvPr/>
              </p:nvSpPr>
              <p:spPr>
                <a:xfrm>
                  <a:off x="4802119" y="1044051"/>
                  <a:ext cx="1109916" cy="1109916"/>
                </a:xfrm>
                <a:custGeom>
                  <a:avLst/>
                  <a:gdLst/>
                  <a:ahLst/>
                  <a:cxnLst/>
                  <a:rect l="l" t="t" r="r" b="b"/>
                  <a:pathLst>
                    <a:path w="5400" h="5400" extrusionOk="0">
                      <a:moveTo>
                        <a:pt x="0" y="0"/>
                      </a:moveTo>
                      <a:lnTo>
                        <a:pt x="5399" y="5399"/>
                      </a:lnTo>
                      <a:lnTo>
                        <a:pt x="5399" y="4984"/>
                      </a:lnTo>
                      <a:lnTo>
                        <a:pt x="416"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0" name="Google Shape;300;p27"/>
                <p:cNvSpPr/>
                <p:nvPr/>
              </p:nvSpPr>
              <p:spPr>
                <a:xfrm>
                  <a:off x="5664775" y="1044051"/>
                  <a:ext cx="247265" cy="248292"/>
                </a:xfrm>
                <a:custGeom>
                  <a:avLst/>
                  <a:gdLst/>
                  <a:ahLst/>
                  <a:cxnLst/>
                  <a:rect l="l" t="t" r="r" b="b"/>
                  <a:pathLst>
                    <a:path w="1203" h="1208" extrusionOk="0">
                      <a:moveTo>
                        <a:pt x="0" y="0"/>
                      </a:moveTo>
                      <a:lnTo>
                        <a:pt x="1202" y="1208"/>
                      </a:lnTo>
                      <a:lnTo>
                        <a:pt x="1202" y="786"/>
                      </a:lnTo>
                      <a:lnTo>
                        <a:pt x="416"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1" name="Google Shape;301;p27"/>
                <p:cNvSpPr/>
                <p:nvPr/>
              </p:nvSpPr>
              <p:spPr>
                <a:xfrm>
                  <a:off x="4586711" y="1044051"/>
                  <a:ext cx="1325322" cy="1325322"/>
                </a:xfrm>
                <a:custGeom>
                  <a:avLst/>
                  <a:gdLst/>
                  <a:ahLst/>
                  <a:cxnLst/>
                  <a:rect l="l" t="t" r="r" b="b"/>
                  <a:pathLst>
                    <a:path w="6448" h="6448" extrusionOk="0">
                      <a:moveTo>
                        <a:pt x="0" y="0"/>
                      </a:moveTo>
                      <a:lnTo>
                        <a:pt x="6447" y="6447"/>
                      </a:lnTo>
                      <a:lnTo>
                        <a:pt x="6447" y="6032"/>
                      </a:lnTo>
                      <a:lnTo>
                        <a:pt x="416"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2" name="Google Shape;302;p27"/>
                <p:cNvSpPr/>
                <p:nvPr/>
              </p:nvSpPr>
              <p:spPr>
                <a:xfrm>
                  <a:off x="5448134" y="1044051"/>
                  <a:ext cx="463904" cy="463698"/>
                </a:xfrm>
                <a:custGeom>
                  <a:avLst/>
                  <a:gdLst/>
                  <a:ahLst/>
                  <a:cxnLst/>
                  <a:rect l="l" t="t" r="r" b="b"/>
                  <a:pathLst>
                    <a:path w="2257" h="2256" extrusionOk="0">
                      <a:moveTo>
                        <a:pt x="1" y="0"/>
                      </a:moveTo>
                      <a:lnTo>
                        <a:pt x="2256" y="2256"/>
                      </a:lnTo>
                      <a:lnTo>
                        <a:pt x="2256" y="1840"/>
                      </a:lnTo>
                      <a:lnTo>
                        <a:pt x="417"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3" name="Google Shape;303;p27"/>
                <p:cNvSpPr/>
                <p:nvPr/>
              </p:nvSpPr>
              <p:spPr>
                <a:xfrm>
                  <a:off x="4144181" y="1044051"/>
                  <a:ext cx="1767850" cy="1767850"/>
                </a:xfrm>
                <a:custGeom>
                  <a:avLst/>
                  <a:gdLst/>
                  <a:ahLst/>
                  <a:cxnLst/>
                  <a:rect l="l" t="t" r="r" b="b"/>
                  <a:pathLst>
                    <a:path w="8601" h="8601" extrusionOk="0">
                      <a:moveTo>
                        <a:pt x="0" y="0"/>
                      </a:moveTo>
                      <a:lnTo>
                        <a:pt x="8600" y="8600"/>
                      </a:lnTo>
                      <a:lnTo>
                        <a:pt x="8600" y="8184"/>
                      </a:lnTo>
                      <a:lnTo>
                        <a:pt x="416"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4" name="Google Shape;304;p27"/>
                <p:cNvSpPr/>
                <p:nvPr/>
              </p:nvSpPr>
              <p:spPr>
                <a:xfrm>
                  <a:off x="4370071" y="1044051"/>
                  <a:ext cx="1541961" cy="1541756"/>
                </a:xfrm>
                <a:custGeom>
                  <a:avLst/>
                  <a:gdLst/>
                  <a:ahLst/>
                  <a:cxnLst/>
                  <a:rect l="l" t="t" r="r" b="b"/>
                  <a:pathLst>
                    <a:path w="7502" h="7501" extrusionOk="0">
                      <a:moveTo>
                        <a:pt x="0" y="0"/>
                      </a:moveTo>
                      <a:lnTo>
                        <a:pt x="7501" y="7501"/>
                      </a:lnTo>
                      <a:lnTo>
                        <a:pt x="7501" y="7079"/>
                      </a:lnTo>
                      <a:lnTo>
                        <a:pt x="422"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5" name="Google Shape;305;p27"/>
                <p:cNvSpPr/>
                <p:nvPr/>
              </p:nvSpPr>
              <p:spPr>
                <a:xfrm>
                  <a:off x="3281320" y="1044051"/>
                  <a:ext cx="2630706" cy="2630501"/>
                </a:xfrm>
                <a:custGeom>
                  <a:avLst/>
                  <a:gdLst/>
                  <a:ahLst/>
                  <a:cxnLst/>
                  <a:rect l="l" t="t" r="r" b="b"/>
                  <a:pathLst>
                    <a:path w="12799" h="12798" extrusionOk="0">
                      <a:moveTo>
                        <a:pt x="1" y="0"/>
                      </a:moveTo>
                      <a:lnTo>
                        <a:pt x="12798" y="12797"/>
                      </a:lnTo>
                      <a:lnTo>
                        <a:pt x="12798" y="12382"/>
                      </a:lnTo>
                      <a:lnTo>
                        <a:pt x="417"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6" name="Google Shape;306;p27"/>
                <p:cNvSpPr/>
                <p:nvPr/>
              </p:nvSpPr>
              <p:spPr>
                <a:xfrm>
                  <a:off x="3712134" y="1044051"/>
                  <a:ext cx="2199895" cy="2199689"/>
                </a:xfrm>
                <a:custGeom>
                  <a:avLst/>
                  <a:gdLst/>
                  <a:ahLst/>
                  <a:cxnLst/>
                  <a:rect l="l" t="t" r="r" b="b"/>
                  <a:pathLst>
                    <a:path w="10703" h="10702" extrusionOk="0">
                      <a:moveTo>
                        <a:pt x="1" y="0"/>
                      </a:moveTo>
                      <a:lnTo>
                        <a:pt x="10702" y="10702"/>
                      </a:lnTo>
                      <a:lnTo>
                        <a:pt x="10702" y="10286"/>
                      </a:lnTo>
                      <a:lnTo>
                        <a:pt x="422"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7" name="Google Shape;307;p27"/>
                <p:cNvSpPr/>
                <p:nvPr/>
              </p:nvSpPr>
              <p:spPr>
                <a:xfrm>
                  <a:off x="3114009" y="1222050"/>
                  <a:ext cx="2620018" cy="2619813"/>
                </a:xfrm>
                <a:custGeom>
                  <a:avLst/>
                  <a:gdLst/>
                  <a:ahLst/>
                  <a:cxnLst/>
                  <a:rect l="l" t="t" r="r" b="b"/>
                  <a:pathLst>
                    <a:path w="12747" h="12746" extrusionOk="0">
                      <a:moveTo>
                        <a:pt x="1" y="0"/>
                      </a:moveTo>
                      <a:lnTo>
                        <a:pt x="1" y="416"/>
                      </a:lnTo>
                      <a:lnTo>
                        <a:pt x="12331" y="12746"/>
                      </a:lnTo>
                      <a:lnTo>
                        <a:pt x="12746" y="12746"/>
                      </a:lnTo>
                      <a:lnTo>
                        <a:pt x="1"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8" name="Google Shape;308;p27"/>
                <p:cNvSpPr/>
                <p:nvPr/>
              </p:nvSpPr>
              <p:spPr>
                <a:xfrm>
                  <a:off x="3928774" y="1044051"/>
                  <a:ext cx="1983255" cy="1983050"/>
                </a:xfrm>
                <a:custGeom>
                  <a:avLst/>
                  <a:gdLst/>
                  <a:ahLst/>
                  <a:cxnLst/>
                  <a:rect l="l" t="t" r="r" b="b"/>
                  <a:pathLst>
                    <a:path w="9649" h="9648" extrusionOk="0">
                      <a:moveTo>
                        <a:pt x="0" y="0"/>
                      </a:moveTo>
                      <a:lnTo>
                        <a:pt x="9648" y="9648"/>
                      </a:lnTo>
                      <a:lnTo>
                        <a:pt x="9648" y="9232"/>
                      </a:lnTo>
                      <a:lnTo>
                        <a:pt x="416"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09" name="Google Shape;309;p27"/>
              <p:cNvSpPr/>
              <p:nvPr/>
            </p:nvSpPr>
            <p:spPr>
              <a:xfrm>
                <a:off x="3376280" y="1306321"/>
                <a:ext cx="2273478" cy="2273478"/>
              </a:xfrm>
              <a:custGeom>
                <a:avLst/>
                <a:gdLst/>
                <a:ahLst/>
                <a:cxnLst/>
                <a:rect l="l" t="t" r="r" b="b"/>
                <a:pathLst>
                  <a:path w="11061" h="11061" extrusionOk="0">
                    <a:moveTo>
                      <a:pt x="0" y="0"/>
                    </a:moveTo>
                    <a:lnTo>
                      <a:pt x="0" y="11060"/>
                    </a:lnTo>
                    <a:lnTo>
                      <a:pt x="11060" y="11060"/>
                    </a:lnTo>
                    <a:lnTo>
                      <a:pt x="11060"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0" name="Google Shape;310;p27"/>
              <p:cNvSpPr/>
              <p:nvPr/>
            </p:nvSpPr>
            <p:spPr>
              <a:xfrm>
                <a:off x="3454591" y="1384633"/>
                <a:ext cx="2116651" cy="2116651"/>
              </a:xfrm>
              <a:custGeom>
                <a:avLst/>
                <a:gdLst/>
                <a:ahLst/>
                <a:cxnLst/>
                <a:rect l="l" t="t" r="r" b="b"/>
                <a:pathLst>
                  <a:path w="10298" h="10298" extrusionOk="0">
                    <a:moveTo>
                      <a:pt x="1" y="1"/>
                    </a:moveTo>
                    <a:lnTo>
                      <a:pt x="1" y="10298"/>
                    </a:lnTo>
                    <a:lnTo>
                      <a:pt x="10298" y="10298"/>
                    </a:lnTo>
                    <a:lnTo>
                      <a:pt x="10298"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11" name="Google Shape;311;p27"/>
            <p:cNvGrpSpPr/>
            <p:nvPr/>
          </p:nvGrpSpPr>
          <p:grpSpPr>
            <a:xfrm>
              <a:off x="1168336" y="535677"/>
              <a:ext cx="6388510" cy="4072140"/>
              <a:chOff x="3069612" y="998421"/>
              <a:chExt cx="2886809" cy="2888043"/>
            </a:xfrm>
          </p:grpSpPr>
          <p:sp>
            <p:nvSpPr>
              <p:cNvPr id="312" name="Google Shape;312;p27"/>
              <p:cNvSpPr/>
              <p:nvPr/>
            </p:nvSpPr>
            <p:spPr>
              <a:xfrm>
                <a:off x="3069612" y="998421"/>
                <a:ext cx="2886809" cy="2888043"/>
              </a:xfrm>
              <a:custGeom>
                <a:avLst/>
                <a:gdLst/>
                <a:ahLst/>
                <a:cxnLst/>
                <a:rect l="l" t="t" r="r" b="b"/>
                <a:pathLst>
                  <a:path w="14045" h="14051" extrusionOk="0">
                    <a:moveTo>
                      <a:pt x="0" y="0"/>
                    </a:moveTo>
                    <a:lnTo>
                      <a:pt x="0" y="14050"/>
                    </a:lnTo>
                    <a:lnTo>
                      <a:pt x="14044" y="14050"/>
                    </a:lnTo>
                    <a:lnTo>
                      <a:pt x="14044" y="0"/>
                    </a:lnTo>
                    <a:close/>
                  </a:path>
                </a:pathLst>
              </a:custGeom>
              <a:solidFill>
                <a:srgbClr val="6E907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13" name="Google Shape;313;p27"/>
              <p:cNvGrpSpPr/>
              <p:nvPr/>
            </p:nvGrpSpPr>
            <p:grpSpPr>
              <a:xfrm>
                <a:off x="3114009" y="1044051"/>
                <a:ext cx="2798032" cy="2797824"/>
                <a:chOff x="3114009" y="1044051"/>
                <a:chExt cx="2798032" cy="2797824"/>
              </a:xfrm>
            </p:grpSpPr>
            <p:sp>
              <p:nvSpPr>
                <p:cNvPr id="314" name="Google Shape;314;p27"/>
                <p:cNvSpPr/>
                <p:nvPr/>
              </p:nvSpPr>
              <p:spPr>
                <a:xfrm>
                  <a:off x="3114009" y="2515520"/>
                  <a:ext cx="1326555" cy="1326350"/>
                </a:xfrm>
                <a:custGeom>
                  <a:avLst/>
                  <a:gdLst/>
                  <a:ahLst/>
                  <a:cxnLst/>
                  <a:rect l="l" t="t" r="r" b="b"/>
                  <a:pathLst>
                    <a:path w="6454" h="6453" extrusionOk="0">
                      <a:moveTo>
                        <a:pt x="1" y="0"/>
                      </a:moveTo>
                      <a:lnTo>
                        <a:pt x="1" y="416"/>
                      </a:lnTo>
                      <a:lnTo>
                        <a:pt x="6037" y="6453"/>
                      </a:lnTo>
                      <a:lnTo>
                        <a:pt x="6453" y="6453"/>
                      </a:lnTo>
                      <a:lnTo>
                        <a:pt x="1" y="0"/>
                      </a:lnTo>
                      <a:close/>
                    </a:path>
                  </a:pathLst>
                </a:custGeom>
                <a:solidFill>
                  <a:srgbClr val="F9E4C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5" name="Google Shape;315;p27"/>
                <p:cNvSpPr/>
                <p:nvPr/>
              </p:nvSpPr>
              <p:spPr>
                <a:xfrm>
                  <a:off x="3114009" y="2300113"/>
                  <a:ext cx="1541961" cy="1541756"/>
                </a:xfrm>
                <a:custGeom>
                  <a:avLst/>
                  <a:gdLst/>
                  <a:ahLst/>
                  <a:cxnLst/>
                  <a:rect l="l" t="t" r="r" b="b"/>
                  <a:pathLst>
                    <a:path w="7502" h="7501" extrusionOk="0">
                      <a:moveTo>
                        <a:pt x="1" y="0"/>
                      </a:moveTo>
                      <a:lnTo>
                        <a:pt x="1" y="416"/>
                      </a:lnTo>
                      <a:lnTo>
                        <a:pt x="7085" y="7501"/>
                      </a:lnTo>
                      <a:lnTo>
                        <a:pt x="7501" y="7501"/>
                      </a:lnTo>
                      <a:lnTo>
                        <a:pt x="1" y="0"/>
                      </a:lnTo>
                      <a:close/>
                    </a:path>
                  </a:pathLst>
                </a:custGeom>
                <a:solidFill>
                  <a:srgbClr val="F9E4C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6" name="Google Shape;316;p27"/>
                <p:cNvSpPr/>
                <p:nvPr/>
              </p:nvSpPr>
              <p:spPr>
                <a:xfrm>
                  <a:off x="3114009" y="2084706"/>
                  <a:ext cx="1757367" cy="1757161"/>
                </a:xfrm>
                <a:custGeom>
                  <a:avLst/>
                  <a:gdLst/>
                  <a:ahLst/>
                  <a:cxnLst/>
                  <a:rect l="l" t="t" r="r" b="b"/>
                  <a:pathLst>
                    <a:path w="8550" h="8549" extrusionOk="0">
                      <a:moveTo>
                        <a:pt x="1" y="0"/>
                      </a:moveTo>
                      <a:lnTo>
                        <a:pt x="1" y="416"/>
                      </a:lnTo>
                      <a:lnTo>
                        <a:pt x="8133" y="8549"/>
                      </a:lnTo>
                      <a:lnTo>
                        <a:pt x="8549" y="8549"/>
                      </a:lnTo>
                      <a:lnTo>
                        <a:pt x="1" y="0"/>
                      </a:lnTo>
                      <a:close/>
                    </a:path>
                  </a:pathLst>
                </a:custGeom>
                <a:solidFill>
                  <a:srgbClr val="F9E4C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7" name="Google Shape;317;p27"/>
                <p:cNvSpPr/>
                <p:nvPr/>
              </p:nvSpPr>
              <p:spPr>
                <a:xfrm>
                  <a:off x="3114009" y="1437251"/>
                  <a:ext cx="2404612" cy="2404612"/>
                </a:xfrm>
                <a:custGeom>
                  <a:avLst/>
                  <a:gdLst/>
                  <a:ahLst/>
                  <a:cxnLst/>
                  <a:rect l="l" t="t" r="r" b="b"/>
                  <a:pathLst>
                    <a:path w="11699" h="11699" extrusionOk="0">
                      <a:moveTo>
                        <a:pt x="1" y="1"/>
                      </a:moveTo>
                      <a:lnTo>
                        <a:pt x="1" y="417"/>
                      </a:lnTo>
                      <a:lnTo>
                        <a:pt x="11283" y="11699"/>
                      </a:lnTo>
                      <a:lnTo>
                        <a:pt x="11698" y="11699"/>
                      </a:lnTo>
                      <a:lnTo>
                        <a:pt x="1" y="1"/>
                      </a:lnTo>
                      <a:close/>
                    </a:path>
                  </a:pathLst>
                </a:custGeom>
                <a:solidFill>
                  <a:srgbClr val="F9E4C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8" name="Google Shape;318;p27"/>
                <p:cNvSpPr/>
                <p:nvPr/>
              </p:nvSpPr>
              <p:spPr>
                <a:xfrm>
                  <a:off x="3114009" y="1652658"/>
                  <a:ext cx="2189207" cy="2189207"/>
                </a:xfrm>
                <a:custGeom>
                  <a:avLst/>
                  <a:gdLst/>
                  <a:ahLst/>
                  <a:cxnLst/>
                  <a:rect l="l" t="t" r="r" b="b"/>
                  <a:pathLst>
                    <a:path w="10651" h="10651" extrusionOk="0">
                      <a:moveTo>
                        <a:pt x="1" y="1"/>
                      </a:moveTo>
                      <a:lnTo>
                        <a:pt x="1" y="422"/>
                      </a:lnTo>
                      <a:lnTo>
                        <a:pt x="10229" y="10651"/>
                      </a:lnTo>
                      <a:lnTo>
                        <a:pt x="10651" y="10651"/>
                      </a:lnTo>
                      <a:lnTo>
                        <a:pt x="1" y="1"/>
                      </a:lnTo>
                      <a:close/>
                    </a:path>
                  </a:pathLst>
                </a:custGeom>
                <a:solidFill>
                  <a:srgbClr val="F9E4C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9" name="Google Shape;319;p27"/>
                <p:cNvSpPr/>
                <p:nvPr/>
              </p:nvSpPr>
              <p:spPr>
                <a:xfrm>
                  <a:off x="3114009" y="1869299"/>
                  <a:ext cx="1972567" cy="1972567"/>
                </a:xfrm>
                <a:custGeom>
                  <a:avLst/>
                  <a:gdLst/>
                  <a:ahLst/>
                  <a:cxnLst/>
                  <a:rect l="l" t="t" r="r" b="b"/>
                  <a:pathLst>
                    <a:path w="9597" h="9597" extrusionOk="0">
                      <a:moveTo>
                        <a:pt x="1" y="0"/>
                      </a:moveTo>
                      <a:lnTo>
                        <a:pt x="1" y="416"/>
                      </a:lnTo>
                      <a:lnTo>
                        <a:pt x="9181" y="9597"/>
                      </a:lnTo>
                      <a:lnTo>
                        <a:pt x="9597" y="9597"/>
                      </a:lnTo>
                      <a:lnTo>
                        <a:pt x="1" y="0"/>
                      </a:lnTo>
                      <a:close/>
                    </a:path>
                  </a:pathLst>
                </a:custGeom>
                <a:solidFill>
                  <a:srgbClr val="F9E4C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0" name="Google Shape;320;p27"/>
                <p:cNvSpPr/>
                <p:nvPr/>
              </p:nvSpPr>
              <p:spPr>
                <a:xfrm>
                  <a:off x="3114009" y="2730927"/>
                  <a:ext cx="1111149" cy="1110944"/>
                </a:xfrm>
                <a:custGeom>
                  <a:avLst/>
                  <a:gdLst/>
                  <a:ahLst/>
                  <a:cxnLst/>
                  <a:rect l="l" t="t" r="r" b="b"/>
                  <a:pathLst>
                    <a:path w="5406" h="5405" extrusionOk="0">
                      <a:moveTo>
                        <a:pt x="1" y="0"/>
                      </a:moveTo>
                      <a:lnTo>
                        <a:pt x="1" y="416"/>
                      </a:lnTo>
                      <a:lnTo>
                        <a:pt x="4990" y="5405"/>
                      </a:lnTo>
                      <a:lnTo>
                        <a:pt x="5405" y="5405"/>
                      </a:lnTo>
                      <a:lnTo>
                        <a:pt x="1" y="0"/>
                      </a:lnTo>
                      <a:close/>
                    </a:path>
                  </a:pathLst>
                </a:custGeom>
                <a:solidFill>
                  <a:srgbClr val="F9E4C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1" name="Google Shape;321;p27"/>
                <p:cNvSpPr/>
                <p:nvPr/>
              </p:nvSpPr>
              <p:spPr>
                <a:xfrm>
                  <a:off x="3114009" y="1044051"/>
                  <a:ext cx="2798016" cy="2797810"/>
                </a:xfrm>
                <a:custGeom>
                  <a:avLst/>
                  <a:gdLst/>
                  <a:ahLst/>
                  <a:cxnLst/>
                  <a:rect l="l" t="t" r="r" b="b"/>
                  <a:pathLst>
                    <a:path w="13613" h="13612" extrusionOk="0">
                      <a:moveTo>
                        <a:pt x="1" y="0"/>
                      </a:moveTo>
                      <a:lnTo>
                        <a:pt x="1" y="234"/>
                      </a:lnTo>
                      <a:lnTo>
                        <a:pt x="13379" y="13612"/>
                      </a:lnTo>
                      <a:lnTo>
                        <a:pt x="13612" y="13612"/>
                      </a:lnTo>
                      <a:lnTo>
                        <a:pt x="13612" y="13430"/>
                      </a:lnTo>
                      <a:lnTo>
                        <a:pt x="183" y="0"/>
                      </a:lnTo>
                      <a:close/>
                    </a:path>
                  </a:pathLst>
                </a:custGeom>
                <a:solidFill>
                  <a:srgbClr val="F9E4C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2" name="Google Shape;322;p27"/>
                <p:cNvSpPr/>
                <p:nvPr/>
              </p:nvSpPr>
              <p:spPr>
                <a:xfrm>
                  <a:off x="5880182" y="1044051"/>
                  <a:ext cx="31859" cy="31859"/>
                </a:xfrm>
                <a:custGeom>
                  <a:avLst/>
                  <a:gdLst/>
                  <a:ahLst/>
                  <a:cxnLst/>
                  <a:rect l="l" t="t" r="r" b="b"/>
                  <a:pathLst>
                    <a:path w="155" h="155" extrusionOk="0">
                      <a:moveTo>
                        <a:pt x="0" y="0"/>
                      </a:moveTo>
                      <a:lnTo>
                        <a:pt x="154" y="154"/>
                      </a:lnTo>
                      <a:lnTo>
                        <a:pt x="154" y="0"/>
                      </a:lnTo>
                      <a:close/>
                    </a:path>
                  </a:pathLst>
                </a:custGeom>
                <a:solidFill>
                  <a:srgbClr val="F9E4C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3" name="Google Shape;323;p27"/>
                <p:cNvSpPr/>
                <p:nvPr/>
              </p:nvSpPr>
              <p:spPr>
                <a:xfrm>
                  <a:off x="3114009" y="3378176"/>
                  <a:ext cx="463698" cy="463698"/>
                </a:xfrm>
                <a:custGeom>
                  <a:avLst/>
                  <a:gdLst/>
                  <a:ahLst/>
                  <a:cxnLst/>
                  <a:rect l="l" t="t" r="r" b="b"/>
                  <a:pathLst>
                    <a:path w="2256" h="2256" extrusionOk="0">
                      <a:moveTo>
                        <a:pt x="1" y="1"/>
                      </a:moveTo>
                      <a:lnTo>
                        <a:pt x="1" y="416"/>
                      </a:lnTo>
                      <a:lnTo>
                        <a:pt x="1840" y="2256"/>
                      </a:lnTo>
                      <a:lnTo>
                        <a:pt x="2256" y="2256"/>
                      </a:lnTo>
                      <a:lnTo>
                        <a:pt x="1" y="1"/>
                      </a:lnTo>
                      <a:close/>
                    </a:path>
                  </a:pathLst>
                </a:custGeom>
                <a:solidFill>
                  <a:srgbClr val="F9E4C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4" name="Google Shape;324;p27"/>
                <p:cNvSpPr/>
                <p:nvPr/>
              </p:nvSpPr>
              <p:spPr>
                <a:xfrm>
                  <a:off x="3114009" y="3593583"/>
                  <a:ext cx="248292" cy="248292"/>
                </a:xfrm>
                <a:custGeom>
                  <a:avLst/>
                  <a:gdLst/>
                  <a:ahLst/>
                  <a:cxnLst/>
                  <a:rect l="l" t="t" r="r" b="b"/>
                  <a:pathLst>
                    <a:path w="1208" h="1208" extrusionOk="0">
                      <a:moveTo>
                        <a:pt x="1" y="0"/>
                      </a:moveTo>
                      <a:lnTo>
                        <a:pt x="1" y="416"/>
                      </a:lnTo>
                      <a:lnTo>
                        <a:pt x="792" y="1208"/>
                      </a:lnTo>
                      <a:lnTo>
                        <a:pt x="1208" y="1208"/>
                      </a:lnTo>
                      <a:lnTo>
                        <a:pt x="1" y="0"/>
                      </a:lnTo>
                      <a:close/>
                    </a:path>
                  </a:pathLst>
                </a:custGeom>
                <a:solidFill>
                  <a:srgbClr val="F9E4C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5" name="Google Shape;325;p27"/>
                <p:cNvSpPr/>
                <p:nvPr/>
              </p:nvSpPr>
              <p:spPr>
                <a:xfrm>
                  <a:off x="3114009" y="2946334"/>
                  <a:ext cx="895743" cy="895538"/>
                </a:xfrm>
                <a:custGeom>
                  <a:avLst/>
                  <a:gdLst/>
                  <a:ahLst/>
                  <a:cxnLst/>
                  <a:rect l="l" t="t" r="r" b="b"/>
                  <a:pathLst>
                    <a:path w="4358" h="4357" extrusionOk="0">
                      <a:moveTo>
                        <a:pt x="1" y="0"/>
                      </a:moveTo>
                      <a:lnTo>
                        <a:pt x="1" y="421"/>
                      </a:lnTo>
                      <a:lnTo>
                        <a:pt x="3936" y="4357"/>
                      </a:lnTo>
                      <a:lnTo>
                        <a:pt x="4357" y="4357"/>
                      </a:lnTo>
                      <a:lnTo>
                        <a:pt x="1" y="0"/>
                      </a:lnTo>
                      <a:close/>
                    </a:path>
                  </a:pathLst>
                </a:custGeom>
                <a:solidFill>
                  <a:srgbClr val="F9E4C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6" name="Google Shape;326;p27"/>
                <p:cNvSpPr/>
                <p:nvPr/>
              </p:nvSpPr>
              <p:spPr>
                <a:xfrm>
                  <a:off x="3114009" y="3162769"/>
                  <a:ext cx="679104" cy="679104"/>
                </a:xfrm>
                <a:custGeom>
                  <a:avLst/>
                  <a:gdLst/>
                  <a:ahLst/>
                  <a:cxnLst/>
                  <a:rect l="l" t="t" r="r" b="b"/>
                  <a:pathLst>
                    <a:path w="3304" h="3304" extrusionOk="0">
                      <a:moveTo>
                        <a:pt x="1" y="1"/>
                      </a:moveTo>
                      <a:lnTo>
                        <a:pt x="1" y="416"/>
                      </a:lnTo>
                      <a:lnTo>
                        <a:pt x="2888" y="3304"/>
                      </a:lnTo>
                      <a:lnTo>
                        <a:pt x="3304" y="3304"/>
                      </a:lnTo>
                      <a:lnTo>
                        <a:pt x="1" y="1"/>
                      </a:lnTo>
                      <a:close/>
                    </a:path>
                  </a:pathLst>
                </a:custGeom>
                <a:solidFill>
                  <a:srgbClr val="F9E4C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7" name="Google Shape;327;p27"/>
                <p:cNvSpPr/>
                <p:nvPr/>
              </p:nvSpPr>
              <p:spPr>
                <a:xfrm>
                  <a:off x="3496727" y="1044051"/>
                  <a:ext cx="2415301" cy="2415095"/>
                </a:xfrm>
                <a:custGeom>
                  <a:avLst/>
                  <a:gdLst/>
                  <a:ahLst/>
                  <a:cxnLst/>
                  <a:rect l="l" t="t" r="r" b="b"/>
                  <a:pathLst>
                    <a:path w="11751" h="11750" extrusionOk="0">
                      <a:moveTo>
                        <a:pt x="1" y="0"/>
                      </a:moveTo>
                      <a:lnTo>
                        <a:pt x="11750" y="11749"/>
                      </a:lnTo>
                      <a:lnTo>
                        <a:pt x="11750" y="11334"/>
                      </a:lnTo>
                      <a:lnTo>
                        <a:pt x="417" y="0"/>
                      </a:lnTo>
                      <a:close/>
                    </a:path>
                  </a:pathLst>
                </a:custGeom>
                <a:solidFill>
                  <a:srgbClr val="F9E4C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8" name="Google Shape;328;p27"/>
                <p:cNvSpPr/>
                <p:nvPr/>
              </p:nvSpPr>
              <p:spPr>
                <a:xfrm>
                  <a:off x="5017320" y="1044051"/>
                  <a:ext cx="894716" cy="894510"/>
                </a:xfrm>
                <a:custGeom>
                  <a:avLst/>
                  <a:gdLst/>
                  <a:ahLst/>
                  <a:cxnLst/>
                  <a:rect l="l" t="t" r="r" b="b"/>
                  <a:pathLst>
                    <a:path w="4353" h="4352" extrusionOk="0">
                      <a:moveTo>
                        <a:pt x="1" y="0"/>
                      </a:moveTo>
                      <a:lnTo>
                        <a:pt x="4352" y="4351"/>
                      </a:lnTo>
                      <a:lnTo>
                        <a:pt x="4352" y="3936"/>
                      </a:lnTo>
                      <a:lnTo>
                        <a:pt x="417" y="0"/>
                      </a:lnTo>
                      <a:close/>
                    </a:path>
                  </a:pathLst>
                </a:custGeom>
                <a:solidFill>
                  <a:srgbClr val="F9E4C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9" name="Google Shape;329;p27"/>
                <p:cNvSpPr/>
                <p:nvPr/>
              </p:nvSpPr>
              <p:spPr>
                <a:xfrm>
                  <a:off x="5232727" y="1044051"/>
                  <a:ext cx="679310" cy="679104"/>
                </a:xfrm>
                <a:custGeom>
                  <a:avLst/>
                  <a:gdLst/>
                  <a:ahLst/>
                  <a:cxnLst/>
                  <a:rect l="l" t="t" r="r" b="b"/>
                  <a:pathLst>
                    <a:path w="3305" h="3304" extrusionOk="0">
                      <a:moveTo>
                        <a:pt x="1" y="0"/>
                      </a:moveTo>
                      <a:lnTo>
                        <a:pt x="3304" y="3304"/>
                      </a:lnTo>
                      <a:lnTo>
                        <a:pt x="3304" y="2888"/>
                      </a:lnTo>
                      <a:lnTo>
                        <a:pt x="417" y="0"/>
                      </a:lnTo>
                      <a:close/>
                    </a:path>
                  </a:pathLst>
                </a:custGeom>
                <a:solidFill>
                  <a:srgbClr val="F9E4C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0" name="Google Shape;330;p27"/>
                <p:cNvSpPr/>
                <p:nvPr/>
              </p:nvSpPr>
              <p:spPr>
                <a:xfrm>
                  <a:off x="4802119" y="1044051"/>
                  <a:ext cx="1109916" cy="1109916"/>
                </a:xfrm>
                <a:custGeom>
                  <a:avLst/>
                  <a:gdLst/>
                  <a:ahLst/>
                  <a:cxnLst/>
                  <a:rect l="l" t="t" r="r" b="b"/>
                  <a:pathLst>
                    <a:path w="5400" h="5400" extrusionOk="0">
                      <a:moveTo>
                        <a:pt x="0" y="0"/>
                      </a:moveTo>
                      <a:lnTo>
                        <a:pt x="5399" y="5399"/>
                      </a:lnTo>
                      <a:lnTo>
                        <a:pt x="5399" y="4984"/>
                      </a:lnTo>
                      <a:lnTo>
                        <a:pt x="416" y="0"/>
                      </a:lnTo>
                      <a:close/>
                    </a:path>
                  </a:pathLst>
                </a:custGeom>
                <a:solidFill>
                  <a:srgbClr val="F9E4C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1" name="Google Shape;331;p27"/>
                <p:cNvSpPr/>
                <p:nvPr/>
              </p:nvSpPr>
              <p:spPr>
                <a:xfrm>
                  <a:off x="5664775" y="1044051"/>
                  <a:ext cx="247265" cy="248292"/>
                </a:xfrm>
                <a:custGeom>
                  <a:avLst/>
                  <a:gdLst/>
                  <a:ahLst/>
                  <a:cxnLst/>
                  <a:rect l="l" t="t" r="r" b="b"/>
                  <a:pathLst>
                    <a:path w="1203" h="1208" extrusionOk="0">
                      <a:moveTo>
                        <a:pt x="0" y="0"/>
                      </a:moveTo>
                      <a:lnTo>
                        <a:pt x="1202" y="1208"/>
                      </a:lnTo>
                      <a:lnTo>
                        <a:pt x="1202" y="786"/>
                      </a:lnTo>
                      <a:lnTo>
                        <a:pt x="416" y="0"/>
                      </a:lnTo>
                      <a:close/>
                    </a:path>
                  </a:pathLst>
                </a:custGeom>
                <a:solidFill>
                  <a:srgbClr val="F9E4C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2" name="Google Shape;332;p27"/>
                <p:cNvSpPr/>
                <p:nvPr/>
              </p:nvSpPr>
              <p:spPr>
                <a:xfrm>
                  <a:off x="4586711" y="1044051"/>
                  <a:ext cx="1325322" cy="1325322"/>
                </a:xfrm>
                <a:custGeom>
                  <a:avLst/>
                  <a:gdLst/>
                  <a:ahLst/>
                  <a:cxnLst/>
                  <a:rect l="l" t="t" r="r" b="b"/>
                  <a:pathLst>
                    <a:path w="6448" h="6448" extrusionOk="0">
                      <a:moveTo>
                        <a:pt x="0" y="0"/>
                      </a:moveTo>
                      <a:lnTo>
                        <a:pt x="6447" y="6447"/>
                      </a:lnTo>
                      <a:lnTo>
                        <a:pt x="6447" y="6032"/>
                      </a:lnTo>
                      <a:lnTo>
                        <a:pt x="416" y="0"/>
                      </a:lnTo>
                      <a:close/>
                    </a:path>
                  </a:pathLst>
                </a:custGeom>
                <a:solidFill>
                  <a:srgbClr val="F9E4C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3" name="Google Shape;333;p27"/>
                <p:cNvSpPr/>
                <p:nvPr/>
              </p:nvSpPr>
              <p:spPr>
                <a:xfrm>
                  <a:off x="5448134" y="1044051"/>
                  <a:ext cx="463904" cy="463698"/>
                </a:xfrm>
                <a:custGeom>
                  <a:avLst/>
                  <a:gdLst/>
                  <a:ahLst/>
                  <a:cxnLst/>
                  <a:rect l="l" t="t" r="r" b="b"/>
                  <a:pathLst>
                    <a:path w="2257" h="2256" extrusionOk="0">
                      <a:moveTo>
                        <a:pt x="1" y="0"/>
                      </a:moveTo>
                      <a:lnTo>
                        <a:pt x="2256" y="2256"/>
                      </a:lnTo>
                      <a:lnTo>
                        <a:pt x="2256" y="1840"/>
                      </a:lnTo>
                      <a:lnTo>
                        <a:pt x="417" y="0"/>
                      </a:lnTo>
                      <a:close/>
                    </a:path>
                  </a:pathLst>
                </a:custGeom>
                <a:solidFill>
                  <a:srgbClr val="F9E4C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4" name="Google Shape;334;p27"/>
                <p:cNvSpPr/>
                <p:nvPr/>
              </p:nvSpPr>
              <p:spPr>
                <a:xfrm>
                  <a:off x="4144181" y="1044051"/>
                  <a:ext cx="1767850" cy="1767850"/>
                </a:xfrm>
                <a:custGeom>
                  <a:avLst/>
                  <a:gdLst/>
                  <a:ahLst/>
                  <a:cxnLst/>
                  <a:rect l="l" t="t" r="r" b="b"/>
                  <a:pathLst>
                    <a:path w="8601" h="8601" extrusionOk="0">
                      <a:moveTo>
                        <a:pt x="0" y="0"/>
                      </a:moveTo>
                      <a:lnTo>
                        <a:pt x="8600" y="8600"/>
                      </a:lnTo>
                      <a:lnTo>
                        <a:pt x="8600" y="8184"/>
                      </a:lnTo>
                      <a:lnTo>
                        <a:pt x="416" y="0"/>
                      </a:lnTo>
                      <a:close/>
                    </a:path>
                  </a:pathLst>
                </a:custGeom>
                <a:solidFill>
                  <a:srgbClr val="F9E4C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5" name="Google Shape;335;p27"/>
                <p:cNvSpPr/>
                <p:nvPr/>
              </p:nvSpPr>
              <p:spPr>
                <a:xfrm>
                  <a:off x="4370071" y="1044051"/>
                  <a:ext cx="1541961" cy="1541756"/>
                </a:xfrm>
                <a:custGeom>
                  <a:avLst/>
                  <a:gdLst/>
                  <a:ahLst/>
                  <a:cxnLst/>
                  <a:rect l="l" t="t" r="r" b="b"/>
                  <a:pathLst>
                    <a:path w="7502" h="7501" extrusionOk="0">
                      <a:moveTo>
                        <a:pt x="0" y="0"/>
                      </a:moveTo>
                      <a:lnTo>
                        <a:pt x="7501" y="7501"/>
                      </a:lnTo>
                      <a:lnTo>
                        <a:pt x="7501" y="7079"/>
                      </a:lnTo>
                      <a:lnTo>
                        <a:pt x="422" y="0"/>
                      </a:lnTo>
                      <a:close/>
                    </a:path>
                  </a:pathLst>
                </a:custGeom>
                <a:solidFill>
                  <a:srgbClr val="F9E4C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6" name="Google Shape;336;p27"/>
                <p:cNvSpPr/>
                <p:nvPr/>
              </p:nvSpPr>
              <p:spPr>
                <a:xfrm>
                  <a:off x="3281320" y="1044051"/>
                  <a:ext cx="2630706" cy="2630501"/>
                </a:xfrm>
                <a:custGeom>
                  <a:avLst/>
                  <a:gdLst/>
                  <a:ahLst/>
                  <a:cxnLst/>
                  <a:rect l="l" t="t" r="r" b="b"/>
                  <a:pathLst>
                    <a:path w="12799" h="12798" extrusionOk="0">
                      <a:moveTo>
                        <a:pt x="1" y="0"/>
                      </a:moveTo>
                      <a:lnTo>
                        <a:pt x="12798" y="12797"/>
                      </a:lnTo>
                      <a:lnTo>
                        <a:pt x="12798" y="12382"/>
                      </a:lnTo>
                      <a:lnTo>
                        <a:pt x="417" y="0"/>
                      </a:lnTo>
                      <a:close/>
                    </a:path>
                  </a:pathLst>
                </a:custGeom>
                <a:solidFill>
                  <a:srgbClr val="F9E4C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7" name="Google Shape;337;p27"/>
                <p:cNvSpPr/>
                <p:nvPr/>
              </p:nvSpPr>
              <p:spPr>
                <a:xfrm>
                  <a:off x="3712134" y="1044051"/>
                  <a:ext cx="2199895" cy="2199689"/>
                </a:xfrm>
                <a:custGeom>
                  <a:avLst/>
                  <a:gdLst/>
                  <a:ahLst/>
                  <a:cxnLst/>
                  <a:rect l="l" t="t" r="r" b="b"/>
                  <a:pathLst>
                    <a:path w="10703" h="10702" extrusionOk="0">
                      <a:moveTo>
                        <a:pt x="1" y="0"/>
                      </a:moveTo>
                      <a:lnTo>
                        <a:pt x="10702" y="10702"/>
                      </a:lnTo>
                      <a:lnTo>
                        <a:pt x="10702" y="10286"/>
                      </a:lnTo>
                      <a:lnTo>
                        <a:pt x="422" y="0"/>
                      </a:lnTo>
                      <a:close/>
                    </a:path>
                  </a:pathLst>
                </a:custGeom>
                <a:solidFill>
                  <a:srgbClr val="F9E4C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8" name="Google Shape;338;p27"/>
                <p:cNvSpPr/>
                <p:nvPr/>
              </p:nvSpPr>
              <p:spPr>
                <a:xfrm>
                  <a:off x="3114009" y="1222050"/>
                  <a:ext cx="2620018" cy="2619813"/>
                </a:xfrm>
                <a:custGeom>
                  <a:avLst/>
                  <a:gdLst/>
                  <a:ahLst/>
                  <a:cxnLst/>
                  <a:rect l="l" t="t" r="r" b="b"/>
                  <a:pathLst>
                    <a:path w="12747" h="12746" extrusionOk="0">
                      <a:moveTo>
                        <a:pt x="1" y="0"/>
                      </a:moveTo>
                      <a:lnTo>
                        <a:pt x="1" y="416"/>
                      </a:lnTo>
                      <a:lnTo>
                        <a:pt x="12331" y="12746"/>
                      </a:lnTo>
                      <a:lnTo>
                        <a:pt x="12746" y="12746"/>
                      </a:lnTo>
                      <a:lnTo>
                        <a:pt x="1" y="0"/>
                      </a:lnTo>
                      <a:close/>
                    </a:path>
                  </a:pathLst>
                </a:custGeom>
                <a:solidFill>
                  <a:srgbClr val="F9E4C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9" name="Google Shape;339;p27"/>
                <p:cNvSpPr/>
                <p:nvPr/>
              </p:nvSpPr>
              <p:spPr>
                <a:xfrm>
                  <a:off x="3928774" y="1044051"/>
                  <a:ext cx="1983255" cy="1983050"/>
                </a:xfrm>
                <a:custGeom>
                  <a:avLst/>
                  <a:gdLst/>
                  <a:ahLst/>
                  <a:cxnLst/>
                  <a:rect l="l" t="t" r="r" b="b"/>
                  <a:pathLst>
                    <a:path w="9649" h="9648" extrusionOk="0">
                      <a:moveTo>
                        <a:pt x="0" y="0"/>
                      </a:moveTo>
                      <a:lnTo>
                        <a:pt x="9648" y="9648"/>
                      </a:lnTo>
                      <a:lnTo>
                        <a:pt x="9648" y="9232"/>
                      </a:lnTo>
                      <a:lnTo>
                        <a:pt x="416" y="0"/>
                      </a:lnTo>
                      <a:close/>
                    </a:path>
                  </a:pathLst>
                </a:custGeom>
                <a:solidFill>
                  <a:srgbClr val="F9E4C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40" name="Google Shape;340;p27"/>
              <p:cNvSpPr/>
              <p:nvPr/>
            </p:nvSpPr>
            <p:spPr>
              <a:xfrm>
                <a:off x="3414822" y="1306327"/>
                <a:ext cx="2199895" cy="2273478"/>
              </a:xfrm>
              <a:custGeom>
                <a:avLst/>
                <a:gdLst/>
                <a:ahLst/>
                <a:cxnLst/>
                <a:rect l="l" t="t" r="r" b="b"/>
                <a:pathLst>
                  <a:path w="11061" h="11061" extrusionOk="0">
                    <a:moveTo>
                      <a:pt x="0" y="0"/>
                    </a:moveTo>
                    <a:lnTo>
                      <a:pt x="0" y="11060"/>
                    </a:lnTo>
                    <a:lnTo>
                      <a:pt x="11060" y="11060"/>
                    </a:lnTo>
                    <a:lnTo>
                      <a:pt x="11060" y="0"/>
                    </a:lnTo>
                    <a:close/>
                  </a:path>
                </a:pathLst>
              </a:custGeom>
              <a:solidFill>
                <a:srgbClr val="E4A4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1" name="Google Shape;341;p27"/>
              <p:cNvSpPr/>
              <p:nvPr/>
            </p:nvSpPr>
            <p:spPr>
              <a:xfrm>
                <a:off x="3454591" y="1384633"/>
                <a:ext cx="2116651" cy="2116651"/>
              </a:xfrm>
              <a:custGeom>
                <a:avLst/>
                <a:gdLst/>
                <a:ahLst/>
                <a:cxnLst/>
                <a:rect l="l" t="t" r="r" b="b"/>
                <a:pathLst>
                  <a:path w="10298" h="10298" extrusionOk="0">
                    <a:moveTo>
                      <a:pt x="1" y="1"/>
                    </a:moveTo>
                    <a:lnTo>
                      <a:pt x="1" y="10298"/>
                    </a:lnTo>
                    <a:lnTo>
                      <a:pt x="10298" y="10298"/>
                    </a:lnTo>
                    <a:lnTo>
                      <a:pt x="10298"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342" name="Google Shape;342;p27"/>
          <p:cNvSpPr txBox="1">
            <a:spLocks noGrp="1"/>
          </p:cNvSpPr>
          <p:nvPr>
            <p:ph type="ctrTitle"/>
          </p:nvPr>
        </p:nvSpPr>
        <p:spPr>
          <a:xfrm rot="-696">
            <a:off x="2228201" y="1296788"/>
            <a:ext cx="4293107" cy="2607138"/>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5200"/>
              <a:buNone/>
            </a:pPr>
            <a:r>
              <a:rPr lang="en" sz="2800"/>
              <a:t>SUMMER TRAINING PROJECT</a:t>
            </a:r>
            <a:br>
              <a:rPr lang="en" sz="2800"/>
            </a:br>
            <a:r>
              <a:rPr lang="en" sz="2800"/>
              <a:t/>
            </a:r>
            <a:br>
              <a:rPr lang="en" sz="2800"/>
            </a:br>
            <a:r>
              <a:rPr lang="en" sz="2800" b="1"/>
              <a:t>SOCIAL MEDIA RESUME GENERATOR</a:t>
            </a:r>
            <a:r>
              <a:rPr lang="en" sz="2800"/>
              <a:t/>
            </a:r>
            <a:br>
              <a:rPr lang="en" sz="2800"/>
            </a:br>
            <a:endParaRPr sz="280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99"/>
        <p:cNvGrpSpPr/>
        <p:nvPr/>
      </p:nvGrpSpPr>
      <p:grpSpPr>
        <a:xfrm>
          <a:off x="0" y="0"/>
          <a:ext cx="0" cy="0"/>
          <a:chOff x="0" y="0"/>
          <a:chExt cx="0" cy="0"/>
        </a:xfrm>
      </p:grpSpPr>
      <p:grpSp>
        <p:nvGrpSpPr>
          <p:cNvPr id="1200" name="Google Shape;1200;p36"/>
          <p:cNvGrpSpPr/>
          <p:nvPr/>
        </p:nvGrpSpPr>
        <p:grpSpPr>
          <a:xfrm>
            <a:off x="108449" y="3885423"/>
            <a:ext cx="1889006" cy="901512"/>
            <a:chOff x="150349" y="3784873"/>
            <a:chExt cx="1889006" cy="901512"/>
          </a:xfrm>
        </p:grpSpPr>
        <p:sp>
          <p:nvSpPr>
            <p:cNvPr id="1201" name="Google Shape;1201;p36"/>
            <p:cNvSpPr/>
            <p:nvPr/>
          </p:nvSpPr>
          <p:spPr>
            <a:xfrm rot="-9899938">
              <a:off x="176101" y="4015167"/>
              <a:ext cx="1837501" cy="440925"/>
            </a:xfrm>
            <a:custGeom>
              <a:avLst/>
              <a:gdLst/>
              <a:ahLst/>
              <a:cxnLst/>
              <a:rect l="l" t="t" r="r" b="b"/>
              <a:pathLst>
                <a:path w="10873" h="2609" extrusionOk="0">
                  <a:moveTo>
                    <a:pt x="9079" y="0"/>
                  </a:moveTo>
                  <a:lnTo>
                    <a:pt x="9016" y="6"/>
                  </a:lnTo>
                  <a:lnTo>
                    <a:pt x="8224" y="12"/>
                  </a:lnTo>
                  <a:lnTo>
                    <a:pt x="8162" y="12"/>
                  </a:lnTo>
                  <a:lnTo>
                    <a:pt x="7199" y="23"/>
                  </a:lnTo>
                  <a:lnTo>
                    <a:pt x="7131" y="23"/>
                  </a:lnTo>
                  <a:lnTo>
                    <a:pt x="6442" y="29"/>
                  </a:lnTo>
                  <a:lnTo>
                    <a:pt x="6379" y="29"/>
                  </a:lnTo>
                  <a:lnTo>
                    <a:pt x="5553" y="40"/>
                  </a:lnTo>
                  <a:lnTo>
                    <a:pt x="5491" y="40"/>
                  </a:lnTo>
                  <a:lnTo>
                    <a:pt x="4682" y="46"/>
                  </a:lnTo>
                  <a:lnTo>
                    <a:pt x="4619" y="46"/>
                  </a:lnTo>
                  <a:lnTo>
                    <a:pt x="3953" y="57"/>
                  </a:lnTo>
                  <a:lnTo>
                    <a:pt x="3896" y="57"/>
                  </a:lnTo>
                  <a:lnTo>
                    <a:pt x="2934" y="63"/>
                  </a:lnTo>
                  <a:lnTo>
                    <a:pt x="2865" y="63"/>
                  </a:lnTo>
                  <a:lnTo>
                    <a:pt x="1960" y="74"/>
                  </a:lnTo>
                  <a:lnTo>
                    <a:pt x="1897" y="74"/>
                  </a:lnTo>
                  <a:lnTo>
                    <a:pt x="1060" y="86"/>
                  </a:lnTo>
                  <a:lnTo>
                    <a:pt x="986" y="86"/>
                  </a:lnTo>
                  <a:lnTo>
                    <a:pt x="428" y="92"/>
                  </a:lnTo>
                  <a:lnTo>
                    <a:pt x="257" y="92"/>
                  </a:lnTo>
                  <a:lnTo>
                    <a:pt x="257" y="410"/>
                  </a:lnTo>
                  <a:lnTo>
                    <a:pt x="257" y="507"/>
                  </a:lnTo>
                  <a:lnTo>
                    <a:pt x="120" y="690"/>
                  </a:lnTo>
                  <a:lnTo>
                    <a:pt x="331" y="1105"/>
                  </a:lnTo>
                  <a:lnTo>
                    <a:pt x="371" y="1191"/>
                  </a:lnTo>
                  <a:lnTo>
                    <a:pt x="325" y="1231"/>
                  </a:lnTo>
                  <a:lnTo>
                    <a:pt x="206" y="1327"/>
                  </a:lnTo>
                  <a:lnTo>
                    <a:pt x="137" y="1390"/>
                  </a:lnTo>
                  <a:lnTo>
                    <a:pt x="1" y="1504"/>
                  </a:lnTo>
                  <a:lnTo>
                    <a:pt x="217" y="1874"/>
                  </a:lnTo>
                  <a:lnTo>
                    <a:pt x="1" y="2165"/>
                  </a:lnTo>
                  <a:lnTo>
                    <a:pt x="160" y="2239"/>
                  </a:lnTo>
                  <a:lnTo>
                    <a:pt x="354" y="2324"/>
                  </a:lnTo>
                  <a:lnTo>
                    <a:pt x="377" y="2335"/>
                  </a:lnTo>
                  <a:lnTo>
                    <a:pt x="348" y="2358"/>
                  </a:lnTo>
                  <a:lnTo>
                    <a:pt x="280" y="2432"/>
                  </a:lnTo>
                  <a:lnTo>
                    <a:pt x="120" y="2609"/>
                  </a:lnTo>
                  <a:lnTo>
                    <a:pt x="9574" y="2609"/>
                  </a:lnTo>
                  <a:lnTo>
                    <a:pt x="9859" y="2318"/>
                  </a:lnTo>
                  <a:lnTo>
                    <a:pt x="9944" y="2239"/>
                  </a:lnTo>
                  <a:lnTo>
                    <a:pt x="10434" y="1743"/>
                  </a:lnTo>
                  <a:lnTo>
                    <a:pt x="10508" y="1669"/>
                  </a:lnTo>
                  <a:lnTo>
                    <a:pt x="10782" y="1390"/>
                  </a:lnTo>
                  <a:lnTo>
                    <a:pt x="10850" y="1327"/>
                  </a:lnTo>
                  <a:lnTo>
                    <a:pt x="10873" y="1299"/>
                  </a:lnTo>
                  <a:lnTo>
                    <a:pt x="10491" y="974"/>
                  </a:lnTo>
                  <a:lnTo>
                    <a:pt x="10423" y="917"/>
                  </a:lnTo>
                  <a:lnTo>
                    <a:pt x="9910" y="479"/>
                  </a:lnTo>
                  <a:lnTo>
                    <a:pt x="9825" y="410"/>
                  </a:lnTo>
                  <a:lnTo>
                    <a:pt x="9341"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2" name="Google Shape;1202;p36"/>
            <p:cNvSpPr/>
            <p:nvPr/>
          </p:nvSpPr>
          <p:spPr>
            <a:xfrm rot="-9899938">
              <a:off x="180448" y="4011677"/>
              <a:ext cx="1810462" cy="441939"/>
            </a:xfrm>
            <a:custGeom>
              <a:avLst/>
              <a:gdLst/>
              <a:ahLst/>
              <a:cxnLst/>
              <a:rect l="l" t="t" r="r" b="b"/>
              <a:pathLst>
                <a:path w="10713" h="2615" extrusionOk="0">
                  <a:moveTo>
                    <a:pt x="6334" y="371"/>
                  </a:moveTo>
                  <a:cubicBezTo>
                    <a:pt x="6556" y="376"/>
                    <a:pt x="6778" y="376"/>
                    <a:pt x="7005" y="382"/>
                  </a:cubicBezTo>
                  <a:lnTo>
                    <a:pt x="7028" y="1322"/>
                  </a:lnTo>
                  <a:lnTo>
                    <a:pt x="6368" y="1322"/>
                  </a:lnTo>
                  <a:cubicBezTo>
                    <a:pt x="6368" y="1071"/>
                    <a:pt x="6362" y="826"/>
                    <a:pt x="6345" y="576"/>
                  </a:cubicBezTo>
                  <a:cubicBezTo>
                    <a:pt x="6345" y="509"/>
                    <a:pt x="6339" y="442"/>
                    <a:pt x="6334" y="371"/>
                  </a:cubicBezTo>
                  <a:close/>
                  <a:moveTo>
                    <a:pt x="855" y="445"/>
                  </a:moveTo>
                  <a:lnTo>
                    <a:pt x="860" y="1327"/>
                  </a:lnTo>
                  <a:lnTo>
                    <a:pt x="245" y="1327"/>
                  </a:lnTo>
                  <a:cubicBezTo>
                    <a:pt x="257" y="1037"/>
                    <a:pt x="268" y="752"/>
                    <a:pt x="274" y="467"/>
                  </a:cubicBezTo>
                  <a:cubicBezTo>
                    <a:pt x="467" y="456"/>
                    <a:pt x="661" y="450"/>
                    <a:pt x="855" y="445"/>
                  </a:cubicBezTo>
                  <a:close/>
                  <a:moveTo>
                    <a:pt x="1760" y="410"/>
                  </a:moveTo>
                  <a:cubicBezTo>
                    <a:pt x="1760" y="712"/>
                    <a:pt x="1760" y="1020"/>
                    <a:pt x="1760" y="1327"/>
                  </a:cubicBezTo>
                  <a:lnTo>
                    <a:pt x="940" y="1327"/>
                  </a:lnTo>
                  <a:cubicBezTo>
                    <a:pt x="934" y="1043"/>
                    <a:pt x="929" y="764"/>
                    <a:pt x="923" y="479"/>
                  </a:cubicBezTo>
                  <a:lnTo>
                    <a:pt x="923" y="439"/>
                  </a:lnTo>
                  <a:cubicBezTo>
                    <a:pt x="1202" y="428"/>
                    <a:pt x="1481" y="416"/>
                    <a:pt x="1760" y="410"/>
                  </a:cubicBezTo>
                  <a:close/>
                  <a:moveTo>
                    <a:pt x="2734" y="382"/>
                  </a:moveTo>
                  <a:cubicBezTo>
                    <a:pt x="2740" y="701"/>
                    <a:pt x="2745" y="1014"/>
                    <a:pt x="2751" y="1327"/>
                  </a:cubicBezTo>
                  <a:lnTo>
                    <a:pt x="1823" y="1327"/>
                  </a:lnTo>
                  <a:cubicBezTo>
                    <a:pt x="1823" y="1022"/>
                    <a:pt x="1823" y="716"/>
                    <a:pt x="1823" y="410"/>
                  </a:cubicBezTo>
                  <a:cubicBezTo>
                    <a:pt x="2130" y="399"/>
                    <a:pt x="2432" y="388"/>
                    <a:pt x="2734" y="382"/>
                  </a:cubicBezTo>
                  <a:close/>
                  <a:moveTo>
                    <a:pt x="3753" y="365"/>
                  </a:moveTo>
                  <a:lnTo>
                    <a:pt x="3736" y="1327"/>
                  </a:lnTo>
                  <a:lnTo>
                    <a:pt x="2819" y="1327"/>
                  </a:lnTo>
                  <a:lnTo>
                    <a:pt x="2802" y="382"/>
                  </a:lnTo>
                  <a:cubicBezTo>
                    <a:pt x="3116" y="376"/>
                    <a:pt x="3429" y="371"/>
                    <a:pt x="3742" y="365"/>
                  </a:cubicBezTo>
                  <a:close/>
                  <a:moveTo>
                    <a:pt x="4471" y="359"/>
                  </a:moveTo>
                  <a:lnTo>
                    <a:pt x="4460" y="1327"/>
                  </a:lnTo>
                  <a:lnTo>
                    <a:pt x="3805" y="1327"/>
                  </a:lnTo>
                  <a:lnTo>
                    <a:pt x="3810" y="570"/>
                  </a:lnTo>
                  <a:lnTo>
                    <a:pt x="3810" y="365"/>
                  </a:lnTo>
                  <a:cubicBezTo>
                    <a:pt x="4033" y="365"/>
                    <a:pt x="4255" y="365"/>
                    <a:pt x="4471" y="359"/>
                  </a:cubicBezTo>
                  <a:close/>
                  <a:moveTo>
                    <a:pt x="5348" y="359"/>
                  </a:moveTo>
                  <a:cubicBezTo>
                    <a:pt x="5354" y="678"/>
                    <a:pt x="5354" y="1003"/>
                    <a:pt x="5354" y="1322"/>
                  </a:cubicBezTo>
                  <a:lnTo>
                    <a:pt x="5348" y="1327"/>
                  </a:lnTo>
                  <a:lnTo>
                    <a:pt x="4528" y="1327"/>
                  </a:lnTo>
                  <a:cubicBezTo>
                    <a:pt x="4528" y="1037"/>
                    <a:pt x="4534" y="746"/>
                    <a:pt x="4539" y="450"/>
                  </a:cubicBezTo>
                  <a:lnTo>
                    <a:pt x="4539" y="359"/>
                  </a:lnTo>
                  <a:close/>
                  <a:moveTo>
                    <a:pt x="7074" y="382"/>
                  </a:moveTo>
                  <a:cubicBezTo>
                    <a:pt x="7381" y="393"/>
                    <a:pt x="7689" y="399"/>
                    <a:pt x="7996" y="410"/>
                  </a:cubicBezTo>
                  <a:lnTo>
                    <a:pt x="7928" y="1327"/>
                  </a:lnTo>
                  <a:lnTo>
                    <a:pt x="7097" y="1327"/>
                  </a:lnTo>
                  <a:lnTo>
                    <a:pt x="7074" y="382"/>
                  </a:lnTo>
                  <a:close/>
                  <a:moveTo>
                    <a:pt x="8059" y="410"/>
                  </a:moveTo>
                  <a:lnTo>
                    <a:pt x="8218" y="416"/>
                  </a:lnTo>
                  <a:cubicBezTo>
                    <a:pt x="8441" y="422"/>
                    <a:pt x="8657" y="433"/>
                    <a:pt x="8879" y="439"/>
                  </a:cubicBezTo>
                  <a:lnTo>
                    <a:pt x="8879" y="1327"/>
                  </a:lnTo>
                  <a:lnTo>
                    <a:pt x="7991" y="1327"/>
                  </a:lnTo>
                  <a:lnTo>
                    <a:pt x="8059" y="410"/>
                  </a:lnTo>
                  <a:close/>
                  <a:moveTo>
                    <a:pt x="8947" y="445"/>
                  </a:moveTo>
                  <a:cubicBezTo>
                    <a:pt x="9192" y="456"/>
                    <a:pt x="9443" y="467"/>
                    <a:pt x="9688" y="479"/>
                  </a:cubicBezTo>
                  <a:cubicBezTo>
                    <a:pt x="9694" y="764"/>
                    <a:pt x="9699" y="1048"/>
                    <a:pt x="9705" y="1327"/>
                  </a:cubicBezTo>
                  <a:lnTo>
                    <a:pt x="8947" y="1327"/>
                  </a:lnTo>
                  <a:lnTo>
                    <a:pt x="8947" y="445"/>
                  </a:lnTo>
                  <a:close/>
                  <a:moveTo>
                    <a:pt x="5422" y="365"/>
                  </a:moveTo>
                  <a:cubicBezTo>
                    <a:pt x="5707" y="365"/>
                    <a:pt x="5992" y="371"/>
                    <a:pt x="6276" y="376"/>
                  </a:cubicBezTo>
                  <a:cubicBezTo>
                    <a:pt x="6299" y="690"/>
                    <a:pt x="6311" y="1008"/>
                    <a:pt x="6311" y="1333"/>
                  </a:cubicBezTo>
                  <a:lnTo>
                    <a:pt x="5422" y="1327"/>
                  </a:lnTo>
                  <a:lnTo>
                    <a:pt x="5422" y="405"/>
                  </a:lnTo>
                  <a:lnTo>
                    <a:pt x="5422" y="365"/>
                  </a:lnTo>
                  <a:close/>
                  <a:moveTo>
                    <a:pt x="860" y="1390"/>
                  </a:moveTo>
                  <a:cubicBezTo>
                    <a:pt x="866" y="1675"/>
                    <a:pt x="866" y="1960"/>
                    <a:pt x="872" y="2239"/>
                  </a:cubicBezTo>
                  <a:lnTo>
                    <a:pt x="217" y="2239"/>
                  </a:lnTo>
                  <a:lnTo>
                    <a:pt x="234" y="1680"/>
                  </a:lnTo>
                  <a:cubicBezTo>
                    <a:pt x="234" y="1584"/>
                    <a:pt x="240" y="1487"/>
                    <a:pt x="245" y="1390"/>
                  </a:cubicBezTo>
                  <a:close/>
                  <a:moveTo>
                    <a:pt x="1754" y="1390"/>
                  </a:moveTo>
                  <a:cubicBezTo>
                    <a:pt x="1754" y="1675"/>
                    <a:pt x="1749" y="1954"/>
                    <a:pt x="1749" y="2239"/>
                  </a:cubicBezTo>
                  <a:lnTo>
                    <a:pt x="951" y="2239"/>
                  </a:lnTo>
                  <a:cubicBezTo>
                    <a:pt x="946" y="1954"/>
                    <a:pt x="940" y="1675"/>
                    <a:pt x="940" y="1390"/>
                  </a:cubicBezTo>
                  <a:close/>
                  <a:moveTo>
                    <a:pt x="2745" y="1390"/>
                  </a:moveTo>
                  <a:lnTo>
                    <a:pt x="2757" y="2239"/>
                  </a:lnTo>
                  <a:lnTo>
                    <a:pt x="1823" y="2239"/>
                  </a:lnTo>
                  <a:lnTo>
                    <a:pt x="1823" y="1777"/>
                  </a:lnTo>
                  <a:lnTo>
                    <a:pt x="1823" y="1390"/>
                  </a:lnTo>
                  <a:close/>
                  <a:moveTo>
                    <a:pt x="3736" y="1396"/>
                  </a:moveTo>
                  <a:lnTo>
                    <a:pt x="3725" y="2239"/>
                  </a:lnTo>
                  <a:lnTo>
                    <a:pt x="2837" y="2239"/>
                  </a:lnTo>
                  <a:cubicBezTo>
                    <a:pt x="2831" y="2062"/>
                    <a:pt x="2831" y="1885"/>
                    <a:pt x="2825" y="1703"/>
                  </a:cubicBezTo>
                  <a:cubicBezTo>
                    <a:pt x="2825" y="1601"/>
                    <a:pt x="2825" y="1498"/>
                    <a:pt x="2819" y="1396"/>
                  </a:cubicBezTo>
                  <a:close/>
                  <a:moveTo>
                    <a:pt x="4460" y="1396"/>
                  </a:moveTo>
                  <a:cubicBezTo>
                    <a:pt x="4454" y="1675"/>
                    <a:pt x="4448" y="1954"/>
                    <a:pt x="4443" y="2239"/>
                  </a:cubicBezTo>
                  <a:lnTo>
                    <a:pt x="3793" y="2239"/>
                  </a:lnTo>
                  <a:cubicBezTo>
                    <a:pt x="3793" y="2096"/>
                    <a:pt x="3793" y="1948"/>
                    <a:pt x="3799" y="1806"/>
                  </a:cubicBezTo>
                  <a:lnTo>
                    <a:pt x="3805" y="1396"/>
                  </a:lnTo>
                  <a:close/>
                  <a:moveTo>
                    <a:pt x="5354" y="1390"/>
                  </a:moveTo>
                  <a:cubicBezTo>
                    <a:pt x="5354" y="1680"/>
                    <a:pt x="5348" y="1954"/>
                    <a:pt x="5348" y="2239"/>
                  </a:cubicBezTo>
                  <a:lnTo>
                    <a:pt x="4517" y="2239"/>
                  </a:lnTo>
                  <a:lnTo>
                    <a:pt x="4522" y="1749"/>
                  </a:lnTo>
                  <a:cubicBezTo>
                    <a:pt x="4522" y="1629"/>
                    <a:pt x="4522" y="1515"/>
                    <a:pt x="4528" y="1390"/>
                  </a:cubicBezTo>
                  <a:close/>
                  <a:moveTo>
                    <a:pt x="6305" y="1396"/>
                  </a:moveTo>
                  <a:cubicBezTo>
                    <a:pt x="6299" y="1658"/>
                    <a:pt x="6288" y="1925"/>
                    <a:pt x="6271" y="2193"/>
                  </a:cubicBezTo>
                  <a:lnTo>
                    <a:pt x="6271" y="2199"/>
                  </a:lnTo>
                  <a:lnTo>
                    <a:pt x="6265" y="2239"/>
                  </a:lnTo>
                  <a:lnTo>
                    <a:pt x="5422" y="2239"/>
                  </a:lnTo>
                  <a:lnTo>
                    <a:pt x="5422" y="1800"/>
                  </a:lnTo>
                  <a:lnTo>
                    <a:pt x="5422" y="1396"/>
                  </a:lnTo>
                  <a:close/>
                  <a:moveTo>
                    <a:pt x="7028" y="1396"/>
                  </a:moveTo>
                  <a:cubicBezTo>
                    <a:pt x="7034" y="1675"/>
                    <a:pt x="7040" y="1960"/>
                    <a:pt x="7045" y="2239"/>
                  </a:cubicBezTo>
                  <a:lnTo>
                    <a:pt x="6339" y="2239"/>
                  </a:lnTo>
                  <a:cubicBezTo>
                    <a:pt x="6362" y="1960"/>
                    <a:pt x="6373" y="1680"/>
                    <a:pt x="6373" y="1396"/>
                  </a:cubicBezTo>
                  <a:close/>
                  <a:moveTo>
                    <a:pt x="7922" y="1396"/>
                  </a:moveTo>
                  <a:cubicBezTo>
                    <a:pt x="7905" y="1601"/>
                    <a:pt x="7894" y="1811"/>
                    <a:pt x="7882" y="2022"/>
                  </a:cubicBezTo>
                  <a:lnTo>
                    <a:pt x="7877" y="2022"/>
                  </a:lnTo>
                  <a:cubicBezTo>
                    <a:pt x="7871" y="2096"/>
                    <a:pt x="7865" y="2165"/>
                    <a:pt x="7860" y="2239"/>
                  </a:cubicBezTo>
                  <a:lnTo>
                    <a:pt x="7119" y="2239"/>
                  </a:lnTo>
                  <a:cubicBezTo>
                    <a:pt x="7114" y="2034"/>
                    <a:pt x="7108" y="1829"/>
                    <a:pt x="7102" y="1624"/>
                  </a:cubicBezTo>
                  <a:lnTo>
                    <a:pt x="7097" y="1396"/>
                  </a:lnTo>
                  <a:close/>
                  <a:moveTo>
                    <a:pt x="8879" y="1396"/>
                  </a:moveTo>
                  <a:lnTo>
                    <a:pt x="8879" y="2239"/>
                  </a:lnTo>
                  <a:lnTo>
                    <a:pt x="7934" y="2239"/>
                  </a:lnTo>
                  <a:cubicBezTo>
                    <a:pt x="7951" y="1994"/>
                    <a:pt x="7968" y="1749"/>
                    <a:pt x="7985" y="1504"/>
                  </a:cubicBezTo>
                  <a:cubicBezTo>
                    <a:pt x="7985" y="1470"/>
                    <a:pt x="7991" y="1436"/>
                    <a:pt x="7991" y="1396"/>
                  </a:cubicBezTo>
                  <a:close/>
                  <a:moveTo>
                    <a:pt x="9711" y="1396"/>
                  </a:moveTo>
                  <a:lnTo>
                    <a:pt x="9722" y="2199"/>
                  </a:lnTo>
                  <a:lnTo>
                    <a:pt x="9722" y="2239"/>
                  </a:lnTo>
                  <a:lnTo>
                    <a:pt x="8959" y="2239"/>
                  </a:lnTo>
                  <a:cubicBezTo>
                    <a:pt x="8959" y="2079"/>
                    <a:pt x="8959" y="1920"/>
                    <a:pt x="8953" y="1760"/>
                  </a:cubicBezTo>
                  <a:lnTo>
                    <a:pt x="8953" y="1396"/>
                  </a:lnTo>
                  <a:close/>
                  <a:moveTo>
                    <a:pt x="217" y="2358"/>
                  </a:moveTo>
                  <a:lnTo>
                    <a:pt x="143" y="2432"/>
                  </a:lnTo>
                  <a:cubicBezTo>
                    <a:pt x="143" y="2489"/>
                    <a:pt x="137" y="2546"/>
                    <a:pt x="137" y="2609"/>
                  </a:cubicBezTo>
                  <a:lnTo>
                    <a:pt x="211" y="2609"/>
                  </a:lnTo>
                  <a:cubicBezTo>
                    <a:pt x="211" y="2523"/>
                    <a:pt x="211" y="2444"/>
                    <a:pt x="217" y="2358"/>
                  </a:cubicBezTo>
                  <a:close/>
                  <a:moveTo>
                    <a:pt x="8879" y="0"/>
                  </a:moveTo>
                  <a:lnTo>
                    <a:pt x="8879" y="376"/>
                  </a:lnTo>
                  <a:cubicBezTo>
                    <a:pt x="8606" y="365"/>
                    <a:pt x="8332" y="353"/>
                    <a:pt x="8065" y="342"/>
                  </a:cubicBezTo>
                  <a:cubicBezTo>
                    <a:pt x="8065" y="319"/>
                    <a:pt x="8065" y="302"/>
                    <a:pt x="8070" y="279"/>
                  </a:cubicBezTo>
                  <a:cubicBezTo>
                    <a:pt x="8076" y="188"/>
                    <a:pt x="8082" y="97"/>
                    <a:pt x="8087" y="12"/>
                  </a:cubicBezTo>
                  <a:lnTo>
                    <a:pt x="8025" y="12"/>
                  </a:lnTo>
                  <a:cubicBezTo>
                    <a:pt x="8013" y="120"/>
                    <a:pt x="8008" y="228"/>
                    <a:pt x="7996" y="342"/>
                  </a:cubicBezTo>
                  <a:cubicBezTo>
                    <a:pt x="7689" y="331"/>
                    <a:pt x="7376" y="319"/>
                    <a:pt x="7068" y="314"/>
                  </a:cubicBezTo>
                  <a:cubicBezTo>
                    <a:pt x="7068" y="274"/>
                    <a:pt x="7068" y="234"/>
                    <a:pt x="7062" y="194"/>
                  </a:cubicBezTo>
                  <a:lnTo>
                    <a:pt x="7057" y="17"/>
                  </a:lnTo>
                  <a:lnTo>
                    <a:pt x="6994" y="17"/>
                  </a:lnTo>
                  <a:cubicBezTo>
                    <a:pt x="6994" y="120"/>
                    <a:pt x="7000" y="217"/>
                    <a:pt x="7000" y="314"/>
                  </a:cubicBezTo>
                  <a:cubicBezTo>
                    <a:pt x="6778" y="308"/>
                    <a:pt x="6550" y="302"/>
                    <a:pt x="6328" y="297"/>
                  </a:cubicBezTo>
                  <a:cubicBezTo>
                    <a:pt x="6322" y="205"/>
                    <a:pt x="6311" y="120"/>
                    <a:pt x="6305" y="29"/>
                  </a:cubicBezTo>
                  <a:lnTo>
                    <a:pt x="6242" y="29"/>
                  </a:lnTo>
                  <a:cubicBezTo>
                    <a:pt x="6254" y="114"/>
                    <a:pt x="6259" y="205"/>
                    <a:pt x="6265" y="297"/>
                  </a:cubicBezTo>
                  <a:cubicBezTo>
                    <a:pt x="5980" y="291"/>
                    <a:pt x="5701" y="291"/>
                    <a:pt x="5422" y="291"/>
                  </a:cubicBezTo>
                  <a:lnTo>
                    <a:pt x="5422" y="40"/>
                  </a:lnTo>
                  <a:lnTo>
                    <a:pt x="5354" y="40"/>
                  </a:lnTo>
                  <a:lnTo>
                    <a:pt x="5354" y="297"/>
                  </a:lnTo>
                  <a:lnTo>
                    <a:pt x="4545" y="297"/>
                  </a:lnTo>
                  <a:cubicBezTo>
                    <a:pt x="4545" y="211"/>
                    <a:pt x="4545" y="131"/>
                    <a:pt x="4545" y="46"/>
                  </a:cubicBezTo>
                  <a:lnTo>
                    <a:pt x="4482" y="46"/>
                  </a:lnTo>
                  <a:lnTo>
                    <a:pt x="4482" y="297"/>
                  </a:lnTo>
                  <a:lnTo>
                    <a:pt x="3822" y="297"/>
                  </a:lnTo>
                  <a:lnTo>
                    <a:pt x="3822" y="57"/>
                  </a:lnTo>
                  <a:lnTo>
                    <a:pt x="3759" y="57"/>
                  </a:lnTo>
                  <a:cubicBezTo>
                    <a:pt x="3759" y="137"/>
                    <a:pt x="3759" y="217"/>
                    <a:pt x="3753" y="297"/>
                  </a:cubicBezTo>
                  <a:cubicBezTo>
                    <a:pt x="3435" y="302"/>
                    <a:pt x="3116" y="308"/>
                    <a:pt x="2802" y="314"/>
                  </a:cubicBezTo>
                  <a:lnTo>
                    <a:pt x="2797" y="63"/>
                  </a:lnTo>
                  <a:lnTo>
                    <a:pt x="2734" y="63"/>
                  </a:lnTo>
                  <a:lnTo>
                    <a:pt x="2734" y="314"/>
                  </a:lnTo>
                  <a:cubicBezTo>
                    <a:pt x="2426" y="319"/>
                    <a:pt x="2125" y="331"/>
                    <a:pt x="1823" y="342"/>
                  </a:cubicBezTo>
                  <a:lnTo>
                    <a:pt x="1823" y="314"/>
                  </a:lnTo>
                  <a:lnTo>
                    <a:pt x="1823" y="74"/>
                  </a:lnTo>
                  <a:lnTo>
                    <a:pt x="1760" y="74"/>
                  </a:lnTo>
                  <a:lnTo>
                    <a:pt x="1760" y="342"/>
                  </a:lnTo>
                  <a:cubicBezTo>
                    <a:pt x="1481" y="353"/>
                    <a:pt x="1202" y="359"/>
                    <a:pt x="923" y="371"/>
                  </a:cubicBezTo>
                  <a:cubicBezTo>
                    <a:pt x="923" y="279"/>
                    <a:pt x="923" y="177"/>
                    <a:pt x="917" y="80"/>
                  </a:cubicBezTo>
                  <a:lnTo>
                    <a:pt x="849" y="80"/>
                  </a:lnTo>
                  <a:lnTo>
                    <a:pt x="849" y="376"/>
                  </a:lnTo>
                  <a:lnTo>
                    <a:pt x="274" y="399"/>
                  </a:lnTo>
                  <a:lnTo>
                    <a:pt x="274" y="359"/>
                  </a:lnTo>
                  <a:cubicBezTo>
                    <a:pt x="274" y="268"/>
                    <a:pt x="279" y="177"/>
                    <a:pt x="279" y="86"/>
                  </a:cubicBezTo>
                  <a:lnTo>
                    <a:pt x="222" y="86"/>
                  </a:lnTo>
                  <a:cubicBezTo>
                    <a:pt x="217" y="194"/>
                    <a:pt x="211" y="302"/>
                    <a:pt x="211" y="405"/>
                  </a:cubicBezTo>
                  <a:lnTo>
                    <a:pt x="114" y="410"/>
                  </a:lnTo>
                  <a:lnTo>
                    <a:pt x="114" y="473"/>
                  </a:lnTo>
                  <a:lnTo>
                    <a:pt x="205" y="467"/>
                  </a:lnTo>
                  <a:lnTo>
                    <a:pt x="194" y="1111"/>
                  </a:lnTo>
                  <a:lnTo>
                    <a:pt x="188" y="1236"/>
                  </a:lnTo>
                  <a:cubicBezTo>
                    <a:pt x="188" y="1265"/>
                    <a:pt x="188" y="1299"/>
                    <a:pt x="183" y="1333"/>
                  </a:cubicBezTo>
                  <a:lnTo>
                    <a:pt x="69" y="1333"/>
                  </a:lnTo>
                  <a:lnTo>
                    <a:pt x="0" y="1390"/>
                  </a:lnTo>
                  <a:lnTo>
                    <a:pt x="183" y="1390"/>
                  </a:lnTo>
                  <a:cubicBezTo>
                    <a:pt x="171" y="1675"/>
                    <a:pt x="160" y="1960"/>
                    <a:pt x="154" y="2244"/>
                  </a:cubicBezTo>
                  <a:lnTo>
                    <a:pt x="29" y="2244"/>
                  </a:lnTo>
                  <a:lnTo>
                    <a:pt x="217" y="2324"/>
                  </a:lnTo>
                  <a:cubicBezTo>
                    <a:pt x="217" y="2318"/>
                    <a:pt x="217" y="2313"/>
                    <a:pt x="217" y="2307"/>
                  </a:cubicBezTo>
                  <a:lnTo>
                    <a:pt x="872" y="2307"/>
                  </a:lnTo>
                  <a:lnTo>
                    <a:pt x="872" y="2438"/>
                  </a:lnTo>
                  <a:lnTo>
                    <a:pt x="872" y="2609"/>
                  </a:lnTo>
                  <a:lnTo>
                    <a:pt x="951" y="2609"/>
                  </a:lnTo>
                  <a:lnTo>
                    <a:pt x="951" y="2307"/>
                  </a:lnTo>
                  <a:lnTo>
                    <a:pt x="1749" y="2307"/>
                  </a:lnTo>
                  <a:lnTo>
                    <a:pt x="1749" y="2409"/>
                  </a:lnTo>
                  <a:lnTo>
                    <a:pt x="1749" y="2609"/>
                  </a:lnTo>
                  <a:lnTo>
                    <a:pt x="1823" y="2609"/>
                  </a:lnTo>
                  <a:lnTo>
                    <a:pt x="1823" y="2512"/>
                  </a:lnTo>
                  <a:lnTo>
                    <a:pt x="1823" y="2307"/>
                  </a:lnTo>
                  <a:lnTo>
                    <a:pt x="2762" y="2307"/>
                  </a:lnTo>
                  <a:lnTo>
                    <a:pt x="2762" y="2609"/>
                  </a:lnTo>
                  <a:lnTo>
                    <a:pt x="2842" y="2609"/>
                  </a:lnTo>
                  <a:cubicBezTo>
                    <a:pt x="2842" y="2523"/>
                    <a:pt x="2837" y="2444"/>
                    <a:pt x="2837" y="2358"/>
                  </a:cubicBezTo>
                  <a:lnTo>
                    <a:pt x="2837" y="2307"/>
                  </a:lnTo>
                  <a:lnTo>
                    <a:pt x="3725" y="2307"/>
                  </a:lnTo>
                  <a:lnTo>
                    <a:pt x="3725" y="2352"/>
                  </a:lnTo>
                  <a:lnTo>
                    <a:pt x="3719" y="2609"/>
                  </a:lnTo>
                  <a:lnTo>
                    <a:pt x="3788" y="2609"/>
                  </a:lnTo>
                  <a:lnTo>
                    <a:pt x="3788" y="2307"/>
                  </a:lnTo>
                  <a:lnTo>
                    <a:pt x="4437" y="2307"/>
                  </a:lnTo>
                  <a:lnTo>
                    <a:pt x="4437" y="2313"/>
                  </a:lnTo>
                  <a:cubicBezTo>
                    <a:pt x="4437" y="2409"/>
                    <a:pt x="4437" y="2512"/>
                    <a:pt x="4431" y="2609"/>
                  </a:cubicBezTo>
                  <a:lnTo>
                    <a:pt x="4511" y="2609"/>
                  </a:lnTo>
                  <a:lnTo>
                    <a:pt x="4511" y="2398"/>
                  </a:lnTo>
                  <a:lnTo>
                    <a:pt x="4511" y="2307"/>
                  </a:lnTo>
                  <a:lnTo>
                    <a:pt x="5348" y="2307"/>
                  </a:lnTo>
                  <a:lnTo>
                    <a:pt x="5348" y="2409"/>
                  </a:lnTo>
                  <a:lnTo>
                    <a:pt x="5348" y="2609"/>
                  </a:lnTo>
                  <a:lnTo>
                    <a:pt x="5416" y="2609"/>
                  </a:lnTo>
                  <a:lnTo>
                    <a:pt x="5416" y="2506"/>
                  </a:lnTo>
                  <a:lnTo>
                    <a:pt x="5416" y="2307"/>
                  </a:lnTo>
                  <a:lnTo>
                    <a:pt x="6254" y="2307"/>
                  </a:lnTo>
                  <a:cubicBezTo>
                    <a:pt x="6248" y="2409"/>
                    <a:pt x="6237" y="2512"/>
                    <a:pt x="6225" y="2609"/>
                  </a:cubicBezTo>
                  <a:lnTo>
                    <a:pt x="6299" y="2609"/>
                  </a:lnTo>
                  <a:cubicBezTo>
                    <a:pt x="6311" y="2512"/>
                    <a:pt x="6316" y="2409"/>
                    <a:pt x="6328" y="2307"/>
                  </a:cubicBezTo>
                  <a:lnTo>
                    <a:pt x="7045" y="2307"/>
                  </a:lnTo>
                  <a:cubicBezTo>
                    <a:pt x="7045" y="2409"/>
                    <a:pt x="7045" y="2512"/>
                    <a:pt x="7051" y="2609"/>
                  </a:cubicBezTo>
                  <a:lnTo>
                    <a:pt x="7119" y="2609"/>
                  </a:lnTo>
                  <a:cubicBezTo>
                    <a:pt x="7119" y="2512"/>
                    <a:pt x="7119" y="2409"/>
                    <a:pt x="7114" y="2307"/>
                  </a:cubicBezTo>
                  <a:lnTo>
                    <a:pt x="7848" y="2307"/>
                  </a:lnTo>
                  <a:cubicBezTo>
                    <a:pt x="7837" y="2409"/>
                    <a:pt x="7831" y="2512"/>
                    <a:pt x="7825" y="2609"/>
                  </a:cubicBezTo>
                  <a:lnTo>
                    <a:pt x="7900" y="2609"/>
                  </a:lnTo>
                  <a:cubicBezTo>
                    <a:pt x="7905" y="2512"/>
                    <a:pt x="7911" y="2409"/>
                    <a:pt x="7922" y="2307"/>
                  </a:cubicBezTo>
                  <a:lnTo>
                    <a:pt x="8873" y="2307"/>
                  </a:lnTo>
                  <a:lnTo>
                    <a:pt x="8873" y="2421"/>
                  </a:lnTo>
                  <a:lnTo>
                    <a:pt x="8873" y="2614"/>
                  </a:lnTo>
                  <a:lnTo>
                    <a:pt x="8953" y="2614"/>
                  </a:lnTo>
                  <a:lnTo>
                    <a:pt x="8953" y="2307"/>
                  </a:lnTo>
                  <a:lnTo>
                    <a:pt x="9716" y="2307"/>
                  </a:lnTo>
                  <a:lnTo>
                    <a:pt x="9716" y="2324"/>
                  </a:lnTo>
                  <a:lnTo>
                    <a:pt x="9802" y="2239"/>
                  </a:lnTo>
                  <a:lnTo>
                    <a:pt x="9790" y="2239"/>
                  </a:lnTo>
                  <a:cubicBezTo>
                    <a:pt x="9785" y="2045"/>
                    <a:pt x="9779" y="1851"/>
                    <a:pt x="9773" y="1652"/>
                  </a:cubicBezTo>
                  <a:cubicBezTo>
                    <a:pt x="9773" y="1567"/>
                    <a:pt x="9768" y="1481"/>
                    <a:pt x="9768" y="1396"/>
                  </a:cubicBezTo>
                  <a:lnTo>
                    <a:pt x="10286" y="1396"/>
                  </a:lnTo>
                  <a:cubicBezTo>
                    <a:pt x="10286" y="1510"/>
                    <a:pt x="10286" y="1629"/>
                    <a:pt x="10292" y="1743"/>
                  </a:cubicBezTo>
                  <a:lnTo>
                    <a:pt x="10366" y="1675"/>
                  </a:lnTo>
                  <a:cubicBezTo>
                    <a:pt x="10366" y="1578"/>
                    <a:pt x="10360" y="1487"/>
                    <a:pt x="10360" y="1396"/>
                  </a:cubicBezTo>
                  <a:lnTo>
                    <a:pt x="10645" y="1396"/>
                  </a:lnTo>
                  <a:lnTo>
                    <a:pt x="10713" y="1327"/>
                  </a:lnTo>
                  <a:lnTo>
                    <a:pt x="10360" y="1327"/>
                  </a:lnTo>
                  <a:cubicBezTo>
                    <a:pt x="10360" y="1208"/>
                    <a:pt x="10360" y="1094"/>
                    <a:pt x="10354" y="974"/>
                  </a:cubicBezTo>
                  <a:lnTo>
                    <a:pt x="10286" y="917"/>
                  </a:lnTo>
                  <a:lnTo>
                    <a:pt x="10286" y="917"/>
                  </a:lnTo>
                  <a:cubicBezTo>
                    <a:pt x="10286" y="1054"/>
                    <a:pt x="10286" y="1191"/>
                    <a:pt x="10292" y="1327"/>
                  </a:cubicBezTo>
                  <a:lnTo>
                    <a:pt x="9768" y="1327"/>
                  </a:lnTo>
                  <a:cubicBezTo>
                    <a:pt x="9762" y="1043"/>
                    <a:pt x="9756" y="764"/>
                    <a:pt x="9750" y="479"/>
                  </a:cubicBezTo>
                  <a:lnTo>
                    <a:pt x="9768" y="479"/>
                  </a:lnTo>
                  <a:lnTo>
                    <a:pt x="9682" y="410"/>
                  </a:lnTo>
                  <a:cubicBezTo>
                    <a:pt x="9437" y="399"/>
                    <a:pt x="9187" y="388"/>
                    <a:pt x="8942" y="376"/>
                  </a:cubicBezTo>
                  <a:lnTo>
                    <a:pt x="8942" y="279"/>
                  </a:lnTo>
                  <a:lnTo>
                    <a:pt x="8942"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203" name="Google Shape;1203;p36"/>
          <p:cNvGrpSpPr/>
          <p:nvPr/>
        </p:nvGrpSpPr>
        <p:grpSpPr>
          <a:xfrm>
            <a:off x="2250735" y="469292"/>
            <a:ext cx="4551589" cy="4155375"/>
            <a:chOff x="2336049" y="547200"/>
            <a:chExt cx="4380740" cy="3999398"/>
          </a:xfrm>
        </p:grpSpPr>
        <p:grpSp>
          <p:nvGrpSpPr>
            <p:cNvPr id="1204" name="Google Shape;1204;p36"/>
            <p:cNvGrpSpPr/>
            <p:nvPr/>
          </p:nvGrpSpPr>
          <p:grpSpPr>
            <a:xfrm>
              <a:off x="2336049" y="594020"/>
              <a:ext cx="4312282" cy="3952578"/>
              <a:chOff x="2639894" y="635124"/>
              <a:chExt cx="3782040" cy="3782010"/>
            </a:xfrm>
          </p:grpSpPr>
          <p:sp>
            <p:nvSpPr>
              <p:cNvPr id="1205" name="Google Shape;1205;p36"/>
              <p:cNvSpPr/>
              <p:nvPr/>
            </p:nvSpPr>
            <p:spPr>
              <a:xfrm>
                <a:off x="2639894" y="635124"/>
                <a:ext cx="3780471" cy="3782010"/>
              </a:xfrm>
              <a:custGeom>
                <a:avLst/>
                <a:gdLst/>
                <a:ahLst/>
                <a:cxnLst/>
                <a:rect l="l" t="t" r="r" b="b"/>
                <a:pathLst>
                  <a:path w="12052" h="12057" extrusionOk="0">
                    <a:moveTo>
                      <a:pt x="359" y="0"/>
                    </a:moveTo>
                    <a:cubicBezTo>
                      <a:pt x="160" y="0"/>
                      <a:pt x="0" y="160"/>
                      <a:pt x="0" y="359"/>
                    </a:cubicBezTo>
                    <a:lnTo>
                      <a:pt x="0" y="11698"/>
                    </a:lnTo>
                    <a:cubicBezTo>
                      <a:pt x="0" y="11897"/>
                      <a:pt x="160" y="12057"/>
                      <a:pt x="359" y="12057"/>
                    </a:cubicBezTo>
                    <a:lnTo>
                      <a:pt x="11698" y="12057"/>
                    </a:lnTo>
                    <a:cubicBezTo>
                      <a:pt x="11897" y="12057"/>
                      <a:pt x="12051" y="11897"/>
                      <a:pt x="12051" y="11698"/>
                    </a:cubicBezTo>
                    <a:lnTo>
                      <a:pt x="12051" y="359"/>
                    </a:lnTo>
                    <a:cubicBezTo>
                      <a:pt x="12051" y="160"/>
                      <a:pt x="11897" y="0"/>
                      <a:pt x="11698"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6" name="Google Shape;1206;p36"/>
              <p:cNvSpPr/>
              <p:nvPr/>
            </p:nvSpPr>
            <p:spPr>
              <a:xfrm>
                <a:off x="2639894" y="635124"/>
                <a:ext cx="3782040" cy="3782010"/>
              </a:xfrm>
              <a:custGeom>
                <a:avLst/>
                <a:gdLst/>
                <a:ahLst/>
                <a:cxnLst/>
                <a:rect l="l" t="t" r="r" b="b"/>
                <a:pathLst>
                  <a:path w="12057" h="12057" extrusionOk="0">
                    <a:moveTo>
                      <a:pt x="649" y="296"/>
                    </a:moveTo>
                    <a:lnTo>
                      <a:pt x="649" y="655"/>
                    </a:lnTo>
                    <a:lnTo>
                      <a:pt x="296" y="655"/>
                    </a:lnTo>
                    <a:lnTo>
                      <a:pt x="296" y="296"/>
                    </a:lnTo>
                    <a:close/>
                    <a:moveTo>
                      <a:pt x="1076" y="296"/>
                    </a:moveTo>
                    <a:lnTo>
                      <a:pt x="1076" y="655"/>
                    </a:lnTo>
                    <a:lnTo>
                      <a:pt x="723" y="655"/>
                    </a:lnTo>
                    <a:lnTo>
                      <a:pt x="723" y="296"/>
                    </a:lnTo>
                    <a:close/>
                    <a:moveTo>
                      <a:pt x="1504" y="296"/>
                    </a:moveTo>
                    <a:lnTo>
                      <a:pt x="1504" y="655"/>
                    </a:lnTo>
                    <a:lnTo>
                      <a:pt x="1151" y="655"/>
                    </a:lnTo>
                    <a:lnTo>
                      <a:pt x="1151" y="296"/>
                    </a:lnTo>
                    <a:close/>
                    <a:moveTo>
                      <a:pt x="1931" y="296"/>
                    </a:moveTo>
                    <a:lnTo>
                      <a:pt x="1931" y="655"/>
                    </a:lnTo>
                    <a:lnTo>
                      <a:pt x="1578" y="655"/>
                    </a:lnTo>
                    <a:lnTo>
                      <a:pt x="1578" y="296"/>
                    </a:lnTo>
                    <a:close/>
                    <a:moveTo>
                      <a:pt x="2358" y="296"/>
                    </a:moveTo>
                    <a:lnTo>
                      <a:pt x="2358" y="655"/>
                    </a:lnTo>
                    <a:lnTo>
                      <a:pt x="2005" y="655"/>
                    </a:lnTo>
                    <a:lnTo>
                      <a:pt x="2005" y="296"/>
                    </a:lnTo>
                    <a:close/>
                    <a:moveTo>
                      <a:pt x="2785" y="296"/>
                    </a:moveTo>
                    <a:lnTo>
                      <a:pt x="2785" y="655"/>
                    </a:lnTo>
                    <a:lnTo>
                      <a:pt x="2432" y="655"/>
                    </a:lnTo>
                    <a:lnTo>
                      <a:pt x="2432" y="296"/>
                    </a:lnTo>
                    <a:close/>
                    <a:moveTo>
                      <a:pt x="3212" y="296"/>
                    </a:moveTo>
                    <a:lnTo>
                      <a:pt x="3212" y="655"/>
                    </a:lnTo>
                    <a:lnTo>
                      <a:pt x="2859" y="655"/>
                    </a:lnTo>
                    <a:lnTo>
                      <a:pt x="2859" y="296"/>
                    </a:lnTo>
                    <a:close/>
                    <a:moveTo>
                      <a:pt x="3639" y="296"/>
                    </a:moveTo>
                    <a:lnTo>
                      <a:pt x="3639" y="655"/>
                    </a:lnTo>
                    <a:lnTo>
                      <a:pt x="3286" y="655"/>
                    </a:lnTo>
                    <a:lnTo>
                      <a:pt x="3286" y="296"/>
                    </a:lnTo>
                    <a:close/>
                    <a:moveTo>
                      <a:pt x="4066" y="296"/>
                    </a:moveTo>
                    <a:lnTo>
                      <a:pt x="4066" y="655"/>
                    </a:lnTo>
                    <a:lnTo>
                      <a:pt x="3713" y="655"/>
                    </a:lnTo>
                    <a:lnTo>
                      <a:pt x="3713" y="296"/>
                    </a:lnTo>
                    <a:close/>
                    <a:moveTo>
                      <a:pt x="4494" y="296"/>
                    </a:moveTo>
                    <a:lnTo>
                      <a:pt x="4494" y="655"/>
                    </a:lnTo>
                    <a:lnTo>
                      <a:pt x="4140" y="655"/>
                    </a:lnTo>
                    <a:lnTo>
                      <a:pt x="4140" y="296"/>
                    </a:lnTo>
                    <a:close/>
                    <a:moveTo>
                      <a:pt x="4921" y="296"/>
                    </a:moveTo>
                    <a:lnTo>
                      <a:pt x="4921" y="655"/>
                    </a:lnTo>
                    <a:lnTo>
                      <a:pt x="4568" y="655"/>
                    </a:lnTo>
                    <a:lnTo>
                      <a:pt x="4568" y="296"/>
                    </a:lnTo>
                    <a:close/>
                    <a:moveTo>
                      <a:pt x="5348" y="296"/>
                    </a:moveTo>
                    <a:lnTo>
                      <a:pt x="5348" y="655"/>
                    </a:lnTo>
                    <a:lnTo>
                      <a:pt x="4995" y="655"/>
                    </a:lnTo>
                    <a:lnTo>
                      <a:pt x="4995" y="296"/>
                    </a:lnTo>
                    <a:close/>
                    <a:moveTo>
                      <a:pt x="5775" y="296"/>
                    </a:moveTo>
                    <a:lnTo>
                      <a:pt x="5775" y="655"/>
                    </a:lnTo>
                    <a:lnTo>
                      <a:pt x="5422" y="655"/>
                    </a:lnTo>
                    <a:lnTo>
                      <a:pt x="5422" y="296"/>
                    </a:lnTo>
                    <a:close/>
                    <a:moveTo>
                      <a:pt x="6202" y="296"/>
                    </a:moveTo>
                    <a:lnTo>
                      <a:pt x="6202" y="655"/>
                    </a:lnTo>
                    <a:lnTo>
                      <a:pt x="5849" y="655"/>
                    </a:lnTo>
                    <a:lnTo>
                      <a:pt x="5849" y="296"/>
                    </a:lnTo>
                    <a:close/>
                    <a:moveTo>
                      <a:pt x="6629" y="296"/>
                    </a:moveTo>
                    <a:lnTo>
                      <a:pt x="6629" y="655"/>
                    </a:lnTo>
                    <a:lnTo>
                      <a:pt x="6276" y="655"/>
                    </a:lnTo>
                    <a:lnTo>
                      <a:pt x="6276" y="296"/>
                    </a:lnTo>
                    <a:close/>
                    <a:moveTo>
                      <a:pt x="7056" y="296"/>
                    </a:moveTo>
                    <a:lnTo>
                      <a:pt x="7056" y="655"/>
                    </a:lnTo>
                    <a:lnTo>
                      <a:pt x="6703" y="655"/>
                    </a:lnTo>
                    <a:lnTo>
                      <a:pt x="6703" y="296"/>
                    </a:lnTo>
                    <a:close/>
                    <a:moveTo>
                      <a:pt x="7484" y="296"/>
                    </a:moveTo>
                    <a:lnTo>
                      <a:pt x="7484" y="655"/>
                    </a:lnTo>
                    <a:lnTo>
                      <a:pt x="7130" y="655"/>
                    </a:lnTo>
                    <a:lnTo>
                      <a:pt x="7130" y="296"/>
                    </a:lnTo>
                    <a:close/>
                    <a:moveTo>
                      <a:pt x="7911" y="296"/>
                    </a:moveTo>
                    <a:lnTo>
                      <a:pt x="7911" y="655"/>
                    </a:lnTo>
                    <a:lnTo>
                      <a:pt x="7558" y="655"/>
                    </a:lnTo>
                    <a:lnTo>
                      <a:pt x="7558" y="296"/>
                    </a:lnTo>
                    <a:close/>
                    <a:moveTo>
                      <a:pt x="8338" y="296"/>
                    </a:moveTo>
                    <a:lnTo>
                      <a:pt x="8338" y="655"/>
                    </a:lnTo>
                    <a:lnTo>
                      <a:pt x="7985" y="655"/>
                    </a:lnTo>
                    <a:lnTo>
                      <a:pt x="7985" y="296"/>
                    </a:lnTo>
                    <a:close/>
                    <a:moveTo>
                      <a:pt x="8765" y="296"/>
                    </a:moveTo>
                    <a:lnTo>
                      <a:pt x="8765" y="655"/>
                    </a:lnTo>
                    <a:lnTo>
                      <a:pt x="8412" y="655"/>
                    </a:lnTo>
                    <a:lnTo>
                      <a:pt x="8412" y="296"/>
                    </a:lnTo>
                    <a:close/>
                    <a:moveTo>
                      <a:pt x="9192" y="296"/>
                    </a:moveTo>
                    <a:lnTo>
                      <a:pt x="9192" y="655"/>
                    </a:lnTo>
                    <a:lnTo>
                      <a:pt x="8839" y="655"/>
                    </a:lnTo>
                    <a:lnTo>
                      <a:pt x="8839" y="296"/>
                    </a:lnTo>
                    <a:close/>
                    <a:moveTo>
                      <a:pt x="9619" y="296"/>
                    </a:moveTo>
                    <a:lnTo>
                      <a:pt x="9619" y="655"/>
                    </a:lnTo>
                    <a:lnTo>
                      <a:pt x="9266" y="655"/>
                    </a:lnTo>
                    <a:lnTo>
                      <a:pt x="9266" y="296"/>
                    </a:lnTo>
                    <a:close/>
                    <a:moveTo>
                      <a:pt x="10046" y="296"/>
                    </a:moveTo>
                    <a:lnTo>
                      <a:pt x="10046" y="655"/>
                    </a:lnTo>
                    <a:lnTo>
                      <a:pt x="9693" y="655"/>
                    </a:lnTo>
                    <a:lnTo>
                      <a:pt x="9693" y="296"/>
                    </a:lnTo>
                    <a:close/>
                    <a:moveTo>
                      <a:pt x="10474" y="296"/>
                    </a:moveTo>
                    <a:lnTo>
                      <a:pt x="10474" y="655"/>
                    </a:lnTo>
                    <a:lnTo>
                      <a:pt x="10120" y="655"/>
                    </a:lnTo>
                    <a:lnTo>
                      <a:pt x="10120" y="296"/>
                    </a:lnTo>
                    <a:close/>
                    <a:moveTo>
                      <a:pt x="10901" y="296"/>
                    </a:moveTo>
                    <a:lnTo>
                      <a:pt x="10901" y="655"/>
                    </a:lnTo>
                    <a:lnTo>
                      <a:pt x="10548" y="655"/>
                    </a:lnTo>
                    <a:lnTo>
                      <a:pt x="10548" y="296"/>
                    </a:lnTo>
                    <a:close/>
                    <a:moveTo>
                      <a:pt x="11328" y="296"/>
                    </a:moveTo>
                    <a:lnTo>
                      <a:pt x="11328" y="655"/>
                    </a:lnTo>
                    <a:lnTo>
                      <a:pt x="10975" y="655"/>
                    </a:lnTo>
                    <a:lnTo>
                      <a:pt x="10975" y="296"/>
                    </a:lnTo>
                    <a:close/>
                    <a:moveTo>
                      <a:pt x="11755" y="296"/>
                    </a:moveTo>
                    <a:lnTo>
                      <a:pt x="11755" y="655"/>
                    </a:lnTo>
                    <a:lnTo>
                      <a:pt x="11402" y="655"/>
                    </a:lnTo>
                    <a:lnTo>
                      <a:pt x="11402" y="296"/>
                    </a:lnTo>
                    <a:close/>
                    <a:moveTo>
                      <a:pt x="649" y="723"/>
                    </a:moveTo>
                    <a:lnTo>
                      <a:pt x="649" y="1082"/>
                    </a:lnTo>
                    <a:lnTo>
                      <a:pt x="296" y="1082"/>
                    </a:lnTo>
                    <a:lnTo>
                      <a:pt x="296" y="723"/>
                    </a:lnTo>
                    <a:close/>
                    <a:moveTo>
                      <a:pt x="1076" y="723"/>
                    </a:moveTo>
                    <a:lnTo>
                      <a:pt x="1076" y="1082"/>
                    </a:lnTo>
                    <a:lnTo>
                      <a:pt x="723" y="1082"/>
                    </a:lnTo>
                    <a:lnTo>
                      <a:pt x="723" y="723"/>
                    </a:lnTo>
                    <a:close/>
                    <a:moveTo>
                      <a:pt x="1504" y="723"/>
                    </a:moveTo>
                    <a:lnTo>
                      <a:pt x="1504" y="1082"/>
                    </a:lnTo>
                    <a:lnTo>
                      <a:pt x="1151" y="1082"/>
                    </a:lnTo>
                    <a:lnTo>
                      <a:pt x="1151" y="723"/>
                    </a:lnTo>
                    <a:close/>
                    <a:moveTo>
                      <a:pt x="1931" y="723"/>
                    </a:moveTo>
                    <a:lnTo>
                      <a:pt x="1931" y="1082"/>
                    </a:lnTo>
                    <a:lnTo>
                      <a:pt x="1578" y="1082"/>
                    </a:lnTo>
                    <a:lnTo>
                      <a:pt x="1578" y="723"/>
                    </a:lnTo>
                    <a:close/>
                    <a:moveTo>
                      <a:pt x="2358" y="723"/>
                    </a:moveTo>
                    <a:lnTo>
                      <a:pt x="2358" y="1082"/>
                    </a:lnTo>
                    <a:lnTo>
                      <a:pt x="2005" y="1082"/>
                    </a:lnTo>
                    <a:lnTo>
                      <a:pt x="2005" y="723"/>
                    </a:lnTo>
                    <a:close/>
                    <a:moveTo>
                      <a:pt x="2785" y="723"/>
                    </a:moveTo>
                    <a:lnTo>
                      <a:pt x="2785" y="1082"/>
                    </a:lnTo>
                    <a:lnTo>
                      <a:pt x="2432" y="1082"/>
                    </a:lnTo>
                    <a:lnTo>
                      <a:pt x="2432" y="723"/>
                    </a:lnTo>
                    <a:close/>
                    <a:moveTo>
                      <a:pt x="3212" y="723"/>
                    </a:moveTo>
                    <a:lnTo>
                      <a:pt x="3212" y="1082"/>
                    </a:lnTo>
                    <a:lnTo>
                      <a:pt x="2859" y="1082"/>
                    </a:lnTo>
                    <a:lnTo>
                      <a:pt x="2859" y="723"/>
                    </a:lnTo>
                    <a:close/>
                    <a:moveTo>
                      <a:pt x="3639" y="723"/>
                    </a:moveTo>
                    <a:lnTo>
                      <a:pt x="3639" y="1082"/>
                    </a:lnTo>
                    <a:lnTo>
                      <a:pt x="3286" y="1082"/>
                    </a:lnTo>
                    <a:lnTo>
                      <a:pt x="3286" y="723"/>
                    </a:lnTo>
                    <a:close/>
                    <a:moveTo>
                      <a:pt x="4066" y="723"/>
                    </a:moveTo>
                    <a:lnTo>
                      <a:pt x="4066" y="1082"/>
                    </a:lnTo>
                    <a:lnTo>
                      <a:pt x="3713" y="1082"/>
                    </a:lnTo>
                    <a:lnTo>
                      <a:pt x="3713" y="723"/>
                    </a:lnTo>
                    <a:close/>
                    <a:moveTo>
                      <a:pt x="4494" y="723"/>
                    </a:moveTo>
                    <a:lnTo>
                      <a:pt x="4494" y="1082"/>
                    </a:lnTo>
                    <a:lnTo>
                      <a:pt x="4140" y="1082"/>
                    </a:lnTo>
                    <a:lnTo>
                      <a:pt x="4140" y="723"/>
                    </a:lnTo>
                    <a:close/>
                    <a:moveTo>
                      <a:pt x="4921" y="723"/>
                    </a:moveTo>
                    <a:lnTo>
                      <a:pt x="4921" y="1082"/>
                    </a:lnTo>
                    <a:lnTo>
                      <a:pt x="4568" y="1082"/>
                    </a:lnTo>
                    <a:lnTo>
                      <a:pt x="4568" y="723"/>
                    </a:lnTo>
                    <a:close/>
                    <a:moveTo>
                      <a:pt x="5348" y="723"/>
                    </a:moveTo>
                    <a:lnTo>
                      <a:pt x="5348" y="1082"/>
                    </a:lnTo>
                    <a:lnTo>
                      <a:pt x="4995" y="1082"/>
                    </a:lnTo>
                    <a:lnTo>
                      <a:pt x="4995" y="723"/>
                    </a:lnTo>
                    <a:close/>
                    <a:moveTo>
                      <a:pt x="5775" y="723"/>
                    </a:moveTo>
                    <a:lnTo>
                      <a:pt x="5775" y="1082"/>
                    </a:lnTo>
                    <a:lnTo>
                      <a:pt x="5422" y="1082"/>
                    </a:lnTo>
                    <a:lnTo>
                      <a:pt x="5422" y="723"/>
                    </a:lnTo>
                    <a:close/>
                    <a:moveTo>
                      <a:pt x="6202" y="723"/>
                    </a:moveTo>
                    <a:lnTo>
                      <a:pt x="6202" y="1082"/>
                    </a:lnTo>
                    <a:lnTo>
                      <a:pt x="5849" y="1082"/>
                    </a:lnTo>
                    <a:lnTo>
                      <a:pt x="5849" y="723"/>
                    </a:lnTo>
                    <a:close/>
                    <a:moveTo>
                      <a:pt x="6629" y="723"/>
                    </a:moveTo>
                    <a:lnTo>
                      <a:pt x="6629" y="1082"/>
                    </a:lnTo>
                    <a:lnTo>
                      <a:pt x="6276" y="1082"/>
                    </a:lnTo>
                    <a:lnTo>
                      <a:pt x="6276" y="723"/>
                    </a:lnTo>
                    <a:close/>
                    <a:moveTo>
                      <a:pt x="7056" y="723"/>
                    </a:moveTo>
                    <a:lnTo>
                      <a:pt x="7056" y="1082"/>
                    </a:lnTo>
                    <a:lnTo>
                      <a:pt x="6703" y="1082"/>
                    </a:lnTo>
                    <a:lnTo>
                      <a:pt x="6703" y="723"/>
                    </a:lnTo>
                    <a:close/>
                    <a:moveTo>
                      <a:pt x="7484" y="723"/>
                    </a:moveTo>
                    <a:lnTo>
                      <a:pt x="7484" y="1082"/>
                    </a:lnTo>
                    <a:lnTo>
                      <a:pt x="7130" y="1082"/>
                    </a:lnTo>
                    <a:lnTo>
                      <a:pt x="7130" y="723"/>
                    </a:lnTo>
                    <a:close/>
                    <a:moveTo>
                      <a:pt x="7911" y="723"/>
                    </a:moveTo>
                    <a:lnTo>
                      <a:pt x="7911" y="1082"/>
                    </a:lnTo>
                    <a:lnTo>
                      <a:pt x="7558" y="1082"/>
                    </a:lnTo>
                    <a:lnTo>
                      <a:pt x="7558" y="723"/>
                    </a:lnTo>
                    <a:close/>
                    <a:moveTo>
                      <a:pt x="8338" y="723"/>
                    </a:moveTo>
                    <a:lnTo>
                      <a:pt x="8338" y="1082"/>
                    </a:lnTo>
                    <a:lnTo>
                      <a:pt x="7985" y="1082"/>
                    </a:lnTo>
                    <a:lnTo>
                      <a:pt x="7985" y="723"/>
                    </a:lnTo>
                    <a:close/>
                    <a:moveTo>
                      <a:pt x="8765" y="723"/>
                    </a:moveTo>
                    <a:lnTo>
                      <a:pt x="8765" y="1082"/>
                    </a:lnTo>
                    <a:lnTo>
                      <a:pt x="8412" y="1082"/>
                    </a:lnTo>
                    <a:lnTo>
                      <a:pt x="8412" y="723"/>
                    </a:lnTo>
                    <a:close/>
                    <a:moveTo>
                      <a:pt x="9192" y="723"/>
                    </a:moveTo>
                    <a:lnTo>
                      <a:pt x="9192" y="1082"/>
                    </a:lnTo>
                    <a:lnTo>
                      <a:pt x="8839" y="1082"/>
                    </a:lnTo>
                    <a:lnTo>
                      <a:pt x="8839" y="723"/>
                    </a:lnTo>
                    <a:close/>
                    <a:moveTo>
                      <a:pt x="9619" y="723"/>
                    </a:moveTo>
                    <a:lnTo>
                      <a:pt x="9619" y="1082"/>
                    </a:lnTo>
                    <a:lnTo>
                      <a:pt x="9266" y="1082"/>
                    </a:lnTo>
                    <a:lnTo>
                      <a:pt x="9266" y="723"/>
                    </a:lnTo>
                    <a:close/>
                    <a:moveTo>
                      <a:pt x="10046" y="723"/>
                    </a:moveTo>
                    <a:lnTo>
                      <a:pt x="10046" y="1082"/>
                    </a:lnTo>
                    <a:lnTo>
                      <a:pt x="9693" y="1082"/>
                    </a:lnTo>
                    <a:lnTo>
                      <a:pt x="9693" y="723"/>
                    </a:lnTo>
                    <a:close/>
                    <a:moveTo>
                      <a:pt x="10474" y="723"/>
                    </a:moveTo>
                    <a:lnTo>
                      <a:pt x="10474" y="1082"/>
                    </a:lnTo>
                    <a:lnTo>
                      <a:pt x="10120" y="1082"/>
                    </a:lnTo>
                    <a:lnTo>
                      <a:pt x="10120" y="723"/>
                    </a:lnTo>
                    <a:close/>
                    <a:moveTo>
                      <a:pt x="10901" y="723"/>
                    </a:moveTo>
                    <a:lnTo>
                      <a:pt x="10901" y="1082"/>
                    </a:lnTo>
                    <a:lnTo>
                      <a:pt x="10548" y="1082"/>
                    </a:lnTo>
                    <a:lnTo>
                      <a:pt x="10548" y="723"/>
                    </a:lnTo>
                    <a:close/>
                    <a:moveTo>
                      <a:pt x="11328" y="723"/>
                    </a:moveTo>
                    <a:lnTo>
                      <a:pt x="11328" y="1082"/>
                    </a:lnTo>
                    <a:lnTo>
                      <a:pt x="10975" y="1082"/>
                    </a:lnTo>
                    <a:lnTo>
                      <a:pt x="10975" y="723"/>
                    </a:lnTo>
                    <a:close/>
                    <a:moveTo>
                      <a:pt x="11755" y="723"/>
                    </a:moveTo>
                    <a:lnTo>
                      <a:pt x="11755" y="1082"/>
                    </a:lnTo>
                    <a:lnTo>
                      <a:pt x="11402" y="1082"/>
                    </a:lnTo>
                    <a:lnTo>
                      <a:pt x="11402" y="723"/>
                    </a:lnTo>
                    <a:close/>
                    <a:moveTo>
                      <a:pt x="649" y="1151"/>
                    </a:moveTo>
                    <a:lnTo>
                      <a:pt x="649" y="1509"/>
                    </a:lnTo>
                    <a:lnTo>
                      <a:pt x="296" y="1509"/>
                    </a:lnTo>
                    <a:lnTo>
                      <a:pt x="296" y="1151"/>
                    </a:lnTo>
                    <a:close/>
                    <a:moveTo>
                      <a:pt x="1076" y="1151"/>
                    </a:moveTo>
                    <a:lnTo>
                      <a:pt x="1076" y="1509"/>
                    </a:lnTo>
                    <a:lnTo>
                      <a:pt x="723" y="1509"/>
                    </a:lnTo>
                    <a:lnTo>
                      <a:pt x="723" y="1151"/>
                    </a:lnTo>
                    <a:close/>
                    <a:moveTo>
                      <a:pt x="1504" y="1151"/>
                    </a:moveTo>
                    <a:lnTo>
                      <a:pt x="1504" y="1509"/>
                    </a:lnTo>
                    <a:lnTo>
                      <a:pt x="1151" y="1509"/>
                    </a:lnTo>
                    <a:lnTo>
                      <a:pt x="1151" y="1151"/>
                    </a:lnTo>
                    <a:close/>
                    <a:moveTo>
                      <a:pt x="1931" y="1151"/>
                    </a:moveTo>
                    <a:lnTo>
                      <a:pt x="1931" y="1509"/>
                    </a:lnTo>
                    <a:lnTo>
                      <a:pt x="1578" y="1509"/>
                    </a:lnTo>
                    <a:lnTo>
                      <a:pt x="1578" y="1151"/>
                    </a:lnTo>
                    <a:close/>
                    <a:moveTo>
                      <a:pt x="2358" y="1151"/>
                    </a:moveTo>
                    <a:lnTo>
                      <a:pt x="2358" y="1509"/>
                    </a:lnTo>
                    <a:lnTo>
                      <a:pt x="2005" y="1509"/>
                    </a:lnTo>
                    <a:lnTo>
                      <a:pt x="2005" y="1151"/>
                    </a:lnTo>
                    <a:close/>
                    <a:moveTo>
                      <a:pt x="2785" y="1151"/>
                    </a:moveTo>
                    <a:lnTo>
                      <a:pt x="2785" y="1509"/>
                    </a:lnTo>
                    <a:lnTo>
                      <a:pt x="2432" y="1509"/>
                    </a:lnTo>
                    <a:lnTo>
                      <a:pt x="2432" y="1151"/>
                    </a:lnTo>
                    <a:close/>
                    <a:moveTo>
                      <a:pt x="3212" y="1151"/>
                    </a:moveTo>
                    <a:lnTo>
                      <a:pt x="3212" y="1509"/>
                    </a:lnTo>
                    <a:lnTo>
                      <a:pt x="2859" y="1509"/>
                    </a:lnTo>
                    <a:lnTo>
                      <a:pt x="2859" y="1151"/>
                    </a:lnTo>
                    <a:close/>
                    <a:moveTo>
                      <a:pt x="3639" y="1151"/>
                    </a:moveTo>
                    <a:lnTo>
                      <a:pt x="3639" y="1509"/>
                    </a:lnTo>
                    <a:lnTo>
                      <a:pt x="3286" y="1509"/>
                    </a:lnTo>
                    <a:lnTo>
                      <a:pt x="3286" y="1151"/>
                    </a:lnTo>
                    <a:close/>
                    <a:moveTo>
                      <a:pt x="4066" y="1151"/>
                    </a:moveTo>
                    <a:lnTo>
                      <a:pt x="4066" y="1509"/>
                    </a:lnTo>
                    <a:lnTo>
                      <a:pt x="3713" y="1509"/>
                    </a:lnTo>
                    <a:lnTo>
                      <a:pt x="3713" y="1151"/>
                    </a:lnTo>
                    <a:close/>
                    <a:moveTo>
                      <a:pt x="4494" y="1151"/>
                    </a:moveTo>
                    <a:lnTo>
                      <a:pt x="4494" y="1509"/>
                    </a:lnTo>
                    <a:lnTo>
                      <a:pt x="4140" y="1509"/>
                    </a:lnTo>
                    <a:lnTo>
                      <a:pt x="4140" y="1151"/>
                    </a:lnTo>
                    <a:close/>
                    <a:moveTo>
                      <a:pt x="4921" y="1151"/>
                    </a:moveTo>
                    <a:lnTo>
                      <a:pt x="4921" y="1509"/>
                    </a:lnTo>
                    <a:lnTo>
                      <a:pt x="4568" y="1509"/>
                    </a:lnTo>
                    <a:lnTo>
                      <a:pt x="4568" y="1151"/>
                    </a:lnTo>
                    <a:close/>
                    <a:moveTo>
                      <a:pt x="5348" y="1151"/>
                    </a:moveTo>
                    <a:lnTo>
                      <a:pt x="5348" y="1509"/>
                    </a:lnTo>
                    <a:lnTo>
                      <a:pt x="4995" y="1509"/>
                    </a:lnTo>
                    <a:lnTo>
                      <a:pt x="4995" y="1151"/>
                    </a:lnTo>
                    <a:close/>
                    <a:moveTo>
                      <a:pt x="5775" y="1151"/>
                    </a:moveTo>
                    <a:lnTo>
                      <a:pt x="5775" y="1509"/>
                    </a:lnTo>
                    <a:lnTo>
                      <a:pt x="5422" y="1509"/>
                    </a:lnTo>
                    <a:lnTo>
                      <a:pt x="5422" y="1151"/>
                    </a:lnTo>
                    <a:close/>
                    <a:moveTo>
                      <a:pt x="6202" y="1151"/>
                    </a:moveTo>
                    <a:lnTo>
                      <a:pt x="6202" y="1509"/>
                    </a:lnTo>
                    <a:lnTo>
                      <a:pt x="5849" y="1509"/>
                    </a:lnTo>
                    <a:lnTo>
                      <a:pt x="5849" y="1151"/>
                    </a:lnTo>
                    <a:close/>
                    <a:moveTo>
                      <a:pt x="6629" y="1151"/>
                    </a:moveTo>
                    <a:lnTo>
                      <a:pt x="6629" y="1509"/>
                    </a:lnTo>
                    <a:lnTo>
                      <a:pt x="6276" y="1509"/>
                    </a:lnTo>
                    <a:lnTo>
                      <a:pt x="6276" y="1151"/>
                    </a:lnTo>
                    <a:close/>
                    <a:moveTo>
                      <a:pt x="7056" y="1151"/>
                    </a:moveTo>
                    <a:lnTo>
                      <a:pt x="7056" y="1509"/>
                    </a:lnTo>
                    <a:lnTo>
                      <a:pt x="6703" y="1509"/>
                    </a:lnTo>
                    <a:lnTo>
                      <a:pt x="6703" y="1151"/>
                    </a:lnTo>
                    <a:close/>
                    <a:moveTo>
                      <a:pt x="7484" y="1151"/>
                    </a:moveTo>
                    <a:lnTo>
                      <a:pt x="7484" y="1509"/>
                    </a:lnTo>
                    <a:lnTo>
                      <a:pt x="7130" y="1509"/>
                    </a:lnTo>
                    <a:lnTo>
                      <a:pt x="7130" y="1151"/>
                    </a:lnTo>
                    <a:close/>
                    <a:moveTo>
                      <a:pt x="7911" y="1151"/>
                    </a:moveTo>
                    <a:lnTo>
                      <a:pt x="7911" y="1509"/>
                    </a:lnTo>
                    <a:lnTo>
                      <a:pt x="7558" y="1509"/>
                    </a:lnTo>
                    <a:lnTo>
                      <a:pt x="7558" y="1151"/>
                    </a:lnTo>
                    <a:close/>
                    <a:moveTo>
                      <a:pt x="8338" y="1151"/>
                    </a:moveTo>
                    <a:lnTo>
                      <a:pt x="8338" y="1509"/>
                    </a:lnTo>
                    <a:lnTo>
                      <a:pt x="7985" y="1509"/>
                    </a:lnTo>
                    <a:lnTo>
                      <a:pt x="7985" y="1151"/>
                    </a:lnTo>
                    <a:close/>
                    <a:moveTo>
                      <a:pt x="8765" y="1151"/>
                    </a:moveTo>
                    <a:lnTo>
                      <a:pt x="8765" y="1509"/>
                    </a:lnTo>
                    <a:lnTo>
                      <a:pt x="8412" y="1509"/>
                    </a:lnTo>
                    <a:lnTo>
                      <a:pt x="8412" y="1151"/>
                    </a:lnTo>
                    <a:close/>
                    <a:moveTo>
                      <a:pt x="9192" y="1151"/>
                    </a:moveTo>
                    <a:lnTo>
                      <a:pt x="9192" y="1509"/>
                    </a:lnTo>
                    <a:lnTo>
                      <a:pt x="8839" y="1509"/>
                    </a:lnTo>
                    <a:lnTo>
                      <a:pt x="8839" y="1151"/>
                    </a:lnTo>
                    <a:close/>
                    <a:moveTo>
                      <a:pt x="9619" y="1151"/>
                    </a:moveTo>
                    <a:lnTo>
                      <a:pt x="9619" y="1509"/>
                    </a:lnTo>
                    <a:lnTo>
                      <a:pt x="9266" y="1509"/>
                    </a:lnTo>
                    <a:lnTo>
                      <a:pt x="9266" y="1151"/>
                    </a:lnTo>
                    <a:close/>
                    <a:moveTo>
                      <a:pt x="10046" y="1151"/>
                    </a:moveTo>
                    <a:lnTo>
                      <a:pt x="10046" y="1509"/>
                    </a:lnTo>
                    <a:lnTo>
                      <a:pt x="9693" y="1509"/>
                    </a:lnTo>
                    <a:lnTo>
                      <a:pt x="9693" y="1151"/>
                    </a:lnTo>
                    <a:close/>
                    <a:moveTo>
                      <a:pt x="10474" y="1151"/>
                    </a:moveTo>
                    <a:lnTo>
                      <a:pt x="10474" y="1509"/>
                    </a:lnTo>
                    <a:lnTo>
                      <a:pt x="10120" y="1509"/>
                    </a:lnTo>
                    <a:lnTo>
                      <a:pt x="10120" y="1151"/>
                    </a:lnTo>
                    <a:close/>
                    <a:moveTo>
                      <a:pt x="10901" y="1151"/>
                    </a:moveTo>
                    <a:lnTo>
                      <a:pt x="10901" y="1509"/>
                    </a:lnTo>
                    <a:lnTo>
                      <a:pt x="10548" y="1509"/>
                    </a:lnTo>
                    <a:lnTo>
                      <a:pt x="10548" y="1151"/>
                    </a:lnTo>
                    <a:close/>
                    <a:moveTo>
                      <a:pt x="11328" y="1151"/>
                    </a:moveTo>
                    <a:lnTo>
                      <a:pt x="11328" y="1509"/>
                    </a:lnTo>
                    <a:lnTo>
                      <a:pt x="10975" y="1509"/>
                    </a:lnTo>
                    <a:lnTo>
                      <a:pt x="10975" y="1151"/>
                    </a:lnTo>
                    <a:close/>
                    <a:moveTo>
                      <a:pt x="11755" y="1151"/>
                    </a:moveTo>
                    <a:lnTo>
                      <a:pt x="11755" y="1509"/>
                    </a:lnTo>
                    <a:lnTo>
                      <a:pt x="11402" y="1509"/>
                    </a:lnTo>
                    <a:lnTo>
                      <a:pt x="11402" y="1151"/>
                    </a:lnTo>
                    <a:close/>
                    <a:moveTo>
                      <a:pt x="649" y="1578"/>
                    </a:moveTo>
                    <a:lnTo>
                      <a:pt x="649" y="1937"/>
                    </a:lnTo>
                    <a:lnTo>
                      <a:pt x="296" y="1937"/>
                    </a:lnTo>
                    <a:lnTo>
                      <a:pt x="296" y="1578"/>
                    </a:lnTo>
                    <a:close/>
                    <a:moveTo>
                      <a:pt x="1076" y="1578"/>
                    </a:moveTo>
                    <a:lnTo>
                      <a:pt x="1076" y="1937"/>
                    </a:lnTo>
                    <a:lnTo>
                      <a:pt x="723" y="1937"/>
                    </a:lnTo>
                    <a:lnTo>
                      <a:pt x="723" y="1578"/>
                    </a:lnTo>
                    <a:close/>
                    <a:moveTo>
                      <a:pt x="1504" y="1578"/>
                    </a:moveTo>
                    <a:lnTo>
                      <a:pt x="1504" y="1937"/>
                    </a:lnTo>
                    <a:lnTo>
                      <a:pt x="1151" y="1937"/>
                    </a:lnTo>
                    <a:lnTo>
                      <a:pt x="1151" y="1578"/>
                    </a:lnTo>
                    <a:close/>
                    <a:moveTo>
                      <a:pt x="1931" y="1578"/>
                    </a:moveTo>
                    <a:lnTo>
                      <a:pt x="1931" y="1937"/>
                    </a:lnTo>
                    <a:lnTo>
                      <a:pt x="1578" y="1937"/>
                    </a:lnTo>
                    <a:lnTo>
                      <a:pt x="1578" y="1578"/>
                    </a:lnTo>
                    <a:close/>
                    <a:moveTo>
                      <a:pt x="2358" y="1578"/>
                    </a:moveTo>
                    <a:lnTo>
                      <a:pt x="2358" y="1937"/>
                    </a:lnTo>
                    <a:lnTo>
                      <a:pt x="2005" y="1937"/>
                    </a:lnTo>
                    <a:lnTo>
                      <a:pt x="2005" y="1578"/>
                    </a:lnTo>
                    <a:close/>
                    <a:moveTo>
                      <a:pt x="2785" y="1578"/>
                    </a:moveTo>
                    <a:lnTo>
                      <a:pt x="2785" y="1937"/>
                    </a:lnTo>
                    <a:lnTo>
                      <a:pt x="2432" y="1937"/>
                    </a:lnTo>
                    <a:lnTo>
                      <a:pt x="2432" y="1578"/>
                    </a:lnTo>
                    <a:close/>
                    <a:moveTo>
                      <a:pt x="3212" y="1578"/>
                    </a:moveTo>
                    <a:lnTo>
                      <a:pt x="3212" y="1937"/>
                    </a:lnTo>
                    <a:lnTo>
                      <a:pt x="2859" y="1937"/>
                    </a:lnTo>
                    <a:lnTo>
                      <a:pt x="2859" y="1578"/>
                    </a:lnTo>
                    <a:close/>
                    <a:moveTo>
                      <a:pt x="3639" y="1578"/>
                    </a:moveTo>
                    <a:lnTo>
                      <a:pt x="3639" y="1937"/>
                    </a:lnTo>
                    <a:lnTo>
                      <a:pt x="3286" y="1937"/>
                    </a:lnTo>
                    <a:lnTo>
                      <a:pt x="3286" y="1578"/>
                    </a:lnTo>
                    <a:close/>
                    <a:moveTo>
                      <a:pt x="4066" y="1578"/>
                    </a:moveTo>
                    <a:lnTo>
                      <a:pt x="4066" y="1937"/>
                    </a:lnTo>
                    <a:lnTo>
                      <a:pt x="3713" y="1937"/>
                    </a:lnTo>
                    <a:lnTo>
                      <a:pt x="3713" y="1578"/>
                    </a:lnTo>
                    <a:close/>
                    <a:moveTo>
                      <a:pt x="4494" y="1578"/>
                    </a:moveTo>
                    <a:lnTo>
                      <a:pt x="4494" y="1937"/>
                    </a:lnTo>
                    <a:lnTo>
                      <a:pt x="4140" y="1937"/>
                    </a:lnTo>
                    <a:lnTo>
                      <a:pt x="4140" y="1578"/>
                    </a:lnTo>
                    <a:close/>
                    <a:moveTo>
                      <a:pt x="4921" y="1578"/>
                    </a:moveTo>
                    <a:lnTo>
                      <a:pt x="4921" y="1937"/>
                    </a:lnTo>
                    <a:lnTo>
                      <a:pt x="4568" y="1937"/>
                    </a:lnTo>
                    <a:lnTo>
                      <a:pt x="4568" y="1578"/>
                    </a:lnTo>
                    <a:close/>
                    <a:moveTo>
                      <a:pt x="5348" y="1578"/>
                    </a:moveTo>
                    <a:lnTo>
                      <a:pt x="5348" y="1937"/>
                    </a:lnTo>
                    <a:lnTo>
                      <a:pt x="4995" y="1937"/>
                    </a:lnTo>
                    <a:lnTo>
                      <a:pt x="4995" y="1578"/>
                    </a:lnTo>
                    <a:close/>
                    <a:moveTo>
                      <a:pt x="5775" y="1578"/>
                    </a:moveTo>
                    <a:lnTo>
                      <a:pt x="5775" y="1937"/>
                    </a:lnTo>
                    <a:lnTo>
                      <a:pt x="5422" y="1937"/>
                    </a:lnTo>
                    <a:lnTo>
                      <a:pt x="5422" y="1578"/>
                    </a:lnTo>
                    <a:close/>
                    <a:moveTo>
                      <a:pt x="6202" y="1578"/>
                    </a:moveTo>
                    <a:lnTo>
                      <a:pt x="6202" y="1937"/>
                    </a:lnTo>
                    <a:lnTo>
                      <a:pt x="5849" y="1937"/>
                    </a:lnTo>
                    <a:lnTo>
                      <a:pt x="5849" y="1578"/>
                    </a:lnTo>
                    <a:close/>
                    <a:moveTo>
                      <a:pt x="6629" y="1578"/>
                    </a:moveTo>
                    <a:lnTo>
                      <a:pt x="6629" y="1937"/>
                    </a:lnTo>
                    <a:lnTo>
                      <a:pt x="6276" y="1937"/>
                    </a:lnTo>
                    <a:lnTo>
                      <a:pt x="6276" y="1578"/>
                    </a:lnTo>
                    <a:close/>
                    <a:moveTo>
                      <a:pt x="7056" y="1578"/>
                    </a:moveTo>
                    <a:lnTo>
                      <a:pt x="7056" y="1937"/>
                    </a:lnTo>
                    <a:lnTo>
                      <a:pt x="6703" y="1937"/>
                    </a:lnTo>
                    <a:lnTo>
                      <a:pt x="6703" y="1578"/>
                    </a:lnTo>
                    <a:close/>
                    <a:moveTo>
                      <a:pt x="7484" y="1578"/>
                    </a:moveTo>
                    <a:lnTo>
                      <a:pt x="7484" y="1937"/>
                    </a:lnTo>
                    <a:lnTo>
                      <a:pt x="7130" y="1937"/>
                    </a:lnTo>
                    <a:lnTo>
                      <a:pt x="7130" y="1578"/>
                    </a:lnTo>
                    <a:close/>
                    <a:moveTo>
                      <a:pt x="7911" y="1578"/>
                    </a:moveTo>
                    <a:lnTo>
                      <a:pt x="7911" y="1937"/>
                    </a:lnTo>
                    <a:lnTo>
                      <a:pt x="7558" y="1937"/>
                    </a:lnTo>
                    <a:lnTo>
                      <a:pt x="7558" y="1578"/>
                    </a:lnTo>
                    <a:close/>
                    <a:moveTo>
                      <a:pt x="8338" y="1578"/>
                    </a:moveTo>
                    <a:lnTo>
                      <a:pt x="8338" y="1937"/>
                    </a:lnTo>
                    <a:lnTo>
                      <a:pt x="7985" y="1937"/>
                    </a:lnTo>
                    <a:lnTo>
                      <a:pt x="7985" y="1578"/>
                    </a:lnTo>
                    <a:close/>
                    <a:moveTo>
                      <a:pt x="8765" y="1578"/>
                    </a:moveTo>
                    <a:lnTo>
                      <a:pt x="8765" y="1937"/>
                    </a:lnTo>
                    <a:lnTo>
                      <a:pt x="8412" y="1937"/>
                    </a:lnTo>
                    <a:lnTo>
                      <a:pt x="8412" y="1578"/>
                    </a:lnTo>
                    <a:close/>
                    <a:moveTo>
                      <a:pt x="9192" y="1578"/>
                    </a:moveTo>
                    <a:lnTo>
                      <a:pt x="9192" y="1937"/>
                    </a:lnTo>
                    <a:lnTo>
                      <a:pt x="8839" y="1937"/>
                    </a:lnTo>
                    <a:lnTo>
                      <a:pt x="8839" y="1578"/>
                    </a:lnTo>
                    <a:close/>
                    <a:moveTo>
                      <a:pt x="9619" y="1578"/>
                    </a:moveTo>
                    <a:lnTo>
                      <a:pt x="9619" y="1937"/>
                    </a:lnTo>
                    <a:lnTo>
                      <a:pt x="9266" y="1937"/>
                    </a:lnTo>
                    <a:lnTo>
                      <a:pt x="9266" y="1578"/>
                    </a:lnTo>
                    <a:close/>
                    <a:moveTo>
                      <a:pt x="10046" y="1578"/>
                    </a:moveTo>
                    <a:lnTo>
                      <a:pt x="10046" y="1937"/>
                    </a:lnTo>
                    <a:lnTo>
                      <a:pt x="9693" y="1937"/>
                    </a:lnTo>
                    <a:lnTo>
                      <a:pt x="9693" y="1578"/>
                    </a:lnTo>
                    <a:close/>
                    <a:moveTo>
                      <a:pt x="10474" y="1578"/>
                    </a:moveTo>
                    <a:lnTo>
                      <a:pt x="10474" y="1937"/>
                    </a:lnTo>
                    <a:lnTo>
                      <a:pt x="10120" y="1937"/>
                    </a:lnTo>
                    <a:lnTo>
                      <a:pt x="10120" y="1578"/>
                    </a:lnTo>
                    <a:close/>
                    <a:moveTo>
                      <a:pt x="10901" y="1578"/>
                    </a:moveTo>
                    <a:lnTo>
                      <a:pt x="10901" y="1937"/>
                    </a:lnTo>
                    <a:lnTo>
                      <a:pt x="10548" y="1937"/>
                    </a:lnTo>
                    <a:lnTo>
                      <a:pt x="10548" y="1578"/>
                    </a:lnTo>
                    <a:close/>
                    <a:moveTo>
                      <a:pt x="11328" y="1578"/>
                    </a:moveTo>
                    <a:lnTo>
                      <a:pt x="11328" y="1937"/>
                    </a:lnTo>
                    <a:lnTo>
                      <a:pt x="10975" y="1937"/>
                    </a:lnTo>
                    <a:lnTo>
                      <a:pt x="10975" y="1578"/>
                    </a:lnTo>
                    <a:close/>
                    <a:moveTo>
                      <a:pt x="11755" y="1578"/>
                    </a:moveTo>
                    <a:lnTo>
                      <a:pt x="11755" y="1937"/>
                    </a:lnTo>
                    <a:lnTo>
                      <a:pt x="11402" y="1937"/>
                    </a:lnTo>
                    <a:lnTo>
                      <a:pt x="11402" y="1578"/>
                    </a:lnTo>
                    <a:close/>
                    <a:moveTo>
                      <a:pt x="649" y="2005"/>
                    </a:moveTo>
                    <a:lnTo>
                      <a:pt x="649" y="2364"/>
                    </a:lnTo>
                    <a:lnTo>
                      <a:pt x="296" y="2364"/>
                    </a:lnTo>
                    <a:lnTo>
                      <a:pt x="296" y="2005"/>
                    </a:lnTo>
                    <a:close/>
                    <a:moveTo>
                      <a:pt x="1076" y="2005"/>
                    </a:moveTo>
                    <a:lnTo>
                      <a:pt x="1076" y="2364"/>
                    </a:lnTo>
                    <a:lnTo>
                      <a:pt x="723" y="2364"/>
                    </a:lnTo>
                    <a:lnTo>
                      <a:pt x="723" y="2005"/>
                    </a:lnTo>
                    <a:close/>
                    <a:moveTo>
                      <a:pt x="1504" y="2005"/>
                    </a:moveTo>
                    <a:lnTo>
                      <a:pt x="1504" y="2364"/>
                    </a:lnTo>
                    <a:lnTo>
                      <a:pt x="1151" y="2364"/>
                    </a:lnTo>
                    <a:lnTo>
                      <a:pt x="1151" y="2005"/>
                    </a:lnTo>
                    <a:close/>
                    <a:moveTo>
                      <a:pt x="1931" y="2005"/>
                    </a:moveTo>
                    <a:lnTo>
                      <a:pt x="1931" y="2364"/>
                    </a:lnTo>
                    <a:lnTo>
                      <a:pt x="1578" y="2364"/>
                    </a:lnTo>
                    <a:lnTo>
                      <a:pt x="1578" y="2005"/>
                    </a:lnTo>
                    <a:close/>
                    <a:moveTo>
                      <a:pt x="2358" y="2005"/>
                    </a:moveTo>
                    <a:lnTo>
                      <a:pt x="2358" y="2364"/>
                    </a:lnTo>
                    <a:lnTo>
                      <a:pt x="2005" y="2364"/>
                    </a:lnTo>
                    <a:lnTo>
                      <a:pt x="2005" y="2005"/>
                    </a:lnTo>
                    <a:close/>
                    <a:moveTo>
                      <a:pt x="2785" y="2005"/>
                    </a:moveTo>
                    <a:lnTo>
                      <a:pt x="2785" y="2364"/>
                    </a:lnTo>
                    <a:lnTo>
                      <a:pt x="2432" y="2364"/>
                    </a:lnTo>
                    <a:lnTo>
                      <a:pt x="2432" y="2005"/>
                    </a:lnTo>
                    <a:close/>
                    <a:moveTo>
                      <a:pt x="3212" y="2005"/>
                    </a:moveTo>
                    <a:lnTo>
                      <a:pt x="3212" y="2364"/>
                    </a:lnTo>
                    <a:lnTo>
                      <a:pt x="2859" y="2364"/>
                    </a:lnTo>
                    <a:lnTo>
                      <a:pt x="2859" y="2005"/>
                    </a:lnTo>
                    <a:close/>
                    <a:moveTo>
                      <a:pt x="3639" y="2005"/>
                    </a:moveTo>
                    <a:lnTo>
                      <a:pt x="3639" y="2364"/>
                    </a:lnTo>
                    <a:lnTo>
                      <a:pt x="3286" y="2364"/>
                    </a:lnTo>
                    <a:lnTo>
                      <a:pt x="3286" y="2005"/>
                    </a:lnTo>
                    <a:close/>
                    <a:moveTo>
                      <a:pt x="4066" y="2005"/>
                    </a:moveTo>
                    <a:lnTo>
                      <a:pt x="4066" y="2364"/>
                    </a:lnTo>
                    <a:lnTo>
                      <a:pt x="3713" y="2364"/>
                    </a:lnTo>
                    <a:lnTo>
                      <a:pt x="3713" y="2005"/>
                    </a:lnTo>
                    <a:close/>
                    <a:moveTo>
                      <a:pt x="4494" y="2005"/>
                    </a:moveTo>
                    <a:lnTo>
                      <a:pt x="4494" y="2364"/>
                    </a:lnTo>
                    <a:lnTo>
                      <a:pt x="4140" y="2364"/>
                    </a:lnTo>
                    <a:lnTo>
                      <a:pt x="4140" y="2005"/>
                    </a:lnTo>
                    <a:close/>
                    <a:moveTo>
                      <a:pt x="4921" y="2005"/>
                    </a:moveTo>
                    <a:lnTo>
                      <a:pt x="4921" y="2364"/>
                    </a:lnTo>
                    <a:lnTo>
                      <a:pt x="4568" y="2364"/>
                    </a:lnTo>
                    <a:lnTo>
                      <a:pt x="4568" y="2005"/>
                    </a:lnTo>
                    <a:close/>
                    <a:moveTo>
                      <a:pt x="5348" y="2005"/>
                    </a:moveTo>
                    <a:lnTo>
                      <a:pt x="5348" y="2364"/>
                    </a:lnTo>
                    <a:lnTo>
                      <a:pt x="4995" y="2364"/>
                    </a:lnTo>
                    <a:lnTo>
                      <a:pt x="4995" y="2005"/>
                    </a:lnTo>
                    <a:close/>
                    <a:moveTo>
                      <a:pt x="5775" y="2005"/>
                    </a:moveTo>
                    <a:lnTo>
                      <a:pt x="5775" y="2364"/>
                    </a:lnTo>
                    <a:lnTo>
                      <a:pt x="5422" y="2364"/>
                    </a:lnTo>
                    <a:lnTo>
                      <a:pt x="5422" y="2005"/>
                    </a:lnTo>
                    <a:close/>
                    <a:moveTo>
                      <a:pt x="6202" y="2005"/>
                    </a:moveTo>
                    <a:lnTo>
                      <a:pt x="6202" y="2364"/>
                    </a:lnTo>
                    <a:lnTo>
                      <a:pt x="5849" y="2364"/>
                    </a:lnTo>
                    <a:lnTo>
                      <a:pt x="5849" y="2005"/>
                    </a:lnTo>
                    <a:close/>
                    <a:moveTo>
                      <a:pt x="6629" y="2005"/>
                    </a:moveTo>
                    <a:lnTo>
                      <a:pt x="6629" y="2364"/>
                    </a:lnTo>
                    <a:lnTo>
                      <a:pt x="6276" y="2364"/>
                    </a:lnTo>
                    <a:lnTo>
                      <a:pt x="6276" y="2005"/>
                    </a:lnTo>
                    <a:close/>
                    <a:moveTo>
                      <a:pt x="7056" y="2005"/>
                    </a:moveTo>
                    <a:lnTo>
                      <a:pt x="7056" y="2364"/>
                    </a:lnTo>
                    <a:lnTo>
                      <a:pt x="6703" y="2364"/>
                    </a:lnTo>
                    <a:lnTo>
                      <a:pt x="6703" y="2005"/>
                    </a:lnTo>
                    <a:close/>
                    <a:moveTo>
                      <a:pt x="7484" y="2005"/>
                    </a:moveTo>
                    <a:lnTo>
                      <a:pt x="7484" y="2364"/>
                    </a:lnTo>
                    <a:lnTo>
                      <a:pt x="7130" y="2364"/>
                    </a:lnTo>
                    <a:lnTo>
                      <a:pt x="7130" y="2005"/>
                    </a:lnTo>
                    <a:close/>
                    <a:moveTo>
                      <a:pt x="7911" y="2005"/>
                    </a:moveTo>
                    <a:lnTo>
                      <a:pt x="7911" y="2364"/>
                    </a:lnTo>
                    <a:lnTo>
                      <a:pt x="7558" y="2364"/>
                    </a:lnTo>
                    <a:lnTo>
                      <a:pt x="7558" y="2005"/>
                    </a:lnTo>
                    <a:close/>
                    <a:moveTo>
                      <a:pt x="8338" y="2005"/>
                    </a:moveTo>
                    <a:lnTo>
                      <a:pt x="8338" y="2364"/>
                    </a:lnTo>
                    <a:lnTo>
                      <a:pt x="7985" y="2364"/>
                    </a:lnTo>
                    <a:lnTo>
                      <a:pt x="7985" y="2005"/>
                    </a:lnTo>
                    <a:close/>
                    <a:moveTo>
                      <a:pt x="8765" y="2005"/>
                    </a:moveTo>
                    <a:lnTo>
                      <a:pt x="8765" y="2364"/>
                    </a:lnTo>
                    <a:lnTo>
                      <a:pt x="8412" y="2364"/>
                    </a:lnTo>
                    <a:lnTo>
                      <a:pt x="8412" y="2005"/>
                    </a:lnTo>
                    <a:close/>
                    <a:moveTo>
                      <a:pt x="9192" y="2005"/>
                    </a:moveTo>
                    <a:lnTo>
                      <a:pt x="9192" y="2364"/>
                    </a:lnTo>
                    <a:lnTo>
                      <a:pt x="8839" y="2364"/>
                    </a:lnTo>
                    <a:lnTo>
                      <a:pt x="8839" y="2005"/>
                    </a:lnTo>
                    <a:close/>
                    <a:moveTo>
                      <a:pt x="9619" y="2005"/>
                    </a:moveTo>
                    <a:lnTo>
                      <a:pt x="9619" y="2364"/>
                    </a:lnTo>
                    <a:lnTo>
                      <a:pt x="9266" y="2364"/>
                    </a:lnTo>
                    <a:lnTo>
                      <a:pt x="9266" y="2005"/>
                    </a:lnTo>
                    <a:close/>
                    <a:moveTo>
                      <a:pt x="10046" y="2005"/>
                    </a:moveTo>
                    <a:lnTo>
                      <a:pt x="10046" y="2364"/>
                    </a:lnTo>
                    <a:lnTo>
                      <a:pt x="9693" y="2364"/>
                    </a:lnTo>
                    <a:lnTo>
                      <a:pt x="9693" y="2005"/>
                    </a:lnTo>
                    <a:close/>
                    <a:moveTo>
                      <a:pt x="10474" y="2005"/>
                    </a:moveTo>
                    <a:lnTo>
                      <a:pt x="10474" y="2364"/>
                    </a:lnTo>
                    <a:lnTo>
                      <a:pt x="10120" y="2364"/>
                    </a:lnTo>
                    <a:lnTo>
                      <a:pt x="10120" y="2005"/>
                    </a:lnTo>
                    <a:close/>
                    <a:moveTo>
                      <a:pt x="10901" y="2005"/>
                    </a:moveTo>
                    <a:lnTo>
                      <a:pt x="10901" y="2364"/>
                    </a:lnTo>
                    <a:lnTo>
                      <a:pt x="10548" y="2364"/>
                    </a:lnTo>
                    <a:lnTo>
                      <a:pt x="10548" y="2005"/>
                    </a:lnTo>
                    <a:close/>
                    <a:moveTo>
                      <a:pt x="11328" y="2005"/>
                    </a:moveTo>
                    <a:lnTo>
                      <a:pt x="11328" y="2364"/>
                    </a:lnTo>
                    <a:lnTo>
                      <a:pt x="10975" y="2364"/>
                    </a:lnTo>
                    <a:lnTo>
                      <a:pt x="10975" y="2005"/>
                    </a:lnTo>
                    <a:close/>
                    <a:moveTo>
                      <a:pt x="11755" y="2005"/>
                    </a:moveTo>
                    <a:lnTo>
                      <a:pt x="11755" y="2364"/>
                    </a:lnTo>
                    <a:lnTo>
                      <a:pt x="11402" y="2364"/>
                    </a:lnTo>
                    <a:lnTo>
                      <a:pt x="11402" y="2005"/>
                    </a:lnTo>
                    <a:close/>
                    <a:moveTo>
                      <a:pt x="649" y="2432"/>
                    </a:moveTo>
                    <a:lnTo>
                      <a:pt x="649" y="2791"/>
                    </a:lnTo>
                    <a:lnTo>
                      <a:pt x="296" y="2791"/>
                    </a:lnTo>
                    <a:lnTo>
                      <a:pt x="296" y="2432"/>
                    </a:lnTo>
                    <a:close/>
                    <a:moveTo>
                      <a:pt x="1076" y="2432"/>
                    </a:moveTo>
                    <a:lnTo>
                      <a:pt x="1076" y="2791"/>
                    </a:lnTo>
                    <a:lnTo>
                      <a:pt x="723" y="2791"/>
                    </a:lnTo>
                    <a:lnTo>
                      <a:pt x="723" y="2432"/>
                    </a:lnTo>
                    <a:close/>
                    <a:moveTo>
                      <a:pt x="1504" y="2432"/>
                    </a:moveTo>
                    <a:lnTo>
                      <a:pt x="1504" y="2791"/>
                    </a:lnTo>
                    <a:lnTo>
                      <a:pt x="1151" y="2791"/>
                    </a:lnTo>
                    <a:lnTo>
                      <a:pt x="1151" y="2432"/>
                    </a:lnTo>
                    <a:close/>
                    <a:moveTo>
                      <a:pt x="1931" y="2432"/>
                    </a:moveTo>
                    <a:lnTo>
                      <a:pt x="1931" y="2791"/>
                    </a:lnTo>
                    <a:lnTo>
                      <a:pt x="1578" y="2791"/>
                    </a:lnTo>
                    <a:lnTo>
                      <a:pt x="1578" y="2432"/>
                    </a:lnTo>
                    <a:close/>
                    <a:moveTo>
                      <a:pt x="2358" y="2432"/>
                    </a:moveTo>
                    <a:lnTo>
                      <a:pt x="2358" y="2791"/>
                    </a:lnTo>
                    <a:lnTo>
                      <a:pt x="2005" y="2791"/>
                    </a:lnTo>
                    <a:lnTo>
                      <a:pt x="2005" y="2432"/>
                    </a:lnTo>
                    <a:close/>
                    <a:moveTo>
                      <a:pt x="2785" y="2432"/>
                    </a:moveTo>
                    <a:lnTo>
                      <a:pt x="2785" y="2791"/>
                    </a:lnTo>
                    <a:lnTo>
                      <a:pt x="2432" y="2791"/>
                    </a:lnTo>
                    <a:lnTo>
                      <a:pt x="2432" y="2432"/>
                    </a:lnTo>
                    <a:close/>
                    <a:moveTo>
                      <a:pt x="3212" y="2432"/>
                    </a:moveTo>
                    <a:lnTo>
                      <a:pt x="3212" y="2791"/>
                    </a:lnTo>
                    <a:lnTo>
                      <a:pt x="2859" y="2791"/>
                    </a:lnTo>
                    <a:lnTo>
                      <a:pt x="2859" y="2432"/>
                    </a:lnTo>
                    <a:close/>
                    <a:moveTo>
                      <a:pt x="3639" y="2432"/>
                    </a:moveTo>
                    <a:lnTo>
                      <a:pt x="3639" y="2791"/>
                    </a:lnTo>
                    <a:lnTo>
                      <a:pt x="3286" y="2791"/>
                    </a:lnTo>
                    <a:lnTo>
                      <a:pt x="3286" y="2432"/>
                    </a:lnTo>
                    <a:close/>
                    <a:moveTo>
                      <a:pt x="4066" y="2432"/>
                    </a:moveTo>
                    <a:lnTo>
                      <a:pt x="4066" y="2791"/>
                    </a:lnTo>
                    <a:lnTo>
                      <a:pt x="3713" y="2791"/>
                    </a:lnTo>
                    <a:lnTo>
                      <a:pt x="3713" y="2432"/>
                    </a:lnTo>
                    <a:close/>
                    <a:moveTo>
                      <a:pt x="4494" y="2432"/>
                    </a:moveTo>
                    <a:lnTo>
                      <a:pt x="4494" y="2791"/>
                    </a:lnTo>
                    <a:lnTo>
                      <a:pt x="4140" y="2791"/>
                    </a:lnTo>
                    <a:lnTo>
                      <a:pt x="4140" y="2432"/>
                    </a:lnTo>
                    <a:close/>
                    <a:moveTo>
                      <a:pt x="4921" y="2432"/>
                    </a:moveTo>
                    <a:lnTo>
                      <a:pt x="4921" y="2791"/>
                    </a:lnTo>
                    <a:lnTo>
                      <a:pt x="4568" y="2791"/>
                    </a:lnTo>
                    <a:lnTo>
                      <a:pt x="4568" y="2432"/>
                    </a:lnTo>
                    <a:close/>
                    <a:moveTo>
                      <a:pt x="5348" y="2432"/>
                    </a:moveTo>
                    <a:lnTo>
                      <a:pt x="5348" y="2791"/>
                    </a:lnTo>
                    <a:lnTo>
                      <a:pt x="4995" y="2791"/>
                    </a:lnTo>
                    <a:lnTo>
                      <a:pt x="4995" y="2432"/>
                    </a:lnTo>
                    <a:close/>
                    <a:moveTo>
                      <a:pt x="5775" y="2432"/>
                    </a:moveTo>
                    <a:lnTo>
                      <a:pt x="5775" y="2791"/>
                    </a:lnTo>
                    <a:lnTo>
                      <a:pt x="5422" y="2791"/>
                    </a:lnTo>
                    <a:lnTo>
                      <a:pt x="5422" y="2432"/>
                    </a:lnTo>
                    <a:close/>
                    <a:moveTo>
                      <a:pt x="6202" y="2432"/>
                    </a:moveTo>
                    <a:lnTo>
                      <a:pt x="6202" y="2791"/>
                    </a:lnTo>
                    <a:lnTo>
                      <a:pt x="5849" y="2791"/>
                    </a:lnTo>
                    <a:lnTo>
                      <a:pt x="5849" y="2432"/>
                    </a:lnTo>
                    <a:close/>
                    <a:moveTo>
                      <a:pt x="6629" y="2432"/>
                    </a:moveTo>
                    <a:lnTo>
                      <a:pt x="6629" y="2791"/>
                    </a:lnTo>
                    <a:lnTo>
                      <a:pt x="6276" y="2791"/>
                    </a:lnTo>
                    <a:lnTo>
                      <a:pt x="6276" y="2432"/>
                    </a:lnTo>
                    <a:close/>
                    <a:moveTo>
                      <a:pt x="7056" y="2432"/>
                    </a:moveTo>
                    <a:lnTo>
                      <a:pt x="7056" y="2791"/>
                    </a:lnTo>
                    <a:lnTo>
                      <a:pt x="6703" y="2791"/>
                    </a:lnTo>
                    <a:lnTo>
                      <a:pt x="6703" y="2432"/>
                    </a:lnTo>
                    <a:close/>
                    <a:moveTo>
                      <a:pt x="7484" y="2432"/>
                    </a:moveTo>
                    <a:lnTo>
                      <a:pt x="7484" y="2791"/>
                    </a:lnTo>
                    <a:lnTo>
                      <a:pt x="7130" y="2791"/>
                    </a:lnTo>
                    <a:lnTo>
                      <a:pt x="7130" y="2432"/>
                    </a:lnTo>
                    <a:close/>
                    <a:moveTo>
                      <a:pt x="7911" y="2432"/>
                    </a:moveTo>
                    <a:lnTo>
                      <a:pt x="7911" y="2791"/>
                    </a:lnTo>
                    <a:lnTo>
                      <a:pt x="7558" y="2791"/>
                    </a:lnTo>
                    <a:lnTo>
                      <a:pt x="7558" y="2432"/>
                    </a:lnTo>
                    <a:close/>
                    <a:moveTo>
                      <a:pt x="8338" y="2432"/>
                    </a:moveTo>
                    <a:lnTo>
                      <a:pt x="8338" y="2791"/>
                    </a:lnTo>
                    <a:lnTo>
                      <a:pt x="7985" y="2791"/>
                    </a:lnTo>
                    <a:lnTo>
                      <a:pt x="7985" y="2432"/>
                    </a:lnTo>
                    <a:close/>
                    <a:moveTo>
                      <a:pt x="8765" y="2432"/>
                    </a:moveTo>
                    <a:lnTo>
                      <a:pt x="8765" y="2791"/>
                    </a:lnTo>
                    <a:lnTo>
                      <a:pt x="8412" y="2791"/>
                    </a:lnTo>
                    <a:lnTo>
                      <a:pt x="8412" y="2432"/>
                    </a:lnTo>
                    <a:close/>
                    <a:moveTo>
                      <a:pt x="9192" y="2432"/>
                    </a:moveTo>
                    <a:lnTo>
                      <a:pt x="9192" y="2791"/>
                    </a:lnTo>
                    <a:lnTo>
                      <a:pt x="8839" y="2791"/>
                    </a:lnTo>
                    <a:lnTo>
                      <a:pt x="8839" y="2432"/>
                    </a:lnTo>
                    <a:close/>
                    <a:moveTo>
                      <a:pt x="9619" y="2432"/>
                    </a:moveTo>
                    <a:lnTo>
                      <a:pt x="9619" y="2791"/>
                    </a:lnTo>
                    <a:lnTo>
                      <a:pt x="9266" y="2791"/>
                    </a:lnTo>
                    <a:lnTo>
                      <a:pt x="9266" y="2432"/>
                    </a:lnTo>
                    <a:close/>
                    <a:moveTo>
                      <a:pt x="10046" y="2432"/>
                    </a:moveTo>
                    <a:lnTo>
                      <a:pt x="10046" y="2791"/>
                    </a:lnTo>
                    <a:lnTo>
                      <a:pt x="9693" y="2791"/>
                    </a:lnTo>
                    <a:lnTo>
                      <a:pt x="9693" y="2432"/>
                    </a:lnTo>
                    <a:close/>
                    <a:moveTo>
                      <a:pt x="10474" y="2432"/>
                    </a:moveTo>
                    <a:lnTo>
                      <a:pt x="10474" y="2791"/>
                    </a:lnTo>
                    <a:lnTo>
                      <a:pt x="10120" y="2791"/>
                    </a:lnTo>
                    <a:lnTo>
                      <a:pt x="10120" y="2432"/>
                    </a:lnTo>
                    <a:close/>
                    <a:moveTo>
                      <a:pt x="10901" y="2432"/>
                    </a:moveTo>
                    <a:lnTo>
                      <a:pt x="10901" y="2791"/>
                    </a:lnTo>
                    <a:lnTo>
                      <a:pt x="10548" y="2791"/>
                    </a:lnTo>
                    <a:lnTo>
                      <a:pt x="10548" y="2432"/>
                    </a:lnTo>
                    <a:close/>
                    <a:moveTo>
                      <a:pt x="11328" y="2432"/>
                    </a:moveTo>
                    <a:lnTo>
                      <a:pt x="11328" y="2791"/>
                    </a:lnTo>
                    <a:lnTo>
                      <a:pt x="10975" y="2791"/>
                    </a:lnTo>
                    <a:lnTo>
                      <a:pt x="10975" y="2432"/>
                    </a:lnTo>
                    <a:close/>
                    <a:moveTo>
                      <a:pt x="11755" y="2432"/>
                    </a:moveTo>
                    <a:lnTo>
                      <a:pt x="11755" y="2791"/>
                    </a:lnTo>
                    <a:lnTo>
                      <a:pt x="11402" y="2791"/>
                    </a:lnTo>
                    <a:lnTo>
                      <a:pt x="11402" y="2432"/>
                    </a:lnTo>
                    <a:close/>
                    <a:moveTo>
                      <a:pt x="649" y="2859"/>
                    </a:moveTo>
                    <a:lnTo>
                      <a:pt x="649" y="3218"/>
                    </a:lnTo>
                    <a:lnTo>
                      <a:pt x="296" y="3218"/>
                    </a:lnTo>
                    <a:lnTo>
                      <a:pt x="296" y="2859"/>
                    </a:lnTo>
                    <a:close/>
                    <a:moveTo>
                      <a:pt x="1076" y="2859"/>
                    </a:moveTo>
                    <a:lnTo>
                      <a:pt x="1076" y="3218"/>
                    </a:lnTo>
                    <a:lnTo>
                      <a:pt x="723" y="3218"/>
                    </a:lnTo>
                    <a:lnTo>
                      <a:pt x="723" y="2859"/>
                    </a:lnTo>
                    <a:close/>
                    <a:moveTo>
                      <a:pt x="1504" y="2859"/>
                    </a:moveTo>
                    <a:lnTo>
                      <a:pt x="1504" y="3218"/>
                    </a:lnTo>
                    <a:lnTo>
                      <a:pt x="1151" y="3218"/>
                    </a:lnTo>
                    <a:lnTo>
                      <a:pt x="1151" y="2859"/>
                    </a:lnTo>
                    <a:close/>
                    <a:moveTo>
                      <a:pt x="1931" y="2859"/>
                    </a:moveTo>
                    <a:lnTo>
                      <a:pt x="1931" y="3218"/>
                    </a:lnTo>
                    <a:lnTo>
                      <a:pt x="1578" y="3218"/>
                    </a:lnTo>
                    <a:lnTo>
                      <a:pt x="1578" y="2859"/>
                    </a:lnTo>
                    <a:close/>
                    <a:moveTo>
                      <a:pt x="2358" y="2859"/>
                    </a:moveTo>
                    <a:lnTo>
                      <a:pt x="2358" y="3218"/>
                    </a:lnTo>
                    <a:lnTo>
                      <a:pt x="2005" y="3218"/>
                    </a:lnTo>
                    <a:lnTo>
                      <a:pt x="2005" y="2859"/>
                    </a:lnTo>
                    <a:close/>
                    <a:moveTo>
                      <a:pt x="2785" y="2859"/>
                    </a:moveTo>
                    <a:lnTo>
                      <a:pt x="2785" y="3218"/>
                    </a:lnTo>
                    <a:lnTo>
                      <a:pt x="2432" y="3218"/>
                    </a:lnTo>
                    <a:lnTo>
                      <a:pt x="2432" y="2859"/>
                    </a:lnTo>
                    <a:close/>
                    <a:moveTo>
                      <a:pt x="3212" y="2859"/>
                    </a:moveTo>
                    <a:lnTo>
                      <a:pt x="3212" y="3218"/>
                    </a:lnTo>
                    <a:lnTo>
                      <a:pt x="2859" y="3218"/>
                    </a:lnTo>
                    <a:lnTo>
                      <a:pt x="2859" y="2859"/>
                    </a:lnTo>
                    <a:close/>
                    <a:moveTo>
                      <a:pt x="3639" y="2859"/>
                    </a:moveTo>
                    <a:lnTo>
                      <a:pt x="3639" y="3218"/>
                    </a:lnTo>
                    <a:lnTo>
                      <a:pt x="3286" y="3218"/>
                    </a:lnTo>
                    <a:lnTo>
                      <a:pt x="3286" y="2859"/>
                    </a:lnTo>
                    <a:close/>
                    <a:moveTo>
                      <a:pt x="4066" y="2859"/>
                    </a:moveTo>
                    <a:lnTo>
                      <a:pt x="4066" y="3218"/>
                    </a:lnTo>
                    <a:lnTo>
                      <a:pt x="3713" y="3218"/>
                    </a:lnTo>
                    <a:lnTo>
                      <a:pt x="3713" y="2859"/>
                    </a:lnTo>
                    <a:close/>
                    <a:moveTo>
                      <a:pt x="4494" y="2859"/>
                    </a:moveTo>
                    <a:lnTo>
                      <a:pt x="4494" y="3218"/>
                    </a:lnTo>
                    <a:lnTo>
                      <a:pt x="4140" y="3218"/>
                    </a:lnTo>
                    <a:lnTo>
                      <a:pt x="4140" y="2859"/>
                    </a:lnTo>
                    <a:close/>
                    <a:moveTo>
                      <a:pt x="4921" y="2859"/>
                    </a:moveTo>
                    <a:lnTo>
                      <a:pt x="4921" y="3218"/>
                    </a:lnTo>
                    <a:lnTo>
                      <a:pt x="4568" y="3218"/>
                    </a:lnTo>
                    <a:lnTo>
                      <a:pt x="4568" y="2859"/>
                    </a:lnTo>
                    <a:close/>
                    <a:moveTo>
                      <a:pt x="5348" y="2859"/>
                    </a:moveTo>
                    <a:lnTo>
                      <a:pt x="5348" y="3218"/>
                    </a:lnTo>
                    <a:lnTo>
                      <a:pt x="4995" y="3218"/>
                    </a:lnTo>
                    <a:lnTo>
                      <a:pt x="4995" y="2859"/>
                    </a:lnTo>
                    <a:close/>
                    <a:moveTo>
                      <a:pt x="5775" y="2859"/>
                    </a:moveTo>
                    <a:lnTo>
                      <a:pt x="5775" y="3218"/>
                    </a:lnTo>
                    <a:lnTo>
                      <a:pt x="5422" y="3218"/>
                    </a:lnTo>
                    <a:lnTo>
                      <a:pt x="5422" y="2859"/>
                    </a:lnTo>
                    <a:close/>
                    <a:moveTo>
                      <a:pt x="6202" y="2859"/>
                    </a:moveTo>
                    <a:lnTo>
                      <a:pt x="6202" y="3218"/>
                    </a:lnTo>
                    <a:lnTo>
                      <a:pt x="5849" y="3218"/>
                    </a:lnTo>
                    <a:lnTo>
                      <a:pt x="5849" y="2859"/>
                    </a:lnTo>
                    <a:close/>
                    <a:moveTo>
                      <a:pt x="6629" y="2859"/>
                    </a:moveTo>
                    <a:lnTo>
                      <a:pt x="6629" y="3218"/>
                    </a:lnTo>
                    <a:lnTo>
                      <a:pt x="6276" y="3218"/>
                    </a:lnTo>
                    <a:lnTo>
                      <a:pt x="6276" y="2859"/>
                    </a:lnTo>
                    <a:close/>
                    <a:moveTo>
                      <a:pt x="7056" y="2859"/>
                    </a:moveTo>
                    <a:lnTo>
                      <a:pt x="7056" y="3218"/>
                    </a:lnTo>
                    <a:lnTo>
                      <a:pt x="6703" y="3218"/>
                    </a:lnTo>
                    <a:lnTo>
                      <a:pt x="6703" y="2859"/>
                    </a:lnTo>
                    <a:close/>
                    <a:moveTo>
                      <a:pt x="7484" y="2859"/>
                    </a:moveTo>
                    <a:lnTo>
                      <a:pt x="7484" y="3218"/>
                    </a:lnTo>
                    <a:lnTo>
                      <a:pt x="7130" y="3218"/>
                    </a:lnTo>
                    <a:lnTo>
                      <a:pt x="7130" y="2859"/>
                    </a:lnTo>
                    <a:close/>
                    <a:moveTo>
                      <a:pt x="7911" y="2859"/>
                    </a:moveTo>
                    <a:lnTo>
                      <a:pt x="7911" y="3218"/>
                    </a:lnTo>
                    <a:lnTo>
                      <a:pt x="7558" y="3218"/>
                    </a:lnTo>
                    <a:lnTo>
                      <a:pt x="7558" y="2859"/>
                    </a:lnTo>
                    <a:close/>
                    <a:moveTo>
                      <a:pt x="8338" y="2859"/>
                    </a:moveTo>
                    <a:lnTo>
                      <a:pt x="8338" y="3218"/>
                    </a:lnTo>
                    <a:lnTo>
                      <a:pt x="7985" y="3218"/>
                    </a:lnTo>
                    <a:lnTo>
                      <a:pt x="7985" y="2859"/>
                    </a:lnTo>
                    <a:close/>
                    <a:moveTo>
                      <a:pt x="8765" y="2859"/>
                    </a:moveTo>
                    <a:lnTo>
                      <a:pt x="8765" y="3218"/>
                    </a:lnTo>
                    <a:lnTo>
                      <a:pt x="8412" y="3218"/>
                    </a:lnTo>
                    <a:lnTo>
                      <a:pt x="8412" y="2859"/>
                    </a:lnTo>
                    <a:close/>
                    <a:moveTo>
                      <a:pt x="9192" y="2859"/>
                    </a:moveTo>
                    <a:lnTo>
                      <a:pt x="9192" y="3218"/>
                    </a:lnTo>
                    <a:lnTo>
                      <a:pt x="8839" y="3218"/>
                    </a:lnTo>
                    <a:lnTo>
                      <a:pt x="8839" y="2859"/>
                    </a:lnTo>
                    <a:close/>
                    <a:moveTo>
                      <a:pt x="9619" y="2859"/>
                    </a:moveTo>
                    <a:lnTo>
                      <a:pt x="9619" y="3218"/>
                    </a:lnTo>
                    <a:lnTo>
                      <a:pt x="9266" y="3218"/>
                    </a:lnTo>
                    <a:lnTo>
                      <a:pt x="9266" y="2859"/>
                    </a:lnTo>
                    <a:close/>
                    <a:moveTo>
                      <a:pt x="10046" y="2859"/>
                    </a:moveTo>
                    <a:lnTo>
                      <a:pt x="10046" y="3218"/>
                    </a:lnTo>
                    <a:lnTo>
                      <a:pt x="9693" y="3218"/>
                    </a:lnTo>
                    <a:lnTo>
                      <a:pt x="9693" y="2859"/>
                    </a:lnTo>
                    <a:close/>
                    <a:moveTo>
                      <a:pt x="10474" y="2859"/>
                    </a:moveTo>
                    <a:lnTo>
                      <a:pt x="10474" y="3218"/>
                    </a:lnTo>
                    <a:lnTo>
                      <a:pt x="10120" y="3218"/>
                    </a:lnTo>
                    <a:lnTo>
                      <a:pt x="10120" y="2859"/>
                    </a:lnTo>
                    <a:close/>
                    <a:moveTo>
                      <a:pt x="10901" y="2859"/>
                    </a:moveTo>
                    <a:lnTo>
                      <a:pt x="10901" y="3218"/>
                    </a:lnTo>
                    <a:lnTo>
                      <a:pt x="10548" y="3218"/>
                    </a:lnTo>
                    <a:lnTo>
                      <a:pt x="10548" y="2859"/>
                    </a:lnTo>
                    <a:close/>
                    <a:moveTo>
                      <a:pt x="11328" y="2859"/>
                    </a:moveTo>
                    <a:lnTo>
                      <a:pt x="11328" y="3218"/>
                    </a:lnTo>
                    <a:lnTo>
                      <a:pt x="10975" y="3218"/>
                    </a:lnTo>
                    <a:lnTo>
                      <a:pt x="10975" y="2859"/>
                    </a:lnTo>
                    <a:close/>
                    <a:moveTo>
                      <a:pt x="11755" y="2859"/>
                    </a:moveTo>
                    <a:lnTo>
                      <a:pt x="11755" y="3218"/>
                    </a:lnTo>
                    <a:lnTo>
                      <a:pt x="11402" y="3218"/>
                    </a:lnTo>
                    <a:lnTo>
                      <a:pt x="11402" y="2859"/>
                    </a:lnTo>
                    <a:close/>
                    <a:moveTo>
                      <a:pt x="649" y="3286"/>
                    </a:moveTo>
                    <a:lnTo>
                      <a:pt x="649" y="3645"/>
                    </a:lnTo>
                    <a:lnTo>
                      <a:pt x="296" y="3645"/>
                    </a:lnTo>
                    <a:lnTo>
                      <a:pt x="296" y="3286"/>
                    </a:lnTo>
                    <a:close/>
                    <a:moveTo>
                      <a:pt x="1076" y="3286"/>
                    </a:moveTo>
                    <a:lnTo>
                      <a:pt x="1076" y="3645"/>
                    </a:lnTo>
                    <a:lnTo>
                      <a:pt x="723" y="3645"/>
                    </a:lnTo>
                    <a:lnTo>
                      <a:pt x="723" y="3286"/>
                    </a:lnTo>
                    <a:close/>
                    <a:moveTo>
                      <a:pt x="1504" y="3286"/>
                    </a:moveTo>
                    <a:lnTo>
                      <a:pt x="1504" y="3645"/>
                    </a:lnTo>
                    <a:lnTo>
                      <a:pt x="1151" y="3645"/>
                    </a:lnTo>
                    <a:lnTo>
                      <a:pt x="1151" y="3286"/>
                    </a:lnTo>
                    <a:close/>
                    <a:moveTo>
                      <a:pt x="1931" y="3286"/>
                    </a:moveTo>
                    <a:lnTo>
                      <a:pt x="1931" y="3645"/>
                    </a:lnTo>
                    <a:lnTo>
                      <a:pt x="1578" y="3645"/>
                    </a:lnTo>
                    <a:lnTo>
                      <a:pt x="1578" y="3286"/>
                    </a:lnTo>
                    <a:close/>
                    <a:moveTo>
                      <a:pt x="2358" y="3286"/>
                    </a:moveTo>
                    <a:lnTo>
                      <a:pt x="2358" y="3645"/>
                    </a:lnTo>
                    <a:lnTo>
                      <a:pt x="2005" y="3645"/>
                    </a:lnTo>
                    <a:lnTo>
                      <a:pt x="2005" y="3286"/>
                    </a:lnTo>
                    <a:close/>
                    <a:moveTo>
                      <a:pt x="2785" y="3286"/>
                    </a:moveTo>
                    <a:lnTo>
                      <a:pt x="2785" y="3645"/>
                    </a:lnTo>
                    <a:lnTo>
                      <a:pt x="2432" y="3645"/>
                    </a:lnTo>
                    <a:lnTo>
                      <a:pt x="2432" y="3286"/>
                    </a:lnTo>
                    <a:close/>
                    <a:moveTo>
                      <a:pt x="3212" y="3286"/>
                    </a:moveTo>
                    <a:lnTo>
                      <a:pt x="3212" y="3645"/>
                    </a:lnTo>
                    <a:lnTo>
                      <a:pt x="2859" y="3645"/>
                    </a:lnTo>
                    <a:lnTo>
                      <a:pt x="2859" y="3286"/>
                    </a:lnTo>
                    <a:close/>
                    <a:moveTo>
                      <a:pt x="3639" y="3286"/>
                    </a:moveTo>
                    <a:lnTo>
                      <a:pt x="3639" y="3645"/>
                    </a:lnTo>
                    <a:lnTo>
                      <a:pt x="3286" y="3645"/>
                    </a:lnTo>
                    <a:lnTo>
                      <a:pt x="3286" y="3286"/>
                    </a:lnTo>
                    <a:close/>
                    <a:moveTo>
                      <a:pt x="4066" y="3286"/>
                    </a:moveTo>
                    <a:lnTo>
                      <a:pt x="4066" y="3645"/>
                    </a:lnTo>
                    <a:lnTo>
                      <a:pt x="3713" y="3645"/>
                    </a:lnTo>
                    <a:lnTo>
                      <a:pt x="3713" y="3286"/>
                    </a:lnTo>
                    <a:close/>
                    <a:moveTo>
                      <a:pt x="4494" y="3286"/>
                    </a:moveTo>
                    <a:lnTo>
                      <a:pt x="4494" y="3645"/>
                    </a:lnTo>
                    <a:lnTo>
                      <a:pt x="4140" y="3645"/>
                    </a:lnTo>
                    <a:lnTo>
                      <a:pt x="4140" y="3286"/>
                    </a:lnTo>
                    <a:close/>
                    <a:moveTo>
                      <a:pt x="4921" y="3286"/>
                    </a:moveTo>
                    <a:lnTo>
                      <a:pt x="4921" y="3645"/>
                    </a:lnTo>
                    <a:lnTo>
                      <a:pt x="4568" y="3645"/>
                    </a:lnTo>
                    <a:lnTo>
                      <a:pt x="4568" y="3286"/>
                    </a:lnTo>
                    <a:close/>
                    <a:moveTo>
                      <a:pt x="5348" y="3286"/>
                    </a:moveTo>
                    <a:lnTo>
                      <a:pt x="5348" y="3645"/>
                    </a:lnTo>
                    <a:lnTo>
                      <a:pt x="4995" y="3645"/>
                    </a:lnTo>
                    <a:lnTo>
                      <a:pt x="4995" y="3286"/>
                    </a:lnTo>
                    <a:close/>
                    <a:moveTo>
                      <a:pt x="5775" y="3286"/>
                    </a:moveTo>
                    <a:lnTo>
                      <a:pt x="5775" y="3645"/>
                    </a:lnTo>
                    <a:lnTo>
                      <a:pt x="5422" y="3645"/>
                    </a:lnTo>
                    <a:lnTo>
                      <a:pt x="5422" y="3286"/>
                    </a:lnTo>
                    <a:close/>
                    <a:moveTo>
                      <a:pt x="6202" y="3286"/>
                    </a:moveTo>
                    <a:lnTo>
                      <a:pt x="6202" y="3645"/>
                    </a:lnTo>
                    <a:lnTo>
                      <a:pt x="5849" y="3645"/>
                    </a:lnTo>
                    <a:lnTo>
                      <a:pt x="5849" y="3286"/>
                    </a:lnTo>
                    <a:close/>
                    <a:moveTo>
                      <a:pt x="6629" y="3286"/>
                    </a:moveTo>
                    <a:lnTo>
                      <a:pt x="6629" y="3645"/>
                    </a:lnTo>
                    <a:lnTo>
                      <a:pt x="6276" y="3645"/>
                    </a:lnTo>
                    <a:lnTo>
                      <a:pt x="6276" y="3286"/>
                    </a:lnTo>
                    <a:close/>
                    <a:moveTo>
                      <a:pt x="7056" y="3286"/>
                    </a:moveTo>
                    <a:lnTo>
                      <a:pt x="7056" y="3645"/>
                    </a:lnTo>
                    <a:lnTo>
                      <a:pt x="6703" y="3645"/>
                    </a:lnTo>
                    <a:lnTo>
                      <a:pt x="6703" y="3286"/>
                    </a:lnTo>
                    <a:close/>
                    <a:moveTo>
                      <a:pt x="7484" y="3286"/>
                    </a:moveTo>
                    <a:lnTo>
                      <a:pt x="7484" y="3645"/>
                    </a:lnTo>
                    <a:lnTo>
                      <a:pt x="7130" y="3645"/>
                    </a:lnTo>
                    <a:lnTo>
                      <a:pt x="7130" y="3286"/>
                    </a:lnTo>
                    <a:close/>
                    <a:moveTo>
                      <a:pt x="7911" y="3286"/>
                    </a:moveTo>
                    <a:lnTo>
                      <a:pt x="7911" y="3645"/>
                    </a:lnTo>
                    <a:lnTo>
                      <a:pt x="7558" y="3645"/>
                    </a:lnTo>
                    <a:lnTo>
                      <a:pt x="7558" y="3286"/>
                    </a:lnTo>
                    <a:close/>
                    <a:moveTo>
                      <a:pt x="8338" y="3286"/>
                    </a:moveTo>
                    <a:lnTo>
                      <a:pt x="8338" y="3645"/>
                    </a:lnTo>
                    <a:lnTo>
                      <a:pt x="7985" y="3645"/>
                    </a:lnTo>
                    <a:lnTo>
                      <a:pt x="7985" y="3286"/>
                    </a:lnTo>
                    <a:close/>
                    <a:moveTo>
                      <a:pt x="8765" y="3286"/>
                    </a:moveTo>
                    <a:lnTo>
                      <a:pt x="8765" y="3645"/>
                    </a:lnTo>
                    <a:lnTo>
                      <a:pt x="8412" y="3645"/>
                    </a:lnTo>
                    <a:lnTo>
                      <a:pt x="8412" y="3286"/>
                    </a:lnTo>
                    <a:close/>
                    <a:moveTo>
                      <a:pt x="9192" y="3286"/>
                    </a:moveTo>
                    <a:lnTo>
                      <a:pt x="9192" y="3645"/>
                    </a:lnTo>
                    <a:lnTo>
                      <a:pt x="8839" y="3645"/>
                    </a:lnTo>
                    <a:lnTo>
                      <a:pt x="8839" y="3286"/>
                    </a:lnTo>
                    <a:close/>
                    <a:moveTo>
                      <a:pt x="9619" y="3286"/>
                    </a:moveTo>
                    <a:lnTo>
                      <a:pt x="9619" y="3645"/>
                    </a:lnTo>
                    <a:lnTo>
                      <a:pt x="9266" y="3645"/>
                    </a:lnTo>
                    <a:lnTo>
                      <a:pt x="9266" y="3286"/>
                    </a:lnTo>
                    <a:close/>
                    <a:moveTo>
                      <a:pt x="10046" y="3286"/>
                    </a:moveTo>
                    <a:lnTo>
                      <a:pt x="10046" y="3645"/>
                    </a:lnTo>
                    <a:lnTo>
                      <a:pt x="9693" y="3645"/>
                    </a:lnTo>
                    <a:lnTo>
                      <a:pt x="9693" y="3286"/>
                    </a:lnTo>
                    <a:close/>
                    <a:moveTo>
                      <a:pt x="10474" y="3286"/>
                    </a:moveTo>
                    <a:lnTo>
                      <a:pt x="10474" y="3645"/>
                    </a:lnTo>
                    <a:lnTo>
                      <a:pt x="10120" y="3645"/>
                    </a:lnTo>
                    <a:lnTo>
                      <a:pt x="10120" y="3286"/>
                    </a:lnTo>
                    <a:close/>
                    <a:moveTo>
                      <a:pt x="10901" y="3286"/>
                    </a:moveTo>
                    <a:lnTo>
                      <a:pt x="10901" y="3645"/>
                    </a:lnTo>
                    <a:lnTo>
                      <a:pt x="10548" y="3645"/>
                    </a:lnTo>
                    <a:lnTo>
                      <a:pt x="10548" y="3286"/>
                    </a:lnTo>
                    <a:close/>
                    <a:moveTo>
                      <a:pt x="11328" y="3286"/>
                    </a:moveTo>
                    <a:lnTo>
                      <a:pt x="11328" y="3645"/>
                    </a:lnTo>
                    <a:lnTo>
                      <a:pt x="10975" y="3645"/>
                    </a:lnTo>
                    <a:lnTo>
                      <a:pt x="10975" y="3286"/>
                    </a:lnTo>
                    <a:close/>
                    <a:moveTo>
                      <a:pt x="11755" y="3286"/>
                    </a:moveTo>
                    <a:lnTo>
                      <a:pt x="11755" y="3645"/>
                    </a:lnTo>
                    <a:lnTo>
                      <a:pt x="11402" y="3645"/>
                    </a:lnTo>
                    <a:lnTo>
                      <a:pt x="11402" y="3286"/>
                    </a:lnTo>
                    <a:close/>
                    <a:moveTo>
                      <a:pt x="649" y="3713"/>
                    </a:moveTo>
                    <a:lnTo>
                      <a:pt x="649" y="4072"/>
                    </a:lnTo>
                    <a:lnTo>
                      <a:pt x="296" y="4072"/>
                    </a:lnTo>
                    <a:lnTo>
                      <a:pt x="296" y="3713"/>
                    </a:lnTo>
                    <a:close/>
                    <a:moveTo>
                      <a:pt x="1076" y="3713"/>
                    </a:moveTo>
                    <a:lnTo>
                      <a:pt x="1076" y="4072"/>
                    </a:lnTo>
                    <a:lnTo>
                      <a:pt x="723" y="4072"/>
                    </a:lnTo>
                    <a:lnTo>
                      <a:pt x="723" y="3713"/>
                    </a:lnTo>
                    <a:close/>
                    <a:moveTo>
                      <a:pt x="1504" y="3713"/>
                    </a:moveTo>
                    <a:lnTo>
                      <a:pt x="1504" y="4072"/>
                    </a:lnTo>
                    <a:lnTo>
                      <a:pt x="1151" y="4072"/>
                    </a:lnTo>
                    <a:lnTo>
                      <a:pt x="1151" y="3713"/>
                    </a:lnTo>
                    <a:close/>
                    <a:moveTo>
                      <a:pt x="1931" y="3713"/>
                    </a:moveTo>
                    <a:lnTo>
                      <a:pt x="1931" y="4072"/>
                    </a:lnTo>
                    <a:lnTo>
                      <a:pt x="1578" y="4072"/>
                    </a:lnTo>
                    <a:lnTo>
                      <a:pt x="1578" y="3713"/>
                    </a:lnTo>
                    <a:close/>
                    <a:moveTo>
                      <a:pt x="2358" y="3713"/>
                    </a:moveTo>
                    <a:lnTo>
                      <a:pt x="2358" y="4072"/>
                    </a:lnTo>
                    <a:lnTo>
                      <a:pt x="2005" y="4072"/>
                    </a:lnTo>
                    <a:lnTo>
                      <a:pt x="2005" y="3713"/>
                    </a:lnTo>
                    <a:close/>
                    <a:moveTo>
                      <a:pt x="2785" y="3713"/>
                    </a:moveTo>
                    <a:lnTo>
                      <a:pt x="2785" y="4072"/>
                    </a:lnTo>
                    <a:lnTo>
                      <a:pt x="2432" y="4072"/>
                    </a:lnTo>
                    <a:lnTo>
                      <a:pt x="2432" y="3713"/>
                    </a:lnTo>
                    <a:close/>
                    <a:moveTo>
                      <a:pt x="3212" y="3713"/>
                    </a:moveTo>
                    <a:lnTo>
                      <a:pt x="3212" y="4072"/>
                    </a:lnTo>
                    <a:lnTo>
                      <a:pt x="2859" y="4072"/>
                    </a:lnTo>
                    <a:lnTo>
                      <a:pt x="2859" y="3713"/>
                    </a:lnTo>
                    <a:close/>
                    <a:moveTo>
                      <a:pt x="3639" y="3713"/>
                    </a:moveTo>
                    <a:lnTo>
                      <a:pt x="3639" y="4072"/>
                    </a:lnTo>
                    <a:lnTo>
                      <a:pt x="3286" y="4072"/>
                    </a:lnTo>
                    <a:lnTo>
                      <a:pt x="3286" y="3713"/>
                    </a:lnTo>
                    <a:close/>
                    <a:moveTo>
                      <a:pt x="4066" y="3713"/>
                    </a:moveTo>
                    <a:lnTo>
                      <a:pt x="4066" y="4072"/>
                    </a:lnTo>
                    <a:lnTo>
                      <a:pt x="3713" y="4072"/>
                    </a:lnTo>
                    <a:lnTo>
                      <a:pt x="3713" y="3713"/>
                    </a:lnTo>
                    <a:close/>
                    <a:moveTo>
                      <a:pt x="4494" y="3713"/>
                    </a:moveTo>
                    <a:lnTo>
                      <a:pt x="4494" y="4072"/>
                    </a:lnTo>
                    <a:lnTo>
                      <a:pt x="4140" y="4072"/>
                    </a:lnTo>
                    <a:lnTo>
                      <a:pt x="4140" y="3713"/>
                    </a:lnTo>
                    <a:close/>
                    <a:moveTo>
                      <a:pt x="4921" y="3713"/>
                    </a:moveTo>
                    <a:lnTo>
                      <a:pt x="4921" y="4072"/>
                    </a:lnTo>
                    <a:lnTo>
                      <a:pt x="4568" y="4072"/>
                    </a:lnTo>
                    <a:lnTo>
                      <a:pt x="4568" y="3713"/>
                    </a:lnTo>
                    <a:close/>
                    <a:moveTo>
                      <a:pt x="5348" y="3713"/>
                    </a:moveTo>
                    <a:lnTo>
                      <a:pt x="5348" y="4072"/>
                    </a:lnTo>
                    <a:lnTo>
                      <a:pt x="4995" y="4072"/>
                    </a:lnTo>
                    <a:lnTo>
                      <a:pt x="4995" y="3713"/>
                    </a:lnTo>
                    <a:close/>
                    <a:moveTo>
                      <a:pt x="5775" y="3713"/>
                    </a:moveTo>
                    <a:lnTo>
                      <a:pt x="5775" y="4072"/>
                    </a:lnTo>
                    <a:lnTo>
                      <a:pt x="5422" y="4072"/>
                    </a:lnTo>
                    <a:lnTo>
                      <a:pt x="5422" y="3713"/>
                    </a:lnTo>
                    <a:close/>
                    <a:moveTo>
                      <a:pt x="6202" y="3713"/>
                    </a:moveTo>
                    <a:lnTo>
                      <a:pt x="6202" y="4072"/>
                    </a:lnTo>
                    <a:lnTo>
                      <a:pt x="5849" y="4072"/>
                    </a:lnTo>
                    <a:lnTo>
                      <a:pt x="5849" y="3713"/>
                    </a:lnTo>
                    <a:close/>
                    <a:moveTo>
                      <a:pt x="6629" y="3713"/>
                    </a:moveTo>
                    <a:lnTo>
                      <a:pt x="6629" y="4072"/>
                    </a:lnTo>
                    <a:lnTo>
                      <a:pt x="6276" y="4072"/>
                    </a:lnTo>
                    <a:lnTo>
                      <a:pt x="6276" y="3713"/>
                    </a:lnTo>
                    <a:close/>
                    <a:moveTo>
                      <a:pt x="7056" y="3713"/>
                    </a:moveTo>
                    <a:lnTo>
                      <a:pt x="7056" y="4072"/>
                    </a:lnTo>
                    <a:lnTo>
                      <a:pt x="6703" y="4072"/>
                    </a:lnTo>
                    <a:lnTo>
                      <a:pt x="6703" y="3713"/>
                    </a:lnTo>
                    <a:close/>
                    <a:moveTo>
                      <a:pt x="7484" y="3713"/>
                    </a:moveTo>
                    <a:lnTo>
                      <a:pt x="7484" y="4072"/>
                    </a:lnTo>
                    <a:lnTo>
                      <a:pt x="7130" y="4072"/>
                    </a:lnTo>
                    <a:lnTo>
                      <a:pt x="7130" y="3713"/>
                    </a:lnTo>
                    <a:close/>
                    <a:moveTo>
                      <a:pt x="7911" y="3713"/>
                    </a:moveTo>
                    <a:lnTo>
                      <a:pt x="7911" y="4072"/>
                    </a:lnTo>
                    <a:lnTo>
                      <a:pt x="7558" y="4072"/>
                    </a:lnTo>
                    <a:lnTo>
                      <a:pt x="7558" y="3713"/>
                    </a:lnTo>
                    <a:close/>
                    <a:moveTo>
                      <a:pt x="8338" y="3713"/>
                    </a:moveTo>
                    <a:lnTo>
                      <a:pt x="8338" y="4072"/>
                    </a:lnTo>
                    <a:lnTo>
                      <a:pt x="7985" y="4072"/>
                    </a:lnTo>
                    <a:lnTo>
                      <a:pt x="7985" y="3713"/>
                    </a:lnTo>
                    <a:close/>
                    <a:moveTo>
                      <a:pt x="8765" y="3713"/>
                    </a:moveTo>
                    <a:lnTo>
                      <a:pt x="8765" y="4072"/>
                    </a:lnTo>
                    <a:lnTo>
                      <a:pt x="8412" y="4072"/>
                    </a:lnTo>
                    <a:lnTo>
                      <a:pt x="8412" y="3713"/>
                    </a:lnTo>
                    <a:close/>
                    <a:moveTo>
                      <a:pt x="9192" y="3713"/>
                    </a:moveTo>
                    <a:lnTo>
                      <a:pt x="9192" y="4072"/>
                    </a:lnTo>
                    <a:lnTo>
                      <a:pt x="8839" y="4072"/>
                    </a:lnTo>
                    <a:lnTo>
                      <a:pt x="8839" y="3713"/>
                    </a:lnTo>
                    <a:close/>
                    <a:moveTo>
                      <a:pt x="9619" y="3713"/>
                    </a:moveTo>
                    <a:lnTo>
                      <a:pt x="9619" y="4072"/>
                    </a:lnTo>
                    <a:lnTo>
                      <a:pt x="9266" y="4072"/>
                    </a:lnTo>
                    <a:lnTo>
                      <a:pt x="9266" y="3713"/>
                    </a:lnTo>
                    <a:close/>
                    <a:moveTo>
                      <a:pt x="10046" y="3713"/>
                    </a:moveTo>
                    <a:lnTo>
                      <a:pt x="10046" y="4072"/>
                    </a:lnTo>
                    <a:lnTo>
                      <a:pt x="9693" y="4072"/>
                    </a:lnTo>
                    <a:lnTo>
                      <a:pt x="9693" y="3713"/>
                    </a:lnTo>
                    <a:close/>
                    <a:moveTo>
                      <a:pt x="10474" y="3713"/>
                    </a:moveTo>
                    <a:lnTo>
                      <a:pt x="10474" y="4072"/>
                    </a:lnTo>
                    <a:lnTo>
                      <a:pt x="10120" y="4072"/>
                    </a:lnTo>
                    <a:lnTo>
                      <a:pt x="10120" y="3713"/>
                    </a:lnTo>
                    <a:close/>
                    <a:moveTo>
                      <a:pt x="10901" y="3713"/>
                    </a:moveTo>
                    <a:lnTo>
                      <a:pt x="10901" y="4072"/>
                    </a:lnTo>
                    <a:lnTo>
                      <a:pt x="10548" y="4072"/>
                    </a:lnTo>
                    <a:lnTo>
                      <a:pt x="10548" y="3713"/>
                    </a:lnTo>
                    <a:close/>
                    <a:moveTo>
                      <a:pt x="11328" y="3713"/>
                    </a:moveTo>
                    <a:lnTo>
                      <a:pt x="11328" y="4072"/>
                    </a:lnTo>
                    <a:lnTo>
                      <a:pt x="10975" y="4072"/>
                    </a:lnTo>
                    <a:lnTo>
                      <a:pt x="10975" y="3713"/>
                    </a:lnTo>
                    <a:close/>
                    <a:moveTo>
                      <a:pt x="11755" y="3713"/>
                    </a:moveTo>
                    <a:lnTo>
                      <a:pt x="11755" y="4072"/>
                    </a:lnTo>
                    <a:lnTo>
                      <a:pt x="11402" y="4072"/>
                    </a:lnTo>
                    <a:lnTo>
                      <a:pt x="11402" y="3713"/>
                    </a:lnTo>
                    <a:close/>
                    <a:moveTo>
                      <a:pt x="649" y="4141"/>
                    </a:moveTo>
                    <a:lnTo>
                      <a:pt x="649" y="4499"/>
                    </a:lnTo>
                    <a:lnTo>
                      <a:pt x="296" y="4499"/>
                    </a:lnTo>
                    <a:lnTo>
                      <a:pt x="296" y="4141"/>
                    </a:lnTo>
                    <a:close/>
                    <a:moveTo>
                      <a:pt x="1076" y="4141"/>
                    </a:moveTo>
                    <a:lnTo>
                      <a:pt x="1076" y="4499"/>
                    </a:lnTo>
                    <a:lnTo>
                      <a:pt x="723" y="4499"/>
                    </a:lnTo>
                    <a:lnTo>
                      <a:pt x="723" y="4141"/>
                    </a:lnTo>
                    <a:close/>
                    <a:moveTo>
                      <a:pt x="1504" y="4141"/>
                    </a:moveTo>
                    <a:lnTo>
                      <a:pt x="1504" y="4499"/>
                    </a:lnTo>
                    <a:lnTo>
                      <a:pt x="1151" y="4499"/>
                    </a:lnTo>
                    <a:lnTo>
                      <a:pt x="1151" y="4141"/>
                    </a:lnTo>
                    <a:close/>
                    <a:moveTo>
                      <a:pt x="1931" y="4141"/>
                    </a:moveTo>
                    <a:lnTo>
                      <a:pt x="1931" y="4499"/>
                    </a:lnTo>
                    <a:lnTo>
                      <a:pt x="1578" y="4499"/>
                    </a:lnTo>
                    <a:lnTo>
                      <a:pt x="1578" y="4141"/>
                    </a:lnTo>
                    <a:close/>
                    <a:moveTo>
                      <a:pt x="2358" y="4141"/>
                    </a:moveTo>
                    <a:lnTo>
                      <a:pt x="2358" y="4499"/>
                    </a:lnTo>
                    <a:lnTo>
                      <a:pt x="2005" y="4499"/>
                    </a:lnTo>
                    <a:lnTo>
                      <a:pt x="2005" y="4141"/>
                    </a:lnTo>
                    <a:close/>
                    <a:moveTo>
                      <a:pt x="2785" y="4141"/>
                    </a:moveTo>
                    <a:lnTo>
                      <a:pt x="2785" y="4499"/>
                    </a:lnTo>
                    <a:lnTo>
                      <a:pt x="2432" y="4499"/>
                    </a:lnTo>
                    <a:lnTo>
                      <a:pt x="2432" y="4141"/>
                    </a:lnTo>
                    <a:close/>
                    <a:moveTo>
                      <a:pt x="3212" y="4141"/>
                    </a:moveTo>
                    <a:lnTo>
                      <a:pt x="3212" y="4499"/>
                    </a:lnTo>
                    <a:lnTo>
                      <a:pt x="2859" y="4499"/>
                    </a:lnTo>
                    <a:lnTo>
                      <a:pt x="2859" y="4141"/>
                    </a:lnTo>
                    <a:close/>
                    <a:moveTo>
                      <a:pt x="3639" y="4141"/>
                    </a:moveTo>
                    <a:lnTo>
                      <a:pt x="3639" y="4499"/>
                    </a:lnTo>
                    <a:lnTo>
                      <a:pt x="3286" y="4499"/>
                    </a:lnTo>
                    <a:lnTo>
                      <a:pt x="3286" y="4141"/>
                    </a:lnTo>
                    <a:close/>
                    <a:moveTo>
                      <a:pt x="4066" y="4141"/>
                    </a:moveTo>
                    <a:lnTo>
                      <a:pt x="4066" y="4499"/>
                    </a:lnTo>
                    <a:lnTo>
                      <a:pt x="3713" y="4499"/>
                    </a:lnTo>
                    <a:lnTo>
                      <a:pt x="3713" y="4141"/>
                    </a:lnTo>
                    <a:close/>
                    <a:moveTo>
                      <a:pt x="4494" y="4141"/>
                    </a:moveTo>
                    <a:lnTo>
                      <a:pt x="4494" y="4499"/>
                    </a:lnTo>
                    <a:lnTo>
                      <a:pt x="4140" y="4499"/>
                    </a:lnTo>
                    <a:lnTo>
                      <a:pt x="4140" y="4141"/>
                    </a:lnTo>
                    <a:close/>
                    <a:moveTo>
                      <a:pt x="4921" y="4141"/>
                    </a:moveTo>
                    <a:lnTo>
                      <a:pt x="4921" y="4499"/>
                    </a:lnTo>
                    <a:lnTo>
                      <a:pt x="4568" y="4499"/>
                    </a:lnTo>
                    <a:lnTo>
                      <a:pt x="4568" y="4141"/>
                    </a:lnTo>
                    <a:close/>
                    <a:moveTo>
                      <a:pt x="5348" y="4141"/>
                    </a:moveTo>
                    <a:lnTo>
                      <a:pt x="5348" y="4499"/>
                    </a:lnTo>
                    <a:lnTo>
                      <a:pt x="4995" y="4499"/>
                    </a:lnTo>
                    <a:lnTo>
                      <a:pt x="4995" y="4141"/>
                    </a:lnTo>
                    <a:close/>
                    <a:moveTo>
                      <a:pt x="5775" y="4141"/>
                    </a:moveTo>
                    <a:lnTo>
                      <a:pt x="5775" y="4499"/>
                    </a:lnTo>
                    <a:lnTo>
                      <a:pt x="5422" y="4499"/>
                    </a:lnTo>
                    <a:lnTo>
                      <a:pt x="5422" y="4141"/>
                    </a:lnTo>
                    <a:close/>
                    <a:moveTo>
                      <a:pt x="6202" y="4141"/>
                    </a:moveTo>
                    <a:lnTo>
                      <a:pt x="6202" y="4499"/>
                    </a:lnTo>
                    <a:lnTo>
                      <a:pt x="5849" y="4499"/>
                    </a:lnTo>
                    <a:lnTo>
                      <a:pt x="5849" y="4141"/>
                    </a:lnTo>
                    <a:close/>
                    <a:moveTo>
                      <a:pt x="6629" y="4141"/>
                    </a:moveTo>
                    <a:lnTo>
                      <a:pt x="6629" y="4499"/>
                    </a:lnTo>
                    <a:lnTo>
                      <a:pt x="6276" y="4499"/>
                    </a:lnTo>
                    <a:lnTo>
                      <a:pt x="6276" y="4141"/>
                    </a:lnTo>
                    <a:close/>
                    <a:moveTo>
                      <a:pt x="7056" y="4141"/>
                    </a:moveTo>
                    <a:lnTo>
                      <a:pt x="7056" y="4499"/>
                    </a:lnTo>
                    <a:lnTo>
                      <a:pt x="6703" y="4499"/>
                    </a:lnTo>
                    <a:lnTo>
                      <a:pt x="6703" y="4141"/>
                    </a:lnTo>
                    <a:close/>
                    <a:moveTo>
                      <a:pt x="7484" y="4141"/>
                    </a:moveTo>
                    <a:lnTo>
                      <a:pt x="7484" y="4499"/>
                    </a:lnTo>
                    <a:lnTo>
                      <a:pt x="7130" y="4499"/>
                    </a:lnTo>
                    <a:lnTo>
                      <a:pt x="7130" y="4141"/>
                    </a:lnTo>
                    <a:close/>
                    <a:moveTo>
                      <a:pt x="7911" y="4141"/>
                    </a:moveTo>
                    <a:lnTo>
                      <a:pt x="7911" y="4499"/>
                    </a:lnTo>
                    <a:lnTo>
                      <a:pt x="7558" y="4499"/>
                    </a:lnTo>
                    <a:lnTo>
                      <a:pt x="7558" y="4141"/>
                    </a:lnTo>
                    <a:close/>
                    <a:moveTo>
                      <a:pt x="8338" y="4141"/>
                    </a:moveTo>
                    <a:lnTo>
                      <a:pt x="8338" y="4499"/>
                    </a:lnTo>
                    <a:lnTo>
                      <a:pt x="7985" y="4499"/>
                    </a:lnTo>
                    <a:lnTo>
                      <a:pt x="7985" y="4141"/>
                    </a:lnTo>
                    <a:close/>
                    <a:moveTo>
                      <a:pt x="8765" y="4141"/>
                    </a:moveTo>
                    <a:lnTo>
                      <a:pt x="8765" y="4499"/>
                    </a:lnTo>
                    <a:lnTo>
                      <a:pt x="8412" y="4499"/>
                    </a:lnTo>
                    <a:lnTo>
                      <a:pt x="8412" y="4141"/>
                    </a:lnTo>
                    <a:close/>
                    <a:moveTo>
                      <a:pt x="9192" y="4141"/>
                    </a:moveTo>
                    <a:lnTo>
                      <a:pt x="9192" y="4499"/>
                    </a:lnTo>
                    <a:lnTo>
                      <a:pt x="8839" y="4499"/>
                    </a:lnTo>
                    <a:lnTo>
                      <a:pt x="8839" y="4141"/>
                    </a:lnTo>
                    <a:close/>
                    <a:moveTo>
                      <a:pt x="9619" y="4141"/>
                    </a:moveTo>
                    <a:lnTo>
                      <a:pt x="9619" y="4499"/>
                    </a:lnTo>
                    <a:lnTo>
                      <a:pt x="9266" y="4499"/>
                    </a:lnTo>
                    <a:lnTo>
                      <a:pt x="9266" y="4141"/>
                    </a:lnTo>
                    <a:close/>
                    <a:moveTo>
                      <a:pt x="10046" y="4141"/>
                    </a:moveTo>
                    <a:lnTo>
                      <a:pt x="10046" y="4499"/>
                    </a:lnTo>
                    <a:lnTo>
                      <a:pt x="9693" y="4499"/>
                    </a:lnTo>
                    <a:lnTo>
                      <a:pt x="9693" y="4141"/>
                    </a:lnTo>
                    <a:close/>
                    <a:moveTo>
                      <a:pt x="10474" y="4141"/>
                    </a:moveTo>
                    <a:lnTo>
                      <a:pt x="10474" y="4499"/>
                    </a:lnTo>
                    <a:lnTo>
                      <a:pt x="10120" y="4499"/>
                    </a:lnTo>
                    <a:lnTo>
                      <a:pt x="10120" y="4141"/>
                    </a:lnTo>
                    <a:close/>
                    <a:moveTo>
                      <a:pt x="10901" y="4141"/>
                    </a:moveTo>
                    <a:lnTo>
                      <a:pt x="10901" y="4499"/>
                    </a:lnTo>
                    <a:lnTo>
                      <a:pt x="10548" y="4499"/>
                    </a:lnTo>
                    <a:lnTo>
                      <a:pt x="10548" y="4141"/>
                    </a:lnTo>
                    <a:close/>
                    <a:moveTo>
                      <a:pt x="11328" y="4141"/>
                    </a:moveTo>
                    <a:lnTo>
                      <a:pt x="11328" y="4499"/>
                    </a:lnTo>
                    <a:lnTo>
                      <a:pt x="10975" y="4499"/>
                    </a:lnTo>
                    <a:lnTo>
                      <a:pt x="10975" y="4141"/>
                    </a:lnTo>
                    <a:close/>
                    <a:moveTo>
                      <a:pt x="11755" y="4141"/>
                    </a:moveTo>
                    <a:lnTo>
                      <a:pt x="11755" y="4499"/>
                    </a:lnTo>
                    <a:lnTo>
                      <a:pt x="11402" y="4499"/>
                    </a:lnTo>
                    <a:lnTo>
                      <a:pt x="11402" y="4141"/>
                    </a:lnTo>
                    <a:close/>
                    <a:moveTo>
                      <a:pt x="649" y="4568"/>
                    </a:moveTo>
                    <a:lnTo>
                      <a:pt x="649" y="4926"/>
                    </a:lnTo>
                    <a:lnTo>
                      <a:pt x="296" y="4926"/>
                    </a:lnTo>
                    <a:lnTo>
                      <a:pt x="296" y="4568"/>
                    </a:lnTo>
                    <a:close/>
                    <a:moveTo>
                      <a:pt x="1076" y="4568"/>
                    </a:moveTo>
                    <a:lnTo>
                      <a:pt x="1076" y="4926"/>
                    </a:lnTo>
                    <a:lnTo>
                      <a:pt x="723" y="4926"/>
                    </a:lnTo>
                    <a:lnTo>
                      <a:pt x="723" y="4568"/>
                    </a:lnTo>
                    <a:close/>
                    <a:moveTo>
                      <a:pt x="1504" y="4568"/>
                    </a:moveTo>
                    <a:lnTo>
                      <a:pt x="1504" y="4926"/>
                    </a:lnTo>
                    <a:lnTo>
                      <a:pt x="1151" y="4926"/>
                    </a:lnTo>
                    <a:lnTo>
                      <a:pt x="1151" y="4568"/>
                    </a:lnTo>
                    <a:close/>
                    <a:moveTo>
                      <a:pt x="1931" y="4568"/>
                    </a:moveTo>
                    <a:lnTo>
                      <a:pt x="1931" y="4926"/>
                    </a:lnTo>
                    <a:lnTo>
                      <a:pt x="1578" y="4926"/>
                    </a:lnTo>
                    <a:lnTo>
                      <a:pt x="1578" y="4568"/>
                    </a:lnTo>
                    <a:close/>
                    <a:moveTo>
                      <a:pt x="2358" y="4568"/>
                    </a:moveTo>
                    <a:lnTo>
                      <a:pt x="2358" y="4926"/>
                    </a:lnTo>
                    <a:lnTo>
                      <a:pt x="2005" y="4926"/>
                    </a:lnTo>
                    <a:lnTo>
                      <a:pt x="2005" y="4568"/>
                    </a:lnTo>
                    <a:close/>
                    <a:moveTo>
                      <a:pt x="2785" y="4568"/>
                    </a:moveTo>
                    <a:lnTo>
                      <a:pt x="2785" y="4926"/>
                    </a:lnTo>
                    <a:lnTo>
                      <a:pt x="2432" y="4926"/>
                    </a:lnTo>
                    <a:lnTo>
                      <a:pt x="2432" y="4568"/>
                    </a:lnTo>
                    <a:close/>
                    <a:moveTo>
                      <a:pt x="3212" y="4568"/>
                    </a:moveTo>
                    <a:lnTo>
                      <a:pt x="3212" y="4926"/>
                    </a:lnTo>
                    <a:lnTo>
                      <a:pt x="2859" y="4926"/>
                    </a:lnTo>
                    <a:lnTo>
                      <a:pt x="2859" y="4568"/>
                    </a:lnTo>
                    <a:close/>
                    <a:moveTo>
                      <a:pt x="3639" y="4568"/>
                    </a:moveTo>
                    <a:lnTo>
                      <a:pt x="3639" y="4926"/>
                    </a:lnTo>
                    <a:lnTo>
                      <a:pt x="3286" y="4926"/>
                    </a:lnTo>
                    <a:lnTo>
                      <a:pt x="3286" y="4568"/>
                    </a:lnTo>
                    <a:close/>
                    <a:moveTo>
                      <a:pt x="4066" y="4568"/>
                    </a:moveTo>
                    <a:lnTo>
                      <a:pt x="4066" y="4926"/>
                    </a:lnTo>
                    <a:lnTo>
                      <a:pt x="3713" y="4926"/>
                    </a:lnTo>
                    <a:lnTo>
                      <a:pt x="3713" y="4568"/>
                    </a:lnTo>
                    <a:close/>
                    <a:moveTo>
                      <a:pt x="4494" y="4568"/>
                    </a:moveTo>
                    <a:lnTo>
                      <a:pt x="4494" y="4926"/>
                    </a:lnTo>
                    <a:lnTo>
                      <a:pt x="4140" y="4926"/>
                    </a:lnTo>
                    <a:lnTo>
                      <a:pt x="4140" y="4568"/>
                    </a:lnTo>
                    <a:close/>
                    <a:moveTo>
                      <a:pt x="4921" y="4568"/>
                    </a:moveTo>
                    <a:lnTo>
                      <a:pt x="4921" y="4926"/>
                    </a:lnTo>
                    <a:lnTo>
                      <a:pt x="4568" y="4926"/>
                    </a:lnTo>
                    <a:lnTo>
                      <a:pt x="4568" y="4568"/>
                    </a:lnTo>
                    <a:close/>
                    <a:moveTo>
                      <a:pt x="5348" y="4568"/>
                    </a:moveTo>
                    <a:lnTo>
                      <a:pt x="5348" y="4926"/>
                    </a:lnTo>
                    <a:lnTo>
                      <a:pt x="4995" y="4926"/>
                    </a:lnTo>
                    <a:lnTo>
                      <a:pt x="4995" y="4568"/>
                    </a:lnTo>
                    <a:close/>
                    <a:moveTo>
                      <a:pt x="5775" y="4568"/>
                    </a:moveTo>
                    <a:lnTo>
                      <a:pt x="5775" y="4926"/>
                    </a:lnTo>
                    <a:lnTo>
                      <a:pt x="5422" y="4926"/>
                    </a:lnTo>
                    <a:lnTo>
                      <a:pt x="5422" y="4568"/>
                    </a:lnTo>
                    <a:close/>
                    <a:moveTo>
                      <a:pt x="6202" y="4568"/>
                    </a:moveTo>
                    <a:lnTo>
                      <a:pt x="6202" y="4926"/>
                    </a:lnTo>
                    <a:lnTo>
                      <a:pt x="5849" y="4926"/>
                    </a:lnTo>
                    <a:lnTo>
                      <a:pt x="5849" y="4568"/>
                    </a:lnTo>
                    <a:close/>
                    <a:moveTo>
                      <a:pt x="6629" y="4568"/>
                    </a:moveTo>
                    <a:lnTo>
                      <a:pt x="6629" y="4926"/>
                    </a:lnTo>
                    <a:lnTo>
                      <a:pt x="6276" y="4926"/>
                    </a:lnTo>
                    <a:lnTo>
                      <a:pt x="6276" y="4568"/>
                    </a:lnTo>
                    <a:close/>
                    <a:moveTo>
                      <a:pt x="7056" y="4568"/>
                    </a:moveTo>
                    <a:lnTo>
                      <a:pt x="7056" y="4926"/>
                    </a:lnTo>
                    <a:lnTo>
                      <a:pt x="6703" y="4926"/>
                    </a:lnTo>
                    <a:lnTo>
                      <a:pt x="6703" y="4568"/>
                    </a:lnTo>
                    <a:close/>
                    <a:moveTo>
                      <a:pt x="7484" y="4568"/>
                    </a:moveTo>
                    <a:lnTo>
                      <a:pt x="7484" y="4926"/>
                    </a:lnTo>
                    <a:lnTo>
                      <a:pt x="7130" y="4926"/>
                    </a:lnTo>
                    <a:lnTo>
                      <a:pt x="7130" y="4568"/>
                    </a:lnTo>
                    <a:close/>
                    <a:moveTo>
                      <a:pt x="7911" y="4568"/>
                    </a:moveTo>
                    <a:lnTo>
                      <a:pt x="7911" y="4926"/>
                    </a:lnTo>
                    <a:lnTo>
                      <a:pt x="7558" y="4926"/>
                    </a:lnTo>
                    <a:lnTo>
                      <a:pt x="7558" y="4568"/>
                    </a:lnTo>
                    <a:close/>
                    <a:moveTo>
                      <a:pt x="8338" y="4568"/>
                    </a:moveTo>
                    <a:lnTo>
                      <a:pt x="8338" y="4926"/>
                    </a:lnTo>
                    <a:lnTo>
                      <a:pt x="7985" y="4926"/>
                    </a:lnTo>
                    <a:lnTo>
                      <a:pt x="7985" y="4568"/>
                    </a:lnTo>
                    <a:close/>
                    <a:moveTo>
                      <a:pt x="8765" y="4568"/>
                    </a:moveTo>
                    <a:lnTo>
                      <a:pt x="8765" y="4926"/>
                    </a:lnTo>
                    <a:lnTo>
                      <a:pt x="8412" y="4926"/>
                    </a:lnTo>
                    <a:lnTo>
                      <a:pt x="8412" y="4568"/>
                    </a:lnTo>
                    <a:close/>
                    <a:moveTo>
                      <a:pt x="9192" y="4568"/>
                    </a:moveTo>
                    <a:lnTo>
                      <a:pt x="9192" y="4926"/>
                    </a:lnTo>
                    <a:lnTo>
                      <a:pt x="8839" y="4926"/>
                    </a:lnTo>
                    <a:lnTo>
                      <a:pt x="8839" y="4568"/>
                    </a:lnTo>
                    <a:close/>
                    <a:moveTo>
                      <a:pt x="9619" y="4568"/>
                    </a:moveTo>
                    <a:lnTo>
                      <a:pt x="9619" y="4926"/>
                    </a:lnTo>
                    <a:lnTo>
                      <a:pt x="9266" y="4926"/>
                    </a:lnTo>
                    <a:lnTo>
                      <a:pt x="9266" y="4568"/>
                    </a:lnTo>
                    <a:close/>
                    <a:moveTo>
                      <a:pt x="10046" y="4568"/>
                    </a:moveTo>
                    <a:lnTo>
                      <a:pt x="10046" y="4926"/>
                    </a:lnTo>
                    <a:lnTo>
                      <a:pt x="9693" y="4926"/>
                    </a:lnTo>
                    <a:lnTo>
                      <a:pt x="9693" y="4568"/>
                    </a:lnTo>
                    <a:close/>
                    <a:moveTo>
                      <a:pt x="10474" y="4568"/>
                    </a:moveTo>
                    <a:lnTo>
                      <a:pt x="10474" y="4926"/>
                    </a:lnTo>
                    <a:lnTo>
                      <a:pt x="10120" y="4926"/>
                    </a:lnTo>
                    <a:lnTo>
                      <a:pt x="10120" y="4568"/>
                    </a:lnTo>
                    <a:close/>
                    <a:moveTo>
                      <a:pt x="10901" y="4568"/>
                    </a:moveTo>
                    <a:lnTo>
                      <a:pt x="10901" y="4926"/>
                    </a:lnTo>
                    <a:lnTo>
                      <a:pt x="10548" y="4926"/>
                    </a:lnTo>
                    <a:lnTo>
                      <a:pt x="10548" y="4568"/>
                    </a:lnTo>
                    <a:close/>
                    <a:moveTo>
                      <a:pt x="11328" y="4568"/>
                    </a:moveTo>
                    <a:lnTo>
                      <a:pt x="11328" y="4926"/>
                    </a:lnTo>
                    <a:lnTo>
                      <a:pt x="10975" y="4926"/>
                    </a:lnTo>
                    <a:lnTo>
                      <a:pt x="10975" y="4568"/>
                    </a:lnTo>
                    <a:close/>
                    <a:moveTo>
                      <a:pt x="11755" y="4568"/>
                    </a:moveTo>
                    <a:lnTo>
                      <a:pt x="11755" y="4926"/>
                    </a:lnTo>
                    <a:lnTo>
                      <a:pt x="11402" y="4926"/>
                    </a:lnTo>
                    <a:lnTo>
                      <a:pt x="11402" y="4568"/>
                    </a:lnTo>
                    <a:close/>
                    <a:moveTo>
                      <a:pt x="649" y="4995"/>
                    </a:moveTo>
                    <a:lnTo>
                      <a:pt x="649" y="5354"/>
                    </a:lnTo>
                    <a:lnTo>
                      <a:pt x="296" y="5354"/>
                    </a:lnTo>
                    <a:lnTo>
                      <a:pt x="296" y="4995"/>
                    </a:lnTo>
                    <a:close/>
                    <a:moveTo>
                      <a:pt x="1076" y="4995"/>
                    </a:moveTo>
                    <a:lnTo>
                      <a:pt x="1076" y="5354"/>
                    </a:lnTo>
                    <a:lnTo>
                      <a:pt x="723" y="5354"/>
                    </a:lnTo>
                    <a:lnTo>
                      <a:pt x="723" y="4995"/>
                    </a:lnTo>
                    <a:close/>
                    <a:moveTo>
                      <a:pt x="1504" y="4995"/>
                    </a:moveTo>
                    <a:lnTo>
                      <a:pt x="1504" y="5354"/>
                    </a:lnTo>
                    <a:lnTo>
                      <a:pt x="1151" y="5354"/>
                    </a:lnTo>
                    <a:lnTo>
                      <a:pt x="1151" y="4995"/>
                    </a:lnTo>
                    <a:close/>
                    <a:moveTo>
                      <a:pt x="1931" y="4995"/>
                    </a:moveTo>
                    <a:lnTo>
                      <a:pt x="1931" y="5354"/>
                    </a:lnTo>
                    <a:lnTo>
                      <a:pt x="1578" y="5354"/>
                    </a:lnTo>
                    <a:lnTo>
                      <a:pt x="1578" y="4995"/>
                    </a:lnTo>
                    <a:close/>
                    <a:moveTo>
                      <a:pt x="2358" y="4995"/>
                    </a:moveTo>
                    <a:lnTo>
                      <a:pt x="2358" y="5354"/>
                    </a:lnTo>
                    <a:lnTo>
                      <a:pt x="2005" y="5354"/>
                    </a:lnTo>
                    <a:lnTo>
                      <a:pt x="2005" y="4995"/>
                    </a:lnTo>
                    <a:close/>
                    <a:moveTo>
                      <a:pt x="2785" y="4995"/>
                    </a:moveTo>
                    <a:lnTo>
                      <a:pt x="2785" y="5354"/>
                    </a:lnTo>
                    <a:lnTo>
                      <a:pt x="2432" y="5354"/>
                    </a:lnTo>
                    <a:lnTo>
                      <a:pt x="2432" y="4995"/>
                    </a:lnTo>
                    <a:close/>
                    <a:moveTo>
                      <a:pt x="3212" y="4995"/>
                    </a:moveTo>
                    <a:lnTo>
                      <a:pt x="3212" y="5354"/>
                    </a:lnTo>
                    <a:lnTo>
                      <a:pt x="2859" y="5354"/>
                    </a:lnTo>
                    <a:lnTo>
                      <a:pt x="2859" y="4995"/>
                    </a:lnTo>
                    <a:close/>
                    <a:moveTo>
                      <a:pt x="3639" y="4995"/>
                    </a:moveTo>
                    <a:lnTo>
                      <a:pt x="3639" y="5354"/>
                    </a:lnTo>
                    <a:lnTo>
                      <a:pt x="3286" y="5354"/>
                    </a:lnTo>
                    <a:lnTo>
                      <a:pt x="3286" y="4995"/>
                    </a:lnTo>
                    <a:close/>
                    <a:moveTo>
                      <a:pt x="4066" y="4995"/>
                    </a:moveTo>
                    <a:lnTo>
                      <a:pt x="4066" y="5354"/>
                    </a:lnTo>
                    <a:lnTo>
                      <a:pt x="3713" y="5354"/>
                    </a:lnTo>
                    <a:lnTo>
                      <a:pt x="3713" y="4995"/>
                    </a:lnTo>
                    <a:close/>
                    <a:moveTo>
                      <a:pt x="4494" y="4995"/>
                    </a:moveTo>
                    <a:lnTo>
                      <a:pt x="4494" y="5354"/>
                    </a:lnTo>
                    <a:lnTo>
                      <a:pt x="4140" y="5354"/>
                    </a:lnTo>
                    <a:lnTo>
                      <a:pt x="4140" y="4995"/>
                    </a:lnTo>
                    <a:close/>
                    <a:moveTo>
                      <a:pt x="4921" y="4995"/>
                    </a:moveTo>
                    <a:lnTo>
                      <a:pt x="4921" y="5354"/>
                    </a:lnTo>
                    <a:lnTo>
                      <a:pt x="4568" y="5354"/>
                    </a:lnTo>
                    <a:lnTo>
                      <a:pt x="4568" y="4995"/>
                    </a:lnTo>
                    <a:close/>
                    <a:moveTo>
                      <a:pt x="5348" y="4995"/>
                    </a:moveTo>
                    <a:lnTo>
                      <a:pt x="5348" y="5354"/>
                    </a:lnTo>
                    <a:lnTo>
                      <a:pt x="4995" y="5354"/>
                    </a:lnTo>
                    <a:lnTo>
                      <a:pt x="4995" y="4995"/>
                    </a:lnTo>
                    <a:close/>
                    <a:moveTo>
                      <a:pt x="5775" y="4995"/>
                    </a:moveTo>
                    <a:lnTo>
                      <a:pt x="5775" y="5354"/>
                    </a:lnTo>
                    <a:lnTo>
                      <a:pt x="5422" y="5354"/>
                    </a:lnTo>
                    <a:lnTo>
                      <a:pt x="5422" y="4995"/>
                    </a:lnTo>
                    <a:close/>
                    <a:moveTo>
                      <a:pt x="6202" y="4995"/>
                    </a:moveTo>
                    <a:lnTo>
                      <a:pt x="6202" y="5354"/>
                    </a:lnTo>
                    <a:lnTo>
                      <a:pt x="5849" y="5354"/>
                    </a:lnTo>
                    <a:lnTo>
                      <a:pt x="5849" y="4995"/>
                    </a:lnTo>
                    <a:close/>
                    <a:moveTo>
                      <a:pt x="6629" y="4995"/>
                    </a:moveTo>
                    <a:lnTo>
                      <a:pt x="6629" y="5354"/>
                    </a:lnTo>
                    <a:lnTo>
                      <a:pt x="6276" y="5354"/>
                    </a:lnTo>
                    <a:lnTo>
                      <a:pt x="6276" y="4995"/>
                    </a:lnTo>
                    <a:close/>
                    <a:moveTo>
                      <a:pt x="7056" y="4995"/>
                    </a:moveTo>
                    <a:lnTo>
                      <a:pt x="7056" y="5354"/>
                    </a:lnTo>
                    <a:lnTo>
                      <a:pt x="6703" y="5354"/>
                    </a:lnTo>
                    <a:lnTo>
                      <a:pt x="6703" y="4995"/>
                    </a:lnTo>
                    <a:close/>
                    <a:moveTo>
                      <a:pt x="7484" y="4995"/>
                    </a:moveTo>
                    <a:lnTo>
                      <a:pt x="7484" y="5354"/>
                    </a:lnTo>
                    <a:lnTo>
                      <a:pt x="7130" y="5354"/>
                    </a:lnTo>
                    <a:lnTo>
                      <a:pt x="7130" y="4995"/>
                    </a:lnTo>
                    <a:close/>
                    <a:moveTo>
                      <a:pt x="7911" y="4995"/>
                    </a:moveTo>
                    <a:lnTo>
                      <a:pt x="7911" y="5354"/>
                    </a:lnTo>
                    <a:lnTo>
                      <a:pt x="7558" y="5354"/>
                    </a:lnTo>
                    <a:lnTo>
                      <a:pt x="7558" y="4995"/>
                    </a:lnTo>
                    <a:close/>
                    <a:moveTo>
                      <a:pt x="8338" y="4995"/>
                    </a:moveTo>
                    <a:lnTo>
                      <a:pt x="8338" y="5354"/>
                    </a:lnTo>
                    <a:lnTo>
                      <a:pt x="7985" y="5354"/>
                    </a:lnTo>
                    <a:lnTo>
                      <a:pt x="7985" y="4995"/>
                    </a:lnTo>
                    <a:close/>
                    <a:moveTo>
                      <a:pt x="8765" y="4995"/>
                    </a:moveTo>
                    <a:lnTo>
                      <a:pt x="8765" y="5354"/>
                    </a:lnTo>
                    <a:lnTo>
                      <a:pt x="8412" y="5354"/>
                    </a:lnTo>
                    <a:lnTo>
                      <a:pt x="8412" y="4995"/>
                    </a:lnTo>
                    <a:close/>
                    <a:moveTo>
                      <a:pt x="9192" y="4995"/>
                    </a:moveTo>
                    <a:lnTo>
                      <a:pt x="9192" y="5354"/>
                    </a:lnTo>
                    <a:lnTo>
                      <a:pt x="8839" y="5354"/>
                    </a:lnTo>
                    <a:lnTo>
                      <a:pt x="8839" y="4995"/>
                    </a:lnTo>
                    <a:close/>
                    <a:moveTo>
                      <a:pt x="9619" y="4995"/>
                    </a:moveTo>
                    <a:lnTo>
                      <a:pt x="9619" y="5354"/>
                    </a:lnTo>
                    <a:lnTo>
                      <a:pt x="9266" y="5354"/>
                    </a:lnTo>
                    <a:lnTo>
                      <a:pt x="9266" y="4995"/>
                    </a:lnTo>
                    <a:close/>
                    <a:moveTo>
                      <a:pt x="10046" y="4995"/>
                    </a:moveTo>
                    <a:lnTo>
                      <a:pt x="10046" y="5354"/>
                    </a:lnTo>
                    <a:lnTo>
                      <a:pt x="9693" y="5354"/>
                    </a:lnTo>
                    <a:lnTo>
                      <a:pt x="9693" y="4995"/>
                    </a:lnTo>
                    <a:close/>
                    <a:moveTo>
                      <a:pt x="10474" y="4995"/>
                    </a:moveTo>
                    <a:lnTo>
                      <a:pt x="10474" y="5354"/>
                    </a:lnTo>
                    <a:lnTo>
                      <a:pt x="10120" y="5354"/>
                    </a:lnTo>
                    <a:lnTo>
                      <a:pt x="10120" y="4995"/>
                    </a:lnTo>
                    <a:close/>
                    <a:moveTo>
                      <a:pt x="10901" y="4995"/>
                    </a:moveTo>
                    <a:lnTo>
                      <a:pt x="10901" y="5354"/>
                    </a:lnTo>
                    <a:lnTo>
                      <a:pt x="10548" y="5354"/>
                    </a:lnTo>
                    <a:lnTo>
                      <a:pt x="10548" y="4995"/>
                    </a:lnTo>
                    <a:close/>
                    <a:moveTo>
                      <a:pt x="11328" y="4995"/>
                    </a:moveTo>
                    <a:lnTo>
                      <a:pt x="11328" y="5354"/>
                    </a:lnTo>
                    <a:lnTo>
                      <a:pt x="10975" y="5354"/>
                    </a:lnTo>
                    <a:lnTo>
                      <a:pt x="10975" y="4995"/>
                    </a:lnTo>
                    <a:close/>
                    <a:moveTo>
                      <a:pt x="11755" y="4995"/>
                    </a:moveTo>
                    <a:lnTo>
                      <a:pt x="11755" y="5354"/>
                    </a:lnTo>
                    <a:lnTo>
                      <a:pt x="11402" y="5354"/>
                    </a:lnTo>
                    <a:lnTo>
                      <a:pt x="11402" y="4995"/>
                    </a:lnTo>
                    <a:close/>
                    <a:moveTo>
                      <a:pt x="649" y="5422"/>
                    </a:moveTo>
                    <a:lnTo>
                      <a:pt x="649" y="5781"/>
                    </a:lnTo>
                    <a:lnTo>
                      <a:pt x="296" y="5781"/>
                    </a:lnTo>
                    <a:lnTo>
                      <a:pt x="296" y="5422"/>
                    </a:lnTo>
                    <a:close/>
                    <a:moveTo>
                      <a:pt x="1076" y="5422"/>
                    </a:moveTo>
                    <a:lnTo>
                      <a:pt x="1076" y="5781"/>
                    </a:lnTo>
                    <a:lnTo>
                      <a:pt x="723" y="5781"/>
                    </a:lnTo>
                    <a:lnTo>
                      <a:pt x="723" y="5422"/>
                    </a:lnTo>
                    <a:close/>
                    <a:moveTo>
                      <a:pt x="1504" y="5422"/>
                    </a:moveTo>
                    <a:lnTo>
                      <a:pt x="1504" y="5781"/>
                    </a:lnTo>
                    <a:lnTo>
                      <a:pt x="1151" y="5781"/>
                    </a:lnTo>
                    <a:lnTo>
                      <a:pt x="1151" y="5422"/>
                    </a:lnTo>
                    <a:close/>
                    <a:moveTo>
                      <a:pt x="1931" y="5422"/>
                    </a:moveTo>
                    <a:lnTo>
                      <a:pt x="1931" y="5781"/>
                    </a:lnTo>
                    <a:lnTo>
                      <a:pt x="1578" y="5781"/>
                    </a:lnTo>
                    <a:lnTo>
                      <a:pt x="1578" y="5422"/>
                    </a:lnTo>
                    <a:close/>
                    <a:moveTo>
                      <a:pt x="2358" y="5422"/>
                    </a:moveTo>
                    <a:lnTo>
                      <a:pt x="2358" y="5781"/>
                    </a:lnTo>
                    <a:lnTo>
                      <a:pt x="2005" y="5781"/>
                    </a:lnTo>
                    <a:lnTo>
                      <a:pt x="2005" y="5422"/>
                    </a:lnTo>
                    <a:close/>
                    <a:moveTo>
                      <a:pt x="2785" y="5422"/>
                    </a:moveTo>
                    <a:lnTo>
                      <a:pt x="2785" y="5781"/>
                    </a:lnTo>
                    <a:lnTo>
                      <a:pt x="2432" y="5781"/>
                    </a:lnTo>
                    <a:lnTo>
                      <a:pt x="2432" y="5422"/>
                    </a:lnTo>
                    <a:close/>
                    <a:moveTo>
                      <a:pt x="3212" y="5422"/>
                    </a:moveTo>
                    <a:lnTo>
                      <a:pt x="3212" y="5781"/>
                    </a:lnTo>
                    <a:lnTo>
                      <a:pt x="2859" y="5781"/>
                    </a:lnTo>
                    <a:lnTo>
                      <a:pt x="2859" y="5422"/>
                    </a:lnTo>
                    <a:close/>
                    <a:moveTo>
                      <a:pt x="3639" y="5422"/>
                    </a:moveTo>
                    <a:lnTo>
                      <a:pt x="3639" y="5781"/>
                    </a:lnTo>
                    <a:lnTo>
                      <a:pt x="3286" y="5781"/>
                    </a:lnTo>
                    <a:lnTo>
                      <a:pt x="3286" y="5422"/>
                    </a:lnTo>
                    <a:close/>
                    <a:moveTo>
                      <a:pt x="4066" y="5422"/>
                    </a:moveTo>
                    <a:lnTo>
                      <a:pt x="4066" y="5781"/>
                    </a:lnTo>
                    <a:lnTo>
                      <a:pt x="3713" y="5781"/>
                    </a:lnTo>
                    <a:lnTo>
                      <a:pt x="3713" y="5422"/>
                    </a:lnTo>
                    <a:close/>
                    <a:moveTo>
                      <a:pt x="4494" y="5422"/>
                    </a:moveTo>
                    <a:lnTo>
                      <a:pt x="4494" y="5781"/>
                    </a:lnTo>
                    <a:lnTo>
                      <a:pt x="4140" y="5781"/>
                    </a:lnTo>
                    <a:lnTo>
                      <a:pt x="4140" y="5422"/>
                    </a:lnTo>
                    <a:close/>
                    <a:moveTo>
                      <a:pt x="4921" y="5422"/>
                    </a:moveTo>
                    <a:lnTo>
                      <a:pt x="4921" y="5781"/>
                    </a:lnTo>
                    <a:lnTo>
                      <a:pt x="4568" y="5781"/>
                    </a:lnTo>
                    <a:lnTo>
                      <a:pt x="4568" y="5422"/>
                    </a:lnTo>
                    <a:close/>
                    <a:moveTo>
                      <a:pt x="5348" y="5422"/>
                    </a:moveTo>
                    <a:lnTo>
                      <a:pt x="5348" y="5781"/>
                    </a:lnTo>
                    <a:lnTo>
                      <a:pt x="4995" y="5781"/>
                    </a:lnTo>
                    <a:lnTo>
                      <a:pt x="4995" y="5422"/>
                    </a:lnTo>
                    <a:close/>
                    <a:moveTo>
                      <a:pt x="5775" y="5422"/>
                    </a:moveTo>
                    <a:lnTo>
                      <a:pt x="5775" y="5781"/>
                    </a:lnTo>
                    <a:lnTo>
                      <a:pt x="5422" y="5781"/>
                    </a:lnTo>
                    <a:lnTo>
                      <a:pt x="5422" y="5422"/>
                    </a:lnTo>
                    <a:close/>
                    <a:moveTo>
                      <a:pt x="6202" y="5422"/>
                    </a:moveTo>
                    <a:lnTo>
                      <a:pt x="6202" y="5781"/>
                    </a:lnTo>
                    <a:lnTo>
                      <a:pt x="5849" y="5781"/>
                    </a:lnTo>
                    <a:lnTo>
                      <a:pt x="5849" y="5422"/>
                    </a:lnTo>
                    <a:close/>
                    <a:moveTo>
                      <a:pt x="6629" y="5422"/>
                    </a:moveTo>
                    <a:lnTo>
                      <a:pt x="6629" y="5781"/>
                    </a:lnTo>
                    <a:lnTo>
                      <a:pt x="6276" y="5781"/>
                    </a:lnTo>
                    <a:lnTo>
                      <a:pt x="6276" y="5422"/>
                    </a:lnTo>
                    <a:close/>
                    <a:moveTo>
                      <a:pt x="7056" y="5422"/>
                    </a:moveTo>
                    <a:lnTo>
                      <a:pt x="7056" y="5781"/>
                    </a:lnTo>
                    <a:lnTo>
                      <a:pt x="6703" y="5781"/>
                    </a:lnTo>
                    <a:lnTo>
                      <a:pt x="6703" y="5422"/>
                    </a:lnTo>
                    <a:close/>
                    <a:moveTo>
                      <a:pt x="7484" y="5422"/>
                    </a:moveTo>
                    <a:lnTo>
                      <a:pt x="7484" y="5781"/>
                    </a:lnTo>
                    <a:lnTo>
                      <a:pt x="7130" y="5781"/>
                    </a:lnTo>
                    <a:lnTo>
                      <a:pt x="7130" y="5422"/>
                    </a:lnTo>
                    <a:close/>
                    <a:moveTo>
                      <a:pt x="7911" y="5422"/>
                    </a:moveTo>
                    <a:lnTo>
                      <a:pt x="7911" y="5781"/>
                    </a:lnTo>
                    <a:lnTo>
                      <a:pt x="7558" y="5781"/>
                    </a:lnTo>
                    <a:lnTo>
                      <a:pt x="7558" y="5422"/>
                    </a:lnTo>
                    <a:close/>
                    <a:moveTo>
                      <a:pt x="8338" y="5422"/>
                    </a:moveTo>
                    <a:lnTo>
                      <a:pt x="8338" y="5781"/>
                    </a:lnTo>
                    <a:lnTo>
                      <a:pt x="7985" y="5781"/>
                    </a:lnTo>
                    <a:lnTo>
                      <a:pt x="7985" y="5422"/>
                    </a:lnTo>
                    <a:close/>
                    <a:moveTo>
                      <a:pt x="8765" y="5422"/>
                    </a:moveTo>
                    <a:lnTo>
                      <a:pt x="8765" y="5781"/>
                    </a:lnTo>
                    <a:lnTo>
                      <a:pt x="8412" y="5781"/>
                    </a:lnTo>
                    <a:lnTo>
                      <a:pt x="8412" y="5422"/>
                    </a:lnTo>
                    <a:close/>
                    <a:moveTo>
                      <a:pt x="9192" y="5422"/>
                    </a:moveTo>
                    <a:lnTo>
                      <a:pt x="9192" y="5781"/>
                    </a:lnTo>
                    <a:lnTo>
                      <a:pt x="8839" y="5781"/>
                    </a:lnTo>
                    <a:lnTo>
                      <a:pt x="8839" y="5422"/>
                    </a:lnTo>
                    <a:close/>
                    <a:moveTo>
                      <a:pt x="9619" y="5422"/>
                    </a:moveTo>
                    <a:lnTo>
                      <a:pt x="9619" y="5781"/>
                    </a:lnTo>
                    <a:lnTo>
                      <a:pt x="9266" y="5781"/>
                    </a:lnTo>
                    <a:lnTo>
                      <a:pt x="9266" y="5422"/>
                    </a:lnTo>
                    <a:close/>
                    <a:moveTo>
                      <a:pt x="10046" y="5422"/>
                    </a:moveTo>
                    <a:lnTo>
                      <a:pt x="10046" y="5781"/>
                    </a:lnTo>
                    <a:lnTo>
                      <a:pt x="9693" y="5781"/>
                    </a:lnTo>
                    <a:lnTo>
                      <a:pt x="9693" y="5422"/>
                    </a:lnTo>
                    <a:close/>
                    <a:moveTo>
                      <a:pt x="10474" y="5422"/>
                    </a:moveTo>
                    <a:lnTo>
                      <a:pt x="10474" y="5781"/>
                    </a:lnTo>
                    <a:lnTo>
                      <a:pt x="10120" y="5781"/>
                    </a:lnTo>
                    <a:lnTo>
                      <a:pt x="10120" y="5422"/>
                    </a:lnTo>
                    <a:close/>
                    <a:moveTo>
                      <a:pt x="10901" y="5422"/>
                    </a:moveTo>
                    <a:lnTo>
                      <a:pt x="10901" y="5781"/>
                    </a:lnTo>
                    <a:lnTo>
                      <a:pt x="10548" y="5781"/>
                    </a:lnTo>
                    <a:lnTo>
                      <a:pt x="10548" y="5422"/>
                    </a:lnTo>
                    <a:close/>
                    <a:moveTo>
                      <a:pt x="11328" y="5422"/>
                    </a:moveTo>
                    <a:lnTo>
                      <a:pt x="11328" y="5781"/>
                    </a:lnTo>
                    <a:lnTo>
                      <a:pt x="10975" y="5781"/>
                    </a:lnTo>
                    <a:lnTo>
                      <a:pt x="10975" y="5422"/>
                    </a:lnTo>
                    <a:close/>
                    <a:moveTo>
                      <a:pt x="11755" y="5422"/>
                    </a:moveTo>
                    <a:lnTo>
                      <a:pt x="11755" y="5781"/>
                    </a:lnTo>
                    <a:lnTo>
                      <a:pt x="11402" y="5781"/>
                    </a:lnTo>
                    <a:lnTo>
                      <a:pt x="11402" y="5422"/>
                    </a:lnTo>
                    <a:close/>
                    <a:moveTo>
                      <a:pt x="649" y="5849"/>
                    </a:moveTo>
                    <a:lnTo>
                      <a:pt x="649" y="6208"/>
                    </a:lnTo>
                    <a:lnTo>
                      <a:pt x="296" y="6208"/>
                    </a:lnTo>
                    <a:lnTo>
                      <a:pt x="296" y="5849"/>
                    </a:lnTo>
                    <a:close/>
                    <a:moveTo>
                      <a:pt x="1076" y="5849"/>
                    </a:moveTo>
                    <a:lnTo>
                      <a:pt x="1076" y="6208"/>
                    </a:lnTo>
                    <a:lnTo>
                      <a:pt x="723" y="6208"/>
                    </a:lnTo>
                    <a:lnTo>
                      <a:pt x="723" y="5849"/>
                    </a:lnTo>
                    <a:close/>
                    <a:moveTo>
                      <a:pt x="1504" y="5849"/>
                    </a:moveTo>
                    <a:lnTo>
                      <a:pt x="1504" y="6208"/>
                    </a:lnTo>
                    <a:lnTo>
                      <a:pt x="1151" y="6208"/>
                    </a:lnTo>
                    <a:lnTo>
                      <a:pt x="1151" y="5849"/>
                    </a:lnTo>
                    <a:close/>
                    <a:moveTo>
                      <a:pt x="1931" y="5849"/>
                    </a:moveTo>
                    <a:lnTo>
                      <a:pt x="1931" y="6208"/>
                    </a:lnTo>
                    <a:lnTo>
                      <a:pt x="1578" y="6208"/>
                    </a:lnTo>
                    <a:lnTo>
                      <a:pt x="1578" y="5849"/>
                    </a:lnTo>
                    <a:close/>
                    <a:moveTo>
                      <a:pt x="2358" y="5849"/>
                    </a:moveTo>
                    <a:lnTo>
                      <a:pt x="2358" y="6208"/>
                    </a:lnTo>
                    <a:lnTo>
                      <a:pt x="2005" y="6208"/>
                    </a:lnTo>
                    <a:lnTo>
                      <a:pt x="2005" y="5849"/>
                    </a:lnTo>
                    <a:close/>
                    <a:moveTo>
                      <a:pt x="2785" y="5849"/>
                    </a:moveTo>
                    <a:lnTo>
                      <a:pt x="2785" y="6208"/>
                    </a:lnTo>
                    <a:lnTo>
                      <a:pt x="2432" y="6208"/>
                    </a:lnTo>
                    <a:lnTo>
                      <a:pt x="2432" y="5849"/>
                    </a:lnTo>
                    <a:close/>
                    <a:moveTo>
                      <a:pt x="3212" y="5849"/>
                    </a:moveTo>
                    <a:lnTo>
                      <a:pt x="3212" y="6208"/>
                    </a:lnTo>
                    <a:lnTo>
                      <a:pt x="2859" y="6208"/>
                    </a:lnTo>
                    <a:lnTo>
                      <a:pt x="2859" y="5849"/>
                    </a:lnTo>
                    <a:close/>
                    <a:moveTo>
                      <a:pt x="3639" y="5849"/>
                    </a:moveTo>
                    <a:lnTo>
                      <a:pt x="3639" y="6208"/>
                    </a:lnTo>
                    <a:lnTo>
                      <a:pt x="3286" y="6208"/>
                    </a:lnTo>
                    <a:lnTo>
                      <a:pt x="3286" y="5849"/>
                    </a:lnTo>
                    <a:close/>
                    <a:moveTo>
                      <a:pt x="4066" y="5849"/>
                    </a:moveTo>
                    <a:lnTo>
                      <a:pt x="4066" y="6208"/>
                    </a:lnTo>
                    <a:lnTo>
                      <a:pt x="3713" y="6208"/>
                    </a:lnTo>
                    <a:lnTo>
                      <a:pt x="3713" y="5849"/>
                    </a:lnTo>
                    <a:close/>
                    <a:moveTo>
                      <a:pt x="4494" y="5849"/>
                    </a:moveTo>
                    <a:lnTo>
                      <a:pt x="4494" y="6208"/>
                    </a:lnTo>
                    <a:lnTo>
                      <a:pt x="4140" y="6208"/>
                    </a:lnTo>
                    <a:lnTo>
                      <a:pt x="4140" y="5849"/>
                    </a:lnTo>
                    <a:close/>
                    <a:moveTo>
                      <a:pt x="4921" y="5849"/>
                    </a:moveTo>
                    <a:lnTo>
                      <a:pt x="4921" y="6208"/>
                    </a:lnTo>
                    <a:lnTo>
                      <a:pt x="4568" y="6208"/>
                    </a:lnTo>
                    <a:lnTo>
                      <a:pt x="4568" y="5849"/>
                    </a:lnTo>
                    <a:close/>
                    <a:moveTo>
                      <a:pt x="5348" y="5849"/>
                    </a:moveTo>
                    <a:lnTo>
                      <a:pt x="5348" y="6208"/>
                    </a:lnTo>
                    <a:lnTo>
                      <a:pt x="4995" y="6208"/>
                    </a:lnTo>
                    <a:lnTo>
                      <a:pt x="4995" y="5849"/>
                    </a:lnTo>
                    <a:close/>
                    <a:moveTo>
                      <a:pt x="5775" y="5849"/>
                    </a:moveTo>
                    <a:lnTo>
                      <a:pt x="5775" y="6208"/>
                    </a:lnTo>
                    <a:lnTo>
                      <a:pt x="5422" y="6208"/>
                    </a:lnTo>
                    <a:lnTo>
                      <a:pt x="5422" y="5849"/>
                    </a:lnTo>
                    <a:close/>
                    <a:moveTo>
                      <a:pt x="6202" y="5849"/>
                    </a:moveTo>
                    <a:lnTo>
                      <a:pt x="6202" y="6208"/>
                    </a:lnTo>
                    <a:lnTo>
                      <a:pt x="5849" y="6208"/>
                    </a:lnTo>
                    <a:lnTo>
                      <a:pt x="5849" y="5849"/>
                    </a:lnTo>
                    <a:close/>
                    <a:moveTo>
                      <a:pt x="6629" y="5849"/>
                    </a:moveTo>
                    <a:lnTo>
                      <a:pt x="6629" y="6208"/>
                    </a:lnTo>
                    <a:lnTo>
                      <a:pt x="6276" y="6208"/>
                    </a:lnTo>
                    <a:lnTo>
                      <a:pt x="6276" y="5849"/>
                    </a:lnTo>
                    <a:close/>
                    <a:moveTo>
                      <a:pt x="7056" y="5849"/>
                    </a:moveTo>
                    <a:lnTo>
                      <a:pt x="7056" y="6208"/>
                    </a:lnTo>
                    <a:lnTo>
                      <a:pt x="6703" y="6208"/>
                    </a:lnTo>
                    <a:lnTo>
                      <a:pt x="6703" y="5849"/>
                    </a:lnTo>
                    <a:close/>
                    <a:moveTo>
                      <a:pt x="7484" y="5849"/>
                    </a:moveTo>
                    <a:lnTo>
                      <a:pt x="7484" y="6208"/>
                    </a:lnTo>
                    <a:lnTo>
                      <a:pt x="7130" y="6208"/>
                    </a:lnTo>
                    <a:lnTo>
                      <a:pt x="7130" y="5849"/>
                    </a:lnTo>
                    <a:close/>
                    <a:moveTo>
                      <a:pt x="7911" y="5849"/>
                    </a:moveTo>
                    <a:lnTo>
                      <a:pt x="7911" y="6208"/>
                    </a:lnTo>
                    <a:lnTo>
                      <a:pt x="7558" y="6208"/>
                    </a:lnTo>
                    <a:lnTo>
                      <a:pt x="7558" y="5849"/>
                    </a:lnTo>
                    <a:close/>
                    <a:moveTo>
                      <a:pt x="8338" y="5849"/>
                    </a:moveTo>
                    <a:lnTo>
                      <a:pt x="8338" y="6208"/>
                    </a:lnTo>
                    <a:lnTo>
                      <a:pt x="7985" y="6208"/>
                    </a:lnTo>
                    <a:lnTo>
                      <a:pt x="7985" y="5849"/>
                    </a:lnTo>
                    <a:close/>
                    <a:moveTo>
                      <a:pt x="8765" y="5849"/>
                    </a:moveTo>
                    <a:lnTo>
                      <a:pt x="8765" y="6208"/>
                    </a:lnTo>
                    <a:lnTo>
                      <a:pt x="8412" y="6208"/>
                    </a:lnTo>
                    <a:lnTo>
                      <a:pt x="8412" y="5849"/>
                    </a:lnTo>
                    <a:close/>
                    <a:moveTo>
                      <a:pt x="9192" y="5849"/>
                    </a:moveTo>
                    <a:lnTo>
                      <a:pt x="9192" y="6208"/>
                    </a:lnTo>
                    <a:lnTo>
                      <a:pt x="8839" y="6208"/>
                    </a:lnTo>
                    <a:lnTo>
                      <a:pt x="8839" y="5849"/>
                    </a:lnTo>
                    <a:close/>
                    <a:moveTo>
                      <a:pt x="9619" y="5849"/>
                    </a:moveTo>
                    <a:lnTo>
                      <a:pt x="9619" y="6208"/>
                    </a:lnTo>
                    <a:lnTo>
                      <a:pt x="9266" y="6208"/>
                    </a:lnTo>
                    <a:lnTo>
                      <a:pt x="9266" y="5849"/>
                    </a:lnTo>
                    <a:close/>
                    <a:moveTo>
                      <a:pt x="10046" y="5849"/>
                    </a:moveTo>
                    <a:lnTo>
                      <a:pt x="10046" y="6208"/>
                    </a:lnTo>
                    <a:lnTo>
                      <a:pt x="9693" y="6208"/>
                    </a:lnTo>
                    <a:lnTo>
                      <a:pt x="9693" y="5849"/>
                    </a:lnTo>
                    <a:close/>
                    <a:moveTo>
                      <a:pt x="10474" y="5849"/>
                    </a:moveTo>
                    <a:lnTo>
                      <a:pt x="10474" y="6208"/>
                    </a:lnTo>
                    <a:lnTo>
                      <a:pt x="10120" y="6208"/>
                    </a:lnTo>
                    <a:lnTo>
                      <a:pt x="10120" y="5849"/>
                    </a:lnTo>
                    <a:close/>
                    <a:moveTo>
                      <a:pt x="10901" y="5849"/>
                    </a:moveTo>
                    <a:lnTo>
                      <a:pt x="10901" y="6208"/>
                    </a:lnTo>
                    <a:lnTo>
                      <a:pt x="10548" y="6208"/>
                    </a:lnTo>
                    <a:lnTo>
                      <a:pt x="10548" y="5849"/>
                    </a:lnTo>
                    <a:close/>
                    <a:moveTo>
                      <a:pt x="11328" y="5849"/>
                    </a:moveTo>
                    <a:lnTo>
                      <a:pt x="11328" y="6208"/>
                    </a:lnTo>
                    <a:lnTo>
                      <a:pt x="10975" y="6208"/>
                    </a:lnTo>
                    <a:lnTo>
                      <a:pt x="10975" y="5849"/>
                    </a:lnTo>
                    <a:close/>
                    <a:moveTo>
                      <a:pt x="11755" y="5849"/>
                    </a:moveTo>
                    <a:lnTo>
                      <a:pt x="11755" y="6208"/>
                    </a:lnTo>
                    <a:lnTo>
                      <a:pt x="11402" y="6208"/>
                    </a:lnTo>
                    <a:lnTo>
                      <a:pt x="11402" y="5849"/>
                    </a:lnTo>
                    <a:close/>
                    <a:moveTo>
                      <a:pt x="649" y="6276"/>
                    </a:moveTo>
                    <a:lnTo>
                      <a:pt x="649" y="6635"/>
                    </a:lnTo>
                    <a:lnTo>
                      <a:pt x="296" y="6635"/>
                    </a:lnTo>
                    <a:lnTo>
                      <a:pt x="296" y="6276"/>
                    </a:lnTo>
                    <a:close/>
                    <a:moveTo>
                      <a:pt x="1076" y="6276"/>
                    </a:moveTo>
                    <a:lnTo>
                      <a:pt x="1076" y="6635"/>
                    </a:lnTo>
                    <a:lnTo>
                      <a:pt x="723" y="6635"/>
                    </a:lnTo>
                    <a:lnTo>
                      <a:pt x="723" y="6276"/>
                    </a:lnTo>
                    <a:close/>
                    <a:moveTo>
                      <a:pt x="1504" y="6276"/>
                    </a:moveTo>
                    <a:lnTo>
                      <a:pt x="1504" y="6635"/>
                    </a:lnTo>
                    <a:lnTo>
                      <a:pt x="1151" y="6635"/>
                    </a:lnTo>
                    <a:lnTo>
                      <a:pt x="1151" y="6276"/>
                    </a:lnTo>
                    <a:close/>
                    <a:moveTo>
                      <a:pt x="1931" y="6276"/>
                    </a:moveTo>
                    <a:lnTo>
                      <a:pt x="1931" y="6635"/>
                    </a:lnTo>
                    <a:lnTo>
                      <a:pt x="1578" y="6635"/>
                    </a:lnTo>
                    <a:lnTo>
                      <a:pt x="1578" y="6276"/>
                    </a:lnTo>
                    <a:close/>
                    <a:moveTo>
                      <a:pt x="2358" y="6276"/>
                    </a:moveTo>
                    <a:lnTo>
                      <a:pt x="2358" y="6635"/>
                    </a:lnTo>
                    <a:lnTo>
                      <a:pt x="2005" y="6635"/>
                    </a:lnTo>
                    <a:lnTo>
                      <a:pt x="2005" y="6276"/>
                    </a:lnTo>
                    <a:close/>
                    <a:moveTo>
                      <a:pt x="2785" y="6276"/>
                    </a:moveTo>
                    <a:lnTo>
                      <a:pt x="2785" y="6635"/>
                    </a:lnTo>
                    <a:lnTo>
                      <a:pt x="2432" y="6635"/>
                    </a:lnTo>
                    <a:lnTo>
                      <a:pt x="2432" y="6276"/>
                    </a:lnTo>
                    <a:close/>
                    <a:moveTo>
                      <a:pt x="3212" y="6276"/>
                    </a:moveTo>
                    <a:lnTo>
                      <a:pt x="3212" y="6635"/>
                    </a:lnTo>
                    <a:lnTo>
                      <a:pt x="2859" y="6635"/>
                    </a:lnTo>
                    <a:lnTo>
                      <a:pt x="2859" y="6276"/>
                    </a:lnTo>
                    <a:close/>
                    <a:moveTo>
                      <a:pt x="3639" y="6276"/>
                    </a:moveTo>
                    <a:lnTo>
                      <a:pt x="3639" y="6635"/>
                    </a:lnTo>
                    <a:lnTo>
                      <a:pt x="3286" y="6635"/>
                    </a:lnTo>
                    <a:lnTo>
                      <a:pt x="3286" y="6276"/>
                    </a:lnTo>
                    <a:close/>
                    <a:moveTo>
                      <a:pt x="4066" y="6276"/>
                    </a:moveTo>
                    <a:lnTo>
                      <a:pt x="4066" y="6635"/>
                    </a:lnTo>
                    <a:lnTo>
                      <a:pt x="3713" y="6635"/>
                    </a:lnTo>
                    <a:lnTo>
                      <a:pt x="3713" y="6276"/>
                    </a:lnTo>
                    <a:close/>
                    <a:moveTo>
                      <a:pt x="4494" y="6276"/>
                    </a:moveTo>
                    <a:lnTo>
                      <a:pt x="4494" y="6635"/>
                    </a:lnTo>
                    <a:lnTo>
                      <a:pt x="4140" y="6635"/>
                    </a:lnTo>
                    <a:lnTo>
                      <a:pt x="4140" y="6276"/>
                    </a:lnTo>
                    <a:close/>
                    <a:moveTo>
                      <a:pt x="4921" y="6276"/>
                    </a:moveTo>
                    <a:lnTo>
                      <a:pt x="4921" y="6635"/>
                    </a:lnTo>
                    <a:lnTo>
                      <a:pt x="4568" y="6635"/>
                    </a:lnTo>
                    <a:lnTo>
                      <a:pt x="4568" y="6276"/>
                    </a:lnTo>
                    <a:close/>
                    <a:moveTo>
                      <a:pt x="5348" y="6276"/>
                    </a:moveTo>
                    <a:lnTo>
                      <a:pt x="5348" y="6635"/>
                    </a:lnTo>
                    <a:lnTo>
                      <a:pt x="4995" y="6635"/>
                    </a:lnTo>
                    <a:lnTo>
                      <a:pt x="4995" y="6276"/>
                    </a:lnTo>
                    <a:close/>
                    <a:moveTo>
                      <a:pt x="5775" y="6276"/>
                    </a:moveTo>
                    <a:lnTo>
                      <a:pt x="5775" y="6635"/>
                    </a:lnTo>
                    <a:lnTo>
                      <a:pt x="5422" y="6635"/>
                    </a:lnTo>
                    <a:lnTo>
                      <a:pt x="5422" y="6276"/>
                    </a:lnTo>
                    <a:close/>
                    <a:moveTo>
                      <a:pt x="6202" y="6276"/>
                    </a:moveTo>
                    <a:lnTo>
                      <a:pt x="6202" y="6635"/>
                    </a:lnTo>
                    <a:lnTo>
                      <a:pt x="5849" y="6635"/>
                    </a:lnTo>
                    <a:lnTo>
                      <a:pt x="5849" y="6276"/>
                    </a:lnTo>
                    <a:close/>
                    <a:moveTo>
                      <a:pt x="6629" y="6276"/>
                    </a:moveTo>
                    <a:lnTo>
                      <a:pt x="6629" y="6635"/>
                    </a:lnTo>
                    <a:lnTo>
                      <a:pt x="6276" y="6635"/>
                    </a:lnTo>
                    <a:lnTo>
                      <a:pt x="6276" y="6276"/>
                    </a:lnTo>
                    <a:close/>
                    <a:moveTo>
                      <a:pt x="7056" y="6276"/>
                    </a:moveTo>
                    <a:lnTo>
                      <a:pt x="7056" y="6635"/>
                    </a:lnTo>
                    <a:lnTo>
                      <a:pt x="6703" y="6635"/>
                    </a:lnTo>
                    <a:lnTo>
                      <a:pt x="6703" y="6276"/>
                    </a:lnTo>
                    <a:close/>
                    <a:moveTo>
                      <a:pt x="7484" y="6276"/>
                    </a:moveTo>
                    <a:lnTo>
                      <a:pt x="7484" y="6635"/>
                    </a:lnTo>
                    <a:lnTo>
                      <a:pt x="7130" y="6635"/>
                    </a:lnTo>
                    <a:lnTo>
                      <a:pt x="7130" y="6276"/>
                    </a:lnTo>
                    <a:close/>
                    <a:moveTo>
                      <a:pt x="7911" y="6276"/>
                    </a:moveTo>
                    <a:lnTo>
                      <a:pt x="7911" y="6635"/>
                    </a:lnTo>
                    <a:lnTo>
                      <a:pt x="7558" y="6635"/>
                    </a:lnTo>
                    <a:lnTo>
                      <a:pt x="7558" y="6276"/>
                    </a:lnTo>
                    <a:close/>
                    <a:moveTo>
                      <a:pt x="8338" y="6276"/>
                    </a:moveTo>
                    <a:lnTo>
                      <a:pt x="8338" y="6635"/>
                    </a:lnTo>
                    <a:lnTo>
                      <a:pt x="7985" y="6635"/>
                    </a:lnTo>
                    <a:lnTo>
                      <a:pt x="7985" y="6276"/>
                    </a:lnTo>
                    <a:close/>
                    <a:moveTo>
                      <a:pt x="8765" y="6276"/>
                    </a:moveTo>
                    <a:lnTo>
                      <a:pt x="8765" y="6635"/>
                    </a:lnTo>
                    <a:lnTo>
                      <a:pt x="8412" y="6635"/>
                    </a:lnTo>
                    <a:lnTo>
                      <a:pt x="8412" y="6276"/>
                    </a:lnTo>
                    <a:close/>
                    <a:moveTo>
                      <a:pt x="9192" y="6276"/>
                    </a:moveTo>
                    <a:lnTo>
                      <a:pt x="9192" y="6635"/>
                    </a:lnTo>
                    <a:lnTo>
                      <a:pt x="8839" y="6635"/>
                    </a:lnTo>
                    <a:lnTo>
                      <a:pt x="8839" y="6276"/>
                    </a:lnTo>
                    <a:close/>
                    <a:moveTo>
                      <a:pt x="9619" y="6276"/>
                    </a:moveTo>
                    <a:lnTo>
                      <a:pt x="9619" y="6635"/>
                    </a:lnTo>
                    <a:lnTo>
                      <a:pt x="9266" y="6635"/>
                    </a:lnTo>
                    <a:lnTo>
                      <a:pt x="9266" y="6276"/>
                    </a:lnTo>
                    <a:close/>
                    <a:moveTo>
                      <a:pt x="10046" y="6276"/>
                    </a:moveTo>
                    <a:lnTo>
                      <a:pt x="10046" y="6635"/>
                    </a:lnTo>
                    <a:lnTo>
                      <a:pt x="9693" y="6635"/>
                    </a:lnTo>
                    <a:lnTo>
                      <a:pt x="9693" y="6276"/>
                    </a:lnTo>
                    <a:close/>
                    <a:moveTo>
                      <a:pt x="10474" y="6276"/>
                    </a:moveTo>
                    <a:lnTo>
                      <a:pt x="10474" y="6635"/>
                    </a:lnTo>
                    <a:lnTo>
                      <a:pt x="10120" y="6635"/>
                    </a:lnTo>
                    <a:lnTo>
                      <a:pt x="10120" y="6276"/>
                    </a:lnTo>
                    <a:close/>
                    <a:moveTo>
                      <a:pt x="10901" y="6276"/>
                    </a:moveTo>
                    <a:lnTo>
                      <a:pt x="10901" y="6635"/>
                    </a:lnTo>
                    <a:lnTo>
                      <a:pt x="10548" y="6635"/>
                    </a:lnTo>
                    <a:lnTo>
                      <a:pt x="10548" y="6276"/>
                    </a:lnTo>
                    <a:close/>
                    <a:moveTo>
                      <a:pt x="11328" y="6276"/>
                    </a:moveTo>
                    <a:lnTo>
                      <a:pt x="11328" y="6635"/>
                    </a:lnTo>
                    <a:lnTo>
                      <a:pt x="10975" y="6635"/>
                    </a:lnTo>
                    <a:lnTo>
                      <a:pt x="10975" y="6276"/>
                    </a:lnTo>
                    <a:close/>
                    <a:moveTo>
                      <a:pt x="11755" y="6276"/>
                    </a:moveTo>
                    <a:lnTo>
                      <a:pt x="11755" y="6635"/>
                    </a:lnTo>
                    <a:lnTo>
                      <a:pt x="11402" y="6635"/>
                    </a:lnTo>
                    <a:lnTo>
                      <a:pt x="11402" y="6276"/>
                    </a:lnTo>
                    <a:close/>
                    <a:moveTo>
                      <a:pt x="649" y="6703"/>
                    </a:moveTo>
                    <a:lnTo>
                      <a:pt x="649" y="7062"/>
                    </a:lnTo>
                    <a:lnTo>
                      <a:pt x="296" y="7062"/>
                    </a:lnTo>
                    <a:lnTo>
                      <a:pt x="296" y="6703"/>
                    </a:lnTo>
                    <a:close/>
                    <a:moveTo>
                      <a:pt x="1076" y="6703"/>
                    </a:moveTo>
                    <a:lnTo>
                      <a:pt x="1076" y="7062"/>
                    </a:lnTo>
                    <a:lnTo>
                      <a:pt x="723" y="7062"/>
                    </a:lnTo>
                    <a:lnTo>
                      <a:pt x="723" y="6703"/>
                    </a:lnTo>
                    <a:close/>
                    <a:moveTo>
                      <a:pt x="1504" y="6703"/>
                    </a:moveTo>
                    <a:lnTo>
                      <a:pt x="1504" y="7062"/>
                    </a:lnTo>
                    <a:lnTo>
                      <a:pt x="1151" y="7062"/>
                    </a:lnTo>
                    <a:lnTo>
                      <a:pt x="1151" y="6703"/>
                    </a:lnTo>
                    <a:close/>
                    <a:moveTo>
                      <a:pt x="1931" y="6703"/>
                    </a:moveTo>
                    <a:lnTo>
                      <a:pt x="1931" y="7062"/>
                    </a:lnTo>
                    <a:lnTo>
                      <a:pt x="1578" y="7062"/>
                    </a:lnTo>
                    <a:lnTo>
                      <a:pt x="1578" y="6703"/>
                    </a:lnTo>
                    <a:close/>
                    <a:moveTo>
                      <a:pt x="2358" y="6703"/>
                    </a:moveTo>
                    <a:lnTo>
                      <a:pt x="2358" y="7062"/>
                    </a:lnTo>
                    <a:lnTo>
                      <a:pt x="2005" y="7062"/>
                    </a:lnTo>
                    <a:lnTo>
                      <a:pt x="2005" y="6703"/>
                    </a:lnTo>
                    <a:close/>
                    <a:moveTo>
                      <a:pt x="2785" y="6703"/>
                    </a:moveTo>
                    <a:lnTo>
                      <a:pt x="2785" y="7062"/>
                    </a:lnTo>
                    <a:lnTo>
                      <a:pt x="2432" y="7062"/>
                    </a:lnTo>
                    <a:lnTo>
                      <a:pt x="2432" y="6703"/>
                    </a:lnTo>
                    <a:close/>
                    <a:moveTo>
                      <a:pt x="3212" y="6703"/>
                    </a:moveTo>
                    <a:lnTo>
                      <a:pt x="3212" y="7062"/>
                    </a:lnTo>
                    <a:lnTo>
                      <a:pt x="2859" y="7062"/>
                    </a:lnTo>
                    <a:lnTo>
                      <a:pt x="2859" y="6703"/>
                    </a:lnTo>
                    <a:close/>
                    <a:moveTo>
                      <a:pt x="3639" y="6703"/>
                    </a:moveTo>
                    <a:lnTo>
                      <a:pt x="3639" y="7062"/>
                    </a:lnTo>
                    <a:lnTo>
                      <a:pt x="3286" y="7062"/>
                    </a:lnTo>
                    <a:lnTo>
                      <a:pt x="3286" y="6703"/>
                    </a:lnTo>
                    <a:close/>
                    <a:moveTo>
                      <a:pt x="4066" y="6703"/>
                    </a:moveTo>
                    <a:lnTo>
                      <a:pt x="4066" y="7062"/>
                    </a:lnTo>
                    <a:lnTo>
                      <a:pt x="3713" y="7062"/>
                    </a:lnTo>
                    <a:lnTo>
                      <a:pt x="3713" y="6703"/>
                    </a:lnTo>
                    <a:close/>
                    <a:moveTo>
                      <a:pt x="4494" y="6703"/>
                    </a:moveTo>
                    <a:lnTo>
                      <a:pt x="4494" y="7062"/>
                    </a:lnTo>
                    <a:lnTo>
                      <a:pt x="4140" y="7062"/>
                    </a:lnTo>
                    <a:lnTo>
                      <a:pt x="4140" y="6703"/>
                    </a:lnTo>
                    <a:close/>
                    <a:moveTo>
                      <a:pt x="4921" y="6703"/>
                    </a:moveTo>
                    <a:lnTo>
                      <a:pt x="4921" y="7062"/>
                    </a:lnTo>
                    <a:lnTo>
                      <a:pt x="4568" y="7062"/>
                    </a:lnTo>
                    <a:lnTo>
                      <a:pt x="4568" y="6703"/>
                    </a:lnTo>
                    <a:close/>
                    <a:moveTo>
                      <a:pt x="5348" y="6703"/>
                    </a:moveTo>
                    <a:lnTo>
                      <a:pt x="5348" y="7062"/>
                    </a:lnTo>
                    <a:lnTo>
                      <a:pt x="4995" y="7062"/>
                    </a:lnTo>
                    <a:lnTo>
                      <a:pt x="4995" y="6703"/>
                    </a:lnTo>
                    <a:close/>
                    <a:moveTo>
                      <a:pt x="5775" y="6703"/>
                    </a:moveTo>
                    <a:lnTo>
                      <a:pt x="5775" y="7062"/>
                    </a:lnTo>
                    <a:lnTo>
                      <a:pt x="5422" y="7062"/>
                    </a:lnTo>
                    <a:lnTo>
                      <a:pt x="5422" y="6703"/>
                    </a:lnTo>
                    <a:close/>
                    <a:moveTo>
                      <a:pt x="6202" y="6703"/>
                    </a:moveTo>
                    <a:lnTo>
                      <a:pt x="6202" y="7062"/>
                    </a:lnTo>
                    <a:lnTo>
                      <a:pt x="5849" y="7062"/>
                    </a:lnTo>
                    <a:lnTo>
                      <a:pt x="5849" y="6703"/>
                    </a:lnTo>
                    <a:close/>
                    <a:moveTo>
                      <a:pt x="6629" y="6703"/>
                    </a:moveTo>
                    <a:lnTo>
                      <a:pt x="6629" y="7062"/>
                    </a:lnTo>
                    <a:lnTo>
                      <a:pt x="6276" y="7062"/>
                    </a:lnTo>
                    <a:lnTo>
                      <a:pt x="6276" y="6703"/>
                    </a:lnTo>
                    <a:close/>
                    <a:moveTo>
                      <a:pt x="7056" y="6703"/>
                    </a:moveTo>
                    <a:lnTo>
                      <a:pt x="7056" y="7062"/>
                    </a:lnTo>
                    <a:lnTo>
                      <a:pt x="6703" y="7062"/>
                    </a:lnTo>
                    <a:lnTo>
                      <a:pt x="6703" y="6703"/>
                    </a:lnTo>
                    <a:close/>
                    <a:moveTo>
                      <a:pt x="7484" y="6703"/>
                    </a:moveTo>
                    <a:lnTo>
                      <a:pt x="7484" y="7062"/>
                    </a:lnTo>
                    <a:lnTo>
                      <a:pt x="7130" y="7062"/>
                    </a:lnTo>
                    <a:lnTo>
                      <a:pt x="7130" y="6703"/>
                    </a:lnTo>
                    <a:close/>
                    <a:moveTo>
                      <a:pt x="7911" y="6703"/>
                    </a:moveTo>
                    <a:lnTo>
                      <a:pt x="7911" y="7062"/>
                    </a:lnTo>
                    <a:lnTo>
                      <a:pt x="7558" y="7062"/>
                    </a:lnTo>
                    <a:lnTo>
                      <a:pt x="7558" y="6703"/>
                    </a:lnTo>
                    <a:close/>
                    <a:moveTo>
                      <a:pt x="8338" y="6703"/>
                    </a:moveTo>
                    <a:lnTo>
                      <a:pt x="8338" y="7062"/>
                    </a:lnTo>
                    <a:lnTo>
                      <a:pt x="7985" y="7062"/>
                    </a:lnTo>
                    <a:lnTo>
                      <a:pt x="7985" y="6703"/>
                    </a:lnTo>
                    <a:close/>
                    <a:moveTo>
                      <a:pt x="8765" y="6703"/>
                    </a:moveTo>
                    <a:lnTo>
                      <a:pt x="8765" y="7062"/>
                    </a:lnTo>
                    <a:lnTo>
                      <a:pt x="8412" y="7062"/>
                    </a:lnTo>
                    <a:lnTo>
                      <a:pt x="8412" y="6703"/>
                    </a:lnTo>
                    <a:close/>
                    <a:moveTo>
                      <a:pt x="9192" y="6703"/>
                    </a:moveTo>
                    <a:lnTo>
                      <a:pt x="9192" y="7062"/>
                    </a:lnTo>
                    <a:lnTo>
                      <a:pt x="8839" y="7062"/>
                    </a:lnTo>
                    <a:lnTo>
                      <a:pt x="8839" y="6703"/>
                    </a:lnTo>
                    <a:close/>
                    <a:moveTo>
                      <a:pt x="9619" y="6703"/>
                    </a:moveTo>
                    <a:lnTo>
                      <a:pt x="9619" y="7062"/>
                    </a:lnTo>
                    <a:lnTo>
                      <a:pt x="9266" y="7062"/>
                    </a:lnTo>
                    <a:lnTo>
                      <a:pt x="9266" y="6703"/>
                    </a:lnTo>
                    <a:close/>
                    <a:moveTo>
                      <a:pt x="10046" y="6703"/>
                    </a:moveTo>
                    <a:lnTo>
                      <a:pt x="10046" y="7062"/>
                    </a:lnTo>
                    <a:lnTo>
                      <a:pt x="9693" y="7062"/>
                    </a:lnTo>
                    <a:lnTo>
                      <a:pt x="9693" y="6703"/>
                    </a:lnTo>
                    <a:close/>
                    <a:moveTo>
                      <a:pt x="10474" y="6703"/>
                    </a:moveTo>
                    <a:lnTo>
                      <a:pt x="10474" y="7062"/>
                    </a:lnTo>
                    <a:lnTo>
                      <a:pt x="10120" y="7062"/>
                    </a:lnTo>
                    <a:lnTo>
                      <a:pt x="10120" y="6703"/>
                    </a:lnTo>
                    <a:close/>
                    <a:moveTo>
                      <a:pt x="10901" y="6703"/>
                    </a:moveTo>
                    <a:lnTo>
                      <a:pt x="10901" y="7062"/>
                    </a:lnTo>
                    <a:lnTo>
                      <a:pt x="10548" y="7062"/>
                    </a:lnTo>
                    <a:lnTo>
                      <a:pt x="10548" y="6703"/>
                    </a:lnTo>
                    <a:close/>
                    <a:moveTo>
                      <a:pt x="11328" y="6703"/>
                    </a:moveTo>
                    <a:lnTo>
                      <a:pt x="11328" y="7062"/>
                    </a:lnTo>
                    <a:lnTo>
                      <a:pt x="10975" y="7062"/>
                    </a:lnTo>
                    <a:lnTo>
                      <a:pt x="10975" y="6703"/>
                    </a:lnTo>
                    <a:close/>
                    <a:moveTo>
                      <a:pt x="11755" y="6703"/>
                    </a:moveTo>
                    <a:lnTo>
                      <a:pt x="11755" y="7062"/>
                    </a:lnTo>
                    <a:lnTo>
                      <a:pt x="11402" y="7062"/>
                    </a:lnTo>
                    <a:lnTo>
                      <a:pt x="11402" y="6703"/>
                    </a:lnTo>
                    <a:close/>
                    <a:moveTo>
                      <a:pt x="649" y="7130"/>
                    </a:moveTo>
                    <a:lnTo>
                      <a:pt x="649" y="7489"/>
                    </a:lnTo>
                    <a:lnTo>
                      <a:pt x="296" y="7489"/>
                    </a:lnTo>
                    <a:lnTo>
                      <a:pt x="296" y="7130"/>
                    </a:lnTo>
                    <a:close/>
                    <a:moveTo>
                      <a:pt x="1076" y="7130"/>
                    </a:moveTo>
                    <a:lnTo>
                      <a:pt x="1076" y="7489"/>
                    </a:lnTo>
                    <a:lnTo>
                      <a:pt x="723" y="7489"/>
                    </a:lnTo>
                    <a:lnTo>
                      <a:pt x="723" y="7130"/>
                    </a:lnTo>
                    <a:close/>
                    <a:moveTo>
                      <a:pt x="1504" y="7130"/>
                    </a:moveTo>
                    <a:lnTo>
                      <a:pt x="1504" y="7489"/>
                    </a:lnTo>
                    <a:lnTo>
                      <a:pt x="1151" y="7489"/>
                    </a:lnTo>
                    <a:lnTo>
                      <a:pt x="1151" y="7130"/>
                    </a:lnTo>
                    <a:close/>
                    <a:moveTo>
                      <a:pt x="1931" y="7130"/>
                    </a:moveTo>
                    <a:lnTo>
                      <a:pt x="1931" y="7489"/>
                    </a:lnTo>
                    <a:lnTo>
                      <a:pt x="1578" y="7489"/>
                    </a:lnTo>
                    <a:lnTo>
                      <a:pt x="1578" y="7130"/>
                    </a:lnTo>
                    <a:close/>
                    <a:moveTo>
                      <a:pt x="2358" y="7130"/>
                    </a:moveTo>
                    <a:lnTo>
                      <a:pt x="2358" y="7489"/>
                    </a:lnTo>
                    <a:lnTo>
                      <a:pt x="2005" y="7489"/>
                    </a:lnTo>
                    <a:lnTo>
                      <a:pt x="2005" y="7130"/>
                    </a:lnTo>
                    <a:close/>
                    <a:moveTo>
                      <a:pt x="2785" y="7130"/>
                    </a:moveTo>
                    <a:lnTo>
                      <a:pt x="2785" y="7489"/>
                    </a:lnTo>
                    <a:lnTo>
                      <a:pt x="2432" y="7489"/>
                    </a:lnTo>
                    <a:lnTo>
                      <a:pt x="2432" y="7130"/>
                    </a:lnTo>
                    <a:close/>
                    <a:moveTo>
                      <a:pt x="3212" y="7130"/>
                    </a:moveTo>
                    <a:lnTo>
                      <a:pt x="3212" y="7489"/>
                    </a:lnTo>
                    <a:lnTo>
                      <a:pt x="2859" y="7489"/>
                    </a:lnTo>
                    <a:lnTo>
                      <a:pt x="2859" y="7130"/>
                    </a:lnTo>
                    <a:close/>
                    <a:moveTo>
                      <a:pt x="3639" y="7130"/>
                    </a:moveTo>
                    <a:lnTo>
                      <a:pt x="3639" y="7489"/>
                    </a:lnTo>
                    <a:lnTo>
                      <a:pt x="3286" y="7489"/>
                    </a:lnTo>
                    <a:lnTo>
                      <a:pt x="3286" y="7130"/>
                    </a:lnTo>
                    <a:close/>
                    <a:moveTo>
                      <a:pt x="4066" y="7130"/>
                    </a:moveTo>
                    <a:lnTo>
                      <a:pt x="4066" y="7489"/>
                    </a:lnTo>
                    <a:lnTo>
                      <a:pt x="3713" y="7489"/>
                    </a:lnTo>
                    <a:lnTo>
                      <a:pt x="3713" y="7130"/>
                    </a:lnTo>
                    <a:close/>
                    <a:moveTo>
                      <a:pt x="4494" y="7130"/>
                    </a:moveTo>
                    <a:lnTo>
                      <a:pt x="4494" y="7489"/>
                    </a:lnTo>
                    <a:lnTo>
                      <a:pt x="4140" y="7489"/>
                    </a:lnTo>
                    <a:lnTo>
                      <a:pt x="4140" y="7130"/>
                    </a:lnTo>
                    <a:close/>
                    <a:moveTo>
                      <a:pt x="4921" y="7130"/>
                    </a:moveTo>
                    <a:lnTo>
                      <a:pt x="4921" y="7489"/>
                    </a:lnTo>
                    <a:lnTo>
                      <a:pt x="4568" y="7489"/>
                    </a:lnTo>
                    <a:lnTo>
                      <a:pt x="4568" y="7130"/>
                    </a:lnTo>
                    <a:close/>
                    <a:moveTo>
                      <a:pt x="5348" y="7130"/>
                    </a:moveTo>
                    <a:lnTo>
                      <a:pt x="5348" y="7489"/>
                    </a:lnTo>
                    <a:lnTo>
                      <a:pt x="4995" y="7489"/>
                    </a:lnTo>
                    <a:lnTo>
                      <a:pt x="4995" y="7130"/>
                    </a:lnTo>
                    <a:close/>
                    <a:moveTo>
                      <a:pt x="5775" y="7130"/>
                    </a:moveTo>
                    <a:lnTo>
                      <a:pt x="5775" y="7489"/>
                    </a:lnTo>
                    <a:lnTo>
                      <a:pt x="5422" y="7489"/>
                    </a:lnTo>
                    <a:lnTo>
                      <a:pt x="5422" y="7130"/>
                    </a:lnTo>
                    <a:close/>
                    <a:moveTo>
                      <a:pt x="6202" y="7130"/>
                    </a:moveTo>
                    <a:lnTo>
                      <a:pt x="6202" y="7489"/>
                    </a:lnTo>
                    <a:lnTo>
                      <a:pt x="5849" y="7489"/>
                    </a:lnTo>
                    <a:lnTo>
                      <a:pt x="5849" y="7130"/>
                    </a:lnTo>
                    <a:close/>
                    <a:moveTo>
                      <a:pt x="6629" y="7130"/>
                    </a:moveTo>
                    <a:lnTo>
                      <a:pt x="6629" y="7489"/>
                    </a:lnTo>
                    <a:lnTo>
                      <a:pt x="6276" y="7489"/>
                    </a:lnTo>
                    <a:lnTo>
                      <a:pt x="6276" y="7130"/>
                    </a:lnTo>
                    <a:close/>
                    <a:moveTo>
                      <a:pt x="7056" y="7130"/>
                    </a:moveTo>
                    <a:lnTo>
                      <a:pt x="7056" y="7489"/>
                    </a:lnTo>
                    <a:lnTo>
                      <a:pt x="6703" y="7489"/>
                    </a:lnTo>
                    <a:lnTo>
                      <a:pt x="6703" y="7130"/>
                    </a:lnTo>
                    <a:close/>
                    <a:moveTo>
                      <a:pt x="7484" y="7130"/>
                    </a:moveTo>
                    <a:lnTo>
                      <a:pt x="7484" y="7489"/>
                    </a:lnTo>
                    <a:lnTo>
                      <a:pt x="7130" y="7489"/>
                    </a:lnTo>
                    <a:lnTo>
                      <a:pt x="7130" y="7130"/>
                    </a:lnTo>
                    <a:close/>
                    <a:moveTo>
                      <a:pt x="7911" y="7130"/>
                    </a:moveTo>
                    <a:lnTo>
                      <a:pt x="7911" y="7489"/>
                    </a:lnTo>
                    <a:lnTo>
                      <a:pt x="7558" y="7489"/>
                    </a:lnTo>
                    <a:lnTo>
                      <a:pt x="7558" y="7130"/>
                    </a:lnTo>
                    <a:close/>
                    <a:moveTo>
                      <a:pt x="8338" y="7130"/>
                    </a:moveTo>
                    <a:lnTo>
                      <a:pt x="8338" y="7489"/>
                    </a:lnTo>
                    <a:lnTo>
                      <a:pt x="7985" y="7489"/>
                    </a:lnTo>
                    <a:lnTo>
                      <a:pt x="7985" y="7130"/>
                    </a:lnTo>
                    <a:close/>
                    <a:moveTo>
                      <a:pt x="8765" y="7130"/>
                    </a:moveTo>
                    <a:lnTo>
                      <a:pt x="8765" y="7489"/>
                    </a:lnTo>
                    <a:lnTo>
                      <a:pt x="8412" y="7489"/>
                    </a:lnTo>
                    <a:lnTo>
                      <a:pt x="8412" y="7130"/>
                    </a:lnTo>
                    <a:close/>
                    <a:moveTo>
                      <a:pt x="9192" y="7130"/>
                    </a:moveTo>
                    <a:lnTo>
                      <a:pt x="9192" y="7489"/>
                    </a:lnTo>
                    <a:lnTo>
                      <a:pt x="8839" y="7489"/>
                    </a:lnTo>
                    <a:lnTo>
                      <a:pt x="8839" y="7130"/>
                    </a:lnTo>
                    <a:close/>
                    <a:moveTo>
                      <a:pt x="9619" y="7130"/>
                    </a:moveTo>
                    <a:lnTo>
                      <a:pt x="9619" y="7489"/>
                    </a:lnTo>
                    <a:lnTo>
                      <a:pt x="9266" y="7489"/>
                    </a:lnTo>
                    <a:lnTo>
                      <a:pt x="9266" y="7130"/>
                    </a:lnTo>
                    <a:close/>
                    <a:moveTo>
                      <a:pt x="10046" y="7130"/>
                    </a:moveTo>
                    <a:lnTo>
                      <a:pt x="10046" y="7489"/>
                    </a:lnTo>
                    <a:lnTo>
                      <a:pt x="9693" y="7489"/>
                    </a:lnTo>
                    <a:lnTo>
                      <a:pt x="9693" y="7130"/>
                    </a:lnTo>
                    <a:close/>
                    <a:moveTo>
                      <a:pt x="10474" y="7130"/>
                    </a:moveTo>
                    <a:lnTo>
                      <a:pt x="10474" y="7489"/>
                    </a:lnTo>
                    <a:lnTo>
                      <a:pt x="10120" y="7489"/>
                    </a:lnTo>
                    <a:lnTo>
                      <a:pt x="10120" y="7130"/>
                    </a:lnTo>
                    <a:close/>
                    <a:moveTo>
                      <a:pt x="10901" y="7130"/>
                    </a:moveTo>
                    <a:lnTo>
                      <a:pt x="10901" y="7489"/>
                    </a:lnTo>
                    <a:lnTo>
                      <a:pt x="10548" y="7489"/>
                    </a:lnTo>
                    <a:lnTo>
                      <a:pt x="10548" y="7130"/>
                    </a:lnTo>
                    <a:close/>
                    <a:moveTo>
                      <a:pt x="11328" y="7130"/>
                    </a:moveTo>
                    <a:lnTo>
                      <a:pt x="11328" y="7489"/>
                    </a:lnTo>
                    <a:lnTo>
                      <a:pt x="10975" y="7489"/>
                    </a:lnTo>
                    <a:lnTo>
                      <a:pt x="10975" y="7130"/>
                    </a:lnTo>
                    <a:close/>
                    <a:moveTo>
                      <a:pt x="11755" y="7130"/>
                    </a:moveTo>
                    <a:lnTo>
                      <a:pt x="11755" y="7489"/>
                    </a:lnTo>
                    <a:lnTo>
                      <a:pt x="11402" y="7489"/>
                    </a:lnTo>
                    <a:lnTo>
                      <a:pt x="11402" y="7130"/>
                    </a:lnTo>
                    <a:close/>
                    <a:moveTo>
                      <a:pt x="649" y="7558"/>
                    </a:moveTo>
                    <a:lnTo>
                      <a:pt x="649" y="7916"/>
                    </a:lnTo>
                    <a:lnTo>
                      <a:pt x="296" y="7916"/>
                    </a:lnTo>
                    <a:lnTo>
                      <a:pt x="296" y="7558"/>
                    </a:lnTo>
                    <a:close/>
                    <a:moveTo>
                      <a:pt x="1076" y="7558"/>
                    </a:moveTo>
                    <a:lnTo>
                      <a:pt x="1076" y="7916"/>
                    </a:lnTo>
                    <a:lnTo>
                      <a:pt x="723" y="7916"/>
                    </a:lnTo>
                    <a:lnTo>
                      <a:pt x="723" y="7558"/>
                    </a:lnTo>
                    <a:close/>
                    <a:moveTo>
                      <a:pt x="1504" y="7558"/>
                    </a:moveTo>
                    <a:lnTo>
                      <a:pt x="1504" y="7916"/>
                    </a:lnTo>
                    <a:lnTo>
                      <a:pt x="1151" y="7916"/>
                    </a:lnTo>
                    <a:lnTo>
                      <a:pt x="1151" y="7558"/>
                    </a:lnTo>
                    <a:close/>
                    <a:moveTo>
                      <a:pt x="1931" y="7558"/>
                    </a:moveTo>
                    <a:lnTo>
                      <a:pt x="1931" y="7916"/>
                    </a:lnTo>
                    <a:lnTo>
                      <a:pt x="1578" y="7916"/>
                    </a:lnTo>
                    <a:lnTo>
                      <a:pt x="1578" y="7558"/>
                    </a:lnTo>
                    <a:close/>
                    <a:moveTo>
                      <a:pt x="2358" y="7558"/>
                    </a:moveTo>
                    <a:lnTo>
                      <a:pt x="2358" y="7916"/>
                    </a:lnTo>
                    <a:lnTo>
                      <a:pt x="2005" y="7916"/>
                    </a:lnTo>
                    <a:lnTo>
                      <a:pt x="2005" y="7558"/>
                    </a:lnTo>
                    <a:close/>
                    <a:moveTo>
                      <a:pt x="2785" y="7558"/>
                    </a:moveTo>
                    <a:lnTo>
                      <a:pt x="2785" y="7916"/>
                    </a:lnTo>
                    <a:lnTo>
                      <a:pt x="2432" y="7916"/>
                    </a:lnTo>
                    <a:lnTo>
                      <a:pt x="2432" y="7558"/>
                    </a:lnTo>
                    <a:close/>
                    <a:moveTo>
                      <a:pt x="3212" y="7558"/>
                    </a:moveTo>
                    <a:lnTo>
                      <a:pt x="3212" y="7916"/>
                    </a:lnTo>
                    <a:lnTo>
                      <a:pt x="2859" y="7916"/>
                    </a:lnTo>
                    <a:lnTo>
                      <a:pt x="2859" y="7558"/>
                    </a:lnTo>
                    <a:close/>
                    <a:moveTo>
                      <a:pt x="3639" y="7558"/>
                    </a:moveTo>
                    <a:lnTo>
                      <a:pt x="3639" y="7916"/>
                    </a:lnTo>
                    <a:lnTo>
                      <a:pt x="3286" y="7916"/>
                    </a:lnTo>
                    <a:lnTo>
                      <a:pt x="3286" y="7558"/>
                    </a:lnTo>
                    <a:close/>
                    <a:moveTo>
                      <a:pt x="4066" y="7558"/>
                    </a:moveTo>
                    <a:lnTo>
                      <a:pt x="4066" y="7916"/>
                    </a:lnTo>
                    <a:lnTo>
                      <a:pt x="3713" y="7916"/>
                    </a:lnTo>
                    <a:lnTo>
                      <a:pt x="3713" y="7558"/>
                    </a:lnTo>
                    <a:close/>
                    <a:moveTo>
                      <a:pt x="4494" y="7558"/>
                    </a:moveTo>
                    <a:lnTo>
                      <a:pt x="4494" y="7916"/>
                    </a:lnTo>
                    <a:lnTo>
                      <a:pt x="4140" y="7916"/>
                    </a:lnTo>
                    <a:lnTo>
                      <a:pt x="4140" y="7558"/>
                    </a:lnTo>
                    <a:close/>
                    <a:moveTo>
                      <a:pt x="4921" y="7558"/>
                    </a:moveTo>
                    <a:lnTo>
                      <a:pt x="4921" y="7916"/>
                    </a:lnTo>
                    <a:lnTo>
                      <a:pt x="4568" y="7916"/>
                    </a:lnTo>
                    <a:lnTo>
                      <a:pt x="4568" y="7558"/>
                    </a:lnTo>
                    <a:close/>
                    <a:moveTo>
                      <a:pt x="5348" y="7558"/>
                    </a:moveTo>
                    <a:lnTo>
                      <a:pt x="5348" y="7916"/>
                    </a:lnTo>
                    <a:lnTo>
                      <a:pt x="4995" y="7916"/>
                    </a:lnTo>
                    <a:lnTo>
                      <a:pt x="4995" y="7558"/>
                    </a:lnTo>
                    <a:close/>
                    <a:moveTo>
                      <a:pt x="5775" y="7558"/>
                    </a:moveTo>
                    <a:lnTo>
                      <a:pt x="5775" y="7916"/>
                    </a:lnTo>
                    <a:lnTo>
                      <a:pt x="5422" y="7916"/>
                    </a:lnTo>
                    <a:lnTo>
                      <a:pt x="5422" y="7558"/>
                    </a:lnTo>
                    <a:close/>
                    <a:moveTo>
                      <a:pt x="6202" y="7558"/>
                    </a:moveTo>
                    <a:lnTo>
                      <a:pt x="6202" y="7916"/>
                    </a:lnTo>
                    <a:lnTo>
                      <a:pt x="5849" y="7916"/>
                    </a:lnTo>
                    <a:lnTo>
                      <a:pt x="5849" y="7558"/>
                    </a:lnTo>
                    <a:close/>
                    <a:moveTo>
                      <a:pt x="6629" y="7558"/>
                    </a:moveTo>
                    <a:lnTo>
                      <a:pt x="6629" y="7916"/>
                    </a:lnTo>
                    <a:lnTo>
                      <a:pt x="6276" y="7916"/>
                    </a:lnTo>
                    <a:lnTo>
                      <a:pt x="6276" y="7558"/>
                    </a:lnTo>
                    <a:close/>
                    <a:moveTo>
                      <a:pt x="7056" y="7558"/>
                    </a:moveTo>
                    <a:lnTo>
                      <a:pt x="7056" y="7916"/>
                    </a:lnTo>
                    <a:lnTo>
                      <a:pt x="6703" y="7916"/>
                    </a:lnTo>
                    <a:lnTo>
                      <a:pt x="6703" y="7558"/>
                    </a:lnTo>
                    <a:close/>
                    <a:moveTo>
                      <a:pt x="7484" y="7558"/>
                    </a:moveTo>
                    <a:lnTo>
                      <a:pt x="7484" y="7916"/>
                    </a:lnTo>
                    <a:lnTo>
                      <a:pt x="7130" y="7916"/>
                    </a:lnTo>
                    <a:lnTo>
                      <a:pt x="7130" y="7558"/>
                    </a:lnTo>
                    <a:close/>
                    <a:moveTo>
                      <a:pt x="7911" y="7558"/>
                    </a:moveTo>
                    <a:lnTo>
                      <a:pt x="7911" y="7916"/>
                    </a:lnTo>
                    <a:lnTo>
                      <a:pt x="7558" y="7916"/>
                    </a:lnTo>
                    <a:lnTo>
                      <a:pt x="7558" y="7558"/>
                    </a:lnTo>
                    <a:close/>
                    <a:moveTo>
                      <a:pt x="8338" y="7558"/>
                    </a:moveTo>
                    <a:lnTo>
                      <a:pt x="8338" y="7916"/>
                    </a:lnTo>
                    <a:lnTo>
                      <a:pt x="7985" y="7916"/>
                    </a:lnTo>
                    <a:lnTo>
                      <a:pt x="7985" y="7558"/>
                    </a:lnTo>
                    <a:close/>
                    <a:moveTo>
                      <a:pt x="8765" y="7558"/>
                    </a:moveTo>
                    <a:lnTo>
                      <a:pt x="8765" y="7916"/>
                    </a:lnTo>
                    <a:lnTo>
                      <a:pt x="8412" y="7916"/>
                    </a:lnTo>
                    <a:lnTo>
                      <a:pt x="8412" y="7558"/>
                    </a:lnTo>
                    <a:close/>
                    <a:moveTo>
                      <a:pt x="9192" y="7558"/>
                    </a:moveTo>
                    <a:lnTo>
                      <a:pt x="9192" y="7916"/>
                    </a:lnTo>
                    <a:lnTo>
                      <a:pt x="8839" y="7916"/>
                    </a:lnTo>
                    <a:lnTo>
                      <a:pt x="8839" y="7558"/>
                    </a:lnTo>
                    <a:close/>
                    <a:moveTo>
                      <a:pt x="9619" y="7558"/>
                    </a:moveTo>
                    <a:lnTo>
                      <a:pt x="9619" y="7916"/>
                    </a:lnTo>
                    <a:lnTo>
                      <a:pt x="9266" y="7916"/>
                    </a:lnTo>
                    <a:lnTo>
                      <a:pt x="9266" y="7558"/>
                    </a:lnTo>
                    <a:close/>
                    <a:moveTo>
                      <a:pt x="10046" y="7558"/>
                    </a:moveTo>
                    <a:lnTo>
                      <a:pt x="10046" y="7916"/>
                    </a:lnTo>
                    <a:lnTo>
                      <a:pt x="9693" y="7916"/>
                    </a:lnTo>
                    <a:lnTo>
                      <a:pt x="9693" y="7558"/>
                    </a:lnTo>
                    <a:close/>
                    <a:moveTo>
                      <a:pt x="10474" y="7558"/>
                    </a:moveTo>
                    <a:lnTo>
                      <a:pt x="10474" y="7916"/>
                    </a:lnTo>
                    <a:lnTo>
                      <a:pt x="10120" y="7916"/>
                    </a:lnTo>
                    <a:lnTo>
                      <a:pt x="10120" y="7558"/>
                    </a:lnTo>
                    <a:close/>
                    <a:moveTo>
                      <a:pt x="10901" y="7558"/>
                    </a:moveTo>
                    <a:lnTo>
                      <a:pt x="10901" y="7916"/>
                    </a:lnTo>
                    <a:lnTo>
                      <a:pt x="10548" y="7916"/>
                    </a:lnTo>
                    <a:lnTo>
                      <a:pt x="10548" y="7558"/>
                    </a:lnTo>
                    <a:close/>
                    <a:moveTo>
                      <a:pt x="11328" y="7558"/>
                    </a:moveTo>
                    <a:lnTo>
                      <a:pt x="11328" y="7916"/>
                    </a:lnTo>
                    <a:lnTo>
                      <a:pt x="10975" y="7916"/>
                    </a:lnTo>
                    <a:lnTo>
                      <a:pt x="10975" y="7558"/>
                    </a:lnTo>
                    <a:close/>
                    <a:moveTo>
                      <a:pt x="11755" y="7558"/>
                    </a:moveTo>
                    <a:lnTo>
                      <a:pt x="11755" y="7916"/>
                    </a:lnTo>
                    <a:lnTo>
                      <a:pt x="11402" y="7916"/>
                    </a:lnTo>
                    <a:lnTo>
                      <a:pt x="11402" y="7558"/>
                    </a:lnTo>
                    <a:close/>
                    <a:moveTo>
                      <a:pt x="649" y="7985"/>
                    </a:moveTo>
                    <a:lnTo>
                      <a:pt x="649" y="8344"/>
                    </a:lnTo>
                    <a:lnTo>
                      <a:pt x="296" y="8344"/>
                    </a:lnTo>
                    <a:lnTo>
                      <a:pt x="296" y="7985"/>
                    </a:lnTo>
                    <a:close/>
                    <a:moveTo>
                      <a:pt x="1076" y="7985"/>
                    </a:moveTo>
                    <a:lnTo>
                      <a:pt x="1076" y="8344"/>
                    </a:lnTo>
                    <a:lnTo>
                      <a:pt x="723" y="8344"/>
                    </a:lnTo>
                    <a:lnTo>
                      <a:pt x="723" y="7985"/>
                    </a:lnTo>
                    <a:close/>
                    <a:moveTo>
                      <a:pt x="1504" y="7985"/>
                    </a:moveTo>
                    <a:lnTo>
                      <a:pt x="1504" y="8344"/>
                    </a:lnTo>
                    <a:lnTo>
                      <a:pt x="1151" y="8344"/>
                    </a:lnTo>
                    <a:lnTo>
                      <a:pt x="1151" y="7985"/>
                    </a:lnTo>
                    <a:close/>
                    <a:moveTo>
                      <a:pt x="1931" y="7985"/>
                    </a:moveTo>
                    <a:lnTo>
                      <a:pt x="1931" y="8344"/>
                    </a:lnTo>
                    <a:lnTo>
                      <a:pt x="1578" y="8344"/>
                    </a:lnTo>
                    <a:lnTo>
                      <a:pt x="1578" y="7985"/>
                    </a:lnTo>
                    <a:close/>
                    <a:moveTo>
                      <a:pt x="2358" y="7985"/>
                    </a:moveTo>
                    <a:lnTo>
                      <a:pt x="2358" y="8344"/>
                    </a:lnTo>
                    <a:lnTo>
                      <a:pt x="2005" y="8344"/>
                    </a:lnTo>
                    <a:lnTo>
                      <a:pt x="2005" y="7985"/>
                    </a:lnTo>
                    <a:close/>
                    <a:moveTo>
                      <a:pt x="2785" y="7985"/>
                    </a:moveTo>
                    <a:lnTo>
                      <a:pt x="2785" y="8344"/>
                    </a:lnTo>
                    <a:lnTo>
                      <a:pt x="2432" y="8344"/>
                    </a:lnTo>
                    <a:lnTo>
                      <a:pt x="2432" y="7985"/>
                    </a:lnTo>
                    <a:close/>
                    <a:moveTo>
                      <a:pt x="3212" y="7985"/>
                    </a:moveTo>
                    <a:lnTo>
                      <a:pt x="3212" y="8344"/>
                    </a:lnTo>
                    <a:lnTo>
                      <a:pt x="2859" y="8344"/>
                    </a:lnTo>
                    <a:lnTo>
                      <a:pt x="2859" y="7985"/>
                    </a:lnTo>
                    <a:close/>
                    <a:moveTo>
                      <a:pt x="3639" y="7985"/>
                    </a:moveTo>
                    <a:lnTo>
                      <a:pt x="3639" y="8344"/>
                    </a:lnTo>
                    <a:lnTo>
                      <a:pt x="3286" y="8344"/>
                    </a:lnTo>
                    <a:lnTo>
                      <a:pt x="3286" y="7985"/>
                    </a:lnTo>
                    <a:close/>
                    <a:moveTo>
                      <a:pt x="4066" y="7985"/>
                    </a:moveTo>
                    <a:lnTo>
                      <a:pt x="4066" y="8344"/>
                    </a:lnTo>
                    <a:lnTo>
                      <a:pt x="3713" y="8344"/>
                    </a:lnTo>
                    <a:lnTo>
                      <a:pt x="3713" y="7985"/>
                    </a:lnTo>
                    <a:close/>
                    <a:moveTo>
                      <a:pt x="4494" y="7985"/>
                    </a:moveTo>
                    <a:lnTo>
                      <a:pt x="4494" y="8344"/>
                    </a:lnTo>
                    <a:lnTo>
                      <a:pt x="4140" y="8344"/>
                    </a:lnTo>
                    <a:lnTo>
                      <a:pt x="4140" y="7985"/>
                    </a:lnTo>
                    <a:close/>
                    <a:moveTo>
                      <a:pt x="4921" y="7985"/>
                    </a:moveTo>
                    <a:lnTo>
                      <a:pt x="4921" y="8344"/>
                    </a:lnTo>
                    <a:lnTo>
                      <a:pt x="4568" y="8344"/>
                    </a:lnTo>
                    <a:lnTo>
                      <a:pt x="4568" y="7985"/>
                    </a:lnTo>
                    <a:close/>
                    <a:moveTo>
                      <a:pt x="5348" y="7985"/>
                    </a:moveTo>
                    <a:lnTo>
                      <a:pt x="5348" y="8344"/>
                    </a:lnTo>
                    <a:lnTo>
                      <a:pt x="4995" y="8344"/>
                    </a:lnTo>
                    <a:lnTo>
                      <a:pt x="4995" y="7985"/>
                    </a:lnTo>
                    <a:close/>
                    <a:moveTo>
                      <a:pt x="5775" y="7985"/>
                    </a:moveTo>
                    <a:lnTo>
                      <a:pt x="5775" y="8344"/>
                    </a:lnTo>
                    <a:lnTo>
                      <a:pt x="5422" y="8344"/>
                    </a:lnTo>
                    <a:lnTo>
                      <a:pt x="5422" y="7985"/>
                    </a:lnTo>
                    <a:close/>
                    <a:moveTo>
                      <a:pt x="6202" y="7985"/>
                    </a:moveTo>
                    <a:lnTo>
                      <a:pt x="6202" y="8344"/>
                    </a:lnTo>
                    <a:lnTo>
                      <a:pt x="5849" y="8344"/>
                    </a:lnTo>
                    <a:lnTo>
                      <a:pt x="5849" y="7985"/>
                    </a:lnTo>
                    <a:close/>
                    <a:moveTo>
                      <a:pt x="6629" y="7985"/>
                    </a:moveTo>
                    <a:lnTo>
                      <a:pt x="6629" y="8344"/>
                    </a:lnTo>
                    <a:lnTo>
                      <a:pt x="6276" y="8344"/>
                    </a:lnTo>
                    <a:lnTo>
                      <a:pt x="6276" y="7985"/>
                    </a:lnTo>
                    <a:close/>
                    <a:moveTo>
                      <a:pt x="7056" y="7985"/>
                    </a:moveTo>
                    <a:lnTo>
                      <a:pt x="7056" y="8344"/>
                    </a:lnTo>
                    <a:lnTo>
                      <a:pt x="6703" y="8344"/>
                    </a:lnTo>
                    <a:lnTo>
                      <a:pt x="6703" y="7985"/>
                    </a:lnTo>
                    <a:close/>
                    <a:moveTo>
                      <a:pt x="7484" y="7985"/>
                    </a:moveTo>
                    <a:lnTo>
                      <a:pt x="7484" y="8344"/>
                    </a:lnTo>
                    <a:lnTo>
                      <a:pt x="7130" y="8344"/>
                    </a:lnTo>
                    <a:lnTo>
                      <a:pt x="7130" y="7985"/>
                    </a:lnTo>
                    <a:close/>
                    <a:moveTo>
                      <a:pt x="7911" y="7985"/>
                    </a:moveTo>
                    <a:lnTo>
                      <a:pt x="7911" y="8344"/>
                    </a:lnTo>
                    <a:lnTo>
                      <a:pt x="7558" y="8344"/>
                    </a:lnTo>
                    <a:lnTo>
                      <a:pt x="7558" y="7985"/>
                    </a:lnTo>
                    <a:close/>
                    <a:moveTo>
                      <a:pt x="8338" y="7985"/>
                    </a:moveTo>
                    <a:lnTo>
                      <a:pt x="8338" y="8344"/>
                    </a:lnTo>
                    <a:lnTo>
                      <a:pt x="7985" y="8344"/>
                    </a:lnTo>
                    <a:lnTo>
                      <a:pt x="7985" y="7985"/>
                    </a:lnTo>
                    <a:close/>
                    <a:moveTo>
                      <a:pt x="8765" y="7985"/>
                    </a:moveTo>
                    <a:lnTo>
                      <a:pt x="8765" y="8344"/>
                    </a:lnTo>
                    <a:lnTo>
                      <a:pt x="8412" y="8344"/>
                    </a:lnTo>
                    <a:lnTo>
                      <a:pt x="8412" y="7985"/>
                    </a:lnTo>
                    <a:close/>
                    <a:moveTo>
                      <a:pt x="9192" y="7985"/>
                    </a:moveTo>
                    <a:lnTo>
                      <a:pt x="9192" y="8344"/>
                    </a:lnTo>
                    <a:lnTo>
                      <a:pt x="8839" y="8344"/>
                    </a:lnTo>
                    <a:lnTo>
                      <a:pt x="8839" y="7985"/>
                    </a:lnTo>
                    <a:close/>
                    <a:moveTo>
                      <a:pt x="9619" y="7985"/>
                    </a:moveTo>
                    <a:lnTo>
                      <a:pt x="9619" y="8344"/>
                    </a:lnTo>
                    <a:lnTo>
                      <a:pt x="9266" y="8344"/>
                    </a:lnTo>
                    <a:lnTo>
                      <a:pt x="9266" y="7985"/>
                    </a:lnTo>
                    <a:close/>
                    <a:moveTo>
                      <a:pt x="10046" y="7985"/>
                    </a:moveTo>
                    <a:lnTo>
                      <a:pt x="10046" y="8344"/>
                    </a:lnTo>
                    <a:lnTo>
                      <a:pt x="9693" y="8344"/>
                    </a:lnTo>
                    <a:lnTo>
                      <a:pt x="9693" y="7985"/>
                    </a:lnTo>
                    <a:close/>
                    <a:moveTo>
                      <a:pt x="10474" y="7985"/>
                    </a:moveTo>
                    <a:lnTo>
                      <a:pt x="10474" y="8344"/>
                    </a:lnTo>
                    <a:lnTo>
                      <a:pt x="10120" y="8344"/>
                    </a:lnTo>
                    <a:lnTo>
                      <a:pt x="10120" y="7985"/>
                    </a:lnTo>
                    <a:close/>
                    <a:moveTo>
                      <a:pt x="10901" y="7985"/>
                    </a:moveTo>
                    <a:lnTo>
                      <a:pt x="10901" y="8344"/>
                    </a:lnTo>
                    <a:lnTo>
                      <a:pt x="10548" y="8344"/>
                    </a:lnTo>
                    <a:lnTo>
                      <a:pt x="10548" y="7985"/>
                    </a:lnTo>
                    <a:close/>
                    <a:moveTo>
                      <a:pt x="11328" y="7985"/>
                    </a:moveTo>
                    <a:lnTo>
                      <a:pt x="11328" y="8344"/>
                    </a:lnTo>
                    <a:lnTo>
                      <a:pt x="10975" y="8344"/>
                    </a:lnTo>
                    <a:lnTo>
                      <a:pt x="10975" y="7985"/>
                    </a:lnTo>
                    <a:close/>
                    <a:moveTo>
                      <a:pt x="11755" y="7985"/>
                    </a:moveTo>
                    <a:lnTo>
                      <a:pt x="11755" y="8344"/>
                    </a:lnTo>
                    <a:lnTo>
                      <a:pt x="11402" y="8344"/>
                    </a:lnTo>
                    <a:lnTo>
                      <a:pt x="11402" y="7985"/>
                    </a:lnTo>
                    <a:close/>
                    <a:moveTo>
                      <a:pt x="649" y="8412"/>
                    </a:moveTo>
                    <a:lnTo>
                      <a:pt x="649" y="8771"/>
                    </a:lnTo>
                    <a:lnTo>
                      <a:pt x="296" y="8771"/>
                    </a:lnTo>
                    <a:lnTo>
                      <a:pt x="296" y="8412"/>
                    </a:lnTo>
                    <a:close/>
                    <a:moveTo>
                      <a:pt x="1076" y="8412"/>
                    </a:moveTo>
                    <a:lnTo>
                      <a:pt x="1076" y="8771"/>
                    </a:lnTo>
                    <a:lnTo>
                      <a:pt x="723" y="8771"/>
                    </a:lnTo>
                    <a:lnTo>
                      <a:pt x="723" y="8412"/>
                    </a:lnTo>
                    <a:close/>
                    <a:moveTo>
                      <a:pt x="1504" y="8412"/>
                    </a:moveTo>
                    <a:lnTo>
                      <a:pt x="1504" y="8771"/>
                    </a:lnTo>
                    <a:lnTo>
                      <a:pt x="1151" y="8771"/>
                    </a:lnTo>
                    <a:lnTo>
                      <a:pt x="1151" y="8412"/>
                    </a:lnTo>
                    <a:close/>
                    <a:moveTo>
                      <a:pt x="1931" y="8412"/>
                    </a:moveTo>
                    <a:lnTo>
                      <a:pt x="1931" y="8771"/>
                    </a:lnTo>
                    <a:lnTo>
                      <a:pt x="1578" y="8771"/>
                    </a:lnTo>
                    <a:lnTo>
                      <a:pt x="1578" y="8412"/>
                    </a:lnTo>
                    <a:close/>
                    <a:moveTo>
                      <a:pt x="2358" y="8412"/>
                    </a:moveTo>
                    <a:lnTo>
                      <a:pt x="2358" y="8771"/>
                    </a:lnTo>
                    <a:lnTo>
                      <a:pt x="2005" y="8771"/>
                    </a:lnTo>
                    <a:lnTo>
                      <a:pt x="2005" y="8412"/>
                    </a:lnTo>
                    <a:close/>
                    <a:moveTo>
                      <a:pt x="2785" y="8412"/>
                    </a:moveTo>
                    <a:lnTo>
                      <a:pt x="2785" y="8771"/>
                    </a:lnTo>
                    <a:lnTo>
                      <a:pt x="2432" y="8771"/>
                    </a:lnTo>
                    <a:lnTo>
                      <a:pt x="2432" y="8412"/>
                    </a:lnTo>
                    <a:close/>
                    <a:moveTo>
                      <a:pt x="3212" y="8412"/>
                    </a:moveTo>
                    <a:lnTo>
                      <a:pt x="3212" y="8771"/>
                    </a:lnTo>
                    <a:lnTo>
                      <a:pt x="2859" y="8771"/>
                    </a:lnTo>
                    <a:lnTo>
                      <a:pt x="2859" y="8412"/>
                    </a:lnTo>
                    <a:close/>
                    <a:moveTo>
                      <a:pt x="3639" y="8412"/>
                    </a:moveTo>
                    <a:lnTo>
                      <a:pt x="3639" y="8771"/>
                    </a:lnTo>
                    <a:lnTo>
                      <a:pt x="3286" y="8771"/>
                    </a:lnTo>
                    <a:lnTo>
                      <a:pt x="3286" y="8412"/>
                    </a:lnTo>
                    <a:close/>
                    <a:moveTo>
                      <a:pt x="4066" y="8412"/>
                    </a:moveTo>
                    <a:lnTo>
                      <a:pt x="4066" y="8771"/>
                    </a:lnTo>
                    <a:lnTo>
                      <a:pt x="3713" y="8771"/>
                    </a:lnTo>
                    <a:lnTo>
                      <a:pt x="3713" y="8412"/>
                    </a:lnTo>
                    <a:close/>
                    <a:moveTo>
                      <a:pt x="4494" y="8412"/>
                    </a:moveTo>
                    <a:lnTo>
                      <a:pt x="4494" y="8771"/>
                    </a:lnTo>
                    <a:lnTo>
                      <a:pt x="4140" y="8771"/>
                    </a:lnTo>
                    <a:lnTo>
                      <a:pt x="4140" y="8412"/>
                    </a:lnTo>
                    <a:close/>
                    <a:moveTo>
                      <a:pt x="4921" y="8412"/>
                    </a:moveTo>
                    <a:lnTo>
                      <a:pt x="4921" y="8771"/>
                    </a:lnTo>
                    <a:lnTo>
                      <a:pt x="4568" y="8771"/>
                    </a:lnTo>
                    <a:lnTo>
                      <a:pt x="4568" y="8412"/>
                    </a:lnTo>
                    <a:close/>
                    <a:moveTo>
                      <a:pt x="5348" y="8412"/>
                    </a:moveTo>
                    <a:lnTo>
                      <a:pt x="5348" y="8771"/>
                    </a:lnTo>
                    <a:lnTo>
                      <a:pt x="4995" y="8771"/>
                    </a:lnTo>
                    <a:lnTo>
                      <a:pt x="4995" y="8412"/>
                    </a:lnTo>
                    <a:close/>
                    <a:moveTo>
                      <a:pt x="5775" y="8412"/>
                    </a:moveTo>
                    <a:lnTo>
                      <a:pt x="5775" y="8771"/>
                    </a:lnTo>
                    <a:lnTo>
                      <a:pt x="5422" y="8771"/>
                    </a:lnTo>
                    <a:lnTo>
                      <a:pt x="5422" y="8412"/>
                    </a:lnTo>
                    <a:close/>
                    <a:moveTo>
                      <a:pt x="6202" y="8412"/>
                    </a:moveTo>
                    <a:lnTo>
                      <a:pt x="6202" y="8771"/>
                    </a:lnTo>
                    <a:lnTo>
                      <a:pt x="5849" y="8771"/>
                    </a:lnTo>
                    <a:lnTo>
                      <a:pt x="5849" y="8412"/>
                    </a:lnTo>
                    <a:close/>
                    <a:moveTo>
                      <a:pt x="6629" y="8412"/>
                    </a:moveTo>
                    <a:lnTo>
                      <a:pt x="6629" y="8771"/>
                    </a:lnTo>
                    <a:lnTo>
                      <a:pt x="6276" y="8771"/>
                    </a:lnTo>
                    <a:lnTo>
                      <a:pt x="6276" y="8412"/>
                    </a:lnTo>
                    <a:close/>
                    <a:moveTo>
                      <a:pt x="7056" y="8412"/>
                    </a:moveTo>
                    <a:lnTo>
                      <a:pt x="7056" y="8771"/>
                    </a:lnTo>
                    <a:lnTo>
                      <a:pt x="6703" y="8771"/>
                    </a:lnTo>
                    <a:lnTo>
                      <a:pt x="6703" y="8412"/>
                    </a:lnTo>
                    <a:close/>
                    <a:moveTo>
                      <a:pt x="7484" y="8412"/>
                    </a:moveTo>
                    <a:lnTo>
                      <a:pt x="7484" y="8771"/>
                    </a:lnTo>
                    <a:lnTo>
                      <a:pt x="7130" y="8771"/>
                    </a:lnTo>
                    <a:lnTo>
                      <a:pt x="7130" y="8412"/>
                    </a:lnTo>
                    <a:close/>
                    <a:moveTo>
                      <a:pt x="7911" y="8412"/>
                    </a:moveTo>
                    <a:lnTo>
                      <a:pt x="7911" y="8771"/>
                    </a:lnTo>
                    <a:lnTo>
                      <a:pt x="7558" y="8771"/>
                    </a:lnTo>
                    <a:lnTo>
                      <a:pt x="7558" y="8412"/>
                    </a:lnTo>
                    <a:close/>
                    <a:moveTo>
                      <a:pt x="8338" y="8412"/>
                    </a:moveTo>
                    <a:lnTo>
                      <a:pt x="8338" y="8771"/>
                    </a:lnTo>
                    <a:lnTo>
                      <a:pt x="7985" y="8771"/>
                    </a:lnTo>
                    <a:lnTo>
                      <a:pt x="7985" y="8412"/>
                    </a:lnTo>
                    <a:close/>
                    <a:moveTo>
                      <a:pt x="8765" y="8412"/>
                    </a:moveTo>
                    <a:lnTo>
                      <a:pt x="8765" y="8771"/>
                    </a:lnTo>
                    <a:lnTo>
                      <a:pt x="8412" y="8771"/>
                    </a:lnTo>
                    <a:lnTo>
                      <a:pt x="8412" y="8412"/>
                    </a:lnTo>
                    <a:close/>
                    <a:moveTo>
                      <a:pt x="9192" y="8412"/>
                    </a:moveTo>
                    <a:lnTo>
                      <a:pt x="9192" y="8771"/>
                    </a:lnTo>
                    <a:lnTo>
                      <a:pt x="8839" y="8771"/>
                    </a:lnTo>
                    <a:lnTo>
                      <a:pt x="8839" y="8412"/>
                    </a:lnTo>
                    <a:close/>
                    <a:moveTo>
                      <a:pt x="9619" y="8412"/>
                    </a:moveTo>
                    <a:lnTo>
                      <a:pt x="9619" y="8771"/>
                    </a:lnTo>
                    <a:lnTo>
                      <a:pt x="9266" y="8771"/>
                    </a:lnTo>
                    <a:lnTo>
                      <a:pt x="9266" y="8412"/>
                    </a:lnTo>
                    <a:close/>
                    <a:moveTo>
                      <a:pt x="10046" y="8412"/>
                    </a:moveTo>
                    <a:lnTo>
                      <a:pt x="10046" y="8771"/>
                    </a:lnTo>
                    <a:lnTo>
                      <a:pt x="9693" y="8771"/>
                    </a:lnTo>
                    <a:lnTo>
                      <a:pt x="9693" y="8412"/>
                    </a:lnTo>
                    <a:close/>
                    <a:moveTo>
                      <a:pt x="10474" y="8412"/>
                    </a:moveTo>
                    <a:lnTo>
                      <a:pt x="10474" y="8771"/>
                    </a:lnTo>
                    <a:lnTo>
                      <a:pt x="10120" y="8771"/>
                    </a:lnTo>
                    <a:lnTo>
                      <a:pt x="10120" y="8412"/>
                    </a:lnTo>
                    <a:close/>
                    <a:moveTo>
                      <a:pt x="10901" y="8412"/>
                    </a:moveTo>
                    <a:lnTo>
                      <a:pt x="10901" y="8771"/>
                    </a:lnTo>
                    <a:lnTo>
                      <a:pt x="10548" y="8771"/>
                    </a:lnTo>
                    <a:lnTo>
                      <a:pt x="10548" y="8412"/>
                    </a:lnTo>
                    <a:close/>
                    <a:moveTo>
                      <a:pt x="11328" y="8412"/>
                    </a:moveTo>
                    <a:lnTo>
                      <a:pt x="11328" y="8771"/>
                    </a:lnTo>
                    <a:lnTo>
                      <a:pt x="10975" y="8771"/>
                    </a:lnTo>
                    <a:lnTo>
                      <a:pt x="10975" y="8412"/>
                    </a:lnTo>
                    <a:close/>
                    <a:moveTo>
                      <a:pt x="11755" y="8412"/>
                    </a:moveTo>
                    <a:lnTo>
                      <a:pt x="11755" y="8771"/>
                    </a:lnTo>
                    <a:lnTo>
                      <a:pt x="11402" y="8771"/>
                    </a:lnTo>
                    <a:lnTo>
                      <a:pt x="11402" y="8412"/>
                    </a:lnTo>
                    <a:close/>
                    <a:moveTo>
                      <a:pt x="649" y="8839"/>
                    </a:moveTo>
                    <a:lnTo>
                      <a:pt x="649" y="9198"/>
                    </a:lnTo>
                    <a:lnTo>
                      <a:pt x="296" y="9198"/>
                    </a:lnTo>
                    <a:lnTo>
                      <a:pt x="296" y="8839"/>
                    </a:lnTo>
                    <a:close/>
                    <a:moveTo>
                      <a:pt x="1076" y="8839"/>
                    </a:moveTo>
                    <a:lnTo>
                      <a:pt x="1076" y="9198"/>
                    </a:lnTo>
                    <a:lnTo>
                      <a:pt x="723" y="9198"/>
                    </a:lnTo>
                    <a:lnTo>
                      <a:pt x="723" y="8839"/>
                    </a:lnTo>
                    <a:close/>
                    <a:moveTo>
                      <a:pt x="1504" y="8839"/>
                    </a:moveTo>
                    <a:lnTo>
                      <a:pt x="1504" y="9198"/>
                    </a:lnTo>
                    <a:lnTo>
                      <a:pt x="1151" y="9198"/>
                    </a:lnTo>
                    <a:lnTo>
                      <a:pt x="1151" y="8839"/>
                    </a:lnTo>
                    <a:close/>
                    <a:moveTo>
                      <a:pt x="1931" y="8839"/>
                    </a:moveTo>
                    <a:lnTo>
                      <a:pt x="1931" y="9198"/>
                    </a:lnTo>
                    <a:lnTo>
                      <a:pt x="1578" y="9198"/>
                    </a:lnTo>
                    <a:lnTo>
                      <a:pt x="1578" y="8839"/>
                    </a:lnTo>
                    <a:close/>
                    <a:moveTo>
                      <a:pt x="2358" y="8839"/>
                    </a:moveTo>
                    <a:lnTo>
                      <a:pt x="2358" y="9198"/>
                    </a:lnTo>
                    <a:lnTo>
                      <a:pt x="2005" y="9198"/>
                    </a:lnTo>
                    <a:lnTo>
                      <a:pt x="2005" y="8839"/>
                    </a:lnTo>
                    <a:close/>
                    <a:moveTo>
                      <a:pt x="2785" y="8839"/>
                    </a:moveTo>
                    <a:lnTo>
                      <a:pt x="2785" y="9198"/>
                    </a:lnTo>
                    <a:lnTo>
                      <a:pt x="2432" y="9198"/>
                    </a:lnTo>
                    <a:lnTo>
                      <a:pt x="2432" y="8839"/>
                    </a:lnTo>
                    <a:close/>
                    <a:moveTo>
                      <a:pt x="3212" y="8839"/>
                    </a:moveTo>
                    <a:lnTo>
                      <a:pt x="3212" y="9198"/>
                    </a:lnTo>
                    <a:lnTo>
                      <a:pt x="2859" y="9198"/>
                    </a:lnTo>
                    <a:lnTo>
                      <a:pt x="2859" y="8839"/>
                    </a:lnTo>
                    <a:close/>
                    <a:moveTo>
                      <a:pt x="3639" y="8839"/>
                    </a:moveTo>
                    <a:lnTo>
                      <a:pt x="3639" y="9198"/>
                    </a:lnTo>
                    <a:lnTo>
                      <a:pt x="3286" y="9198"/>
                    </a:lnTo>
                    <a:lnTo>
                      <a:pt x="3286" y="8839"/>
                    </a:lnTo>
                    <a:close/>
                    <a:moveTo>
                      <a:pt x="4066" y="8839"/>
                    </a:moveTo>
                    <a:lnTo>
                      <a:pt x="4066" y="9198"/>
                    </a:lnTo>
                    <a:lnTo>
                      <a:pt x="3713" y="9198"/>
                    </a:lnTo>
                    <a:lnTo>
                      <a:pt x="3713" y="8839"/>
                    </a:lnTo>
                    <a:close/>
                    <a:moveTo>
                      <a:pt x="4494" y="8839"/>
                    </a:moveTo>
                    <a:lnTo>
                      <a:pt x="4494" y="9198"/>
                    </a:lnTo>
                    <a:lnTo>
                      <a:pt x="4140" y="9198"/>
                    </a:lnTo>
                    <a:lnTo>
                      <a:pt x="4140" y="8839"/>
                    </a:lnTo>
                    <a:close/>
                    <a:moveTo>
                      <a:pt x="4921" y="8839"/>
                    </a:moveTo>
                    <a:lnTo>
                      <a:pt x="4921" y="9198"/>
                    </a:lnTo>
                    <a:lnTo>
                      <a:pt x="4568" y="9198"/>
                    </a:lnTo>
                    <a:lnTo>
                      <a:pt x="4568" y="8839"/>
                    </a:lnTo>
                    <a:close/>
                    <a:moveTo>
                      <a:pt x="5348" y="8839"/>
                    </a:moveTo>
                    <a:lnTo>
                      <a:pt x="5348" y="9198"/>
                    </a:lnTo>
                    <a:lnTo>
                      <a:pt x="4995" y="9198"/>
                    </a:lnTo>
                    <a:lnTo>
                      <a:pt x="4995" y="8839"/>
                    </a:lnTo>
                    <a:close/>
                    <a:moveTo>
                      <a:pt x="5775" y="8839"/>
                    </a:moveTo>
                    <a:lnTo>
                      <a:pt x="5775" y="9198"/>
                    </a:lnTo>
                    <a:lnTo>
                      <a:pt x="5422" y="9198"/>
                    </a:lnTo>
                    <a:lnTo>
                      <a:pt x="5422" y="8839"/>
                    </a:lnTo>
                    <a:close/>
                    <a:moveTo>
                      <a:pt x="6202" y="8839"/>
                    </a:moveTo>
                    <a:lnTo>
                      <a:pt x="6202" y="9198"/>
                    </a:lnTo>
                    <a:lnTo>
                      <a:pt x="5849" y="9198"/>
                    </a:lnTo>
                    <a:lnTo>
                      <a:pt x="5849" y="8839"/>
                    </a:lnTo>
                    <a:close/>
                    <a:moveTo>
                      <a:pt x="6629" y="8839"/>
                    </a:moveTo>
                    <a:lnTo>
                      <a:pt x="6629" y="9198"/>
                    </a:lnTo>
                    <a:lnTo>
                      <a:pt x="6276" y="9198"/>
                    </a:lnTo>
                    <a:lnTo>
                      <a:pt x="6276" y="8839"/>
                    </a:lnTo>
                    <a:close/>
                    <a:moveTo>
                      <a:pt x="7056" y="8839"/>
                    </a:moveTo>
                    <a:lnTo>
                      <a:pt x="7056" y="9198"/>
                    </a:lnTo>
                    <a:lnTo>
                      <a:pt x="6703" y="9198"/>
                    </a:lnTo>
                    <a:lnTo>
                      <a:pt x="6703" y="8839"/>
                    </a:lnTo>
                    <a:close/>
                    <a:moveTo>
                      <a:pt x="7484" y="8839"/>
                    </a:moveTo>
                    <a:lnTo>
                      <a:pt x="7484" y="9198"/>
                    </a:lnTo>
                    <a:lnTo>
                      <a:pt x="7130" y="9198"/>
                    </a:lnTo>
                    <a:lnTo>
                      <a:pt x="7130" y="8839"/>
                    </a:lnTo>
                    <a:close/>
                    <a:moveTo>
                      <a:pt x="7911" y="8839"/>
                    </a:moveTo>
                    <a:lnTo>
                      <a:pt x="7911" y="9198"/>
                    </a:lnTo>
                    <a:lnTo>
                      <a:pt x="7558" y="9198"/>
                    </a:lnTo>
                    <a:lnTo>
                      <a:pt x="7558" y="8839"/>
                    </a:lnTo>
                    <a:close/>
                    <a:moveTo>
                      <a:pt x="8338" y="8839"/>
                    </a:moveTo>
                    <a:lnTo>
                      <a:pt x="8338" y="9198"/>
                    </a:lnTo>
                    <a:lnTo>
                      <a:pt x="7985" y="9198"/>
                    </a:lnTo>
                    <a:lnTo>
                      <a:pt x="7985" y="8839"/>
                    </a:lnTo>
                    <a:close/>
                    <a:moveTo>
                      <a:pt x="8765" y="8839"/>
                    </a:moveTo>
                    <a:lnTo>
                      <a:pt x="8765" y="9198"/>
                    </a:lnTo>
                    <a:lnTo>
                      <a:pt x="8412" y="9198"/>
                    </a:lnTo>
                    <a:lnTo>
                      <a:pt x="8412" y="8839"/>
                    </a:lnTo>
                    <a:close/>
                    <a:moveTo>
                      <a:pt x="9192" y="8839"/>
                    </a:moveTo>
                    <a:lnTo>
                      <a:pt x="9192" y="9198"/>
                    </a:lnTo>
                    <a:lnTo>
                      <a:pt x="8839" y="9198"/>
                    </a:lnTo>
                    <a:lnTo>
                      <a:pt x="8839" y="8839"/>
                    </a:lnTo>
                    <a:close/>
                    <a:moveTo>
                      <a:pt x="9619" y="8839"/>
                    </a:moveTo>
                    <a:lnTo>
                      <a:pt x="9619" y="9198"/>
                    </a:lnTo>
                    <a:lnTo>
                      <a:pt x="9266" y="9198"/>
                    </a:lnTo>
                    <a:lnTo>
                      <a:pt x="9266" y="8839"/>
                    </a:lnTo>
                    <a:close/>
                    <a:moveTo>
                      <a:pt x="10046" y="8839"/>
                    </a:moveTo>
                    <a:lnTo>
                      <a:pt x="10046" y="9198"/>
                    </a:lnTo>
                    <a:lnTo>
                      <a:pt x="9693" y="9198"/>
                    </a:lnTo>
                    <a:lnTo>
                      <a:pt x="9693" y="8839"/>
                    </a:lnTo>
                    <a:close/>
                    <a:moveTo>
                      <a:pt x="10474" y="8839"/>
                    </a:moveTo>
                    <a:lnTo>
                      <a:pt x="10474" y="9198"/>
                    </a:lnTo>
                    <a:lnTo>
                      <a:pt x="10120" y="9198"/>
                    </a:lnTo>
                    <a:lnTo>
                      <a:pt x="10120" y="8839"/>
                    </a:lnTo>
                    <a:close/>
                    <a:moveTo>
                      <a:pt x="10901" y="8839"/>
                    </a:moveTo>
                    <a:lnTo>
                      <a:pt x="10901" y="9198"/>
                    </a:lnTo>
                    <a:lnTo>
                      <a:pt x="10548" y="9198"/>
                    </a:lnTo>
                    <a:lnTo>
                      <a:pt x="10548" y="8839"/>
                    </a:lnTo>
                    <a:close/>
                    <a:moveTo>
                      <a:pt x="11328" y="8839"/>
                    </a:moveTo>
                    <a:lnTo>
                      <a:pt x="11328" y="9198"/>
                    </a:lnTo>
                    <a:lnTo>
                      <a:pt x="10975" y="9198"/>
                    </a:lnTo>
                    <a:lnTo>
                      <a:pt x="10975" y="8839"/>
                    </a:lnTo>
                    <a:close/>
                    <a:moveTo>
                      <a:pt x="11755" y="8839"/>
                    </a:moveTo>
                    <a:lnTo>
                      <a:pt x="11755" y="9198"/>
                    </a:lnTo>
                    <a:lnTo>
                      <a:pt x="11402" y="9198"/>
                    </a:lnTo>
                    <a:lnTo>
                      <a:pt x="11402" y="8839"/>
                    </a:lnTo>
                    <a:close/>
                    <a:moveTo>
                      <a:pt x="649" y="9266"/>
                    </a:moveTo>
                    <a:lnTo>
                      <a:pt x="649" y="9625"/>
                    </a:lnTo>
                    <a:lnTo>
                      <a:pt x="296" y="9625"/>
                    </a:lnTo>
                    <a:lnTo>
                      <a:pt x="296" y="9266"/>
                    </a:lnTo>
                    <a:close/>
                    <a:moveTo>
                      <a:pt x="1076" y="9266"/>
                    </a:moveTo>
                    <a:lnTo>
                      <a:pt x="1076" y="9625"/>
                    </a:lnTo>
                    <a:lnTo>
                      <a:pt x="723" y="9625"/>
                    </a:lnTo>
                    <a:lnTo>
                      <a:pt x="723" y="9266"/>
                    </a:lnTo>
                    <a:close/>
                    <a:moveTo>
                      <a:pt x="1504" y="9266"/>
                    </a:moveTo>
                    <a:lnTo>
                      <a:pt x="1504" y="9625"/>
                    </a:lnTo>
                    <a:lnTo>
                      <a:pt x="1151" y="9625"/>
                    </a:lnTo>
                    <a:lnTo>
                      <a:pt x="1151" y="9266"/>
                    </a:lnTo>
                    <a:close/>
                    <a:moveTo>
                      <a:pt x="1931" y="9266"/>
                    </a:moveTo>
                    <a:lnTo>
                      <a:pt x="1931" y="9625"/>
                    </a:lnTo>
                    <a:lnTo>
                      <a:pt x="1578" y="9625"/>
                    </a:lnTo>
                    <a:lnTo>
                      <a:pt x="1578" y="9266"/>
                    </a:lnTo>
                    <a:close/>
                    <a:moveTo>
                      <a:pt x="2358" y="9266"/>
                    </a:moveTo>
                    <a:lnTo>
                      <a:pt x="2358" y="9625"/>
                    </a:lnTo>
                    <a:lnTo>
                      <a:pt x="2005" y="9625"/>
                    </a:lnTo>
                    <a:lnTo>
                      <a:pt x="2005" y="9266"/>
                    </a:lnTo>
                    <a:close/>
                    <a:moveTo>
                      <a:pt x="2785" y="9266"/>
                    </a:moveTo>
                    <a:lnTo>
                      <a:pt x="2785" y="9625"/>
                    </a:lnTo>
                    <a:lnTo>
                      <a:pt x="2432" y="9625"/>
                    </a:lnTo>
                    <a:lnTo>
                      <a:pt x="2432" y="9266"/>
                    </a:lnTo>
                    <a:close/>
                    <a:moveTo>
                      <a:pt x="3212" y="9266"/>
                    </a:moveTo>
                    <a:lnTo>
                      <a:pt x="3212" y="9625"/>
                    </a:lnTo>
                    <a:lnTo>
                      <a:pt x="2859" y="9625"/>
                    </a:lnTo>
                    <a:lnTo>
                      <a:pt x="2859" y="9266"/>
                    </a:lnTo>
                    <a:close/>
                    <a:moveTo>
                      <a:pt x="3639" y="9266"/>
                    </a:moveTo>
                    <a:lnTo>
                      <a:pt x="3639" y="9625"/>
                    </a:lnTo>
                    <a:lnTo>
                      <a:pt x="3286" y="9625"/>
                    </a:lnTo>
                    <a:lnTo>
                      <a:pt x="3286" y="9266"/>
                    </a:lnTo>
                    <a:close/>
                    <a:moveTo>
                      <a:pt x="4066" y="9266"/>
                    </a:moveTo>
                    <a:lnTo>
                      <a:pt x="4066" y="9625"/>
                    </a:lnTo>
                    <a:lnTo>
                      <a:pt x="3713" y="9625"/>
                    </a:lnTo>
                    <a:lnTo>
                      <a:pt x="3713" y="9266"/>
                    </a:lnTo>
                    <a:close/>
                    <a:moveTo>
                      <a:pt x="4494" y="9266"/>
                    </a:moveTo>
                    <a:lnTo>
                      <a:pt x="4494" y="9625"/>
                    </a:lnTo>
                    <a:lnTo>
                      <a:pt x="4140" y="9625"/>
                    </a:lnTo>
                    <a:lnTo>
                      <a:pt x="4140" y="9266"/>
                    </a:lnTo>
                    <a:close/>
                    <a:moveTo>
                      <a:pt x="4921" y="9266"/>
                    </a:moveTo>
                    <a:lnTo>
                      <a:pt x="4921" y="9625"/>
                    </a:lnTo>
                    <a:lnTo>
                      <a:pt x="4568" y="9625"/>
                    </a:lnTo>
                    <a:lnTo>
                      <a:pt x="4568" y="9266"/>
                    </a:lnTo>
                    <a:close/>
                    <a:moveTo>
                      <a:pt x="5348" y="9266"/>
                    </a:moveTo>
                    <a:lnTo>
                      <a:pt x="5348" y="9625"/>
                    </a:lnTo>
                    <a:lnTo>
                      <a:pt x="4995" y="9625"/>
                    </a:lnTo>
                    <a:lnTo>
                      <a:pt x="4995" y="9266"/>
                    </a:lnTo>
                    <a:close/>
                    <a:moveTo>
                      <a:pt x="5775" y="9266"/>
                    </a:moveTo>
                    <a:lnTo>
                      <a:pt x="5775" y="9625"/>
                    </a:lnTo>
                    <a:lnTo>
                      <a:pt x="5422" y="9625"/>
                    </a:lnTo>
                    <a:lnTo>
                      <a:pt x="5422" y="9266"/>
                    </a:lnTo>
                    <a:close/>
                    <a:moveTo>
                      <a:pt x="6202" y="9266"/>
                    </a:moveTo>
                    <a:lnTo>
                      <a:pt x="6202" y="9625"/>
                    </a:lnTo>
                    <a:lnTo>
                      <a:pt x="5849" y="9625"/>
                    </a:lnTo>
                    <a:lnTo>
                      <a:pt x="5849" y="9266"/>
                    </a:lnTo>
                    <a:close/>
                    <a:moveTo>
                      <a:pt x="6629" y="9266"/>
                    </a:moveTo>
                    <a:lnTo>
                      <a:pt x="6629" y="9625"/>
                    </a:lnTo>
                    <a:lnTo>
                      <a:pt x="6276" y="9625"/>
                    </a:lnTo>
                    <a:lnTo>
                      <a:pt x="6276" y="9266"/>
                    </a:lnTo>
                    <a:close/>
                    <a:moveTo>
                      <a:pt x="7056" y="9266"/>
                    </a:moveTo>
                    <a:lnTo>
                      <a:pt x="7056" y="9625"/>
                    </a:lnTo>
                    <a:lnTo>
                      <a:pt x="6703" y="9625"/>
                    </a:lnTo>
                    <a:lnTo>
                      <a:pt x="6703" y="9266"/>
                    </a:lnTo>
                    <a:close/>
                    <a:moveTo>
                      <a:pt x="7484" y="9266"/>
                    </a:moveTo>
                    <a:lnTo>
                      <a:pt x="7484" y="9625"/>
                    </a:lnTo>
                    <a:lnTo>
                      <a:pt x="7130" y="9625"/>
                    </a:lnTo>
                    <a:lnTo>
                      <a:pt x="7130" y="9266"/>
                    </a:lnTo>
                    <a:close/>
                    <a:moveTo>
                      <a:pt x="7911" y="9266"/>
                    </a:moveTo>
                    <a:lnTo>
                      <a:pt x="7911" y="9625"/>
                    </a:lnTo>
                    <a:lnTo>
                      <a:pt x="7558" y="9625"/>
                    </a:lnTo>
                    <a:lnTo>
                      <a:pt x="7558" y="9266"/>
                    </a:lnTo>
                    <a:close/>
                    <a:moveTo>
                      <a:pt x="8338" y="9266"/>
                    </a:moveTo>
                    <a:lnTo>
                      <a:pt x="8338" y="9625"/>
                    </a:lnTo>
                    <a:lnTo>
                      <a:pt x="7985" y="9625"/>
                    </a:lnTo>
                    <a:lnTo>
                      <a:pt x="7985" y="9266"/>
                    </a:lnTo>
                    <a:close/>
                    <a:moveTo>
                      <a:pt x="8765" y="9266"/>
                    </a:moveTo>
                    <a:lnTo>
                      <a:pt x="8765" y="9625"/>
                    </a:lnTo>
                    <a:lnTo>
                      <a:pt x="8412" y="9625"/>
                    </a:lnTo>
                    <a:lnTo>
                      <a:pt x="8412" y="9266"/>
                    </a:lnTo>
                    <a:close/>
                    <a:moveTo>
                      <a:pt x="9192" y="9266"/>
                    </a:moveTo>
                    <a:lnTo>
                      <a:pt x="9192" y="9625"/>
                    </a:lnTo>
                    <a:lnTo>
                      <a:pt x="8839" y="9625"/>
                    </a:lnTo>
                    <a:lnTo>
                      <a:pt x="8839" y="9266"/>
                    </a:lnTo>
                    <a:close/>
                    <a:moveTo>
                      <a:pt x="9619" y="9266"/>
                    </a:moveTo>
                    <a:lnTo>
                      <a:pt x="9619" y="9625"/>
                    </a:lnTo>
                    <a:lnTo>
                      <a:pt x="9266" y="9625"/>
                    </a:lnTo>
                    <a:lnTo>
                      <a:pt x="9266" y="9266"/>
                    </a:lnTo>
                    <a:close/>
                    <a:moveTo>
                      <a:pt x="10046" y="9266"/>
                    </a:moveTo>
                    <a:lnTo>
                      <a:pt x="10046" y="9625"/>
                    </a:lnTo>
                    <a:lnTo>
                      <a:pt x="9693" y="9625"/>
                    </a:lnTo>
                    <a:lnTo>
                      <a:pt x="9693" y="9266"/>
                    </a:lnTo>
                    <a:close/>
                    <a:moveTo>
                      <a:pt x="10474" y="9266"/>
                    </a:moveTo>
                    <a:lnTo>
                      <a:pt x="10474" y="9625"/>
                    </a:lnTo>
                    <a:lnTo>
                      <a:pt x="10120" y="9625"/>
                    </a:lnTo>
                    <a:lnTo>
                      <a:pt x="10120" y="9266"/>
                    </a:lnTo>
                    <a:close/>
                    <a:moveTo>
                      <a:pt x="10901" y="9266"/>
                    </a:moveTo>
                    <a:lnTo>
                      <a:pt x="10901" y="9625"/>
                    </a:lnTo>
                    <a:lnTo>
                      <a:pt x="10548" y="9625"/>
                    </a:lnTo>
                    <a:lnTo>
                      <a:pt x="10548" y="9266"/>
                    </a:lnTo>
                    <a:close/>
                    <a:moveTo>
                      <a:pt x="11328" y="9266"/>
                    </a:moveTo>
                    <a:lnTo>
                      <a:pt x="11328" y="9625"/>
                    </a:lnTo>
                    <a:lnTo>
                      <a:pt x="10975" y="9625"/>
                    </a:lnTo>
                    <a:lnTo>
                      <a:pt x="10975" y="9266"/>
                    </a:lnTo>
                    <a:close/>
                    <a:moveTo>
                      <a:pt x="11755" y="9266"/>
                    </a:moveTo>
                    <a:lnTo>
                      <a:pt x="11755" y="9625"/>
                    </a:lnTo>
                    <a:lnTo>
                      <a:pt x="11402" y="9625"/>
                    </a:lnTo>
                    <a:lnTo>
                      <a:pt x="11402" y="9266"/>
                    </a:lnTo>
                    <a:close/>
                    <a:moveTo>
                      <a:pt x="649" y="9693"/>
                    </a:moveTo>
                    <a:lnTo>
                      <a:pt x="649" y="10052"/>
                    </a:lnTo>
                    <a:lnTo>
                      <a:pt x="296" y="10052"/>
                    </a:lnTo>
                    <a:lnTo>
                      <a:pt x="296" y="9693"/>
                    </a:lnTo>
                    <a:close/>
                    <a:moveTo>
                      <a:pt x="1076" y="9693"/>
                    </a:moveTo>
                    <a:lnTo>
                      <a:pt x="1076" y="10052"/>
                    </a:lnTo>
                    <a:lnTo>
                      <a:pt x="723" y="10052"/>
                    </a:lnTo>
                    <a:lnTo>
                      <a:pt x="723" y="9693"/>
                    </a:lnTo>
                    <a:close/>
                    <a:moveTo>
                      <a:pt x="1504" y="9693"/>
                    </a:moveTo>
                    <a:lnTo>
                      <a:pt x="1504" y="10052"/>
                    </a:lnTo>
                    <a:lnTo>
                      <a:pt x="1151" y="10052"/>
                    </a:lnTo>
                    <a:lnTo>
                      <a:pt x="1151" y="9693"/>
                    </a:lnTo>
                    <a:close/>
                    <a:moveTo>
                      <a:pt x="1931" y="9693"/>
                    </a:moveTo>
                    <a:lnTo>
                      <a:pt x="1931" y="10052"/>
                    </a:lnTo>
                    <a:lnTo>
                      <a:pt x="1578" y="10052"/>
                    </a:lnTo>
                    <a:lnTo>
                      <a:pt x="1578" y="9693"/>
                    </a:lnTo>
                    <a:close/>
                    <a:moveTo>
                      <a:pt x="2358" y="9693"/>
                    </a:moveTo>
                    <a:lnTo>
                      <a:pt x="2358" y="10052"/>
                    </a:lnTo>
                    <a:lnTo>
                      <a:pt x="2005" y="10052"/>
                    </a:lnTo>
                    <a:lnTo>
                      <a:pt x="2005" y="9693"/>
                    </a:lnTo>
                    <a:close/>
                    <a:moveTo>
                      <a:pt x="2785" y="9693"/>
                    </a:moveTo>
                    <a:lnTo>
                      <a:pt x="2785" y="10052"/>
                    </a:lnTo>
                    <a:lnTo>
                      <a:pt x="2432" y="10052"/>
                    </a:lnTo>
                    <a:lnTo>
                      <a:pt x="2432" y="9693"/>
                    </a:lnTo>
                    <a:close/>
                    <a:moveTo>
                      <a:pt x="3212" y="9693"/>
                    </a:moveTo>
                    <a:lnTo>
                      <a:pt x="3212" y="10052"/>
                    </a:lnTo>
                    <a:lnTo>
                      <a:pt x="2859" y="10052"/>
                    </a:lnTo>
                    <a:lnTo>
                      <a:pt x="2859" y="9693"/>
                    </a:lnTo>
                    <a:close/>
                    <a:moveTo>
                      <a:pt x="3639" y="9693"/>
                    </a:moveTo>
                    <a:lnTo>
                      <a:pt x="3639" y="10052"/>
                    </a:lnTo>
                    <a:lnTo>
                      <a:pt x="3286" y="10052"/>
                    </a:lnTo>
                    <a:lnTo>
                      <a:pt x="3286" y="9693"/>
                    </a:lnTo>
                    <a:close/>
                    <a:moveTo>
                      <a:pt x="4066" y="9693"/>
                    </a:moveTo>
                    <a:lnTo>
                      <a:pt x="4066" y="10052"/>
                    </a:lnTo>
                    <a:lnTo>
                      <a:pt x="3713" y="10052"/>
                    </a:lnTo>
                    <a:lnTo>
                      <a:pt x="3713" y="9693"/>
                    </a:lnTo>
                    <a:close/>
                    <a:moveTo>
                      <a:pt x="4494" y="9693"/>
                    </a:moveTo>
                    <a:lnTo>
                      <a:pt x="4494" y="10052"/>
                    </a:lnTo>
                    <a:lnTo>
                      <a:pt x="4140" y="10052"/>
                    </a:lnTo>
                    <a:lnTo>
                      <a:pt x="4140" y="9693"/>
                    </a:lnTo>
                    <a:close/>
                    <a:moveTo>
                      <a:pt x="4921" y="9693"/>
                    </a:moveTo>
                    <a:lnTo>
                      <a:pt x="4921" y="10052"/>
                    </a:lnTo>
                    <a:lnTo>
                      <a:pt x="4568" y="10052"/>
                    </a:lnTo>
                    <a:lnTo>
                      <a:pt x="4568" y="9693"/>
                    </a:lnTo>
                    <a:close/>
                    <a:moveTo>
                      <a:pt x="5348" y="9693"/>
                    </a:moveTo>
                    <a:lnTo>
                      <a:pt x="5348" y="10052"/>
                    </a:lnTo>
                    <a:lnTo>
                      <a:pt x="4995" y="10052"/>
                    </a:lnTo>
                    <a:lnTo>
                      <a:pt x="4995" y="9693"/>
                    </a:lnTo>
                    <a:close/>
                    <a:moveTo>
                      <a:pt x="5775" y="9693"/>
                    </a:moveTo>
                    <a:lnTo>
                      <a:pt x="5775" y="10052"/>
                    </a:lnTo>
                    <a:lnTo>
                      <a:pt x="5422" y="10052"/>
                    </a:lnTo>
                    <a:lnTo>
                      <a:pt x="5422" y="9693"/>
                    </a:lnTo>
                    <a:close/>
                    <a:moveTo>
                      <a:pt x="6202" y="9693"/>
                    </a:moveTo>
                    <a:lnTo>
                      <a:pt x="6202" y="10052"/>
                    </a:lnTo>
                    <a:lnTo>
                      <a:pt x="5849" y="10052"/>
                    </a:lnTo>
                    <a:lnTo>
                      <a:pt x="5849" y="9693"/>
                    </a:lnTo>
                    <a:close/>
                    <a:moveTo>
                      <a:pt x="6629" y="9693"/>
                    </a:moveTo>
                    <a:lnTo>
                      <a:pt x="6629" y="10052"/>
                    </a:lnTo>
                    <a:lnTo>
                      <a:pt x="6276" y="10052"/>
                    </a:lnTo>
                    <a:lnTo>
                      <a:pt x="6276" y="9693"/>
                    </a:lnTo>
                    <a:close/>
                    <a:moveTo>
                      <a:pt x="7056" y="9693"/>
                    </a:moveTo>
                    <a:lnTo>
                      <a:pt x="7056" y="10052"/>
                    </a:lnTo>
                    <a:lnTo>
                      <a:pt x="6703" y="10052"/>
                    </a:lnTo>
                    <a:lnTo>
                      <a:pt x="6703" y="9693"/>
                    </a:lnTo>
                    <a:close/>
                    <a:moveTo>
                      <a:pt x="7484" y="9693"/>
                    </a:moveTo>
                    <a:lnTo>
                      <a:pt x="7484" y="10052"/>
                    </a:lnTo>
                    <a:lnTo>
                      <a:pt x="7130" y="10052"/>
                    </a:lnTo>
                    <a:lnTo>
                      <a:pt x="7130" y="9693"/>
                    </a:lnTo>
                    <a:close/>
                    <a:moveTo>
                      <a:pt x="7911" y="9693"/>
                    </a:moveTo>
                    <a:lnTo>
                      <a:pt x="7911" y="10052"/>
                    </a:lnTo>
                    <a:lnTo>
                      <a:pt x="7558" y="10052"/>
                    </a:lnTo>
                    <a:lnTo>
                      <a:pt x="7558" y="9693"/>
                    </a:lnTo>
                    <a:close/>
                    <a:moveTo>
                      <a:pt x="8338" y="9693"/>
                    </a:moveTo>
                    <a:lnTo>
                      <a:pt x="8338" y="10052"/>
                    </a:lnTo>
                    <a:lnTo>
                      <a:pt x="7985" y="10052"/>
                    </a:lnTo>
                    <a:lnTo>
                      <a:pt x="7985" y="9693"/>
                    </a:lnTo>
                    <a:close/>
                    <a:moveTo>
                      <a:pt x="8765" y="9693"/>
                    </a:moveTo>
                    <a:lnTo>
                      <a:pt x="8765" y="10052"/>
                    </a:lnTo>
                    <a:lnTo>
                      <a:pt x="8412" y="10052"/>
                    </a:lnTo>
                    <a:lnTo>
                      <a:pt x="8412" y="9693"/>
                    </a:lnTo>
                    <a:close/>
                    <a:moveTo>
                      <a:pt x="9192" y="9693"/>
                    </a:moveTo>
                    <a:lnTo>
                      <a:pt x="9192" y="10052"/>
                    </a:lnTo>
                    <a:lnTo>
                      <a:pt x="8839" y="10052"/>
                    </a:lnTo>
                    <a:lnTo>
                      <a:pt x="8839" y="9693"/>
                    </a:lnTo>
                    <a:close/>
                    <a:moveTo>
                      <a:pt x="9619" y="9693"/>
                    </a:moveTo>
                    <a:lnTo>
                      <a:pt x="9619" y="10052"/>
                    </a:lnTo>
                    <a:lnTo>
                      <a:pt x="9266" y="10052"/>
                    </a:lnTo>
                    <a:lnTo>
                      <a:pt x="9266" y="9693"/>
                    </a:lnTo>
                    <a:close/>
                    <a:moveTo>
                      <a:pt x="10046" y="9693"/>
                    </a:moveTo>
                    <a:lnTo>
                      <a:pt x="10046" y="10052"/>
                    </a:lnTo>
                    <a:lnTo>
                      <a:pt x="9693" y="10052"/>
                    </a:lnTo>
                    <a:lnTo>
                      <a:pt x="9693" y="9693"/>
                    </a:lnTo>
                    <a:close/>
                    <a:moveTo>
                      <a:pt x="10474" y="9693"/>
                    </a:moveTo>
                    <a:lnTo>
                      <a:pt x="10474" y="10052"/>
                    </a:lnTo>
                    <a:lnTo>
                      <a:pt x="10120" y="10052"/>
                    </a:lnTo>
                    <a:lnTo>
                      <a:pt x="10120" y="9693"/>
                    </a:lnTo>
                    <a:close/>
                    <a:moveTo>
                      <a:pt x="10901" y="9693"/>
                    </a:moveTo>
                    <a:lnTo>
                      <a:pt x="10901" y="10052"/>
                    </a:lnTo>
                    <a:lnTo>
                      <a:pt x="10548" y="10052"/>
                    </a:lnTo>
                    <a:lnTo>
                      <a:pt x="10548" y="9693"/>
                    </a:lnTo>
                    <a:close/>
                    <a:moveTo>
                      <a:pt x="11328" y="9693"/>
                    </a:moveTo>
                    <a:lnTo>
                      <a:pt x="11328" y="10052"/>
                    </a:lnTo>
                    <a:lnTo>
                      <a:pt x="10975" y="10052"/>
                    </a:lnTo>
                    <a:lnTo>
                      <a:pt x="10975" y="9693"/>
                    </a:lnTo>
                    <a:close/>
                    <a:moveTo>
                      <a:pt x="11755" y="9693"/>
                    </a:moveTo>
                    <a:lnTo>
                      <a:pt x="11755" y="10052"/>
                    </a:lnTo>
                    <a:lnTo>
                      <a:pt x="11402" y="10052"/>
                    </a:lnTo>
                    <a:lnTo>
                      <a:pt x="11402" y="9693"/>
                    </a:lnTo>
                    <a:close/>
                    <a:moveTo>
                      <a:pt x="649" y="10120"/>
                    </a:moveTo>
                    <a:lnTo>
                      <a:pt x="649" y="10479"/>
                    </a:lnTo>
                    <a:lnTo>
                      <a:pt x="296" y="10479"/>
                    </a:lnTo>
                    <a:lnTo>
                      <a:pt x="296" y="10120"/>
                    </a:lnTo>
                    <a:close/>
                    <a:moveTo>
                      <a:pt x="1076" y="10120"/>
                    </a:moveTo>
                    <a:lnTo>
                      <a:pt x="1076" y="10479"/>
                    </a:lnTo>
                    <a:lnTo>
                      <a:pt x="723" y="10479"/>
                    </a:lnTo>
                    <a:lnTo>
                      <a:pt x="723" y="10120"/>
                    </a:lnTo>
                    <a:close/>
                    <a:moveTo>
                      <a:pt x="1504" y="10120"/>
                    </a:moveTo>
                    <a:lnTo>
                      <a:pt x="1504" y="10479"/>
                    </a:lnTo>
                    <a:lnTo>
                      <a:pt x="1151" y="10479"/>
                    </a:lnTo>
                    <a:lnTo>
                      <a:pt x="1151" y="10120"/>
                    </a:lnTo>
                    <a:close/>
                    <a:moveTo>
                      <a:pt x="1931" y="10120"/>
                    </a:moveTo>
                    <a:lnTo>
                      <a:pt x="1931" y="10479"/>
                    </a:lnTo>
                    <a:lnTo>
                      <a:pt x="1578" y="10479"/>
                    </a:lnTo>
                    <a:lnTo>
                      <a:pt x="1578" y="10120"/>
                    </a:lnTo>
                    <a:close/>
                    <a:moveTo>
                      <a:pt x="2358" y="10120"/>
                    </a:moveTo>
                    <a:lnTo>
                      <a:pt x="2358" y="10479"/>
                    </a:lnTo>
                    <a:lnTo>
                      <a:pt x="2005" y="10479"/>
                    </a:lnTo>
                    <a:lnTo>
                      <a:pt x="2005" y="10120"/>
                    </a:lnTo>
                    <a:close/>
                    <a:moveTo>
                      <a:pt x="2785" y="10120"/>
                    </a:moveTo>
                    <a:lnTo>
                      <a:pt x="2785" y="10479"/>
                    </a:lnTo>
                    <a:lnTo>
                      <a:pt x="2432" y="10479"/>
                    </a:lnTo>
                    <a:lnTo>
                      <a:pt x="2432" y="10120"/>
                    </a:lnTo>
                    <a:close/>
                    <a:moveTo>
                      <a:pt x="3212" y="10120"/>
                    </a:moveTo>
                    <a:lnTo>
                      <a:pt x="3212" y="10479"/>
                    </a:lnTo>
                    <a:lnTo>
                      <a:pt x="2859" y="10479"/>
                    </a:lnTo>
                    <a:lnTo>
                      <a:pt x="2859" y="10120"/>
                    </a:lnTo>
                    <a:close/>
                    <a:moveTo>
                      <a:pt x="3639" y="10120"/>
                    </a:moveTo>
                    <a:lnTo>
                      <a:pt x="3639" y="10479"/>
                    </a:lnTo>
                    <a:lnTo>
                      <a:pt x="3286" y="10479"/>
                    </a:lnTo>
                    <a:lnTo>
                      <a:pt x="3286" y="10120"/>
                    </a:lnTo>
                    <a:close/>
                    <a:moveTo>
                      <a:pt x="4066" y="10120"/>
                    </a:moveTo>
                    <a:lnTo>
                      <a:pt x="4066" y="10479"/>
                    </a:lnTo>
                    <a:lnTo>
                      <a:pt x="3713" y="10479"/>
                    </a:lnTo>
                    <a:lnTo>
                      <a:pt x="3713" y="10120"/>
                    </a:lnTo>
                    <a:close/>
                    <a:moveTo>
                      <a:pt x="4494" y="10120"/>
                    </a:moveTo>
                    <a:lnTo>
                      <a:pt x="4494" y="10479"/>
                    </a:lnTo>
                    <a:lnTo>
                      <a:pt x="4140" y="10479"/>
                    </a:lnTo>
                    <a:lnTo>
                      <a:pt x="4140" y="10120"/>
                    </a:lnTo>
                    <a:close/>
                    <a:moveTo>
                      <a:pt x="4921" y="10120"/>
                    </a:moveTo>
                    <a:lnTo>
                      <a:pt x="4921" y="10479"/>
                    </a:lnTo>
                    <a:lnTo>
                      <a:pt x="4568" y="10479"/>
                    </a:lnTo>
                    <a:lnTo>
                      <a:pt x="4568" y="10120"/>
                    </a:lnTo>
                    <a:close/>
                    <a:moveTo>
                      <a:pt x="5348" y="10120"/>
                    </a:moveTo>
                    <a:lnTo>
                      <a:pt x="5348" y="10479"/>
                    </a:lnTo>
                    <a:lnTo>
                      <a:pt x="4995" y="10479"/>
                    </a:lnTo>
                    <a:lnTo>
                      <a:pt x="4995" y="10120"/>
                    </a:lnTo>
                    <a:close/>
                    <a:moveTo>
                      <a:pt x="5775" y="10120"/>
                    </a:moveTo>
                    <a:lnTo>
                      <a:pt x="5775" y="10479"/>
                    </a:lnTo>
                    <a:lnTo>
                      <a:pt x="5422" y="10479"/>
                    </a:lnTo>
                    <a:lnTo>
                      <a:pt x="5422" y="10120"/>
                    </a:lnTo>
                    <a:close/>
                    <a:moveTo>
                      <a:pt x="6202" y="10120"/>
                    </a:moveTo>
                    <a:lnTo>
                      <a:pt x="6202" y="10479"/>
                    </a:lnTo>
                    <a:lnTo>
                      <a:pt x="5849" y="10479"/>
                    </a:lnTo>
                    <a:lnTo>
                      <a:pt x="5849" y="10120"/>
                    </a:lnTo>
                    <a:close/>
                    <a:moveTo>
                      <a:pt x="6629" y="10120"/>
                    </a:moveTo>
                    <a:lnTo>
                      <a:pt x="6629" y="10479"/>
                    </a:lnTo>
                    <a:lnTo>
                      <a:pt x="6276" y="10479"/>
                    </a:lnTo>
                    <a:lnTo>
                      <a:pt x="6276" y="10120"/>
                    </a:lnTo>
                    <a:close/>
                    <a:moveTo>
                      <a:pt x="7056" y="10120"/>
                    </a:moveTo>
                    <a:lnTo>
                      <a:pt x="7056" y="10479"/>
                    </a:lnTo>
                    <a:lnTo>
                      <a:pt x="6703" y="10479"/>
                    </a:lnTo>
                    <a:lnTo>
                      <a:pt x="6703" y="10120"/>
                    </a:lnTo>
                    <a:close/>
                    <a:moveTo>
                      <a:pt x="7484" y="10120"/>
                    </a:moveTo>
                    <a:lnTo>
                      <a:pt x="7484" y="10479"/>
                    </a:lnTo>
                    <a:lnTo>
                      <a:pt x="7130" y="10479"/>
                    </a:lnTo>
                    <a:lnTo>
                      <a:pt x="7130" y="10120"/>
                    </a:lnTo>
                    <a:close/>
                    <a:moveTo>
                      <a:pt x="7911" y="10120"/>
                    </a:moveTo>
                    <a:lnTo>
                      <a:pt x="7911" y="10479"/>
                    </a:lnTo>
                    <a:lnTo>
                      <a:pt x="7558" y="10479"/>
                    </a:lnTo>
                    <a:lnTo>
                      <a:pt x="7558" y="10120"/>
                    </a:lnTo>
                    <a:close/>
                    <a:moveTo>
                      <a:pt x="8338" y="10120"/>
                    </a:moveTo>
                    <a:lnTo>
                      <a:pt x="8338" y="10479"/>
                    </a:lnTo>
                    <a:lnTo>
                      <a:pt x="7985" y="10479"/>
                    </a:lnTo>
                    <a:lnTo>
                      <a:pt x="7985" y="10120"/>
                    </a:lnTo>
                    <a:close/>
                    <a:moveTo>
                      <a:pt x="8765" y="10120"/>
                    </a:moveTo>
                    <a:lnTo>
                      <a:pt x="8765" y="10479"/>
                    </a:lnTo>
                    <a:lnTo>
                      <a:pt x="8412" y="10479"/>
                    </a:lnTo>
                    <a:lnTo>
                      <a:pt x="8412" y="10120"/>
                    </a:lnTo>
                    <a:close/>
                    <a:moveTo>
                      <a:pt x="9192" y="10120"/>
                    </a:moveTo>
                    <a:lnTo>
                      <a:pt x="9192" y="10479"/>
                    </a:lnTo>
                    <a:lnTo>
                      <a:pt x="8839" y="10479"/>
                    </a:lnTo>
                    <a:lnTo>
                      <a:pt x="8839" y="10120"/>
                    </a:lnTo>
                    <a:close/>
                    <a:moveTo>
                      <a:pt x="9619" y="10120"/>
                    </a:moveTo>
                    <a:lnTo>
                      <a:pt x="9619" y="10479"/>
                    </a:lnTo>
                    <a:lnTo>
                      <a:pt x="9266" y="10479"/>
                    </a:lnTo>
                    <a:lnTo>
                      <a:pt x="9266" y="10120"/>
                    </a:lnTo>
                    <a:close/>
                    <a:moveTo>
                      <a:pt x="10046" y="10120"/>
                    </a:moveTo>
                    <a:lnTo>
                      <a:pt x="10046" y="10479"/>
                    </a:lnTo>
                    <a:lnTo>
                      <a:pt x="9693" y="10479"/>
                    </a:lnTo>
                    <a:lnTo>
                      <a:pt x="9693" y="10120"/>
                    </a:lnTo>
                    <a:close/>
                    <a:moveTo>
                      <a:pt x="10474" y="10120"/>
                    </a:moveTo>
                    <a:lnTo>
                      <a:pt x="10474" y="10479"/>
                    </a:lnTo>
                    <a:lnTo>
                      <a:pt x="10120" y="10479"/>
                    </a:lnTo>
                    <a:lnTo>
                      <a:pt x="10120" y="10120"/>
                    </a:lnTo>
                    <a:close/>
                    <a:moveTo>
                      <a:pt x="10901" y="10120"/>
                    </a:moveTo>
                    <a:lnTo>
                      <a:pt x="10901" y="10479"/>
                    </a:lnTo>
                    <a:lnTo>
                      <a:pt x="10548" y="10479"/>
                    </a:lnTo>
                    <a:lnTo>
                      <a:pt x="10548" y="10120"/>
                    </a:lnTo>
                    <a:close/>
                    <a:moveTo>
                      <a:pt x="11328" y="10120"/>
                    </a:moveTo>
                    <a:lnTo>
                      <a:pt x="11328" y="10479"/>
                    </a:lnTo>
                    <a:lnTo>
                      <a:pt x="10975" y="10479"/>
                    </a:lnTo>
                    <a:lnTo>
                      <a:pt x="10975" y="10120"/>
                    </a:lnTo>
                    <a:close/>
                    <a:moveTo>
                      <a:pt x="11755" y="10120"/>
                    </a:moveTo>
                    <a:lnTo>
                      <a:pt x="11755" y="10479"/>
                    </a:lnTo>
                    <a:lnTo>
                      <a:pt x="11402" y="10479"/>
                    </a:lnTo>
                    <a:lnTo>
                      <a:pt x="11402" y="10120"/>
                    </a:lnTo>
                    <a:close/>
                    <a:moveTo>
                      <a:pt x="649" y="10548"/>
                    </a:moveTo>
                    <a:lnTo>
                      <a:pt x="649" y="10906"/>
                    </a:lnTo>
                    <a:lnTo>
                      <a:pt x="296" y="10906"/>
                    </a:lnTo>
                    <a:lnTo>
                      <a:pt x="296" y="10548"/>
                    </a:lnTo>
                    <a:close/>
                    <a:moveTo>
                      <a:pt x="1076" y="10548"/>
                    </a:moveTo>
                    <a:lnTo>
                      <a:pt x="1076" y="10906"/>
                    </a:lnTo>
                    <a:lnTo>
                      <a:pt x="723" y="10906"/>
                    </a:lnTo>
                    <a:lnTo>
                      <a:pt x="723" y="10548"/>
                    </a:lnTo>
                    <a:close/>
                    <a:moveTo>
                      <a:pt x="1504" y="10548"/>
                    </a:moveTo>
                    <a:lnTo>
                      <a:pt x="1504" y="10906"/>
                    </a:lnTo>
                    <a:lnTo>
                      <a:pt x="1151" y="10906"/>
                    </a:lnTo>
                    <a:lnTo>
                      <a:pt x="1151" y="10548"/>
                    </a:lnTo>
                    <a:close/>
                    <a:moveTo>
                      <a:pt x="1931" y="10548"/>
                    </a:moveTo>
                    <a:lnTo>
                      <a:pt x="1931" y="10906"/>
                    </a:lnTo>
                    <a:lnTo>
                      <a:pt x="1578" y="10906"/>
                    </a:lnTo>
                    <a:lnTo>
                      <a:pt x="1578" y="10548"/>
                    </a:lnTo>
                    <a:close/>
                    <a:moveTo>
                      <a:pt x="2358" y="10548"/>
                    </a:moveTo>
                    <a:lnTo>
                      <a:pt x="2358" y="10906"/>
                    </a:lnTo>
                    <a:lnTo>
                      <a:pt x="2005" y="10906"/>
                    </a:lnTo>
                    <a:lnTo>
                      <a:pt x="2005" y="10548"/>
                    </a:lnTo>
                    <a:close/>
                    <a:moveTo>
                      <a:pt x="2785" y="10548"/>
                    </a:moveTo>
                    <a:lnTo>
                      <a:pt x="2785" y="10906"/>
                    </a:lnTo>
                    <a:lnTo>
                      <a:pt x="2432" y="10906"/>
                    </a:lnTo>
                    <a:lnTo>
                      <a:pt x="2432" y="10548"/>
                    </a:lnTo>
                    <a:close/>
                    <a:moveTo>
                      <a:pt x="3212" y="10548"/>
                    </a:moveTo>
                    <a:lnTo>
                      <a:pt x="3212" y="10906"/>
                    </a:lnTo>
                    <a:lnTo>
                      <a:pt x="2859" y="10906"/>
                    </a:lnTo>
                    <a:lnTo>
                      <a:pt x="2859" y="10548"/>
                    </a:lnTo>
                    <a:close/>
                    <a:moveTo>
                      <a:pt x="3639" y="10548"/>
                    </a:moveTo>
                    <a:lnTo>
                      <a:pt x="3639" y="10906"/>
                    </a:lnTo>
                    <a:lnTo>
                      <a:pt x="3286" y="10906"/>
                    </a:lnTo>
                    <a:lnTo>
                      <a:pt x="3286" y="10548"/>
                    </a:lnTo>
                    <a:close/>
                    <a:moveTo>
                      <a:pt x="4066" y="10548"/>
                    </a:moveTo>
                    <a:lnTo>
                      <a:pt x="4066" y="10906"/>
                    </a:lnTo>
                    <a:lnTo>
                      <a:pt x="3713" y="10906"/>
                    </a:lnTo>
                    <a:lnTo>
                      <a:pt x="3713" y="10548"/>
                    </a:lnTo>
                    <a:close/>
                    <a:moveTo>
                      <a:pt x="4494" y="10548"/>
                    </a:moveTo>
                    <a:lnTo>
                      <a:pt x="4494" y="10906"/>
                    </a:lnTo>
                    <a:lnTo>
                      <a:pt x="4140" y="10906"/>
                    </a:lnTo>
                    <a:lnTo>
                      <a:pt x="4140" y="10548"/>
                    </a:lnTo>
                    <a:close/>
                    <a:moveTo>
                      <a:pt x="4921" y="10548"/>
                    </a:moveTo>
                    <a:lnTo>
                      <a:pt x="4921" y="10906"/>
                    </a:lnTo>
                    <a:lnTo>
                      <a:pt x="4568" y="10906"/>
                    </a:lnTo>
                    <a:lnTo>
                      <a:pt x="4568" y="10548"/>
                    </a:lnTo>
                    <a:close/>
                    <a:moveTo>
                      <a:pt x="5348" y="10548"/>
                    </a:moveTo>
                    <a:lnTo>
                      <a:pt x="5348" y="10906"/>
                    </a:lnTo>
                    <a:lnTo>
                      <a:pt x="4995" y="10906"/>
                    </a:lnTo>
                    <a:lnTo>
                      <a:pt x="4995" y="10548"/>
                    </a:lnTo>
                    <a:close/>
                    <a:moveTo>
                      <a:pt x="5775" y="10548"/>
                    </a:moveTo>
                    <a:lnTo>
                      <a:pt x="5775" y="10906"/>
                    </a:lnTo>
                    <a:lnTo>
                      <a:pt x="5422" y="10906"/>
                    </a:lnTo>
                    <a:lnTo>
                      <a:pt x="5422" y="10548"/>
                    </a:lnTo>
                    <a:close/>
                    <a:moveTo>
                      <a:pt x="6202" y="10548"/>
                    </a:moveTo>
                    <a:lnTo>
                      <a:pt x="6202" y="10906"/>
                    </a:lnTo>
                    <a:lnTo>
                      <a:pt x="5849" y="10906"/>
                    </a:lnTo>
                    <a:lnTo>
                      <a:pt x="5849" y="10548"/>
                    </a:lnTo>
                    <a:close/>
                    <a:moveTo>
                      <a:pt x="6629" y="10548"/>
                    </a:moveTo>
                    <a:lnTo>
                      <a:pt x="6629" y="10906"/>
                    </a:lnTo>
                    <a:lnTo>
                      <a:pt x="6276" y="10906"/>
                    </a:lnTo>
                    <a:lnTo>
                      <a:pt x="6276" y="10548"/>
                    </a:lnTo>
                    <a:close/>
                    <a:moveTo>
                      <a:pt x="7056" y="10548"/>
                    </a:moveTo>
                    <a:lnTo>
                      <a:pt x="7056" y="10906"/>
                    </a:lnTo>
                    <a:lnTo>
                      <a:pt x="6703" y="10906"/>
                    </a:lnTo>
                    <a:lnTo>
                      <a:pt x="6703" y="10548"/>
                    </a:lnTo>
                    <a:close/>
                    <a:moveTo>
                      <a:pt x="7484" y="10548"/>
                    </a:moveTo>
                    <a:lnTo>
                      <a:pt x="7484" y="10906"/>
                    </a:lnTo>
                    <a:lnTo>
                      <a:pt x="7130" y="10906"/>
                    </a:lnTo>
                    <a:lnTo>
                      <a:pt x="7130" y="10548"/>
                    </a:lnTo>
                    <a:close/>
                    <a:moveTo>
                      <a:pt x="7911" y="10548"/>
                    </a:moveTo>
                    <a:lnTo>
                      <a:pt x="7911" y="10906"/>
                    </a:lnTo>
                    <a:lnTo>
                      <a:pt x="7558" y="10906"/>
                    </a:lnTo>
                    <a:lnTo>
                      <a:pt x="7558" y="10548"/>
                    </a:lnTo>
                    <a:close/>
                    <a:moveTo>
                      <a:pt x="8338" y="10548"/>
                    </a:moveTo>
                    <a:lnTo>
                      <a:pt x="8338" y="10906"/>
                    </a:lnTo>
                    <a:lnTo>
                      <a:pt x="7985" y="10906"/>
                    </a:lnTo>
                    <a:lnTo>
                      <a:pt x="7985" y="10548"/>
                    </a:lnTo>
                    <a:close/>
                    <a:moveTo>
                      <a:pt x="8765" y="10548"/>
                    </a:moveTo>
                    <a:lnTo>
                      <a:pt x="8765" y="10906"/>
                    </a:lnTo>
                    <a:lnTo>
                      <a:pt x="8412" y="10906"/>
                    </a:lnTo>
                    <a:lnTo>
                      <a:pt x="8412" y="10548"/>
                    </a:lnTo>
                    <a:close/>
                    <a:moveTo>
                      <a:pt x="9192" y="10548"/>
                    </a:moveTo>
                    <a:lnTo>
                      <a:pt x="9192" y="10906"/>
                    </a:lnTo>
                    <a:lnTo>
                      <a:pt x="8839" y="10906"/>
                    </a:lnTo>
                    <a:lnTo>
                      <a:pt x="8839" y="10548"/>
                    </a:lnTo>
                    <a:close/>
                    <a:moveTo>
                      <a:pt x="9619" y="10548"/>
                    </a:moveTo>
                    <a:lnTo>
                      <a:pt x="9619" y="10906"/>
                    </a:lnTo>
                    <a:lnTo>
                      <a:pt x="9266" y="10906"/>
                    </a:lnTo>
                    <a:lnTo>
                      <a:pt x="9266" y="10548"/>
                    </a:lnTo>
                    <a:close/>
                    <a:moveTo>
                      <a:pt x="10046" y="10548"/>
                    </a:moveTo>
                    <a:lnTo>
                      <a:pt x="10046" y="10906"/>
                    </a:lnTo>
                    <a:lnTo>
                      <a:pt x="9693" y="10906"/>
                    </a:lnTo>
                    <a:lnTo>
                      <a:pt x="9693" y="10548"/>
                    </a:lnTo>
                    <a:close/>
                    <a:moveTo>
                      <a:pt x="10474" y="10548"/>
                    </a:moveTo>
                    <a:lnTo>
                      <a:pt x="10474" y="10906"/>
                    </a:lnTo>
                    <a:lnTo>
                      <a:pt x="10120" y="10906"/>
                    </a:lnTo>
                    <a:lnTo>
                      <a:pt x="10120" y="10548"/>
                    </a:lnTo>
                    <a:close/>
                    <a:moveTo>
                      <a:pt x="10901" y="10548"/>
                    </a:moveTo>
                    <a:lnTo>
                      <a:pt x="10901" y="10906"/>
                    </a:lnTo>
                    <a:lnTo>
                      <a:pt x="10548" y="10906"/>
                    </a:lnTo>
                    <a:lnTo>
                      <a:pt x="10548" y="10548"/>
                    </a:lnTo>
                    <a:close/>
                    <a:moveTo>
                      <a:pt x="11328" y="10548"/>
                    </a:moveTo>
                    <a:lnTo>
                      <a:pt x="11328" y="10906"/>
                    </a:lnTo>
                    <a:lnTo>
                      <a:pt x="10975" y="10906"/>
                    </a:lnTo>
                    <a:lnTo>
                      <a:pt x="10975" y="10548"/>
                    </a:lnTo>
                    <a:close/>
                    <a:moveTo>
                      <a:pt x="11755" y="10548"/>
                    </a:moveTo>
                    <a:lnTo>
                      <a:pt x="11755" y="10906"/>
                    </a:lnTo>
                    <a:lnTo>
                      <a:pt x="11402" y="10906"/>
                    </a:lnTo>
                    <a:lnTo>
                      <a:pt x="11402" y="10548"/>
                    </a:lnTo>
                    <a:close/>
                    <a:moveTo>
                      <a:pt x="649" y="10975"/>
                    </a:moveTo>
                    <a:lnTo>
                      <a:pt x="649" y="11334"/>
                    </a:lnTo>
                    <a:lnTo>
                      <a:pt x="296" y="11334"/>
                    </a:lnTo>
                    <a:lnTo>
                      <a:pt x="296" y="10975"/>
                    </a:lnTo>
                    <a:close/>
                    <a:moveTo>
                      <a:pt x="1076" y="10975"/>
                    </a:moveTo>
                    <a:lnTo>
                      <a:pt x="1076" y="11334"/>
                    </a:lnTo>
                    <a:lnTo>
                      <a:pt x="723" y="11334"/>
                    </a:lnTo>
                    <a:lnTo>
                      <a:pt x="723" y="10975"/>
                    </a:lnTo>
                    <a:close/>
                    <a:moveTo>
                      <a:pt x="1504" y="10975"/>
                    </a:moveTo>
                    <a:lnTo>
                      <a:pt x="1504" y="11334"/>
                    </a:lnTo>
                    <a:lnTo>
                      <a:pt x="1151" y="11334"/>
                    </a:lnTo>
                    <a:lnTo>
                      <a:pt x="1151" y="10975"/>
                    </a:lnTo>
                    <a:close/>
                    <a:moveTo>
                      <a:pt x="1931" y="10975"/>
                    </a:moveTo>
                    <a:lnTo>
                      <a:pt x="1931" y="11334"/>
                    </a:lnTo>
                    <a:lnTo>
                      <a:pt x="1578" y="11334"/>
                    </a:lnTo>
                    <a:lnTo>
                      <a:pt x="1578" y="10975"/>
                    </a:lnTo>
                    <a:close/>
                    <a:moveTo>
                      <a:pt x="2358" y="10975"/>
                    </a:moveTo>
                    <a:lnTo>
                      <a:pt x="2358" y="11334"/>
                    </a:lnTo>
                    <a:lnTo>
                      <a:pt x="2005" y="11334"/>
                    </a:lnTo>
                    <a:lnTo>
                      <a:pt x="2005" y="10975"/>
                    </a:lnTo>
                    <a:close/>
                    <a:moveTo>
                      <a:pt x="2785" y="10975"/>
                    </a:moveTo>
                    <a:lnTo>
                      <a:pt x="2785" y="11334"/>
                    </a:lnTo>
                    <a:lnTo>
                      <a:pt x="2432" y="11334"/>
                    </a:lnTo>
                    <a:lnTo>
                      <a:pt x="2432" y="10975"/>
                    </a:lnTo>
                    <a:close/>
                    <a:moveTo>
                      <a:pt x="3212" y="10975"/>
                    </a:moveTo>
                    <a:lnTo>
                      <a:pt x="3212" y="11334"/>
                    </a:lnTo>
                    <a:lnTo>
                      <a:pt x="2859" y="11334"/>
                    </a:lnTo>
                    <a:lnTo>
                      <a:pt x="2859" y="10975"/>
                    </a:lnTo>
                    <a:close/>
                    <a:moveTo>
                      <a:pt x="3639" y="10975"/>
                    </a:moveTo>
                    <a:lnTo>
                      <a:pt x="3639" y="11334"/>
                    </a:lnTo>
                    <a:lnTo>
                      <a:pt x="3286" y="11334"/>
                    </a:lnTo>
                    <a:lnTo>
                      <a:pt x="3286" y="10975"/>
                    </a:lnTo>
                    <a:close/>
                    <a:moveTo>
                      <a:pt x="4066" y="10975"/>
                    </a:moveTo>
                    <a:lnTo>
                      <a:pt x="4066" y="11334"/>
                    </a:lnTo>
                    <a:lnTo>
                      <a:pt x="3713" y="11334"/>
                    </a:lnTo>
                    <a:lnTo>
                      <a:pt x="3713" y="10975"/>
                    </a:lnTo>
                    <a:close/>
                    <a:moveTo>
                      <a:pt x="4494" y="10975"/>
                    </a:moveTo>
                    <a:lnTo>
                      <a:pt x="4494" y="11334"/>
                    </a:lnTo>
                    <a:lnTo>
                      <a:pt x="4140" y="11334"/>
                    </a:lnTo>
                    <a:lnTo>
                      <a:pt x="4140" y="10975"/>
                    </a:lnTo>
                    <a:close/>
                    <a:moveTo>
                      <a:pt x="4921" y="10975"/>
                    </a:moveTo>
                    <a:lnTo>
                      <a:pt x="4921" y="11334"/>
                    </a:lnTo>
                    <a:lnTo>
                      <a:pt x="4568" y="11334"/>
                    </a:lnTo>
                    <a:lnTo>
                      <a:pt x="4568" y="10975"/>
                    </a:lnTo>
                    <a:close/>
                    <a:moveTo>
                      <a:pt x="5348" y="10975"/>
                    </a:moveTo>
                    <a:lnTo>
                      <a:pt x="5348" y="11334"/>
                    </a:lnTo>
                    <a:lnTo>
                      <a:pt x="4995" y="11334"/>
                    </a:lnTo>
                    <a:lnTo>
                      <a:pt x="4995" y="10975"/>
                    </a:lnTo>
                    <a:close/>
                    <a:moveTo>
                      <a:pt x="5775" y="10975"/>
                    </a:moveTo>
                    <a:lnTo>
                      <a:pt x="5775" y="11334"/>
                    </a:lnTo>
                    <a:lnTo>
                      <a:pt x="5422" y="11334"/>
                    </a:lnTo>
                    <a:lnTo>
                      <a:pt x="5422" y="10975"/>
                    </a:lnTo>
                    <a:close/>
                    <a:moveTo>
                      <a:pt x="6202" y="10975"/>
                    </a:moveTo>
                    <a:lnTo>
                      <a:pt x="6202" y="11334"/>
                    </a:lnTo>
                    <a:lnTo>
                      <a:pt x="5849" y="11334"/>
                    </a:lnTo>
                    <a:lnTo>
                      <a:pt x="5849" y="10975"/>
                    </a:lnTo>
                    <a:close/>
                    <a:moveTo>
                      <a:pt x="6629" y="10975"/>
                    </a:moveTo>
                    <a:lnTo>
                      <a:pt x="6629" y="11334"/>
                    </a:lnTo>
                    <a:lnTo>
                      <a:pt x="6276" y="11334"/>
                    </a:lnTo>
                    <a:lnTo>
                      <a:pt x="6276" y="10975"/>
                    </a:lnTo>
                    <a:close/>
                    <a:moveTo>
                      <a:pt x="7056" y="10975"/>
                    </a:moveTo>
                    <a:lnTo>
                      <a:pt x="7056" y="11334"/>
                    </a:lnTo>
                    <a:lnTo>
                      <a:pt x="6703" y="11334"/>
                    </a:lnTo>
                    <a:lnTo>
                      <a:pt x="6703" y="10975"/>
                    </a:lnTo>
                    <a:close/>
                    <a:moveTo>
                      <a:pt x="7484" y="10975"/>
                    </a:moveTo>
                    <a:lnTo>
                      <a:pt x="7484" y="11334"/>
                    </a:lnTo>
                    <a:lnTo>
                      <a:pt x="7130" y="11334"/>
                    </a:lnTo>
                    <a:lnTo>
                      <a:pt x="7130" y="10975"/>
                    </a:lnTo>
                    <a:close/>
                    <a:moveTo>
                      <a:pt x="7911" y="10975"/>
                    </a:moveTo>
                    <a:lnTo>
                      <a:pt x="7911" y="11334"/>
                    </a:lnTo>
                    <a:lnTo>
                      <a:pt x="7558" y="11334"/>
                    </a:lnTo>
                    <a:lnTo>
                      <a:pt x="7558" y="10975"/>
                    </a:lnTo>
                    <a:close/>
                    <a:moveTo>
                      <a:pt x="8338" y="10975"/>
                    </a:moveTo>
                    <a:lnTo>
                      <a:pt x="8338" y="11334"/>
                    </a:lnTo>
                    <a:lnTo>
                      <a:pt x="7985" y="11334"/>
                    </a:lnTo>
                    <a:lnTo>
                      <a:pt x="7985" y="10975"/>
                    </a:lnTo>
                    <a:close/>
                    <a:moveTo>
                      <a:pt x="8765" y="10975"/>
                    </a:moveTo>
                    <a:lnTo>
                      <a:pt x="8765" y="11334"/>
                    </a:lnTo>
                    <a:lnTo>
                      <a:pt x="8412" y="11334"/>
                    </a:lnTo>
                    <a:lnTo>
                      <a:pt x="8412" y="10975"/>
                    </a:lnTo>
                    <a:close/>
                    <a:moveTo>
                      <a:pt x="9192" y="10975"/>
                    </a:moveTo>
                    <a:lnTo>
                      <a:pt x="9192" y="11334"/>
                    </a:lnTo>
                    <a:lnTo>
                      <a:pt x="8839" y="11334"/>
                    </a:lnTo>
                    <a:lnTo>
                      <a:pt x="8839" y="10975"/>
                    </a:lnTo>
                    <a:close/>
                    <a:moveTo>
                      <a:pt x="9619" y="10975"/>
                    </a:moveTo>
                    <a:lnTo>
                      <a:pt x="9619" y="11334"/>
                    </a:lnTo>
                    <a:lnTo>
                      <a:pt x="9266" y="11334"/>
                    </a:lnTo>
                    <a:lnTo>
                      <a:pt x="9266" y="10975"/>
                    </a:lnTo>
                    <a:close/>
                    <a:moveTo>
                      <a:pt x="10046" y="10975"/>
                    </a:moveTo>
                    <a:lnTo>
                      <a:pt x="10046" y="11334"/>
                    </a:lnTo>
                    <a:lnTo>
                      <a:pt x="9693" y="11334"/>
                    </a:lnTo>
                    <a:lnTo>
                      <a:pt x="9693" y="10975"/>
                    </a:lnTo>
                    <a:close/>
                    <a:moveTo>
                      <a:pt x="10474" y="10975"/>
                    </a:moveTo>
                    <a:lnTo>
                      <a:pt x="10474" y="11334"/>
                    </a:lnTo>
                    <a:lnTo>
                      <a:pt x="10120" y="11334"/>
                    </a:lnTo>
                    <a:lnTo>
                      <a:pt x="10120" y="10975"/>
                    </a:lnTo>
                    <a:close/>
                    <a:moveTo>
                      <a:pt x="10901" y="10975"/>
                    </a:moveTo>
                    <a:lnTo>
                      <a:pt x="10901" y="11334"/>
                    </a:lnTo>
                    <a:lnTo>
                      <a:pt x="10548" y="11334"/>
                    </a:lnTo>
                    <a:lnTo>
                      <a:pt x="10548" y="10975"/>
                    </a:lnTo>
                    <a:close/>
                    <a:moveTo>
                      <a:pt x="11328" y="10975"/>
                    </a:moveTo>
                    <a:lnTo>
                      <a:pt x="11328" y="11334"/>
                    </a:lnTo>
                    <a:lnTo>
                      <a:pt x="10975" y="11334"/>
                    </a:lnTo>
                    <a:lnTo>
                      <a:pt x="10975" y="10975"/>
                    </a:lnTo>
                    <a:close/>
                    <a:moveTo>
                      <a:pt x="11755" y="10975"/>
                    </a:moveTo>
                    <a:lnTo>
                      <a:pt x="11755" y="11334"/>
                    </a:lnTo>
                    <a:lnTo>
                      <a:pt x="11402" y="11334"/>
                    </a:lnTo>
                    <a:lnTo>
                      <a:pt x="11402" y="10975"/>
                    </a:lnTo>
                    <a:close/>
                    <a:moveTo>
                      <a:pt x="649" y="11408"/>
                    </a:moveTo>
                    <a:lnTo>
                      <a:pt x="649" y="11761"/>
                    </a:lnTo>
                    <a:lnTo>
                      <a:pt x="296" y="11761"/>
                    </a:lnTo>
                    <a:lnTo>
                      <a:pt x="296" y="11408"/>
                    </a:lnTo>
                    <a:close/>
                    <a:moveTo>
                      <a:pt x="1076" y="11408"/>
                    </a:moveTo>
                    <a:lnTo>
                      <a:pt x="1076" y="11761"/>
                    </a:lnTo>
                    <a:lnTo>
                      <a:pt x="723" y="11761"/>
                    </a:lnTo>
                    <a:lnTo>
                      <a:pt x="723" y="11408"/>
                    </a:lnTo>
                    <a:close/>
                    <a:moveTo>
                      <a:pt x="1504" y="11408"/>
                    </a:moveTo>
                    <a:lnTo>
                      <a:pt x="1504" y="11761"/>
                    </a:lnTo>
                    <a:lnTo>
                      <a:pt x="1151" y="11761"/>
                    </a:lnTo>
                    <a:lnTo>
                      <a:pt x="1151" y="11408"/>
                    </a:lnTo>
                    <a:close/>
                    <a:moveTo>
                      <a:pt x="1931" y="11408"/>
                    </a:moveTo>
                    <a:lnTo>
                      <a:pt x="1931" y="11761"/>
                    </a:lnTo>
                    <a:lnTo>
                      <a:pt x="1578" y="11761"/>
                    </a:lnTo>
                    <a:lnTo>
                      <a:pt x="1578" y="11408"/>
                    </a:lnTo>
                    <a:close/>
                    <a:moveTo>
                      <a:pt x="2358" y="11408"/>
                    </a:moveTo>
                    <a:lnTo>
                      <a:pt x="2358" y="11761"/>
                    </a:lnTo>
                    <a:lnTo>
                      <a:pt x="2005" y="11761"/>
                    </a:lnTo>
                    <a:lnTo>
                      <a:pt x="2005" y="11408"/>
                    </a:lnTo>
                    <a:close/>
                    <a:moveTo>
                      <a:pt x="2785" y="11408"/>
                    </a:moveTo>
                    <a:lnTo>
                      <a:pt x="2785" y="11761"/>
                    </a:lnTo>
                    <a:lnTo>
                      <a:pt x="2432" y="11761"/>
                    </a:lnTo>
                    <a:lnTo>
                      <a:pt x="2432" y="11408"/>
                    </a:lnTo>
                    <a:close/>
                    <a:moveTo>
                      <a:pt x="3212" y="11408"/>
                    </a:moveTo>
                    <a:lnTo>
                      <a:pt x="3212" y="11761"/>
                    </a:lnTo>
                    <a:lnTo>
                      <a:pt x="2859" y="11761"/>
                    </a:lnTo>
                    <a:lnTo>
                      <a:pt x="2859" y="11408"/>
                    </a:lnTo>
                    <a:close/>
                    <a:moveTo>
                      <a:pt x="3639" y="11408"/>
                    </a:moveTo>
                    <a:lnTo>
                      <a:pt x="3639" y="11761"/>
                    </a:lnTo>
                    <a:lnTo>
                      <a:pt x="3286" y="11761"/>
                    </a:lnTo>
                    <a:lnTo>
                      <a:pt x="3286" y="11408"/>
                    </a:lnTo>
                    <a:close/>
                    <a:moveTo>
                      <a:pt x="4066" y="11408"/>
                    </a:moveTo>
                    <a:lnTo>
                      <a:pt x="4066" y="11761"/>
                    </a:lnTo>
                    <a:lnTo>
                      <a:pt x="3713" y="11761"/>
                    </a:lnTo>
                    <a:lnTo>
                      <a:pt x="3713" y="11408"/>
                    </a:lnTo>
                    <a:close/>
                    <a:moveTo>
                      <a:pt x="4494" y="11408"/>
                    </a:moveTo>
                    <a:lnTo>
                      <a:pt x="4494" y="11761"/>
                    </a:lnTo>
                    <a:lnTo>
                      <a:pt x="4140" y="11761"/>
                    </a:lnTo>
                    <a:lnTo>
                      <a:pt x="4140" y="11408"/>
                    </a:lnTo>
                    <a:close/>
                    <a:moveTo>
                      <a:pt x="4921" y="11408"/>
                    </a:moveTo>
                    <a:lnTo>
                      <a:pt x="4921" y="11761"/>
                    </a:lnTo>
                    <a:lnTo>
                      <a:pt x="4568" y="11761"/>
                    </a:lnTo>
                    <a:lnTo>
                      <a:pt x="4568" y="11408"/>
                    </a:lnTo>
                    <a:close/>
                    <a:moveTo>
                      <a:pt x="5348" y="11408"/>
                    </a:moveTo>
                    <a:lnTo>
                      <a:pt x="5348" y="11761"/>
                    </a:lnTo>
                    <a:lnTo>
                      <a:pt x="4995" y="11761"/>
                    </a:lnTo>
                    <a:lnTo>
                      <a:pt x="4995" y="11408"/>
                    </a:lnTo>
                    <a:close/>
                    <a:moveTo>
                      <a:pt x="5775" y="11408"/>
                    </a:moveTo>
                    <a:lnTo>
                      <a:pt x="5775" y="11761"/>
                    </a:lnTo>
                    <a:lnTo>
                      <a:pt x="5422" y="11761"/>
                    </a:lnTo>
                    <a:lnTo>
                      <a:pt x="5422" y="11408"/>
                    </a:lnTo>
                    <a:close/>
                    <a:moveTo>
                      <a:pt x="6202" y="11408"/>
                    </a:moveTo>
                    <a:lnTo>
                      <a:pt x="6202" y="11761"/>
                    </a:lnTo>
                    <a:lnTo>
                      <a:pt x="5849" y="11761"/>
                    </a:lnTo>
                    <a:lnTo>
                      <a:pt x="5849" y="11408"/>
                    </a:lnTo>
                    <a:close/>
                    <a:moveTo>
                      <a:pt x="6629" y="11408"/>
                    </a:moveTo>
                    <a:lnTo>
                      <a:pt x="6629" y="11761"/>
                    </a:lnTo>
                    <a:lnTo>
                      <a:pt x="6276" y="11761"/>
                    </a:lnTo>
                    <a:lnTo>
                      <a:pt x="6276" y="11408"/>
                    </a:lnTo>
                    <a:close/>
                    <a:moveTo>
                      <a:pt x="7056" y="11408"/>
                    </a:moveTo>
                    <a:lnTo>
                      <a:pt x="7056" y="11761"/>
                    </a:lnTo>
                    <a:lnTo>
                      <a:pt x="6703" y="11761"/>
                    </a:lnTo>
                    <a:lnTo>
                      <a:pt x="6703" y="11408"/>
                    </a:lnTo>
                    <a:close/>
                    <a:moveTo>
                      <a:pt x="7484" y="11408"/>
                    </a:moveTo>
                    <a:lnTo>
                      <a:pt x="7484" y="11761"/>
                    </a:lnTo>
                    <a:lnTo>
                      <a:pt x="7130" y="11761"/>
                    </a:lnTo>
                    <a:lnTo>
                      <a:pt x="7130" y="11408"/>
                    </a:lnTo>
                    <a:close/>
                    <a:moveTo>
                      <a:pt x="7911" y="11408"/>
                    </a:moveTo>
                    <a:lnTo>
                      <a:pt x="7911" y="11761"/>
                    </a:lnTo>
                    <a:lnTo>
                      <a:pt x="7558" y="11761"/>
                    </a:lnTo>
                    <a:lnTo>
                      <a:pt x="7558" y="11408"/>
                    </a:lnTo>
                    <a:close/>
                    <a:moveTo>
                      <a:pt x="8338" y="11408"/>
                    </a:moveTo>
                    <a:lnTo>
                      <a:pt x="8338" y="11761"/>
                    </a:lnTo>
                    <a:lnTo>
                      <a:pt x="7985" y="11761"/>
                    </a:lnTo>
                    <a:lnTo>
                      <a:pt x="7985" y="11408"/>
                    </a:lnTo>
                    <a:close/>
                    <a:moveTo>
                      <a:pt x="8765" y="11408"/>
                    </a:moveTo>
                    <a:lnTo>
                      <a:pt x="8765" y="11761"/>
                    </a:lnTo>
                    <a:lnTo>
                      <a:pt x="8412" y="11761"/>
                    </a:lnTo>
                    <a:lnTo>
                      <a:pt x="8412" y="11408"/>
                    </a:lnTo>
                    <a:close/>
                    <a:moveTo>
                      <a:pt x="9192" y="11408"/>
                    </a:moveTo>
                    <a:lnTo>
                      <a:pt x="9192" y="11761"/>
                    </a:lnTo>
                    <a:lnTo>
                      <a:pt x="8839" y="11761"/>
                    </a:lnTo>
                    <a:lnTo>
                      <a:pt x="8839" y="11408"/>
                    </a:lnTo>
                    <a:close/>
                    <a:moveTo>
                      <a:pt x="9619" y="11408"/>
                    </a:moveTo>
                    <a:lnTo>
                      <a:pt x="9619" y="11761"/>
                    </a:lnTo>
                    <a:lnTo>
                      <a:pt x="9266" y="11761"/>
                    </a:lnTo>
                    <a:lnTo>
                      <a:pt x="9266" y="11408"/>
                    </a:lnTo>
                    <a:close/>
                    <a:moveTo>
                      <a:pt x="10046" y="11408"/>
                    </a:moveTo>
                    <a:lnTo>
                      <a:pt x="10046" y="11761"/>
                    </a:lnTo>
                    <a:lnTo>
                      <a:pt x="9693" y="11761"/>
                    </a:lnTo>
                    <a:lnTo>
                      <a:pt x="9693" y="11408"/>
                    </a:lnTo>
                    <a:close/>
                    <a:moveTo>
                      <a:pt x="10474" y="11408"/>
                    </a:moveTo>
                    <a:lnTo>
                      <a:pt x="10474" y="11761"/>
                    </a:lnTo>
                    <a:lnTo>
                      <a:pt x="10120" y="11761"/>
                    </a:lnTo>
                    <a:lnTo>
                      <a:pt x="10120" y="11408"/>
                    </a:lnTo>
                    <a:close/>
                    <a:moveTo>
                      <a:pt x="10901" y="11408"/>
                    </a:moveTo>
                    <a:lnTo>
                      <a:pt x="10901" y="11761"/>
                    </a:lnTo>
                    <a:lnTo>
                      <a:pt x="10548" y="11761"/>
                    </a:lnTo>
                    <a:lnTo>
                      <a:pt x="10548" y="11408"/>
                    </a:lnTo>
                    <a:close/>
                    <a:moveTo>
                      <a:pt x="11328" y="11408"/>
                    </a:moveTo>
                    <a:lnTo>
                      <a:pt x="11328" y="11761"/>
                    </a:lnTo>
                    <a:lnTo>
                      <a:pt x="10975" y="11761"/>
                    </a:lnTo>
                    <a:lnTo>
                      <a:pt x="10975" y="11408"/>
                    </a:lnTo>
                    <a:close/>
                    <a:moveTo>
                      <a:pt x="11755" y="11408"/>
                    </a:moveTo>
                    <a:lnTo>
                      <a:pt x="11755" y="11761"/>
                    </a:lnTo>
                    <a:lnTo>
                      <a:pt x="11402" y="11761"/>
                    </a:lnTo>
                    <a:lnTo>
                      <a:pt x="11402" y="11408"/>
                    </a:lnTo>
                    <a:close/>
                    <a:moveTo>
                      <a:pt x="649" y="0"/>
                    </a:moveTo>
                    <a:lnTo>
                      <a:pt x="649" y="228"/>
                    </a:lnTo>
                    <a:lnTo>
                      <a:pt x="296" y="228"/>
                    </a:lnTo>
                    <a:lnTo>
                      <a:pt x="296" y="6"/>
                    </a:lnTo>
                    <a:cubicBezTo>
                      <a:pt x="273" y="12"/>
                      <a:pt x="245" y="17"/>
                      <a:pt x="222" y="29"/>
                    </a:cubicBezTo>
                    <a:lnTo>
                      <a:pt x="222" y="228"/>
                    </a:lnTo>
                    <a:lnTo>
                      <a:pt x="23" y="228"/>
                    </a:lnTo>
                    <a:cubicBezTo>
                      <a:pt x="17" y="251"/>
                      <a:pt x="11" y="274"/>
                      <a:pt x="6" y="296"/>
                    </a:cubicBezTo>
                    <a:lnTo>
                      <a:pt x="222" y="296"/>
                    </a:lnTo>
                    <a:lnTo>
                      <a:pt x="222" y="655"/>
                    </a:lnTo>
                    <a:lnTo>
                      <a:pt x="0" y="655"/>
                    </a:lnTo>
                    <a:lnTo>
                      <a:pt x="0" y="723"/>
                    </a:lnTo>
                    <a:lnTo>
                      <a:pt x="222" y="723"/>
                    </a:lnTo>
                    <a:lnTo>
                      <a:pt x="222" y="1082"/>
                    </a:lnTo>
                    <a:lnTo>
                      <a:pt x="0" y="1082"/>
                    </a:lnTo>
                    <a:lnTo>
                      <a:pt x="0" y="1151"/>
                    </a:lnTo>
                    <a:lnTo>
                      <a:pt x="222" y="1151"/>
                    </a:lnTo>
                    <a:lnTo>
                      <a:pt x="222" y="1509"/>
                    </a:lnTo>
                    <a:lnTo>
                      <a:pt x="0" y="1509"/>
                    </a:lnTo>
                    <a:lnTo>
                      <a:pt x="0" y="1578"/>
                    </a:lnTo>
                    <a:lnTo>
                      <a:pt x="222" y="1578"/>
                    </a:lnTo>
                    <a:lnTo>
                      <a:pt x="222" y="1937"/>
                    </a:lnTo>
                    <a:lnTo>
                      <a:pt x="0" y="1937"/>
                    </a:lnTo>
                    <a:lnTo>
                      <a:pt x="0" y="2005"/>
                    </a:lnTo>
                    <a:lnTo>
                      <a:pt x="222" y="2005"/>
                    </a:lnTo>
                    <a:lnTo>
                      <a:pt x="222" y="2364"/>
                    </a:lnTo>
                    <a:lnTo>
                      <a:pt x="0" y="2364"/>
                    </a:lnTo>
                    <a:lnTo>
                      <a:pt x="0" y="2432"/>
                    </a:lnTo>
                    <a:lnTo>
                      <a:pt x="222" y="2432"/>
                    </a:lnTo>
                    <a:lnTo>
                      <a:pt x="222" y="2791"/>
                    </a:lnTo>
                    <a:lnTo>
                      <a:pt x="0" y="2791"/>
                    </a:lnTo>
                    <a:lnTo>
                      <a:pt x="0" y="2859"/>
                    </a:lnTo>
                    <a:lnTo>
                      <a:pt x="222" y="2859"/>
                    </a:lnTo>
                    <a:lnTo>
                      <a:pt x="222" y="3218"/>
                    </a:lnTo>
                    <a:lnTo>
                      <a:pt x="0" y="3218"/>
                    </a:lnTo>
                    <a:lnTo>
                      <a:pt x="0" y="3286"/>
                    </a:lnTo>
                    <a:lnTo>
                      <a:pt x="222" y="3286"/>
                    </a:lnTo>
                    <a:lnTo>
                      <a:pt x="222" y="3645"/>
                    </a:lnTo>
                    <a:lnTo>
                      <a:pt x="0" y="3645"/>
                    </a:lnTo>
                    <a:lnTo>
                      <a:pt x="0" y="3713"/>
                    </a:lnTo>
                    <a:lnTo>
                      <a:pt x="222" y="3713"/>
                    </a:lnTo>
                    <a:lnTo>
                      <a:pt x="222" y="4072"/>
                    </a:lnTo>
                    <a:lnTo>
                      <a:pt x="0" y="4072"/>
                    </a:lnTo>
                    <a:lnTo>
                      <a:pt x="0" y="4141"/>
                    </a:lnTo>
                    <a:lnTo>
                      <a:pt x="222" y="4141"/>
                    </a:lnTo>
                    <a:lnTo>
                      <a:pt x="222" y="4499"/>
                    </a:lnTo>
                    <a:lnTo>
                      <a:pt x="0" y="4499"/>
                    </a:lnTo>
                    <a:lnTo>
                      <a:pt x="0" y="4568"/>
                    </a:lnTo>
                    <a:lnTo>
                      <a:pt x="222" y="4568"/>
                    </a:lnTo>
                    <a:lnTo>
                      <a:pt x="222" y="4926"/>
                    </a:lnTo>
                    <a:lnTo>
                      <a:pt x="0" y="4926"/>
                    </a:lnTo>
                    <a:lnTo>
                      <a:pt x="0" y="4995"/>
                    </a:lnTo>
                    <a:lnTo>
                      <a:pt x="222" y="4995"/>
                    </a:lnTo>
                    <a:lnTo>
                      <a:pt x="222" y="5354"/>
                    </a:lnTo>
                    <a:lnTo>
                      <a:pt x="0" y="5354"/>
                    </a:lnTo>
                    <a:lnTo>
                      <a:pt x="0" y="5422"/>
                    </a:lnTo>
                    <a:lnTo>
                      <a:pt x="222" y="5422"/>
                    </a:lnTo>
                    <a:lnTo>
                      <a:pt x="222" y="5781"/>
                    </a:lnTo>
                    <a:lnTo>
                      <a:pt x="0" y="5781"/>
                    </a:lnTo>
                    <a:lnTo>
                      <a:pt x="0" y="5849"/>
                    </a:lnTo>
                    <a:lnTo>
                      <a:pt x="222" y="5849"/>
                    </a:lnTo>
                    <a:lnTo>
                      <a:pt x="222" y="6208"/>
                    </a:lnTo>
                    <a:lnTo>
                      <a:pt x="0" y="6208"/>
                    </a:lnTo>
                    <a:lnTo>
                      <a:pt x="0" y="6276"/>
                    </a:lnTo>
                    <a:lnTo>
                      <a:pt x="222" y="6276"/>
                    </a:lnTo>
                    <a:lnTo>
                      <a:pt x="222" y="6635"/>
                    </a:lnTo>
                    <a:lnTo>
                      <a:pt x="0" y="6635"/>
                    </a:lnTo>
                    <a:lnTo>
                      <a:pt x="0" y="6703"/>
                    </a:lnTo>
                    <a:lnTo>
                      <a:pt x="222" y="6703"/>
                    </a:lnTo>
                    <a:lnTo>
                      <a:pt x="222" y="7062"/>
                    </a:lnTo>
                    <a:lnTo>
                      <a:pt x="0" y="7062"/>
                    </a:lnTo>
                    <a:lnTo>
                      <a:pt x="0" y="7130"/>
                    </a:lnTo>
                    <a:lnTo>
                      <a:pt x="222" y="7130"/>
                    </a:lnTo>
                    <a:lnTo>
                      <a:pt x="222" y="7489"/>
                    </a:lnTo>
                    <a:lnTo>
                      <a:pt x="0" y="7489"/>
                    </a:lnTo>
                    <a:lnTo>
                      <a:pt x="0" y="7558"/>
                    </a:lnTo>
                    <a:lnTo>
                      <a:pt x="222" y="7558"/>
                    </a:lnTo>
                    <a:lnTo>
                      <a:pt x="222" y="7916"/>
                    </a:lnTo>
                    <a:lnTo>
                      <a:pt x="0" y="7916"/>
                    </a:lnTo>
                    <a:lnTo>
                      <a:pt x="0" y="7985"/>
                    </a:lnTo>
                    <a:lnTo>
                      <a:pt x="222" y="7985"/>
                    </a:lnTo>
                    <a:lnTo>
                      <a:pt x="222" y="8344"/>
                    </a:lnTo>
                    <a:lnTo>
                      <a:pt x="0" y="8344"/>
                    </a:lnTo>
                    <a:lnTo>
                      <a:pt x="0" y="8412"/>
                    </a:lnTo>
                    <a:lnTo>
                      <a:pt x="222" y="8412"/>
                    </a:lnTo>
                    <a:lnTo>
                      <a:pt x="222" y="8771"/>
                    </a:lnTo>
                    <a:lnTo>
                      <a:pt x="0" y="8771"/>
                    </a:lnTo>
                    <a:lnTo>
                      <a:pt x="0" y="8839"/>
                    </a:lnTo>
                    <a:lnTo>
                      <a:pt x="222" y="8839"/>
                    </a:lnTo>
                    <a:lnTo>
                      <a:pt x="222" y="9198"/>
                    </a:lnTo>
                    <a:lnTo>
                      <a:pt x="0" y="9198"/>
                    </a:lnTo>
                    <a:lnTo>
                      <a:pt x="0" y="9266"/>
                    </a:lnTo>
                    <a:lnTo>
                      <a:pt x="222" y="9266"/>
                    </a:lnTo>
                    <a:lnTo>
                      <a:pt x="222" y="9625"/>
                    </a:lnTo>
                    <a:lnTo>
                      <a:pt x="0" y="9625"/>
                    </a:lnTo>
                    <a:lnTo>
                      <a:pt x="0" y="9693"/>
                    </a:lnTo>
                    <a:lnTo>
                      <a:pt x="222" y="9693"/>
                    </a:lnTo>
                    <a:lnTo>
                      <a:pt x="222" y="10052"/>
                    </a:lnTo>
                    <a:lnTo>
                      <a:pt x="0" y="10052"/>
                    </a:lnTo>
                    <a:lnTo>
                      <a:pt x="0" y="10120"/>
                    </a:lnTo>
                    <a:lnTo>
                      <a:pt x="222" y="10120"/>
                    </a:lnTo>
                    <a:lnTo>
                      <a:pt x="222" y="10479"/>
                    </a:lnTo>
                    <a:lnTo>
                      <a:pt x="0" y="10479"/>
                    </a:lnTo>
                    <a:lnTo>
                      <a:pt x="0" y="10548"/>
                    </a:lnTo>
                    <a:lnTo>
                      <a:pt x="222" y="10548"/>
                    </a:lnTo>
                    <a:lnTo>
                      <a:pt x="222" y="10906"/>
                    </a:lnTo>
                    <a:lnTo>
                      <a:pt x="0" y="10906"/>
                    </a:lnTo>
                    <a:lnTo>
                      <a:pt x="0" y="10975"/>
                    </a:lnTo>
                    <a:lnTo>
                      <a:pt x="222" y="10975"/>
                    </a:lnTo>
                    <a:lnTo>
                      <a:pt x="222" y="11334"/>
                    </a:lnTo>
                    <a:lnTo>
                      <a:pt x="0" y="11334"/>
                    </a:lnTo>
                    <a:lnTo>
                      <a:pt x="0" y="11402"/>
                    </a:lnTo>
                    <a:lnTo>
                      <a:pt x="222" y="11402"/>
                    </a:lnTo>
                    <a:lnTo>
                      <a:pt x="222" y="11761"/>
                    </a:lnTo>
                    <a:lnTo>
                      <a:pt x="6" y="11761"/>
                    </a:lnTo>
                    <a:cubicBezTo>
                      <a:pt x="11" y="11783"/>
                      <a:pt x="17" y="11806"/>
                      <a:pt x="23" y="11829"/>
                    </a:cubicBezTo>
                    <a:lnTo>
                      <a:pt x="222" y="11829"/>
                    </a:lnTo>
                    <a:lnTo>
                      <a:pt x="222" y="12028"/>
                    </a:lnTo>
                    <a:cubicBezTo>
                      <a:pt x="245" y="12040"/>
                      <a:pt x="273" y="12045"/>
                      <a:pt x="296" y="12051"/>
                    </a:cubicBezTo>
                    <a:lnTo>
                      <a:pt x="296" y="11829"/>
                    </a:lnTo>
                    <a:lnTo>
                      <a:pt x="649" y="11829"/>
                    </a:lnTo>
                    <a:lnTo>
                      <a:pt x="649" y="12057"/>
                    </a:lnTo>
                    <a:lnTo>
                      <a:pt x="723" y="12057"/>
                    </a:lnTo>
                    <a:lnTo>
                      <a:pt x="723" y="11835"/>
                    </a:lnTo>
                    <a:lnTo>
                      <a:pt x="1076" y="11835"/>
                    </a:lnTo>
                    <a:lnTo>
                      <a:pt x="1076" y="12057"/>
                    </a:lnTo>
                    <a:lnTo>
                      <a:pt x="1151" y="12057"/>
                    </a:lnTo>
                    <a:lnTo>
                      <a:pt x="1151" y="11835"/>
                    </a:lnTo>
                    <a:lnTo>
                      <a:pt x="1504" y="11835"/>
                    </a:lnTo>
                    <a:lnTo>
                      <a:pt x="1504" y="12057"/>
                    </a:lnTo>
                    <a:lnTo>
                      <a:pt x="1578" y="12057"/>
                    </a:lnTo>
                    <a:lnTo>
                      <a:pt x="1578" y="11835"/>
                    </a:lnTo>
                    <a:lnTo>
                      <a:pt x="1931" y="11835"/>
                    </a:lnTo>
                    <a:lnTo>
                      <a:pt x="1931" y="12057"/>
                    </a:lnTo>
                    <a:lnTo>
                      <a:pt x="2005" y="12057"/>
                    </a:lnTo>
                    <a:lnTo>
                      <a:pt x="2005" y="11835"/>
                    </a:lnTo>
                    <a:lnTo>
                      <a:pt x="2358" y="11835"/>
                    </a:lnTo>
                    <a:lnTo>
                      <a:pt x="2358" y="12057"/>
                    </a:lnTo>
                    <a:lnTo>
                      <a:pt x="2432" y="12057"/>
                    </a:lnTo>
                    <a:lnTo>
                      <a:pt x="2432" y="11835"/>
                    </a:lnTo>
                    <a:lnTo>
                      <a:pt x="2785" y="11835"/>
                    </a:lnTo>
                    <a:lnTo>
                      <a:pt x="2785" y="12057"/>
                    </a:lnTo>
                    <a:lnTo>
                      <a:pt x="2859" y="12057"/>
                    </a:lnTo>
                    <a:lnTo>
                      <a:pt x="2859" y="11835"/>
                    </a:lnTo>
                    <a:lnTo>
                      <a:pt x="3212" y="11835"/>
                    </a:lnTo>
                    <a:lnTo>
                      <a:pt x="3212" y="12057"/>
                    </a:lnTo>
                    <a:lnTo>
                      <a:pt x="3286" y="12057"/>
                    </a:lnTo>
                    <a:lnTo>
                      <a:pt x="3286" y="11835"/>
                    </a:lnTo>
                    <a:lnTo>
                      <a:pt x="3639" y="11835"/>
                    </a:lnTo>
                    <a:lnTo>
                      <a:pt x="3639" y="12057"/>
                    </a:lnTo>
                    <a:lnTo>
                      <a:pt x="3713" y="12057"/>
                    </a:lnTo>
                    <a:lnTo>
                      <a:pt x="3713" y="11835"/>
                    </a:lnTo>
                    <a:lnTo>
                      <a:pt x="4066" y="11835"/>
                    </a:lnTo>
                    <a:lnTo>
                      <a:pt x="4066" y="12057"/>
                    </a:lnTo>
                    <a:lnTo>
                      <a:pt x="4140" y="12057"/>
                    </a:lnTo>
                    <a:lnTo>
                      <a:pt x="4140" y="11835"/>
                    </a:lnTo>
                    <a:lnTo>
                      <a:pt x="4494" y="11835"/>
                    </a:lnTo>
                    <a:lnTo>
                      <a:pt x="4494" y="12057"/>
                    </a:lnTo>
                    <a:lnTo>
                      <a:pt x="4568" y="12057"/>
                    </a:lnTo>
                    <a:lnTo>
                      <a:pt x="4568" y="11835"/>
                    </a:lnTo>
                    <a:lnTo>
                      <a:pt x="4921" y="11835"/>
                    </a:lnTo>
                    <a:lnTo>
                      <a:pt x="4921" y="12057"/>
                    </a:lnTo>
                    <a:lnTo>
                      <a:pt x="4995" y="12057"/>
                    </a:lnTo>
                    <a:lnTo>
                      <a:pt x="4995" y="11835"/>
                    </a:lnTo>
                    <a:lnTo>
                      <a:pt x="5348" y="11835"/>
                    </a:lnTo>
                    <a:lnTo>
                      <a:pt x="5348" y="12057"/>
                    </a:lnTo>
                    <a:lnTo>
                      <a:pt x="5422" y="12057"/>
                    </a:lnTo>
                    <a:lnTo>
                      <a:pt x="5422" y="11835"/>
                    </a:lnTo>
                    <a:lnTo>
                      <a:pt x="5775" y="11835"/>
                    </a:lnTo>
                    <a:lnTo>
                      <a:pt x="5775" y="12057"/>
                    </a:lnTo>
                    <a:lnTo>
                      <a:pt x="5849" y="12057"/>
                    </a:lnTo>
                    <a:lnTo>
                      <a:pt x="5849" y="11835"/>
                    </a:lnTo>
                    <a:lnTo>
                      <a:pt x="6202" y="11835"/>
                    </a:lnTo>
                    <a:lnTo>
                      <a:pt x="6202" y="12057"/>
                    </a:lnTo>
                    <a:lnTo>
                      <a:pt x="6276" y="12057"/>
                    </a:lnTo>
                    <a:lnTo>
                      <a:pt x="6276" y="11835"/>
                    </a:lnTo>
                    <a:lnTo>
                      <a:pt x="6629" y="11835"/>
                    </a:lnTo>
                    <a:lnTo>
                      <a:pt x="6629" y="12057"/>
                    </a:lnTo>
                    <a:lnTo>
                      <a:pt x="6703" y="12057"/>
                    </a:lnTo>
                    <a:lnTo>
                      <a:pt x="6703" y="11835"/>
                    </a:lnTo>
                    <a:lnTo>
                      <a:pt x="7056" y="11835"/>
                    </a:lnTo>
                    <a:lnTo>
                      <a:pt x="7056" y="12057"/>
                    </a:lnTo>
                    <a:lnTo>
                      <a:pt x="7130" y="12057"/>
                    </a:lnTo>
                    <a:lnTo>
                      <a:pt x="7130" y="11835"/>
                    </a:lnTo>
                    <a:lnTo>
                      <a:pt x="7484" y="11835"/>
                    </a:lnTo>
                    <a:lnTo>
                      <a:pt x="7484" y="12057"/>
                    </a:lnTo>
                    <a:lnTo>
                      <a:pt x="7558" y="12057"/>
                    </a:lnTo>
                    <a:lnTo>
                      <a:pt x="7558" y="11835"/>
                    </a:lnTo>
                    <a:lnTo>
                      <a:pt x="7911" y="11835"/>
                    </a:lnTo>
                    <a:lnTo>
                      <a:pt x="7911" y="12057"/>
                    </a:lnTo>
                    <a:lnTo>
                      <a:pt x="7985" y="12057"/>
                    </a:lnTo>
                    <a:lnTo>
                      <a:pt x="7985" y="11835"/>
                    </a:lnTo>
                    <a:lnTo>
                      <a:pt x="8338" y="11835"/>
                    </a:lnTo>
                    <a:lnTo>
                      <a:pt x="8338" y="12057"/>
                    </a:lnTo>
                    <a:lnTo>
                      <a:pt x="8412" y="12057"/>
                    </a:lnTo>
                    <a:lnTo>
                      <a:pt x="8412" y="11835"/>
                    </a:lnTo>
                    <a:lnTo>
                      <a:pt x="8765" y="11835"/>
                    </a:lnTo>
                    <a:lnTo>
                      <a:pt x="8765" y="12057"/>
                    </a:lnTo>
                    <a:lnTo>
                      <a:pt x="8839" y="12057"/>
                    </a:lnTo>
                    <a:lnTo>
                      <a:pt x="8839" y="11835"/>
                    </a:lnTo>
                    <a:lnTo>
                      <a:pt x="9192" y="11835"/>
                    </a:lnTo>
                    <a:lnTo>
                      <a:pt x="9192" y="12057"/>
                    </a:lnTo>
                    <a:lnTo>
                      <a:pt x="9266" y="12057"/>
                    </a:lnTo>
                    <a:lnTo>
                      <a:pt x="9266" y="11835"/>
                    </a:lnTo>
                    <a:lnTo>
                      <a:pt x="9619" y="11835"/>
                    </a:lnTo>
                    <a:lnTo>
                      <a:pt x="9619" y="12057"/>
                    </a:lnTo>
                    <a:lnTo>
                      <a:pt x="9693" y="12057"/>
                    </a:lnTo>
                    <a:lnTo>
                      <a:pt x="9693" y="11835"/>
                    </a:lnTo>
                    <a:lnTo>
                      <a:pt x="10046" y="11835"/>
                    </a:lnTo>
                    <a:lnTo>
                      <a:pt x="10046" y="12057"/>
                    </a:lnTo>
                    <a:lnTo>
                      <a:pt x="10120" y="12057"/>
                    </a:lnTo>
                    <a:lnTo>
                      <a:pt x="10120" y="11835"/>
                    </a:lnTo>
                    <a:lnTo>
                      <a:pt x="10474" y="11835"/>
                    </a:lnTo>
                    <a:lnTo>
                      <a:pt x="10474" y="12057"/>
                    </a:lnTo>
                    <a:lnTo>
                      <a:pt x="10548" y="12057"/>
                    </a:lnTo>
                    <a:lnTo>
                      <a:pt x="10548" y="11835"/>
                    </a:lnTo>
                    <a:lnTo>
                      <a:pt x="10901" y="11835"/>
                    </a:lnTo>
                    <a:lnTo>
                      <a:pt x="10901" y="12057"/>
                    </a:lnTo>
                    <a:lnTo>
                      <a:pt x="10975" y="12057"/>
                    </a:lnTo>
                    <a:lnTo>
                      <a:pt x="10975" y="11835"/>
                    </a:lnTo>
                    <a:lnTo>
                      <a:pt x="11328" y="11835"/>
                    </a:lnTo>
                    <a:lnTo>
                      <a:pt x="11328" y="12057"/>
                    </a:lnTo>
                    <a:lnTo>
                      <a:pt x="11402" y="12057"/>
                    </a:lnTo>
                    <a:lnTo>
                      <a:pt x="11402" y="11835"/>
                    </a:lnTo>
                    <a:lnTo>
                      <a:pt x="11755" y="11835"/>
                    </a:lnTo>
                    <a:lnTo>
                      <a:pt x="11755" y="12051"/>
                    </a:lnTo>
                    <a:cubicBezTo>
                      <a:pt x="11783" y="12045"/>
                      <a:pt x="11806" y="12040"/>
                      <a:pt x="11829" y="12034"/>
                    </a:cubicBezTo>
                    <a:lnTo>
                      <a:pt x="11829" y="11835"/>
                    </a:lnTo>
                    <a:lnTo>
                      <a:pt x="12028" y="11835"/>
                    </a:lnTo>
                    <a:cubicBezTo>
                      <a:pt x="12040" y="11806"/>
                      <a:pt x="12045" y="11783"/>
                      <a:pt x="12045" y="11761"/>
                    </a:cubicBezTo>
                    <a:lnTo>
                      <a:pt x="11829" y="11761"/>
                    </a:lnTo>
                    <a:lnTo>
                      <a:pt x="11829" y="11408"/>
                    </a:lnTo>
                    <a:lnTo>
                      <a:pt x="12057" y="11408"/>
                    </a:lnTo>
                    <a:lnTo>
                      <a:pt x="12057" y="11334"/>
                    </a:lnTo>
                    <a:lnTo>
                      <a:pt x="11829" y="11334"/>
                    </a:lnTo>
                    <a:lnTo>
                      <a:pt x="11829" y="10975"/>
                    </a:lnTo>
                    <a:lnTo>
                      <a:pt x="12057" y="10975"/>
                    </a:lnTo>
                    <a:lnTo>
                      <a:pt x="12057" y="10906"/>
                    </a:lnTo>
                    <a:lnTo>
                      <a:pt x="11829" y="10906"/>
                    </a:lnTo>
                    <a:lnTo>
                      <a:pt x="11829" y="10548"/>
                    </a:lnTo>
                    <a:lnTo>
                      <a:pt x="12057" y="10548"/>
                    </a:lnTo>
                    <a:lnTo>
                      <a:pt x="12057" y="10479"/>
                    </a:lnTo>
                    <a:lnTo>
                      <a:pt x="11829" y="10479"/>
                    </a:lnTo>
                    <a:lnTo>
                      <a:pt x="11829" y="10120"/>
                    </a:lnTo>
                    <a:lnTo>
                      <a:pt x="12057" y="10120"/>
                    </a:lnTo>
                    <a:lnTo>
                      <a:pt x="12057" y="10052"/>
                    </a:lnTo>
                    <a:lnTo>
                      <a:pt x="11829" y="10052"/>
                    </a:lnTo>
                    <a:lnTo>
                      <a:pt x="11829" y="9693"/>
                    </a:lnTo>
                    <a:lnTo>
                      <a:pt x="12057" y="9693"/>
                    </a:lnTo>
                    <a:lnTo>
                      <a:pt x="12057" y="9625"/>
                    </a:lnTo>
                    <a:lnTo>
                      <a:pt x="11829" y="9625"/>
                    </a:lnTo>
                    <a:lnTo>
                      <a:pt x="11829" y="9266"/>
                    </a:lnTo>
                    <a:lnTo>
                      <a:pt x="12057" y="9266"/>
                    </a:lnTo>
                    <a:lnTo>
                      <a:pt x="12057" y="9198"/>
                    </a:lnTo>
                    <a:lnTo>
                      <a:pt x="11829" y="9198"/>
                    </a:lnTo>
                    <a:lnTo>
                      <a:pt x="11829" y="8839"/>
                    </a:lnTo>
                    <a:lnTo>
                      <a:pt x="12057" y="8839"/>
                    </a:lnTo>
                    <a:lnTo>
                      <a:pt x="12057" y="8771"/>
                    </a:lnTo>
                    <a:lnTo>
                      <a:pt x="11829" y="8771"/>
                    </a:lnTo>
                    <a:lnTo>
                      <a:pt x="11829" y="8412"/>
                    </a:lnTo>
                    <a:lnTo>
                      <a:pt x="12057" y="8412"/>
                    </a:lnTo>
                    <a:lnTo>
                      <a:pt x="12057" y="8344"/>
                    </a:lnTo>
                    <a:lnTo>
                      <a:pt x="11829" y="8344"/>
                    </a:lnTo>
                    <a:lnTo>
                      <a:pt x="11829" y="7985"/>
                    </a:lnTo>
                    <a:lnTo>
                      <a:pt x="12057" y="7985"/>
                    </a:lnTo>
                    <a:lnTo>
                      <a:pt x="12057" y="7916"/>
                    </a:lnTo>
                    <a:lnTo>
                      <a:pt x="11829" y="7916"/>
                    </a:lnTo>
                    <a:lnTo>
                      <a:pt x="11829" y="7558"/>
                    </a:lnTo>
                    <a:lnTo>
                      <a:pt x="12057" y="7558"/>
                    </a:lnTo>
                    <a:lnTo>
                      <a:pt x="12057" y="7489"/>
                    </a:lnTo>
                    <a:lnTo>
                      <a:pt x="11829" y="7489"/>
                    </a:lnTo>
                    <a:lnTo>
                      <a:pt x="11829" y="7130"/>
                    </a:lnTo>
                    <a:lnTo>
                      <a:pt x="12057" y="7130"/>
                    </a:lnTo>
                    <a:lnTo>
                      <a:pt x="12057" y="7062"/>
                    </a:lnTo>
                    <a:lnTo>
                      <a:pt x="11829" y="7062"/>
                    </a:lnTo>
                    <a:lnTo>
                      <a:pt x="11829" y="6703"/>
                    </a:lnTo>
                    <a:lnTo>
                      <a:pt x="12057" y="6703"/>
                    </a:lnTo>
                    <a:lnTo>
                      <a:pt x="12057" y="6635"/>
                    </a:lnTo>
                    <a:lnTo>
                      <a:pt x="11829" y="6635"/>
                    </a:lnTo>
                    <a:lnTo>
                      <a:pt x="11829" y="6276"/>
                    </a:lnTo>
                    <a:lnTo>
                      <a:pt x="12057" y="6276"/>
                    </a:lnTo>
                    <a:lnTo>
                      <a:pt x="12057" y="6208"/>
                    </a:lnTo>
                    <a:lnTo>
                      <a:pt x="11829" y="6208"/>
                    </a:lnTo>
                    <a:lnTo>
                      <a:pt x="11829" y="5849"/>
                    </a:lnTo>
                    <a:lnTo>
                      <a:pt x="12057" y="5849"/>
                    </a:lnTo>
                    <a:lnTo>
                      <a:pt x="12057" y="5781"/>
                    </a:lnTo>
                    <a:lnTo>
                      <a:pt x="11829" y="5781"/>
                    </a:lnTo>
                    <a:lnTo>
                      <a:pt x="11829" y="5422"/>
                    </a:lnTo>
                    <a:lnTo>
                      <a:pt x="12057" y="5422"/>
                    </a:lnTo>
                    <a:lnTo>
                      <a:pt x="12057" y="5354"/>
                    </a:lnTo>
                    <a:lnTo>
                      <a:pt x="11829" y="5354"/>
                    </a:lnTo>
                    <a:lnTo>
                      <a:pt x="11829" y="4995"/>
                    </a:lnTo>
                    <a:lnTo>
                      <a:pt x="12057" y="4995"/>
                    </a:lnTo>
                    <a:lnTo>
                      <a:pt x="12057" y="4926"/>
                    </a:lnTo>
                    <a:lnTo>
                      <a:pt x="11829" y="4926"/>
                    </a:lnTo>
                    <a:lnTo>
                      <a:pt x="11829" y="4568"/>
                    </a:lnTo>
                    <a:lnTo>
                      <a:pt x="12057" y="4568"/>
                    </a:lnTo>
                    <a:lnTo>
                      <a:pt x="12057" y="4499"/>
                    </a:lnTo>
                    <a:lnTo>
                      <a:pt x="11829" y="4499"/>
                    </a:lnTo>
                    <a:lnTo>
                      <a:pt x="11829" y="4141"/>
                    </a:lnTo>
                    <a:lnTo>
                      <a:pt x="12057" y="4141"/>
                    </a:lnTo>
                    <a:lnTo>
                      <a:pt x="12057" y="4072"/>
                    </a:lnTo>
                    <a:lnTo>
                      <a:pt x="11829" y="4072"/>
                    </a:lnTo>
                    <a:lnTo>
                      <a:pt x="11829" y="3713"/>
                    </a:lnTo>
                    <a:lnTo>
                      <a:pt x="12057" y="3713"/>
                    </a:lnTo>
                    <a:lnTo>
                      <a:pt x="12057" y="3645"/>
                    </a:lnTo>
                    <a:lnTo>
                      <a:pt x="11829" y="3645"/>
                    </a:lnTo>
                    <a:lnTo>
                      <a:pt x="11829" y="3286"/>
                    </a:lnTo>
                    <a:lnTo>
                      <a:pt x="12057" y="3286"/>
                    </a:lnTo>
                    <a:lnTo>
                      <a:pt x="12057" y="3218"/>
                    </a:lnTo>
                    <a:lnTo>
                      <a:pt x="11829" y="3218"/>
                    </a:lnTo>
                    <a:lnTo>
                      <a:pt x="11829" y="2859"/>
                    </a:lnTo>
                    <a:lnTo>
                      <a:pt x="12057" y="2859"/>
                    </a:lnTo>
                    <a:lnTo>
                      <a:pt x="12057" y="2791"/>
                    </a:lnTo>
                    <a:lnTo>
                      <a:pt x="11829" y="2791"/>
                    </a:lnTo>
                    <a:lnTo>
                      <a:pt x="11829" y="2432"/>
                    </a:lnTo>
                    <a:lnTo>
                      <a:pt x="12057" y="2432"/>
                    </a:lnTo>
                    <a:lnTo>
                      <a:pt x="12057" y="2364"/>
                    </a:lnTo>
                    <a:lnTo>
                      <a:pt x="11829" y="2364"/>
                    </a:lnTo>
                    <a:lnTo>
                      <a:pt x="11829" y="2005"/>
                    </a:lnTo>
                    <a:lnTo>
                      <a:pt x="12057" y="2005"/>
                    </a:lnTo>
                    <a:lnTo>
                      <a:pt x="12057" y="1937"/>
                    </a:lnTo>
                    <a:lnTo>
                      <a:pt x="11829" y="1937"/>
                    </a:lnTo>
                    <a:lnTo>
                      <a:pt x="11829" y="1578"/>
                    </a:lnTo>
                    <a:lnTo>
                      <a:pt x="12057" y="1578"/>
                    </a:lnTo>
                    <a:lnTo>
                      <a:pt x="12057" y="1509"/>
                    </a:lnTo>
                    <a:lnTo>
                      <a:pt x="11829" y="1509"/>
                    </a:lnTo>
                    <a:lnTo>
                      <a:pt x="11829" y="1151"/>
                    </a:lnTo>
                    <a:lnTo>
                      <a:pt x="12057" y="1151"/>
                    </a:lnTo>
                    <a:lnTo>
                      <a:pt x="12057" y="1082"/>
                    </a:lnTo>
                    <a:lnTo>
                      <a:pt x="11829" y="1082"/>
                    </a:lnTo>
                    <a:lnTo>
                      <a:pt x="11829" y="723"/>
                    </a:lnTo>
                    <a:lnTo>
                      <a:pt x="12057" y="723"/>
                    </a:lnTo>
                    <a:lnTo>
                      <a:pt x="12057" y="655"/>
                    </a:lnTo>
                    <a:lnTo>
                      <a:pt x="11829" y="655"/>
                    </a:lnTo>
                    <a:lnTo>
                      <a:pt x="11829" y="296"/>
                    </a:lnTo>
                    <a:lnTo>
                      <a:pt x="12045" y="296"/>
                    </a:lnTo>
                    <a:cubicBezTo>
                      <a:pt x="12045" y="274"/>
                      <a:pt x="12040" y="251"/>
                      <a:pt x="12028" y="228"/>
                    </a:cubicBezTo>
                    <a:lnTo>
                      <a:pt x="11829" y="228"/>
                    </a:lnTo>
                    <a:lnTo>
                      <a:pt x="11829" y="29"/>
                    </a:lnTo>
                    <a:cubicBezTo>
                      <a:pt x="11806" y="17"/>
                      <a:pt x="11783" y="12"/>
                      <a:pt x="11755" y="6"/>
                    </a:cubicBezTo>
                    <a:lnTo>
                      <a:pt x="11755" y="228"/>
                    </a:lnTo>
                    <a:lnTo>
                      <a:pt x="11402" y="228"/>
                    </a:lnTo>
                    <a:lnTo>
                      <a:pt x="11402" y="0"/>
                    </a:lnTo>
                    <a:lnTo>
                      <a:pt x="11328" y="0"/>
                    </a:lnTo>
                    <a:lnTo>
                      <a:pt x="11328" y="228"/>
                    </a:lnTo>
                    <a:lnTo>
                      <a:pt x="10975" y="228"/>
                    </a:lnTo>
                    <a:lnTo>
                      <a:pt x="10975" y="0"/>
                    </a:lnTo>
                    <a:lnTo>
                      <a:pt x="10901" y="0"/>
                    </a:lnTo>
                    <a:lnTo>
                      <a:pt x="10901" y="228"/>
                    </a:lnTo>
                    <a:lnTo>
                      <a:pt x="10548" y="228"/>
                    </a:lnTo>
                    <a:lnTo>
                      <a:pt x="10548" y="0"/>
                    </a:lnTo>
                    <a:lnTo>
                      <a:pt x="10474" y="0"/>
                    </a:lnTo>
                    <a:lnTo>
                      <a:pt x="10474" y="228"/>
                    </a:lnTo>
                    <a:lnTo>
                      <a:pt x="10120" y="228"/>
                    </a:lnTo>
                    <a:lnTo>
                      <a:pt x="10120" y="0"/>
                    </a:lnTo>
                    <a:lnTo>
                      <a:pt x="10046" y="0"/>
                    </a:lnTo>
                    <a:lnTo>
                      <a:pt x="10046" y="228"/>
                    </a:lnTo>
                    <a:lnTo>
                      <a:pt x="9693" y="228"/>
                    </a:lnTo>
                    <a:lnTo>
                      <a:pt x="9693" y="0"/>
                    </a:lnTo>
                    <a:lnTo>
                      <a:pt x="9619" y="0"/>
                    </a:lnTo>
                    <a:lnTo>
                      <a:pt x="9619" y="228"/>
                    </a:lnTo>
                    <a:lnTo>
                      <a:pt x="9266" y="228"/>
                    </a:lnTo>
                    <a:lnTo>
                      <a:pt x="9266" y="0"/>
                    </a:lnTo>
                    <a:lnTo>
                      <a:pt x="9192" y="0"/>
                    </a:lnTo>
                    <a:lnTo>
                      <a:pt x="9192" y="228"/>
                    </a:lnTo>
                    <a:lnTo>
                      <a:pt x="8839" y="228"/>
                    </a:lnTo>
                    <a:lnTo>
                      <a:pt x="8839" y="0"/>
                    </a:lnTo>
                    <a:lnTo>
                      <a:pt x="8765" y="0"/>
                    </a:lnTo>
                    <a:lnTo>
                      <a:pt x="8765" y="228"/>
                    </a:lnTo>
                    <a:lnTo>
                      <a:pt x="8412" y="228"/>
                    </a:lnTo>
                    <a:lnTo>
                      <a:pt x="8412" y="0"/>
                    </a:lnTo>
                    <a:lnTo>
                      <a:pt x="8338" y="0"/>
                    </a:lnTo>
                    <a:lnTo>
                      <a:pt x="8338" y="228"/>
                    </a:lnTo>
                    <a:lnTo>
                      <a:pt x="7985" y="228"/>
                    </a:lnTo>
                    <a:lnTo>
                      <a:pt x="7985" y="0"/>
                    </a:lnTo>
                    <a:lnTo>
                      <a:pt x="7911" y="0"/>
                    </a:lnTo>
                    <a:lnTo>
                      <a:pt x="7911" y="228"/>
                    </a:lnTo>
                    <a:lnTo>
                      <a:pt x="7558" y="228"/>
                    </a:lnTo>
                    <a:lnTo>
                      <a:pt x="7558" y="0"/>
                    </a:lnTo>
                    <a:lnTo>
                      <a:pt x="7484" y="0"/>
                    </a:lnTo>
                    <a:lnTo>
                      <a:pt x="7484" y="228"/>
                    </a:lnTo>
                    <a:lnTo>
                      <a:pt x="7130" y="228"/>
                    </a:lnTo>
                    <a:lnTo>
                      <a:pt x="7130" y="0"/>
                    </a:lnTo>
                    <a:lnTo>
                      <a:pt x="7056" y="0"/>
                    </a:lnTo>
                    <a:lnTo>
                      <a:pt x="7056" y="228"/>
                    </a:lnTo>
                    <a:lnTo>
                      <a:pt x="6703" y="228"/>
                    </a:lnTo>
                    <a:lnTo>
                      <a:pt x="6703" y="0"/>
                    </a:lnTo>
                    <a:lnTo>
                      <a:pt x="6629" y="0"/>
                    </a:lnTo>
                    <a:lnTo>
                      <a:pt x="6629" y="228"/>
                    </a:lnTo>
                    <a:lnTo>
                      <a:pt x="6276" y="228"/>
                    </a:lnTo>
                    <a:lnTo>
                      <a:pt x="6276" y="0"/>
                    </a:lnTo>
                    <a:lnTo>
                      <a:pt x="6202" y="0"/>
                    </a:lnTo>
                    <a:lnTo>
                      <a:pt x="6202" y="228"/>
                    </a:lnTo>
                    <a:lnTo>
                      <a:pt x="5849" y="228"/>
                    </a:lnTo>
                    <a:lnTo>
                      <a:pt x="5849" y="0"/>
                    </a:lnTo>
                    <a:lnTo>
                      <a:pt x="5775" y="0"/>
                    </a:lnTo>
                    <a:lnTo>
                      <a:pt x="5775" y="228"/>
                    </a:lnTo>
                    <a:lnTo>
                      <a:pt x="5422" y="228"/>
                    </a:lnTo>
                    <a:lnTo>
                      <a:pt x="5422" y="0"/>
                    </a:lnTo>
                    <a:lnTo>
                      <a:pt x="5348" y="0"/>
                    </a:lnTo>
                    <a:lnTo>
                      <a:pt x="5348" y="228"/>
                    </a:lnTo>
                    <a:lnTo>
                      <a:pt x="4995" y="228"/>
                    </a:lnTo>
                    <a:lnTo>
                      <a:pt x="4995" y="0"/>
                    </a:lnTo>
                    <a:lnTo>
                      <a:pt x="4921" y="0"/>
                    </a:lnTo>
                    <a:lnTo>
                      <a:pt x="4921" y="228"/>
                    </a:lnTo>
                    <a:lnTo>
                      <a:pt x="4568" y="228"/>
                    </a:lnTo>
                    <a:lnTo>
                      <a:pt x="4568" y="0"/>
                    </a:lnTo>
                    <a:lnTo>
                      <a:pt x="4494" y="0"/>
                    </a:lnTo>
                    <a:lnTo>
                      <a:pt x="4494" y="228"/>
                    </a:lnTo>
                    <a:lnTo>
                      <a:pt x="4140" y="228"/>
                    </a:lnTo>
                    <a:lnTo>
                      <a:pt x="4140" y="0"/>
                    </a:lnTo>
                    <a:lnTo>
                      <a:pt x="4066" y="0"/>
                    </a:lnTo>
                    <a:lnTo>
                      <a:pt x="4066" y="228"/>
                    </a:lnTo>
                    <a:lnTo>
                      <a:pt x="3713" y="228"/>
                    </a:lnTo>
                    <a:lnTo>
                      <a:pt x="3713" y="0"/>
                    </a:lnTo>
                    <a:lnTo>
                      <a:pt x="3639" y="0"/>
                    </a:lnTo>
                    <a:lnTo>
                      <a:pt x="3639" y="228"/>
                    </a:lnTo>
                    <a:lnTo>
                      <a:pt x="3286" y="228"/>
                    </a:lnTo>
                    <a:lnTo>
                      <a:pt x="3286" y="0"/>
                    </a:lnTo>
                    <a:lnTo>
                      <a:pt x="3212" y="0"/>
                    </a:lnTo>
                    <a:lnTo>
                      <a:pt x="3212" y="228"/>
                    </a:lnTo>
                    <a:lnTo>
                      <a:pt x="2859" y="228"/>
                    </a:lnTo>
                    <a:lnTo>
                      <a:pt x="2859" y="0"/>
                    </a:lnTo>
                    <a:lnTo>
                      <a:pt x="2785" y="0"/>
                    </a:lnTo>
                    <a:lnTo>
                      <a:pt x="2785" y="228"/>
                    </a:lnTo>
                    <a:lnTo>
                      <a:pt x="2432" y="228"/>
                    </a:lnTo>
                    <a:lnTo>
                      <a:pt x="2432" y="0"/>
                    </a:lnTo>
                    <a:lnTo>
                      <a:pt x="2358" y="0"/>
                    </a:lnTo>
                    <a:lnTo>
                      <a:pt x="2358" y="228"/>
                    </a:lnTo>
                    <a:lnTo>
                      <a:pt x="2005" y="228"/>
                    </a:lnTo>
                    <a:lnTo>
                      <a:pt x="2005" y="0"/>
                    </a:lnTo>
                    <a:lnTo>
                      <a:pt x="1931" y="0"/>
                    </a:lnTo>
                    <a:lnTo>
                      <a:pt x="1931" y="228"/>
                    </a:lnTo>
                    <a:lnTo>
                      <a:pt x="1578" y="228"/>
                    </a:lnTo>
                    <a:lnTo>
                      <a:pt x="1578" y="0"/>
                    </a:lnTo>
                    <a:lnTo>
                      <a:pt x="1504" y="0"/>
                    </a:lnTo>
                    <a:lnTo>
                      <a:pt x="1504" y="228"/>
                    </a:lnTo>
                    <a:lnTo>
                      <a:pt x="1151" y="228"/>
                    </a:lnTo>
                    <a:lnTo>
                      <a:pt x="1151" y="0"/>
                    </a:lnTo>
                    <a:lnTo>
                      <a:pt x="1076" y="0"/>
                    </a:lnTo>
                    <a:lnTo>
                      <a:pt x="1076" y="228"/>
                    </a:lnTo>
                    <a:lnTo>
                      <a:pt x="723" y="228"/>
                    </a:lnTo>
                    <a:lnTo>
                      <a:pt x="723"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7" name="Google Shape;1207;p36"/>
              <p:cNvSpPr/>
              <p:nvPr/>
            </p:nvSpPr>
            <p:spPr>
              <a:xfrm>
                <a:off x="2865575" y="860800"/>
                <a:ext cx="3330675" cy="3330650"/>
              </a:xfrm>
              <a:custGeom>
                <a:avLst/>
                <a:gdLst/>
                <a:ahLst/>
                <a:cxnLst/>
                <a:rect l="l" t="t" r="r" b="b"/>
                <a:pathLst>
                  <a:path w="9825" h="9825" extrusionOk="0">
                    <a:moveTo>
                      <a:pt x="291" y="0"/>
                    </a:moveTo>
                    <a:cubicBezTo>
                      <a:pt x="126" y="0"/>
                      <a:pt x="0" y="131"/>
                      <a:pt x="0" y="291"/>
                    </a:cubicBezTo>
                    <a:lnTo>
                      <a:pt x="0" y="9534"/>
                    </a:lnTo>
                    <a:cubicBezTo>
                      <a:pt x="0" y="9694"/>
                      <a:pt x="126" y="9825"/>
                      <a:pt x="291" y="9825"/>
                    </a:cubicBezTo>
                    <a:lnTo>
                      <a:pt x="9528" y="9825"/>
                    </a:lnTo>
                    <a:cubicBezTo>
                      <a:pt x="9694" y="9825"/>
                      <a:pt x="9825" y="9694"/>
                      <a:pt x="9825" y="9534"/>
                    </a:cubicBezTo>
                    <a:lnTo>
                      <a:pt x="9825" y="291"/>
                    </a:lnTo>
                    <a:cubicBezTo>
                      <a:pt x="9825" y="131"/>
                      <a:pt x="9694" y="0"/>
                      <a:pt x="9528"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8" name="Google Shape;1208;p36"/>
              <p:cNvSpPr/>
              <p:nvPr/>
            </p:nvSpPr>
            <p:spPr>
              <a:xfrm>
                <a:off x="2929307" y="926565"/>
                <a:ext cx="3201177" cy="3201153"/>
              </a:xfrm>
              <a:custGeom>
                <a:avLst/>
                <a:gdLst/>
                <a:ahLst/>
                <a:cxnLst/>
                <a:rect l="l" t="t" r="r" b="b"/>
                <a:pathLst>
                  <a:path w="9443" h="9443" extrusionOk="0">
                    <a:moveTo>
                      <a:pt x="279" y="0"/>
                    </a:moveTo>
                    <a:cubicBezTo>
                      <a:pt x="126" y="0"/>
                      <a:pt x="0" y="120"/>
                      <a:pt x="0" y="279"/>
                    </a:cubicBezTo>
                    <a:lnTo>
                      <a:pt x="0" y="9164"/>
                    </a:lnTo>
                    <a:cubicBezTo>
                      <a:pt x="0" y="9317"/>
                      <a:pt x="126" y="9443"/>
                      <a:pt x="279" y="9443"/>
                    </a:cubicBezTo>
                    <a:lnTo>
                      <a:pt x="9164" y="9443"/>
                    </a:lnTo>
                    <a:cubicBezTo>
                      <a:pt x="9318" y="9443"/>
                      <a:pt x="9443" y="9317"/>
                      <a:pt x="9443" y="9164"/>
                    </a:cubicBezTo>
                    <a:lnTo>
                      <a:pt x="9443" y="279"/>
                    </a:lnTo>
                    <a:cubicBezTo>
                      <a:pt x="9443" y="120"/>
                      <a:pt x="9318" y="0"/>
                      <a:pt x="916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209" name="Google Shape;1209;p36"/>
            <p:cNvGrpSpPr/>
            <p:nvPr/>
          </p:nvGrpSpPr>
          <p:grpSpPr>
            <a:xfrm>
              <a:off x="2404507" y="547200"/>
              <a:ext cx="4312282" cy="3952578"/>
              <a:chOff x="2639894" y="635124"/>
              <a:chExt cx="3782040" cy="3782010"/>
            </a:xfrm>
          </p:grpSpPr>
          <p:sp>
            <p:nvSpPr>
              <p:cNvPr id="1210" name="Google Shape;1210;p36"/>
              <p:cNvSpPr/>
              <p:nvPr/>
            </p:nvSpPr>
            <p:spPr>
              <a:xfrm>
                <a:off x="2639894" y="635124"/>
                <a:ext cx="3780471" cy="3782010"/>
              </a:xfrm>
              <a:custGeom>
                <a:avLst/>
                <a:gdLst/>
                <a:ahLst/>
                <a:cxnLst/>
                <a:rect l="l" t="t" r="r" b="b"/>
                <a:pathLst>
                  <a:path w="12052" h="12057" extrusionOk="0">
                    <a:moveTo>
                      <a:pt x="359" y="0"/>
                    </a:moveTo>
                    <a:cubicBezTo>
                      <a:pt x="160" y="0"/>
                      <a:pt x="0" y="160"/>
                      <a:pt x="0" y="359"/>
                    </a:cubicBezTo>
                    <a:lnTo>
                      <a:pt x="0" y="11698"/>
                    </a:lnTo>
                    <a:cubicBezTo>
                      <a:pt x="0" y="11897"/>
                      <a:pt x="160" y="12057"/>
                      <a:pt x="359" y="12057"/>
                    </a:cubicBezTo>
                    <a:lnTo>
                      <a:pt x="11698" y="12057"/>
                    </a:lnTo>
                    <a:cubicBezTo>
                      <a:pt x="11897" y="12057"/>
                      <a:pt x="12051" y="11897"/>
                      <a:pt x="12051" y="11698"/>
                    </a:cubicBezTo>
                    <a:lnTo>
                      <a:pt x="12051" y="359"/>
                    </a:lnTo>
                    <a:cubicBezTo>
                      <a:pt x="12051" y="160"/>
                      <a:pt x="11897" y="0"/>
                      <a:pt x="11698" y="0"/>
                    </a:cubicBezTo>
                    <a:close/>
                  </a:path>
                </a:pathLst>
              </a:custGeom>
              <a:solidFill>
                <a:srgbClr val="6E907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1" name="Google Shape;1211;p36"/>
              <p:cNvSpPr/>
              <p:nvPr/>
            </p:nvSpPr>
            <p:spPr>
              <a:xfrm>
                <a:off x="2639894" y="635124"/>
                <a:ext cx="3782040" cy="3782010"/>
              </a:xfrm>
              <a:custGeom>
                <a:avLst/>
                <a:gdLst/>
                <a:ahLst/>
                <a:cxnLst/>
                <a:rect l="l" t="t" r="r" b="b"/>
                <a:pathLst>
                  <a:path w="12057" h="12057" extrusionOk="0">
                    <a:moveTo>
                      <a:pt x="649" y="296"/>
                    </a:moveTo>
                    <a:lnTo>
                      <a:pt x="649" y="655"/>
                    </a:lnTo>
                    <a:lnTo>
                      <a:pt x="296" y="655"/>
                    </a:lnTo>
                    <a:lnTo>
                      <a:pt x="296" y="296"/>
                    </a:lnTo>
                    <a:close/>
                    <a:moveTo>
                      <a:pt x="1076" y="296"/>
                    </a:moveTo>
                    <a:lnTo>
                      <a:pt x="1076" y="655"/>
                    </a:lnTo>
                    <a:lnTo>
                      <a:pt x="723" y="655"/>
                    </a:lnTo>
                    <a:lnTo>
                      <a:pt x="723" y="296"/>
                    </a:lnTo>
                    <a:close/>
                    <a:moveTo>
                      <a:pt x="1504" y="296"/>
                    </a:moveTo>
                    <a:lnTo>
                      <a:pt x="1504" y="655"/>
                    </a:lnTo>
                    <a:lnTo>
                      <a:pt x="1151" y="655"/>
                    </a:lnTo>
                    <a:lnTo>
                      <a:pt x="1151" y="296"/>
                    </a:lnTo>
                    <a:close/>
                    <a:moveTo>
                      <a:pt x="1931" y="296"/>
                    </a:moveTo>
                    <a:lnTo>
                      <a:pt x="1931" y="655"/>
                    </a:lnTo>
                    <a:lnTo>
                      <a:pt x="1578" y="655"/>
                    </a:lnTo>
                    <a:lnTo>
                      <a:pt x="1578" y="296"/>
                    </a:lnTo>
                    <a:close/>
                    <a:moveTo>
                      <a:pt x="2358" y="296"/>
                    </a:moveTo>
                    <a:lnTo>
                      <a:pt x="2358" y="655"/>
                    </a:lnTo>
                    <a:lnTo>
                      <a:pt x="2005" y="655"/>
                    </a:lnTo>
                    <a:lnTo>
                      <a:pt x="2005" y="296"/>
                    </a:lnTo>
                    <a:close/>
                    <a:moveTo>
                      <a:pt x="2785" y="296"/>
                    </a:moveTo>
                    <a:lnTo>
                      <a:pt x="2785" y="655"/>
                    </a:lnTo>
                    <a:lnTo>
                      <a:pt x="2432" y="655"/>
                    </a:lnTo>
                    <a:lnTo>
                      <a:pt x="2432" y="296"/>
                    </a:lnTo>
                    <a:close/>
                    <a:moveTo>
                      <a:pt x="3212" y="296"/>
                    </a:moveTo>
                    <a:lnTo>
                      <a:pt x="3212" y="655"/>
                    </a:lnTo>
                    <a:lnTo>
                      <a:pt x="2859" y="655"/>
                    </a:lnTo>
                    <a:lnTo>
                      <a:pt x="2859" y="296"/>
                    </a:lnTo>
                    <a:close/>
                    <a:moveTo>
                      <a:pt x="3639" y="296"/>
                    </a:moveTo>
                    <a:lnTo>
                      <a:pt x="3639" y="655"/>
                    </a:lnTo>
                    <a:lnTo>
                      <a:pt x="3286" y="655"/>
                    </a:lnTo>
                    <a:lnTo>
                      <a:pt x="3286" y="296"/>
                    </a:lnTo>
                    <a:close/>
                    <a:moveTo>
                      <a:pt x="4066" y="296"/>
                    </a:moveTo>
                    <a:lnTo>
                      <a:pt x="4066" y="655"/>
                    </a:lnTo>
                    <a:lnTo>
                      <a:pt x="3713" y="655"/>
                    </a:lnTo>
                    <a:lnTo>
                      <a:pt x="3713" y="296"/>
                    </a:lnTo>
                    <a:close/>
                    <a:moveTo>
                      <a:pt x="4494" y="296"/>
                    </a:moveTo>
                    <a:lnTo>
                      <a:pt x="4494" y="655"/>
                    </a:lnTo>
                    <a:lnTo>
                      <a:pt x="4140" y="655"/>
                    </a:lnTo>
                    <a:lnTo>
                      <a:pt x="4140" y="296"/>
                    </a:lnTo>
                    <a:close/>
                    <a:moveTo>
                      <a:pt x="4921" y="296"/>
                    </a:moveTo>
                    <a:lnTo>
                      <a:pt x="4921" y="655"/>
                    </a:lnTo>
                    <a:lnTo>
                      <a:pt x="4568" y="655"/>
                    </a:lnTo>
                    <a:lnTo>
                      <a:pt x="4568" y="296"/>
                    </a:lnTo>
                    <a:close/>
                    <a:moveTo>
                      <a:pt x="5348" y="296"/>
                    </a:moveTo>
                    <a:lnTo>
                      <a:pt x="5348" y="655"/>
                    </a:lnTo>
                    <a:lnTo>
                      <a:pt x="4995" y="655"/>
                    </a:lnTo>
                    <a:lnTo>
                      <a:pt x="4995" y="296"/>
                    </a:lnTo>
                    <a:close/>
                    <a:moveTo>
                      <a:pt x="5775" y="296"/>
                    </a:moveTo>
                    <a:lnTo>
                      <a:pt x="5775" y="655"/>
                    </a:lnTo>
                    <a:lnTo>
                      <a:pt x="5422" y="655"/>
                    </a:lnTo>
                    <a:lnTo>
                      <a:pt x="5422" y="296"/>
                    </a:lnTo>
                    <a:close/>
                    <a:moveTo>
                      <a:pt x="6202" y="296"/>
                    </a:moveTo>
                    <a:lnTo>
                      <a:pt x="6202" y="655"/>
                    </a:lnTo>
                    <a:lnTo>
                      <a:pt x="5849" y="655"/>
                    </a:lnTo>
                    <a:lnTo>
                      <a:pt x="5849" y="296"/>
                    </a:lnTo>
                    <a:close/>
                    <a:moveTo>
                      <a:pt x="6629" y="296"/>
                    </a:moveTo>
                    <a:lnTo>
                      <a:pt x="6629" y="655"/>
                    </a:lnTo>
                    <a:lnTo>
                      <a:pt x="6276" y="655"/>
                    </a:lnTo>
                    <a:lnTo>
                      <a:pt x="6276" y="296"/>
                    </a:lnTo>
                    <a:close/>
                    <a:moveTo>
                      <a:pt x="7056" y="296"/>
                    </a:moveTo>
                    <a:lnTo>
                      <a:pt x="7056" y="655"/>
                    </a:lnTo>
                    <a:lnTo>
                      <a:pt x="6703" y="655"/>
                    </a:lnTo>
                    <a:lnTo>
                      <a:pt x="6703" y="296"/>
                    </a:lnTo>
                    <a:close/>
                    <a:moveTo>
                      <a:pt x="7484" y="296"/>
                    </a:moveTo>
                    <a:lnTo>
                      <a:pt x="7484" y="655"/>
                    </a:lnTo>
                    <a:lnTo>
                      <a:pt x="7130" y="655"/>
                    </a:lnTo>
                    <a:lnTo>
                      <a:pt x="7130" y="296"/>
                    </a:lnTo>
                    <a:close/>
                    <a:moveTo>
                      <a:pt x="7911" y="296"/>
                    </a:moveTo>
                    <a:lnTo>
                      <a:pt x="7911" y="655"/>
                    </a:lnTo>
                    <a:lnTo>
                      <a:pt x="7558" y="655"/>
                    </a:lnTo>
                    <a:lnTo>
                      <a:pt x="7558" y="296"/>
                    </a:lnTo>
                    <a:close/>
                    <a:moveTo>
                      <a:pt x="8338" y="296"/>
                    </a:moveTo>
                    <a:lnTo>
                      <a:pt x="8338" y="655"/>
                    </a:lnTo>
                    <a:lnTo>
                      <a:pt x="7985" y="655"/>
                    </a:lnTo>
                    <a:lnTo>
                      <a:pt x="7985" y="296"/>
                    </a:lnTo>
                    <a:close/>
                    <a:moveTo>
                      <a:pt x="8765" y="296"/>
                    </a:moveTo>
                    <a:lnTo>
                      <a:pt x="8765" y="655"/>
                    </a:lnTo>
                    <a:lnTo>
                      <a:pt x="8412" y="655"/>
                    </a:lnTo>
                    <a:lnTo>
                      <a:pt x="8412" y="296"/>
                    </a:lnTo>
                    <a:close/>
                    <a:moveTo>
                      <a:pt x="9192" y="296"/>
                    </a:moveTo>
                    <a:lnTo>
                      <a:pt x="9192" y="655"/>
                    </a:lnTo>
                    <a:lnTo>
                      <a:pt x="8839" y="655"/>
                    </a:lnTo>
                    <a:lnTo>
                      <a:pt x="8839" y="296"/>
                    </a:lnTo>
                    <a:close/>
                    <a:moveTo>
                      <a:pt x="9619" y="296"/>
                    </a:moveTo>
                    <a:lnTo>
                      <a:pt x="9619" y="655"/>
                    </a:lnTo>
                    <a:lnTo>
                      <a:pt x="9266" y="655"/>
                    </a:lnTo>
                    <a:lnTo>
                      <a:pt x="9266" y="296"/>
                    </a:lnTo>
                    <a:close/>
                    <a:moveTo>
                      <a:pt x="10046" y="296"/>
                    </a:moveTo>
                    <a:lnTo>
                      <a:pt x="10046" y="655"/>
                    </a:lnTo>
                    <a:lnTo>
                      <a:pt x="9693" y="655"/>
                    </a:lnTo>
                    <a:lnTo>
                      <a:pt x="9693" y="296"/>
                    </a:lnTo>
                    <a:close/>
                    <a:moveTo>
                      <a:pt x="10474" y="296"/>
                    </a:moveTo>
                    <a:lnTo>
                      <a:pt x="10474" y="655"/>
                    </a:lnTo>
                    <a:lnTo>
                      <a:pt x="10120" y="655"/>
                    </a:lnTo>
                    <a:lnTo>
                      <a:pt x="10120" y="296"/>
                    </a:lnTo>
                    <a:close/>
                    <a:moveTo>
                      <a:pt x="10901" y="296"/>
                    </a:moveTo>
                    <a:lnTo>
                      <a:pt x="10901" y="655"/>
                    </a:lnTo>
                    <a:lnTo>
                      <a:pt x="10548" y="655"/>
                    </a:lnTo>
                    <a:lnTo>
                      <a:pt x="10548" y="296"/>
                    </a:lnTo>
                    <a:close/>
                    <a:moveTo>
                      <a:pt x="11328" y="296"/>
                    </a:moveTo>
                    <a:lnTo>
                      <a:pt x="11328" y="655"/>
                    </a:lnTo>
                    <a:lnTo>
                      <a:pt x="10975" y="655"/>
                    </a:lnTo>
                    <a:lnTo>
                      <a:pt x="10975" y="296"/>
                    </a:lnTo>
                    <a:close/>
                    <a:moveTo>
                      <a:pt x="11755" y="296"/>
                    </a:moveTo>
                    <a:lnTo>
                      <a:pt x="11755" y="655"/>
                    </a:lnTo>
                    <a:lnTo>
                      <a:pt x="11402" y="655"/>
                    </a:lnTo>
                    <a:lnTo>
                      <a:pt x="11402" y="296"/>
                    </a:lnTo>
                    <a:close/>
                    <a:moveTo>
                      <a:pt x="649" y="723"/>
                    </a:moveTo>
                    <a:lnTo>
                      <a:pt x="649" y="1082"/>
                    </a:lnTo>
                    <a:lnTo>
                      <a:pt x="296" y="1082"/>
                    </a:lnTo>
                    <a:lnTo>
                      <a:pt x="296" y="723"/>
                    </a:lnTo>
                    <a:close/>
                    <a:moveTo>
                      <a:pt x="1076" y="723"/>
                    </a:moveTo>
                    <a:lnTo>
                      <a:pt x="1076" y="1082"/>
                    </a:lnTo>
                    <a:lnTo>
                      <a:pt x="723" y="1082"/>
                    </a:lnTo>
                    <a:lnTo>
                      <a:pt x="723" y="723"/>
                    </a:lnTo>
                    <a:close/>
                    <a:moveTo>
                      <a:pt x="1504" y="723"/>
                    </a:moveTo>
                    <a:lnTo>
                      <a:pt x="1504" y="1082"/>
                    </a:lnTo>
                    <a:lnTo>
                      <a:pt x="1151" y="1082"/>
                    </a:lnTo>
                    <a:lnTo>
                      <a:pt x="1151" y="723"/>
                    </a:lnTo>
                    <a:close/>
                    <a:moveTo>
                      <a:pt x="1931" y="723"/>
                    </a:moveTo>
                    <a:lnTo>
                      <a:pt x="1931" y="1082"/>
                    </a:lnTo>
                    <a:lnTo>
                      <a:pt x="1578" y="1082"/>
                    </a:lnTo>
                    <a:lnTo>
                      <a:pt x="1578" y="723"/>
                    </a:lnTo>
                    <a:close/>
                    <a:moveTo>
                      <a:pt x="2358" y="723"/>
                    </a:moveTo>
                    <a:lnTo>
                      <a:pt x="2358" y="1082"/>
                    </a:lnTo>
                    <a:lnTo>
                      <a:pt x="2005" y="1082"/>
                    </a:lnTo>
                    <a:lnTo>
                      <a:pt x="2005" y="723"/>
                    </a:lnTo>
                    <a:close/>
                    <a:moveTo>
                      <a:pt x="2785" y="723"/>
                    </a:moveTo>
                    <a:lnTo>
                      <a:pt x="2785" y="1082"/>
                    </a:lnTo>
                    <a:lnTo>
                      <a:pt x="2432" y="1082"/>
                    </a:lnTo>
                    <a:lnTo>
                      <a:pt x="2432" y="723"/>
                    </a:lnTo>
                    <a:close/>
                    <a:moveTo>
                      <a:pt x="3212" y="723"/>
                    </a:moveTo>
                    <a:lnTo>
                      <a:pt x="3212" y="1082"/>
                    </a:lnTo>
                    <a:lnTo>
                      <a:pt x="2859" y="1082"/>
                    </a:lnTo>
                    <a:lnTo>
                      <a:pt x="2859" y="723"/>
                    </a:lnTo>
                    <a:close/>
                    <a:moveTo>
                      <a:pt x="3639" y="723"/>
                    </a:moveTo>
                    <a:lnTo>
                      <a:pt x="3639" y="1082"/>
                    </a:lnTo>
                    <a:lnTo>
                      <a:pt x="3286" y="1082"/>
                    </a:lnTo>
                    <a:lnTo>
                      <a:pt x="3286" y="723"/>
                    </a:lnTo>
                    <a:close/>
                    <a:moveTo>
                      <a:pt x="4066" y="723"/>
                    </a:moveTo>
                    <a:lnTo>
                      <a:pt x="4066" y="1082"/>
                    </a:lnTo>
                    <a:lnTo>
                      <a:pt x="3713" y="1082"/>
                    </a:lnTo>
                    <a:lnTo>
                      <a:pt x="3713" y="723"/>
                    </a:lnTo>
                    <a:close/>
                    <a:moveTo>
                      <a:pt x="4494" y="723"/>
                    </a:moveTo>
                    <a:lnTo>
                      <a:pt x="4494" y="1082"/>
                    </a:lnTo>
                    <a:lnTo>
                      <a:pt x="4140" y="1082"/>
                    </a:lnTo>
                    <a:lnTo>
                      <a:pt x="4140" y="723"/>
                    </a:lnTo>
                    <a:close/>
                    <a:moveTo>
                      <a:pt x="4921" y="723"/>
                    </a:moveTo>
                    <a:lnTo>
                      <a:pt x="4921" y="1082"/>
                    </a:lnTo>
                    <a:lnTo>
                      <a:pt x="4568" y="1082"/>
                    </a:lnTo>
                    <a:lnTo>
                      <a:pt x="4568" y="723"/>
                    </a:lnTo>
                    <a:close/>
                    <a:moveTo>
                      <a:pt x="5348" y="723"/>
                    </a:moveTo>
                    <a:lnTo>
                      <a:pt x="5348" y="1082"/>
                    </a:lnTo>
                    <a:lnTo>
                      <a:pt x="4995" y="1082"/>
                    </a:lnTo>
                    <a:lnTo>
                      <a:pt x="4995" y="723"/>
                    </a:lnTo>
                    <a:close/>
                    <a:moveTo>
                      <a:pt x="5775" y="723"/>
                    </a:moveTo>
                    <a:lnTo>
                      <a:pt x="5775" y="1082"/>
                    </a:lnTo>
                    <a:lnTo>
                      <a:pt x="5422" y="1082"/>
                    </a:lnTo>
                    <a:lnTo>
                      <a:pt x="5422" y="723"/>
                    </a:lnTo>
                    <a:close/>
                    <a:moveTo>
                      <a:pt x="6202" y="723"/>
                    </a:moveTo>
                    <a:lnTo>
                      <a:pt x="6202" y="1082"/>
                    </a:lnTo>
                    <a:lnTo>
                      <a:pt x="5849" y="1082"/>
                    </a:lnTo>
                    <a:lnTo>
                      <a:pt x="5849" y="723"/>
                    </a:lnTo>
                    <a:close/>
                    <a:moveTo>
                      <a:pt x="6629" y="723"/>
                    </a:moveTo>
                    <a:lnTo>
                      <a:pt x="6629" y="1082"/>
                    </a:lnTo>
                    <a:lnTo>
                      <a:pt x="6276" y="1082"/>
                    </a:lnTo>
                    <a:lnTo>
                      <a:pt x="6276" y="723"/>
                    </a:lnTo>
                    <a:close/>
                    <a:moveTo>
                      <a:pt x="7056" y="723"/>
                    </a:moveTo>
                    <a:lnTo>
                      <a:pt x="7056" y="1082"/>
                    </a:lnTo>
                    <a:lnTo>
                      <a:pt x="6703" y="1082"/>
                    </a:lnTo>
                    <a:lnTo>
                      <a:pt x="6703" y="723"/>
                    </a:lnTo>
                    <a:close/>
                    <a:moveTo>
                      <a:pt x="7484" y="723"/>
                    </a:moveTo>
                    <a:lnTo>
                      <a:pt x="7484" y="1082"/>
                    </a:lnTo>
                    <a:lnTo>
                      <a:pt x="7130" y="1082"/>
                    </a:lnTo>
                    <a:lnTo>
                      <a:pt x="7130" y="723"/>
                    </a:lnTo>
                    <a:close/>
                    <a:moveTo>
                      <a:pt x="7911" y="723"/>
                    </a:moveTo>
                    <a:lnTo>
                      <a:pt x="7911" y="1082"/>
                    </a:lnTo>
                    <a:lnTo>
                      <a:pt x="7558" y="1082"/>
                    </a:lnTo>
                    <a:lnTo>
                      <a:pt x="7558" y="723"/>
                    </a:lnTo>
                    <a:close/>
                    <a:moveTo>
                      <a:pt x="8338" y="723"/>
                    </a:moveTo>
                    <a:lnTo>
                      <a:pt x="8338" y="1082"/>
                    </a:lnTo>
                    <a:lnTo>
                      <a:pt x="7985" y="1082"/>
                    </a:lnTo>
                    <a:lnTo>
                      <a:pt x="7985" y="723"/>
                    </a:lnTo>
                    <a:close/>
                    <a:moveTo>
                      <a:pt x="8765" y="723"/>
                    </a:moveTo>
                    <a:lnTo>
                      <a:pt x="8765" y="1082"/>
                    </a:lnTo>
                    <a:lnTo>
                      <a:pt x="8412" y="1082"/>
                    </a:lnTo>
                    <a:lnTo>
                      <a:pt x="8412" y="723"/>
                    </a:lnTo>
                    <a:close/>
                    <a:moveTo>
                      <a:pt x="9192" y="723"/>
                    </a:moveTo>
                    <a:lnTo>
                      <a:pt x="9192" y="1082"/>
                    </a:lnTo>
                    <a:lnTo>
                      <a:pt x="8839" y="1082"/>
                    </a:lnTo>
                    <a:lnTo>
                      <a:pt x="8839" y="723"/>
                    </a:lnTo>
                    <a:close/>
                    <a:moveTo>
                      <a:pt x="9619" y="723"/>
                    </a:moveTo>
                    <a:lnTo>
                      <a:pt x="9619" y="1082"/>
                    </a:lnTo>
                    <a:lnTo>
                      <a:pt x="9266" y="1082"/>
                    </a:lnTo>
                    <a:lnTo>
                      <a:pt x="9266" y="723"/>
                    </a:lnTo>
                    <a:close/>
                    <a:moveTo>
                      <a:pt x="10046" y="723"/>
                    </a:moveTo>
                    <a:lnTo>
                      <a:pt x="10046" y="1082"/>
                    </a:lnTo>
                    <a:lnTo>
                      <a:pt x="9693" y="1082"/>
                    </a:lnTo>
                    <a:lnTo>
                      <a:pt x="9693" y="723"/>
                    </a:lnTo>
                    <a:close/>
                    <a:moveTo>
                      <a:pt x="10474" y="723"/>
                    </a:moveTo>
                    <a:lnTo>
                      <a:pt x="10474" y="1082"/>
                    </a:lnTo>
                    <a:lnTo>
                      <a:pt x="10120" y="1082"/>
                    </a:lnTo>
                    <a:lnTo>
                      <a:pt x="10120" y="723"/>
                    </a:lnTo>
                    <a:close/>
                    <a:moveTo>
                      <a:pt x="10901" y="723"/>
                    </a:moveTo>
                    <a:lnTo>
                      <a:pt x="10901" y="1082"/>
                    </a:lnTo>
                    <a:lnTo>
                      <a:pt x="10548" y="1082"/>
                    </a:lnTo>
                    <a:lnTo>
                      <a:pt x="10548" y="723"/>
                    </a:lnTo>
                    <a:close/>
                    <a:moveTo>
                      <a:pt x="11328" y="723"/>
                    </a:moveTo>
                    <a:lnTo>
                      <a:pt x="11328" y="1082"/>
                    </a:lnTo>
                    <a:lnTo>
                      <a:pt x="10975" y="1082"/>
                    </a:lnTo>
                    <a:lnTo>
                      <a:pt x="10975" y="723"/>
                    </a:lnTo>
                    <a:close/>
                    <a:moveTo>
                      <a:pt x="11755" y="723"/>
                    </a:moveTo>
                    <a:lnTo>
                      <a:pt x="11755" y="1082"/>
                    </a:lnTo>
                    <a:lnTo>
                      <a:pt x="11402" y="1082"/>
                    </a:lnTo>
                    <a:lnTo>
                      <a:pt x="11402" y="723"/>
                    </a:lnTo>
                    <a:close/>
                    <a:moveTo>
                      <a:pt x="649" y="1151"/>
                    </a:moveTo>
                    <a:lnTo>
                      <a:pt x="649" y="1509"/>
                    </a:lnTo>
                    <a:lnTo>
                      <a:pt x="296" y="1509"/>
                    </a:lnTo>
                    <a:lnTo>
                      <a:pt x="296" y="1151"/>
                    </a:lnTo>
                    <a:close/>
                    <a:moveTo>
                      <a:pt x="1076" y="1151"/>
                    </a:moveTo>
                    <a:lnTo>
                      <a:pt x="1076" y="1509"/>
                    </a:lnTo>
                    <a:lnTo>
                      <a:pt x="723" y="1509"/>
                    </a:lnTo>
                    <a:lnTo>
                      <a:pt x="723" y="1151"/>
                    </a:lnTo>
                    <a:close/>
                    <a:moveTo>
                      <a:pt x="1504" y="1151"/>
                    </a:moveTo>
                    <a:lnTo>
                      <a:pt x="1504" y="1509"/>
                    </a:lnTo>
                    <a:lnTo>
                      <a:pt x="1151" y="1509"/>
                    </a:lnTo>
                    <a:lnTo>
                      <a:pt x="1151" y="1151"/>
                    </a:lnTo>
                    <a:close/>
                    <a:moveTo>
                      <a:pt x="1931" y="1151"/>
                    </a:moveTo>
                    <a:lnTo>
                      <a:pt x="1931" y="1509"/>
                    </a:lnTo>
                    <a:lnTo>
                      <a:pt x="1578" y="1509"/>
                    </a:lnTo>
                    <a:lnTo>
                      <a:pt x="1578" y="1151"/>
                    </a:lnTo>
                    <a:close/>
                    <a:moveTo>
                      <a:pt x="2358" y="1151"/>
                    </a:moveTo>
                    <a:lnTo>
                      <a:pt x="2358" y="1509"/>
                    </a:lnTo>
                    <a:lnTo>
                      <a:pt x="2005" y="1509"/>
                    </a:lnTo>
                    <a:lnTo>
                      <a:pt x="2005" y="1151"/>
                    </a:lnTo>
                    <a:close/>
                    <a:moveTo>
                      <a:pt x="2785" y="1151"/>
                    </a:moveTo>
                    <a:lnTo>
                      <a:pt x="2785" y="1509"/>
                    </a:lnTo>
                    <a:lnTo>
                      <a:pt x="2432" y="1509"/>
                    </a:lnTo>
                    <a:lnTo>
                      <a:pt x="2432" y="1151"/>
                    </a:lnTo>
                    <a:close/>
                    <a:moveTo>
                      <a:pt x="3212" y="1151"/>
                    </a:moveTo>
                    <a:lnTo>
                      <a:pt x="3212" y="1509"/>
                    </a:lnTo>
                    <a:lnTo>
                      <a:pt x="2859" y="1509"/>
                    </a:lnTo>
                    <a:lnTo>
                      <a:pt x="2859" y="1151"/>
                    </a:lnTo>
                    <a:close/>
                    <a:moveTo>
                      <a:pt x="3639" y="1151"/>
                    </a:moveTo>
                    <a:lnTo>
                      <a:pt x="3639" y="1509"/>
                    </a:lnTo>
                    <a:lnTo>
                      <a:pt x="3286" y="1509"/>
                    </a:lnTo>
                    <a:lnTo>
                      <a:pt x="3286" y="1151"/>
                    </a:lnTo>
                    <a:close/>
                    <a:moveTo>
                      <a:pt x="4066" y="1151"/>
                    </a:moveTo>
                    <a:lnTo>
                      <a:pt x="4066" y="1509"/>
                    </a:lnTo>
                    <a:lnTo>
                      <a:pt x="3713" y="1509"/>
                    </a:lnTo>
                    <a:lnTo>
                      <a:pt x="3713" y="1151"/>
                    </a:lnTo>
                    <a:close/>
                    <a:moveTo>
                      <a:pt x="4494" y="1151"/>
                    </a:moveTo>
                    <a:lnTo>
                      <a:pt x="4494" y="1509"/>
                    </a:lnTo>
                    <a:lnTo>
                      <a:pt x="4140" y="1509"/>
                    </a:lnTo>
                    <a:lnTo>
                      <a:pt x="4140" y="1151"/>
                    </a:lnTo>
                    <a:close/>
                    <a:moveTo>
                      <a:pt x="4921" y="1151"/>
                    </a:moveTo>
                    <a:lnTo>
                      <a:pt x="4921" y="1509"/>
                    </a:lnTo>
                    <a:lnTo>
                      <a:pt x="4568" y="1509"/>
                    </a:lnTo>
                    <a:lnTo>
                      <a:pt x="4568" y="1151"/>
                    </a:lnTo>
                    <a:close/>
                    <a:moveTo>
                      <a:pt x="5348" y="1151"/>
                    </a:moveTo>
                    <a:lnTo>
                      <a:pt x="5348" y="1509"/>
                    </a:lnTo>
                    <a:lnTo>
                      <a:pt x="4995" y="1509"/>
                    </a:lnTo>
                    <a:lnTo>
                      <a:pt x="4995" y="1151"/>
                    </a:lnTo>
                    <a:close/>
                    <a:moveTo>
                      <a:pt x="5775" y="1151"/>
                    </a:moveTo>
                    <a:lnTo>
                      <a:pt x="5775" y="1509"/>
                    </a:lnTo>
                    <a:lnTo>
                      <a:pt x="5422" y="1509"/>
                    </a:lnTo>
                    <a:lnTo>
                      <a:pt x="5422" y="1151"/>
                    </a:lnTo>
                    <a:close/>
                    <a:moveTo>
                      <a:pt x="6202" y="1151"/>
                    </a:moveTo>
                    <a:lnTo>
                      <a:pt x="6202" y="1509"/>
                    </a:lnTo>
                    <a:lnTo>
                      <a:pt x="5849" y="1509"/>
                    </a:lnTo>
                    <a:lnTo>
                      <a:pt x="5849" y="1151"/>
                    </a:lnTo>
                    <a:close/>
                    <a:moveTo>
                      <a:pt x="6629" y="1151"/>
                    </a:moveTo>
                    <a:lnTo>
                      <a:pt x="6629" y="1509"/>
                    </a:lnTo>
                    <a:lnTo>
                      <a:pt x="6276" y="1509"/>
                    </a:lnTo>
                    <a:lnTo>
                      <a:pt x="6276" y="1151"/>
                    </a:lnTo>
                    <a:close/>
                    <a:moveTo>
                      <a:pt x="7056" y="1151"/>
                    </a:moveTo>
                    <a:lnTo>
                      <a:pt x="7056" y="1509"/>
                    </a:lnTo>
                    <a:lnTo>
                      <a:pt x="6703" y="1509"/>
                    </a:lnTo>
                    <a:lnTo>
                      <a:pt x="6703" y="1151"/>
                    </a:lnTo>
                    <a:close/>
                    <a:moveTo>
                      <a:pt x="7484" y="1151"/>
                    </a:moveTo>
                    <a:lnTo>
                      <a:pt x="7484" y="1509"/>
                    </a:lnTo>
                    <a:lnTo>
                      <a:pt x="7130" y="1509"/>
                    </a:lnTo>
                    <a:lnTo>
                      <a:pt x="7130" y="1151"/>
                    </a:lnTo>
                    <a:close/>
                    <a:moveTo>
                      <a:pt x="7911" y="1151"/>
                    </a:moveTo>
                    <a:lnTo>
                      <a:pt x="7911" y="1509"/>
                    </a:lnTo>
                    <a:lnTo>
                      <a:pt x="7558" y="1509"/>
                    </a:lnTo>
                    <a:lnTo>
                      <a:pt x="7558" y="1151"/>
                    </a:lnTo>
                    <a:close/>
                    <a:moveTo>
                      <a:pt x="8338" y="1151"/>
                    </a:moveTo>
                    <a:lnTo>
                      <a:pt x="8338" y="1509"/>
                    </a:lnTo>
                    <a:lnTo>
                      <a:pt x="7985" y="1509"/>
                    </a:lnTo>
                    <a:lnTo>
                      <a:pt x="7985" y="1151"/>
                    </a:lnTo>
                    <a:close/>
                    <a:moveTo>
                      <a:pt x="8765" y="1151"/>
                    </a:moveTo>
                    <a:lnTo>
                      <a:pt x="8765" y="1509"/>
                    </a:lnTo>
                    <a:lnTo>
                      <a:pt x="8412" y="1509"/>
                    </a:lnTo>
                    <a:lnTo>
                      <a:pt x="8412" y="1151"/>
                    </a:lnTo>
                    <a:close/>
                    <a:moveTo>
                      <a:pt x="9192" y="1151"/>
                    </a:moveTo>
                    <a:lnTo>
                      <a:pt x="9192" y="1509"/>
                    </a:lnTo>
                    <a:lnTo>
                      <a:pt x="8839" y="1509"/>
                    </a:lnTo>
                    <a:lnTo>
                      <a:pt x="8839" y="1151"/>
                    </a:lnTo>
                    <a:close/>
                    <a:moveTo>
                      <a:pt x="9619" y="1151"/>
                    </a:moveTo>
                    <a:lnTo>
                      <a:pt x="9619" y="1509"/>
                    </a:lnTo>
                    <a:lnTo>
                      <a:pt x="9266" y="1509"/>
                    </a:lnTo>
                    <a:lnTo>
                      <a:pt x="9266" y="1151"/>
                    </a:lnTo>
                    <a:close/>
                    <a:moveTo>
                      <a:pt x="10046" y="1151"/>
                    </a:moveTo>
                    <a:lnTo>
                      <a:pt x="10046" y="1509"/>
                    </a:lnTo>
                    <a:lnTo>
                      <a:pt x="9693" y="1509"/>
                    </a:lnTo>
                    <a:lnTo>
                      <a:pt x="9693" y="1151"/>
                    </a:lnTo>
                    <a:close/>
                    <a:moveTo>
                      <a:pt x="10474" y="1151"/>
                    </a:moveTo>
                    <a:lnTo>
                      <a:pt x="10474" y="1509"/>
                    </a:lnTo>
                    <a:lnTo>
                      <a:pt x="10120" y="1509"/>
                    </a:lnTo>
                    <a:lnTo>
                      <a:pt x="10120" y="1151"/>
                    </a:lnTo>
                    <a:close/>
                    <a:moveTo>
                      <a:pt x="10901" y="1151"/>
                    </a:moveTo>
                    <a:lnTo>
                      <a:pt x="10901" y="1509"/>
                    </a:lnTo>
                    <a:lnTo>
                      <a:pt x="10548" y="1509"/>
                    </a:lnTo>
                    <a:lnTo>
                      <a:pt x="10548" y="1151"/>
                    </a:lnTo>
                    <a:close/>
                    <a:moveTo>
                      <a:pt x="11328" y="1151"/>
                    </a:moveTo>
                    <a:lnTo>
                      <a:pt x="11328" y="1509"/>
                    </a:lnTo>
                    <a:lnTo>
                      <a:pt x="10975" y="1509"/>
                    </a:lnTo>
                    <a:lnTo>
                      <a:pt x="10975" y="1151"/>
                    </a:lnTo>
                    <a:close/>
                    <a:moveTo>
                      <a:pt x="11755" y="1151"/>
                    </a:moveTo>
                    <a:lnTo>
                      <a:pt x="11755" y="1509"/>
                    </a:lnTo>
                    <a:lnTo>
                      <a:pt x="11402" y="1509"/>
                    </a:lnTo>
                    <a:lnTo>
                      <a:pt x="11402" y="1151"/>
                    </a:lnTo>
                    <a:close/>
                    <a:moveTo>
                      <a:pt x="649" y="1578"/>
                    </a:moveTo>
                    <a:lnTo>
                      <a:pt x="649" y="1937"/>
                    </a:lnTo>
                    <a:lnTo>
                      <a:pt x="296" y="1937"/>
                    </a:lnTo>
                    <a:lnTo>
                      <a:pt x="296" y="1578"/>
                    </a:lnTo>
                    <a:close/>
                    <a:moveTo>
                      <a:pt x="1076" y="1578"/>
                    </a:moveTo>
                    <a:lnTo>
                      <a:pt x="1076" y="1937"/>
                    </a:lnTo>
                    <a:lnTo>
                      <a:pt x="723" y="1937"/>
                    </a:lnTo>
                    <a:lnTo>
                      <a:pt x="723" y="1578"/>
                    </a:lnTo>
                    <a:close/>
                    <a:moveTo>
                      <a:pt x="1504" y="1578"/>
                    </a:moveTo>
                    <a:lnTo>
                      <a:pt x="1504" y="1937"/>
                    </a:lnTo>
                    <a:lnTo>
                      <a:pt x="1151" y="1937"/>
                    </a:lnTo>
                    <a:lnTo>
                      <a:pt x="1151" y="1578"/>
                    </a:lnTo>
                    <a:close/>
                    <a:moveTo>
                      <a:pt x="1931" y="1578"/>
                    </a:moveTo>
                    <a:lnTo>
                      <a:pt x="1931" y="1937"/>
                    </a:lnTo>
                    <a:lnTo>
                      <a:pt x="1578" y="1937"/>
                    </a:lnTo>
                    <a:lnTo>
                      <a:pt x="1578" y="1578"/>
                    </a:lnTo>
                    <a:close/>
                    <a:moveTo>
                      <a:pt x="2358" y="1578"/>
                    </a:moveTo>
                    <a:lnTo>
                      <a:pt x="2358" y="1937"/>
                    </a:lnTo>
                    <a:lnTo>
                      <a:pt x="2005" y="1937"/>
                    </a:lnTo>
                    <a:lnTo>
                      <a:pt x="2005" y="1578"/>
                    </a:lnTo>
                    <a:close/>
                    <a:moveTo>
                      <a:pt x="2785" y="1578"/>
                    </a:moveTo>
                    <a:lnTo>
                      <a:pt x="2785" y="1937"/>
                    </a:lnTo>
                    <a:lnTo>
                      <a:pt x="2432" y="1937"/>
                    </a:lnTo>
                    <a:lnTo>
                      <a:pt x="2432" y="1578"/>
                    </a:lnTo>
                    <a:close/>
                    <a:moveTo>
                      <a:pt x="3212" y="1578"/>
                    </a:moveTo>
                    <a:lnTo>
                      <a:pt x="3212" y="1937"/>
                    </a:lnTo>
                    <a:lnTo>
                      <a:pt x="2859" y="1937"/>
                    </a:lnTo>
                    <a:lnTo>
                      <a:pt x="2859" y="1578"/>
                    </a:lnTo>
                    <a:close/>
                    <a:moveTo>
                      <a:pt x="3639" y="1578"/>
                    </a:moveTo>
                    <a:lnTo>
                      <a:pt x="3639" y="1937"/>
                    </a:lnTo>
                    <a:lnTo>
                      <a:pt x="3286" y="1937"/>
                    </a:lnTo>
                    <a:lnTo>
                      <a:pt x="3286" y="1578"/>
                    </a:lnTo>
                    <a:close/>
                    <a:moveTo>
                      <a:pt x="4066" y="1578"/>
                    </a:moveTo>
                    <a:lnTo>
                      <a:pt x="4066" y="1937"/>
                    </a:lnTo>
                    <a:lnTo>
                      <a:pt x="3713" y="1937"/>
                    </a:lnTo>
                    <a:lnTo>
                      <a:pt x="3713" y="1578"/>
                    </a:lnTo>
                    <a:close/>
                    <a:moveTo>
                      <a:pt x="4494" y="1578"/>
                    </a:moveTo>
                    <a:lnTo>
                      <a:pt x="4494" y="1937"/>
                    </a:lnTo>
                    <a:lnTo>
                      <a:pt x="4140" y="1937"/>
                    </a:lnTo>
                    <a:lnTo>
                      <a:pt x="4140" y="1578"/>
                    </a:lnTo>
                    <a:close/>
                    <a:moveTo>
                      <a:pt x="4921" y="1578"/>
                    </a:moveTo>
                    <a:lnTo>
                      <a:pt x="4921" y="1937"/>
                    </a:lnTo>
                    <a:lnTo>
                      <a:pt x="4568" y="1937"/>
                    </a:lnTo>
                    <a:lnTo>
                      <a:pt x="4568" y="1578"/>
                    </a:lnTo>
                    <a:close/>
                    <a:moveTo>
                      <a:pt x="5348" y="1578"/>
                    </a:moveTo>
                    <a:lnTo>
                      <a:pt x="5348" y="1937"/>
                    </a:lnTo>
                    <a:lnTo>
                      <a:pt x="4995" y="1937"/>
                    </a:lnTo>
                    <a:lnTo>
                      <a:pt x="4995" y="1578"/>
                    </a:lnTo>
                    <a:close/>
                    <a:moveTo>
                      <a:pt x="5775" y="1578"/>
                    </a:moveTo>
                    <a:lnTo>
                      <a:pt x="5775" y="1937"/>
                    </a:lnTo>
                    <a:lnTo>
                      <a:pt x="5422" y="1937"/>
                    </a:lnTo>
                    <a:lnTo>
                      <a:pt x="5422" y="1578"/>
                    </a:lnTo>
                    <a:close/>
                    <a:moveTo>
                      <a:pt x="6202" y="1578"/>
                    </a:moveTo>
                    <a:lnTo>
                      <a:pt x="6202" y="1937"/>
                    </a:lnTo>
                    <a:lnTo>
                      <a:pt x="5849" y="1937"/>
                    </a:lnTo>
                    <a:lnTo>
                      <a:pt x="5849" y="1578"/>
                    </a:lnTo>
                    <a:close/>
                    <a:moveTo>
                      <a:pt x="6629" y="1578"/>
                    </a:moveTo>
                    <a:lnTo>
                      <a:pt x="6629" y="1937"/>
                    </a:lnTo>
                    <a:lnTo>
                      <a:pt x="6276" y="1937"/>
                    </a:lnTo>
                    <a:lnTo>
                      <a:pt x="6276" y="1578"/>
                    </a:lnTo>
                    <a:close/>
                    <a:moveTo>
                      <a:pt x="7056" y="1578"/>
                    </a:moveTo>
                    <a:lnTo>
                      <a:pt x="7056" y="1937"/>
                    </a:lnTo>
                    <a:lnTo>
                      <a:pt x="6703" y="1937"/>
                    </a:lnTo>
                    <a:lnTo>
                      <a:pt x="6703" y="1578"/>
                    </a:lnTo>
                    <a:close/>
                    <a:moveTo>
                      <a:pt x="7484" y="1578"/>
                    </a:moveTo>
                    <a:lnTo>
                      <a:pt x="7484" y="1937"/>
                    </a:lnTo>
                    <a:lnTo>
                      <a:pt x="7130" y="1937"/>
                    </a:lnTo>
                    <a:lnTo>
                      <a:pt x="7130" y="1578"/>
                    </a:lnTo>
                    <a:close/>
                    <a:moveTo>
                      <a:pt x="7911" y="1578"/>
                    </a:moveTo>
                    <a:lnTo>
                      <a:pt x="7911" y="1937"/>
                    </a:lnTo>
                    <a:lnTo>
                      <a:pt x="7558" y="1937"/>
                    </a:lnTo>
                    <a:lnTo>
                      <a:pt x="7558" y="1578"/>
                    </a:lnTo>
                    <a:close/>
                    <a:moveTo>
                      <a:pt x="8338" y="1578"/>
                    </a:moveTo>
                    <a:lnTo>
                      <a:pt x="8338" y="1937"/>
                    </a:lnTo>
                    <a:lnTo>
                      <a:pt x="7985" y="1937"/>
                    </a:lnTo>
                    <a:lnTo>
                      <a:pt x="7985" y="1578"/>
                    </a:lnTo>
                    <a:close/>
                    <a:moveTo>
                      <a:pt x="8765" y="1578"/>
                    </a:moveTo>
                    <a:lnTo>
                      <a:pt x="8765" y="1937"/>
                    </a:lnTo>
                    <a:lnTo>
                      <a:pt x="8412" y="1937"/>
                    </a:lnTo>
                    <a:lnTo>
                      <a:pt x="8412" y="1578"/>
                    </a:lnTo>
                    <a:close/>
                    <a:moveTo>
                      <a:pt x="9192" y="1578"/>
                    </a:moveTo>
                    <a:lnTo>
                      <a:pt x="9192" y="1937"/>
                    </a:lnTo>
                    <a:lnTo>
                      <a:pt x="8839" y="1937"/>
                    </a:lnTo>
                    <a:lnTo>
                      <a:pt x="8839" y="1578"/>
                    </a:lnTo>
                    <a:close/>
                    <a:moveTo>
                      <a:pt x="9619" y="1578"/>
                    </a:moveTo>
                    <a:lnTo>
                      <a:pt x="9619" y="1937"/>
                    </a:lnTo>
                    <a:lnTo>
                      <a:pt x="9266" y="1937"/>
                    </a:lnTo>
                    <a:lnTo>
                      <a:pt x="9266" y="1578"/>
                    </a:lnTo>
                    <a:close/>
                    <a:moveTo>
                      <a:pt x="10046" y="1578"/>
                    </a:moveTo>
                    <a:lnTo>
                      <a:pt x="10046" y="1937"/>
                    </a:lnTo>
                    <a:lnTo>
                      <a:pt x="9693" y="1937"/>
                    </a:lnTo>
                    <a:lnTo>
                      <a:pt x="9693" y="1578"/>
                    </a:lnTo>
                    <a:close/>
                    <a:moveTo>
                      <a:pt x="10474" y="1578"/>
                    </a:moveTo>
                    <a:lnTo>
                      <a:pt x="10474" y="1937"/>
                    </a:lnTo>
                    <a:lnTo>
                      <a:pt x="10120" y="1937"/>
                    </a:lnTo>
                    <a:lnTo>
                      <a:pt x="10120" y="1578"/>
                    </a:lnTo>
                    <a:close/>
                    <a:moveTo>
                      <a:pt x="10901" y="1578"/>
                    </a:moveTo>
                    <a:lnTo>
                      <a:pt x="10901" y="1937"/>
                    </a:lnTo>
                    <a:lnTo>
                      <a:pt x="10548" y="1937"/>
                    </a:lnTo>
                    <a:lnTo>
                      <a:pt x="10548" y="1578"/>
                    </a:lnTo>
                    <a:close/>
                    <a:moveTo>
                      <a:pt x="11328" y="1578"/>
                    </a:moveTo>
                    <a:lnTo>
                      <a:pt x="11328" y="1937"/>
                    </a:lnTo>
                    <a:lnTo>
                      <a:pt x="10975" y="1937"/>
                    </a:lnTo>
                    <a:lnTo>
                      <a:pt x="10975" y="1578"/>
                    </a:lnTo>
                    <a:close/>
                    <a:moveTo>
                      <a:pt x="11755" y="1578"/>
                    </a:moveTo>
                    <a:lnTo>
                      <a:pt x="11755" y="1937"/>
                    </a:lnTo>
                    <a:lnTo>
                      <a:pt x="11402" y="1937"/>
                    </a:lnTo>
                    <a:lnTo>
                      <a:pt x="11402" y="1578"/>
                    </a:lnTo>
                    <a:close/>
                    <a:moveTo>
                      <a:pt x="649" y="2005"/>
                    </a:moveTo>
                    <a:lnTo>
                      <a:pt x="649" y="2364"/>
                    </a:lnTo>
                    <a:lnTo>
                      <a:pt x="296" y="2364"/>
                    </a:lnTo>
                    <a:lnTo>
                      <a:pt x="296" y="2005"/>
                    </a:lnTo>
                    <a:close/>
                    <a:moveTo>
                      <a:pt x="1076" y="2005"/>
                    </a:moveTo>
                    <a:lnTo>
                      <a:pt x="1076" y="2364"/>
                    </a:lnTo>
                    <a:lnTo>
                      <a:pt x="723" y="2364"/>
                    </a:lnTo>
                    <a:lnTo>
                      <a:pt x="723" y="2005"/>
                    </a:lnTo>
                    <a:close/>
                    <a:moveTo>
                      <a:pt x="1504" y="2005"/>
                    </a:moveTo>
                    <a:lnTo>
                      <a:pt x="1504" y="2364"/>
                    </a:lnTo>
                    <a:lnTo>
                      <a:pt x="1151" y="2364"/>
                    </a:lnTo>
                    <a:lnTo>
                      <a:pt x="1151" y="2005"/>
                    </a:lnTo>
                    <a:close/>
                    <a:moveTo>
                      <a:pt x="1931" y="2005"/>
                    </a:moveTo>
                    <a:lnTo>
                      <a:pt x="1931" y="2364"/>
                    </a:lnTo>
                    <a:lnTo>
                      <a:pt x="1578" y="2364"/>
                    </a:lnTo>
                    <a:lnTo>
                      <a:pt x="1578" y="2005"/>
                    </a:lnTo>
                    <a:close/>
                    <a:moveTo>
                      <a:pt x="2358" y="2005"/>
                    </a:moveTo>
                    <a:lnTo>
                      <a:pt x="2358" y="2364"/>
                    </a:lnTo>
                    <a:lnTo>
                      <a:pt x="2005" y="2364"/>
                    </a:lnTo>
                    <a:lnTo>
                      <a:pt x="2005" y="2005"/>
                    </a:lnTo>
                    <a:close/>
                    <a:moveTo>
                      <a:pt x="2785" y="2005"/>
                    </a:moveTo>
                    <a:lnTo>
                      <a:pt x="2785" y="2364"/>
                    </a:lnTo>
                    <a:lnTo>
                      <a:pt x="2432" y="2364"/>
                    </a:lnTo>
                    <a:lnTo>
                      <a:pt x="2432" y="2005"/>
                    </a:lnTo>
                    <a:close/>
                    <a:moveTo>
                      <a:pt x="3212" y="2005"/>
                    </a:moveTo>
                    <a:lnTo>
                      <a:pt x="3212" y="2364"/>
                    </a:lnTo>
                    <a:lnTo>
                      <a:pt x="2859" y="2364"/>
                    </a:lnTo>
                    <a:lnTo>
                      <a:pt x="2859" y="2005"/>
                    </a:lnTo>
                    <a:close/>
                    <a:moveTo>
                      <a:pt x="3639" y="2005"/>
                    </a:moveTo>
                    <a:lnTo>
                      <a:pt x="3639" y="2364"/>
                    </a:lnTo>
                    <a:lnTo>
                      <a:pt x="3286" y="2364"/>
                    </a:lnTo>
                    <a:lnTo>
                      <a:pt x="3286" y="2005"/>
                    </a:lnTo>
                    <a:close/>
                    <a:moveTo>
                      <a:pt x="4066" y="2005"/>
                    </a:moveTo>
                    <a:lnTo>
                      <a:pt x="4066" y="2364"/>
                    </a:lnTo>
                    <a:lnTo>
                      <a:pt x="3713" y="2364"/>
                    </a:lnTo>
                    <a:lnTo>
                      <a:pt x="3713" y="2005"/>
                    </a:lnTo>
                    <a:close/>
                    <a:moveTo>
                      <a:pt x="4494" y="2005"/>
                    </a:moveTo>
                    <a:lnTo>
                      <a:pt x="4494" y="2364"/>
                    </a:lnTo>
                    <a:lnTo>
                      <a:pt x="4140" y="2364"/>
                    </a:lnTo>
                    <a:lnTo>
                      <a:pt x="4140" y="2005"/>
                    </a:lnTo>
                    <a:close/>
                    <a:moveTo>
                      <a:pt x="4921" y="2005"/>
                    </a:moveTo>
                    <a:lnTo>
                      <a:pt x="4921" y="2364"/>
                    </a:lnTo>
                    <a:lnTo>
                      <a:pt x="4568" y="2364"/>
                    </a:lnTo>
                    <a:lnTo>
                      <a:pt x="4568" y="2005"/>
                    </a:lnTo>
                    <a:close/>
                    <a:moveTo>
                      <a:pt x="5348" y="2005"/>
                    </a:moveTo>
                    <a:lnTo>
                      <a:pt x="5348" y="2364"/>
                    </a:lnTo>
                    <a:lnTo>
                      <a:pt x="4995" y="2364"/>
                    </a:lnTo>
                    <a:lnTo>
                      <a:pt x="4995" y="2005"/>
                    </a:lnTo>
                    <a:close/>
                    <a:moveTo>
                      <a:pt x="5775" y="2005"/>
                    </a:moveTo>
                    <a:lnTo>
                      <a:pt x="5775" y="2364"/>
                    </a:lnTo>
                    <a:lnTo>
                      <a:pt x="5422" y="2364"/>
                    </a:lnTo>
                    <a:lnTo>
                      <a:pt x="5422" y="2005"/>
                    </a:lnTo>
                    <a:close/>
                    <a:moveTo>
                      <a:pt x="6202" y="2005"/>
                    </a:moveTo>
                    <a:lnTo>
                      <a:pt x="6202" y="2364"/>
                    </a:lnTo>
                    <a:lnTo>
                      <a:pt x="5849" y="2364"/>
                    </a:lnTo>
                    <a:lnTo>
                      <a:pt x="5849" y="2005"/>
                    </a:lnTo>
                    <a:close/>
                    <a:moveTo>
                      <a:pt x="6629" y="2005"/>
                    </a:moveTo>
                    <a:lnTo>
                      <a:pt x="6629" y="2364"/>
                    </a:lnTo>
                    <a:lnTo>
                      <a:pt x="6276" y="2364"/>
                    </a:lnTo>
                    <a:lnTo>
                      <a:pt x="6276" y="2005"/>
                    </a:lnTo>
                    <a:close/>
                    <a:moveTo>
                      <a:pt x="7056" y="2005"/>
                    </a:moveTo>
                    <a:lnTo>
                      <a:pt x="7056" y="2364"/>
                    </a:lnTo>
                    <a:lnTo>
                      <a:pt x="6703" y="2364"/>
                    </a:lnTo>
                    <a:lnTo>
                      <a:pt x="6703" y="2005"/>
                    </a:lnTo>
                    <a:close/>
                    <a:moveTo>
                      <a:pt x="7484" y="2005"/>
                    </a:moveTo>
                    <a:lnTo>
                      <a:pt x="7484" y="2364"/>
                    </a:lnTo>
                    <a:lnTo>
                      <a:pt x="7130" y="2364"/>
                    </a:lnTo>
                    <a:lnTo>
                      <a:pt x="7130" y="2005"/>
                    </a:lnTo>
                    <a:close/>
                    <a:moveTo>
                      <a:pt x="7911" y="2005"/>
                    </a:moveTo>
                    <a:lnTo>
                      <a:pt x="7911" y="2364"/>
                    </a:lnTo>
                    <a:lnTo>
                      <a:pt x="7558" y="2364"/>
                    </a:lnTo>
                    <a:lnTo>
                      <a:pt x="7558" y="2005"/>
                    </a:lnTo>
                    <a:close/>
                    <a:moveTo>
                      <a:pt x="8338" y="2005"/>
                    </a:moveTo>
                    <a:lnTo>
                      <a:pt x="8338" y="2364"/>
                    </a:lnTo>
                    <a:lnTo>
                      <a:pt x="7985" y="2364"/>
                    </a:lnTo>
                    <a:lnTo>
                      <a:pt x="7985" y="2005"/>
                    </a:lnTo>
                    <a:close/>
                    <a:moveTo>
                      <a:pt x="8765" y="2005"/>
                    </a:moveTo>
                    <a:lnTo>
                      <a:pt x="8765" y="2364"/>
                    </a:lnTo>
                    <a:lnTo>
                      <a:pt x="8412" y="2364"/>
                    </a:lnTo>
                    <a:lnTo>
                      <a:pt x="8412" y="2005"/>
                    </a:lnTo>
                    <a:close/>
                    <a:moveTo>
                      <a:pt x="9192" y="2005"/>
                    </a:moveTo>
                    <a:lnTo>
                      <a:pt x="9192" y="2364"/>
                    </a:lnTo>
                    <a:lnTo>
                      <a:pt x="8839" y="2364"/>
                    </a:lnTo>
                    <a:lnTo>
                      <a:pt x="8839" y="2005"/>
                    </a:lnTo>
                    <a:close/>
                    <a:moveTo>
                      <a:pt x="9619" y="2005"/>
                    </a:moveTo>
                    <a:lnTo>
                      <a:pt x="9619" y="2364"/>
                    </a:lnTo>
                    <a:lnTo>
                      <a:pt x="9266" y="2364"/>
                    </a:lnTo>
                    <a:lnTo>
                      <a:pt x="9266" y="2005"/>
                    </a:lnTo>
                    <a:close/>
                    <a:moveTo>
                      <a:pt x="10046" y="2005"/>
                    </a:moveTo>
                    <a:lnTo>
                      <a:pt x="10046" y="2364"/>
                    </a:lnTo>
                    <a:lnTo>
                      <a:pt x="9693" y="2364"/>
                    </a:lnTo>
                    <a:lnTo>
                      <a:pt x="9693" y="2005"/>
                    </a:lnTo>
                    <a:close/>
                    <a:moveTo>
                      <a:pt x="10474" y="2005"/>
                    </a:moveTo>
                    <a:lnTo>
                      <a:pt x="10474" y="2364"/>
                    </a:lnTo>
                    <a:lnTo>
                      <a:pt x="10120" y="2364"/>
                    </a:lnTo>
                    <a:lnTo>
                      <a:pt x="10120" y="2005"/>
                    </a:lnTo>
                    <a:close/>
                    <a:moveTo>
                      <a:pt x="10901" y="2005"/>
                    </a:moveTo>
                    <a:lnTo>
                      <a:pt x="10901" y="2364"/>
                    </a:lnTo>
                    <a:lnTo>
                      <a:pt x="10548" y="2364"/>
                    </a:lnTo>
                    <a:lnTo>
                      <a:pt x="10548" y="2005"/>
                    </a:lnTo>
                    <a:close/>
                    <a:moveTo>
                      <a:pt x="11328" y="2005"/>
                    </a:moveTo>
                    <a:lnTo>
                      <a:pt x="11328" y="2364"/>
                    </a:lnTo>
                    <a:lnTo>
                      <a:pt x="10975" y="2364"/>
                    </a:lnTo>
                    <a:lnTo>
                      <a:pt x="10975" y="2005"/>
                    </a:lnTo>
                    <a:close/>
                    <a:moveTo>
                      <a:pt x="11755" y="2005"/>
                    </a:moveTo>
                    <a:lnTo>
                      <a:pt x="11755" y="2364"/>
                    </a:lnTo>
                    <a:lnTo>
                      <a:pt x="11402" y="2364"/>
                    </a:lnTo>
                    <a:lnTo>
                      <a:pt x="11402" y="2005"/>
                    </a:lnTo>
                    <a:close/>
                    <a:moveTo>
                      <a:pt x="649" y="2432"/>
                    </a:moveTo>
                    <a:lnTo>
                      <a:pt x="649" y="2791"/>
                    </a:lnTo>
                    <a:lnTo>
                      <a:pt x="296" y="2791"/>
                    </a:lnTo>
                    <a:lnTo>
                      <a:pt x="296" y="2432"/>
                    </a:lnTo>
                    <a:close/>
                    <a:moveTo>
                      <a:pt x="1076" y="2432"/>
                    </a:moveTo>
                    <a:lnTo>
                      <a:pt x="1076" y="2791"/>
                    </a:lnTo>
                    <a:lnTo>
                      <a:pt x="723" y="2791"/>
                    </a:lnTo>
                    <a:lnTo>
                      <a:pt x="723" y="2432"/>
                    </a:lnTo>
                    <a:close/>
                    <a:moveTo>
                      <a:pt x="1504" y="2432"/>
                    </a:moveTo>
                    <a:lnTo>
                      <a:pt x="1504" y="2791"/>
                    </a:lnTo>
                    <a:lnTo>
                      <a:pt x="1151" y="2791"/>
                    </a:lnTo>
                    <a:lnTo>
                      <a:pt x="1151" y="2432"/>
                    </a:lnTo>
                    <a:close/>
                    <a:moveTo>
                      <a:pt x="1931" y="2432"/>
                    </a:moveTo>
                    <a:lnTo>
                      <a:pt x="1931" y="2791"/>
                    </a:lnTo>
                    <a:lnTo>
                      <a:pt x="1578" y="2791"/>
                    </a:lnTo>
                    <a:lnTo>
                      <a:pt x="1578" y="2432"/>
                    </a:lnTo>
                    <a:close/>
                    <a:moveTo>
                      <a:pt x="2358" y="2432"/>
                    </a:moveTo>
                    <a:lnTo>
                      <a:pt x="2358" y="2791"/>
                    </a:lnTo>
                    <a:lnTo>
                      <a:pt x="2005" y="2791"/>
                    </a:lnTo>
                    <a:lnTo>
                      <a:pt x="2005" y="2432"/>
                    </a:lnTo>
                    <a:close/>
                    <a:moveTo>
                      <a:pt x="2785" y="2432"/>
                    </a:moveTo>
                    <a:lnTo>
                      <a:pt x="2785" y="2791"/>
                    </a:lnTo>
                    <a:lnTo>
                      <a:pt x="2432" y="2791"/>
                    </a:lnTo>
                    <a:lnTo>
                      <a:pt x="2432" y="2432"/>
                    </a:lnTo>
                    <a:close/>
                    <a:moveTo>
                      <a:pt x="3212" y="2432"/>
                    </a:moveTo>
                    <a:lnTo>
                      <a:pt x="3212" y="2791"/>
                    </a:lnTo>
                    <a:lnTo>
                      <a:pt x="2859" y="2791"/>
                    </a:lnTo>
                    <a:lnTo>
                      <a:pt x="2859" y="2432"/>
                    </a:lnTo>
                    <a:close/>
                    <a:moveTo>
                      <a:pt x="3639" y="2432"/>
                    </a:moveTo>
                    <a:lnTo>
                      <a:pt x="3639" y="2791"/>
                    </a:lnTo>
                    <a:lnTo>
                      <a:pt x="3286" y="2791"/>
                    </a:lnTo>
                    <a:lnTo>
                      <a:pt x="3286" y="2432"/>
                    </a:lnTo>
                    <a:close/>
                    <a:moveTo>
                      <a:pt x="4066" y="2432"/>
                    </a:moveTo>
                    <a:lnTo>
                      <a:pt x="4066" y="2791"/>
                    </a:lnTo>
                    <a:lnTo>
                      <a:pt x="3713" y="2791"/>
                    </a:lnTo>
                    <a:lnTo>
                      <a:pt x="3713" y="2432"/>
                    </a:lnTo>
                    <a:close/>
                    <a:moveTo>
                      <a:pt x="4494" y="2432"/>
                    </a:moveTo>
                    <a:lnTo>
                      <a:pt x="4494" y="2791"/>
                    </a:lnTo>
                    <a:lnTo>
                      <a:pt x="4140" y="2791"/>
                    </a:lnTo>
                    <a:lnTo>
                      <a:pt x="4140" y="2432"/>
                    </a:lnTo>
                    <a:close/>
                    <a:moveTo>
                      <a:pt x="4921" y="2432"/>
                    </a:moveTo>
                    <a:lnTo>
                      <a:pt x="4921" y="2791"/>
                    </a:lnTo>
                    <a:lnTo>
                      <a:pt x="4568" y="2791"/>
                    </a:lnTo>
                    <a:lnTo>
                      <a:pt x="4568" y="2432"/>
                    </a:lnTo>
                    <a:close/>
                    <a:moveTo>
                      <a:pt x="5348" y="2432"/>
                    </a:moveTo>
                    <a:lnTo>
                      <a:pt x="5348" y="2791"/>
                    </a:lnTo>
                    <a:lnTo>
                      <a:pt x="4995" y="2791"/>
                    </a:lnTo>
                    <a:lnTo>
                      <a:pt x="4995" y="2432"/>
                    </a:lnTo>
                    <a:close/>
                    <a:moveTo>
                      <a:pt x="5775" y="2432"/>
                    </a:moveTo>
                    <a:lnTo>
                      <a:pt x="5775" y="2791"/>
                    </a:lnTo>
                    <a:lnTo>
                      <a:pt x="5422" y="2791"/>
                    </a:lnTo>
                    <a:lnTo>
                      <a:pt x="5422" y="2432"/>
                    </a:lnTo>
                    <a:close/>
                    <a:moveTo>
                      <a:pt x="6202" y="2432"/>
                    </a:moveTo>
                    <a:lnTo>
                      <a:pt x="6202" y="2791"/>
                    </a:lnTo>
                    <a:lnTo>
                      <a:pt x="5849" y="2791"/>
                    </a:lnTo>
                    <a:lnTo>
                      <a:pt x="5849" y="2432"/>
                    </a:lnTo>
                    <a:close/>
                    <a:moveTo>
                      <a:pt x="6629" y="2432"/>
                    </a:moveTo>
                    <a:lnTo>
                      <a:pt x="6629" y="2791"/>
                    </a:lnTo>
                    <a:lnTo>
                      <a:pt x="6276" y="2791"/>
                    </a:lnTo>
                    <a:lnTo>
                      <a:pt x="6276" y="2432"/>
                    </a:lnTo>
                    <a:close/>
                    <a:moveTo>
                      <a:pt x="7056" y="2432"/>
                    </a:moveTo>
                    <a:lnTo>
                      <a:pt x="7056" y="2791"/>
                    </a:lnTo>
                    <a:lnTo>
                      <a:pt x="6703" y="2791"/>
                    </a:lnTo>
                    <a:lnTo>
                      <a:pt x="6703" y="2432"/>
                    </a:lnTo>
                    <a:close/>
                    <a:moveTo>
                      <a:pt x="7484" y="2432"/>
                    </a:moveTo>
                    <a:lnTo>
                      <a:pt x="7484" y="2791"/>
                    </a:lnTo>
                    <a:lnTo>
                      <a:pt x="7130" y="2791"/>
                    </a:lnTo>
                    <a:lnTo>
                      <a:pt x="7130" y="2432"/>
                    </a:lnTo>
                    <a:close/>
                    <a:moveTo>
                      <a:pt x="7911" y="2432"/>
                    </a:moveTo>
                    <a:lnTo>
                      <a:pt x="7911" y="2791"/>
                    </a:lnTo>
                    <a:lnTo>
                      <a:pt x="7558" y="2791"/>
                    </a:lnTo>
                    <a:lnTo>
                      <a:pt x="7558" y="2432"/>
                    </a:lnTo>
                    <a:close/>
                    <a:moveTo>
                      <a:pt x="8338" y="2432"/>
                    </a:moveTo>
                    <a:lnTo>
                      <a:pt x="8338" y="2791"/>
                    </a:lnTo>
                    <a:lnTo>
                      <a:pt x="7985" y="2791"/>
                    </a:lnTo>
                    <a:lnTo>
                      <a:pt x="7985" y="2432"/>
                    </a:lnTo>
                    <a:close/>
                    <a:moveTo>
                      <a:pt x="8765" y="2432"/>
                    </a:moveTo>
                    <a:lnTo>
                      <a:pt x="8765" y="2791"/>
                    </a:lnTo>
                    <a:lnTo>
                      <a:pt x="8412" y="2791"/>
                    </a:lnTo>
                    <a:lnTo>
                      <a:pt x="8412" y="2432"/>
                    </a:lnTo>
                    <a:close/>
                    <a:moveTo>
                      <a:pt x="9192" y="2432"/>
                    </a:moveTo>
                    <a:lnTo>
                      <a:pt x="9192" y="2791"/>
                    </a:lnTo>
                    <a:lnTo>
                      <a:pt x="8839" y="2791"/>
                    </a:lnTo>
                    <a:lnTo>
                      <a:pt x="8839" y="2432"/>
                    </a:lnTo>
                    <a:close/>
                    <a:moveTo>
                      <a:pt x="9619" y="2432"/>
                    </a:moveTo>
                    <a:lnTo>
                      <a:pt x="9619" y="2791"/>
                    </a:lnTo>
                    <a:lnTo>
                      <a:pt x="9266" y="2791"/>
                    </a:lnTo>
                    <a:lnTo>
                      <a:pt x="9266" y="2432"/>
                    </a:lnTo>
                    <a:close/>
                    <a:moveTo>
                      <a:pt x="10046" y="2432"/>
                    </a:moveTo>
                    <a:lnTo>
                      <a:pt x="10046" y="2791"/>
                    </a:lnTo>
                    <a:lnTo>
                      <a:pt x="9693" y="2791"/>
                    </a:lnTo>
                    <a:lnTo>
                      <a:pt x="9693" y="2432"/>
                    </a:lnTo>
                    <a:close/>
                    <a:moveTo>
                      <a:pt x="10474" y="2432"/>
                    </a:moveTo>
                    <a:lnTo>
                      <a:pt x="10474" y="2791"/>
                    </a:lnTo>
                    <a:lnTo>
                      <a:pt x="10120" y="2791"/>
                    </a:lnTo>
                    <a:lnTo>
                      <a:pt x="10120" y="2432"/>
                    </a:lnTo>
                    <a:close/>
                    <a:moveTo>
                      <a:pt x="10901" y="2432"/>
                    </a:moveTo>
                    <a:lnTo>
                      <a:pt x="10901" y="2791"/>
                    </a:lnTo>
                    <a:lnTo>
                      <a:pt x="10548" y="2791"/>
                    </a:lnTo>
                    <a:lnTo>
                      <a:pt x="10548" y="2432"/>
                    </a:lnTo>
                    <a:close/>
                    <a:moveTo>
                      <a:pt x="11328" y="2432"/>
                    </a:moveTo>
                    <a:lnTo>
                      <a:pt x="11328" y="2791"/>
                    </a:lnTo>
                    <a:lnTo>
                      <a:pt x="10975" y="2791"/>
                    </a:lnTo>
                    <a:lnTo>
                      <a:pt x="10975" y="2432"/>
                    </a:lnTo>
                    <a:close/>
                    <a:moveTo>
                      <a:pt x="11755" y="2432"/>
                    </a:moveTo>
                    <a:lnTo>
                      <a:pt x="11755" y="2791"/>
                    </a:lnTo>
                    <a:lnTo>
                      <a:pt x="11402" y="2791"/>
                    </a:lnTo>
                    <a:lnTo>
                      <a:pt x="11402" y="2432"/>
                    </a:lnTo>
                    <a:close/>
                    <a:moveTo>
                      <a:pt x="649" y="2859"/>
                    </a:moveTo>
                    <a:lnTo>
                      <a:pt x="649" y="3218"/>
                    </a:lnTo>
                    <a:lnTo>
                      <a:pt x="296" y="3218"/>
                    </a:lnTo>
                    <a:lnTo>
                      <a:pt x="296" y="2859"/>
                    </a:lnTo>
                    <a:close/>
                    <a:moveTo>
                      <a:pt x="1076" y="2859"/>
                    </a:moveTo>
                    <a:lnTo>
                      <a:pt x="1076" y="3218"/>
                    </a:lnTo>
                    <a:lnTo>
                      <a:pt x="723" y="3218"/>
                    </a:lnTo>
                    <a:lnTo>
                      <a:pt x="723" y="2859"/>
                    </a:lnTo>
                    <a:close/>
                    <a:moveTo>
                      <a:pt x="1504" y="2859"/>
                    </a:moveTo>
                    <a:lnTo>
                      <a:pt x="1504" y="3218"/>
                    </a:lnTo>
                    <a:lnTo>
                      <a:pt x="1151" y="3218"/>
                    </a:lnTo>
                    <a:lnTo>
                      <a:pt x="1151" y="2859"/>
                    </a:lnTo>
                    <a:close/>
                    <a:moveTo>
                      <a:pt x="1931" y="2859"/>
                    </a:moveTo>
                    <a:lnTo>
                      <a:pt x="1931" y="3218"/>
                    </a:lnTo>
                    <a:lnTo>
                      <a:pt x="1578" y="3218"/>
                    </a:lnTo>
                    <a:lnTo>
                      <a:pt x="1578" y="2859"/>
                    </a:lnTo>
                    <a:close/>
                    <a:moveTo>
                      <a:pt x="2358" y="2859"/>
                    </a:moveTo>
                    <a:lnTo>
                      <a:pt x="2358" y="3218"/>
                    </a:lnTo>
                    <a:lnTo>
                      <a:pt x="2005" y="3218"/>
                    </a:lnTo>
                    <a:lnTo>
                      <a:pt x="2005" y="2859"/>
                    </a:lnTo>
                    <a:close/>
                    <a:moveTo>
                      <a:pt x="2785" y="2859"/>
                    </a:moveTo>
                    <a:lnTo>
                      <a:pt x="2785" y="3218"/>
                    </a:lnTo>
                    <a:lnTo>
                      <a:pt x="2432" y="3218"/>
                    </a:lnTo>
                    <a:lnTo>
                      <a:pt x="2432" y="2859"/>
                    </a:lnTo>
                    <a:close/>
                    <a:moveTo>
                      <a:pt x="3212" y="2859"/>
                    </a:moveTo>
                    <a:lnTo>
                      <a:pt x="3212" y="3218"/>
                    </a:lnTo>
                    <a:lnTo>
                      <a:pt x="2859" y="3218"/>
                    </a:lnTo>
                    <a:lnTo>
                      <a:pt x="2859" y="2859"/>
                    </a:lnTo>
                    <a:close/>
                    <a:moveTo>
                      <a:pt x="3639" y="2859"/>
                    </a:moveTo>
                    <a:lnTo>
                      <a:pt x="3639" y="3218"/>
                    </a:lnTo>
                    <a:lnTo>
                      <a:pt x="3286" y="3218"/>
                    </a:lnTo>
                    <a:lnTo>
                      <a:pt x="3286" y="2859"/>
                    </a:lnTo>
                    <a:close/>
                    <a:moveTo>
                      <a:pt x="4066" y="2859"/>
                    </a:moveTo>
                    <a:lnTo>
                      <a:pt x="4066" y="3218"/>
                    </a:lnTo>
                    <a:lnTo>
                      <a:pt x="3713" y="3218"/>
                    </a:lnTo>
                    <a:lnTo>
                      <a:pt x="3713" y="2859"/>
                    </a:lnTo>
                    <a:close/>
                    <a:moveTo>
                      <a:pt x="4494" y="2859"/>
                    </a:moveTo>
                    <a:lnTo>
                      <a:pt x="4494" y="3218"/>
                    </a:lnTo>
                    <a:lnTo>
                      <a:pt x="4140" y="3218"/>
                    </a:lnTo>
                    <a:lnTo>
                      <a:pt x="4140" y="2859"/>
                    </a:lnTo>
                    <a:close/>
                    <a:moveTo>
                      <a:pt x="4921" y="2859"/>
                    </a:moveTo>
                    <a:lnTo>
                      <a:pt x="4921" y="3218"/>
                    </a:lnTo>
                    <a:lnTo>
                      <a:pt x="4568" y="3218"/>
                    </a:lnTo>
                    <a:lnTo>
                      <a:pt x="4568" y="2859"/>
                    </a:lnTo>
                    <a:close/>
                    <a:moveTo>
                      <a:pt x="5348" y="2859"/>
                    </a:moveTo>
                    <a:lnTo>
                      <a:pt x="5348" y="3218"/>
                    </a:lnTo>
                    <a:lnTo>
                      <a:pt x="4995" y="3218"/>
                    </a:lnTo>
                    <a:lnTo>
                      <a:pt x="4995" y="2859"/>
                    </a:lnTo>
                    <a:close/>
                    <a:moveTo>
                      <a:pt x="5775" y="2859"/>
                    </a:moveTo>
                    <a:lnTo>
                      <a:pt x="5775" y="3218"/>
                    </a:lnTo>
                    <a:lnTo>
                      <a:pt x="5422" y="3218"/>
                    </a:lnTo>
                    <a:lnTo>
                      <a:pt x="5422" y="2859"/>
                    </a:lnTo>
                    <a:close/>
                    <a:moveTo>
                      <a:pt x="6202" y="2859"/>
                    </a:moveTo>
                    <a:lnTo>
                      <a:pt x="6202" y="3218"/>
                    </a:lnTo>
                    <a:lnTo>
                      <a:pt x="5849" y="3218"/>
                    </a:lnTo>
                    <a:lnTo>
                      <a:pt x="5849" y="2859"/>
                    </a:lnTo>
                    <a:close/>
                    <a:moveTo>
                      <a:pt x="6629" y="2859"/>
                    </a:moveTo>
                    <a:lnTo>
                      <a:pt x="6629" y="3218"/>
                    </a:lnTo>
                    <a:lnTo>
                      <a:pt x="6276" y="3218"/>
                    </a:lnTo>
                    <a:lnTo>
                      <a:pt x="6276" y="2859"/>
                    </a:lnTo>
                    <a:close/>
                    <a:moveTo>
                      <a:pt x="7056" y="2859"/>
                    </a:moveTo>
                    <a:lnTo>
                      <a:pt x="7056" y="3218"/>
                    </a:lnTo>
                    <a:lnTo>
                      <a:pt x="6703" y="3218"/>
                    </a:lnTo>
                    <a:lnTo>
                      <a:pt x="6703" y="2859"/>
                    </a:lnTo>
                    <a:close/>
                    <a:moveTo>
                      <a:pt x="7484" y="2859"/>
                    </a:moveTo>
                    <a:lnTo>
                      <a:pt x="7484" y="3218"/>
                    </a:lnTo>
                    <a:lnTo>
                      <a:pt x="7130" y="3218"/>
                    </a:lnTo>
                    <a:lnTo>
                      <a:pt x="7130" y="2859"/>
                    </a:lnTo>
                    <a:close/>
                    <a:moveTo>
                      <a:pt x="7911" y="2859"/>
                    </a:moveTo>
                    <a:lnTo>
                      <a:pt x="7911" y="3218"/>
                    </a:lnTo>
                    <a:lnTo>
                      <a:pt x="7558" y="3218"/>
                    </a:lnTo>
                    <a:lnTo>
                      <a:pt x="7558" y="2859"/>
                    </a:lnTo>
                    <a:close/>
                    <a:moveTo>
                      <a:pt x="8338" y="2859"/>
                    </a:moveTo>
                    <a:lnTo>
                      <a:pt x="8338" y="3218"/>
                    </a:lnTo>
                    <a:lnTo>
                      <a:pt x="7985" y="3218"/>
                    </a:lnTo>
                    <a:lnTo>
                      <a:pt x="7985" y="2859"/>
                    </a:lnTo>
                    <a:close/>
                    <a:moveTo>
                      <a:pt x="8765" y="2859"/>
                    </a:moveTo>
                    <a:lnTo>
                      <a:pt x="8765" y="3218"/>
                    </a:lnTo>
                    <a:lnTo>
                      <a:pt x="8412" y="3218"/>
                    </a:lnTo>
                    <a:lnTo>
                      <a:pt x="8412" y="2859"/>
                    </a:lnTo>
                    <a:close/>
                    <a:moveTo>
                      <a:pt x="9192" y="2859"/>
                    </a:moveTo>
                    <a:lnTo>
                      <a:pt x="9192" y="3218"/>
                    </a:lnTo>
                    <a:lnTo>
                      <a:pt x="8839" y="3218"/>
                    </a:lnTo>
                    <a:lnTo>
                      <a:pt x="8839" y="2859"/>
                    </a:lnTo>
                    <a:close/>
                    <a:moveTo>
                      <a:pt x="9619" y="2859"/>
                    </a:moveTo>
                    <a:lnTo>
                      <a:pt x="9619" y="3218"/>
                    </a:lnTo>
                    <a:lnTo>
                      <a:pt x="9266" y="3218"/>
                    </a:lnTo>
                    <a:lnTo>
                      <a:pt x="9266" y="2859"/>
                    </a:lnTo>
                    <a:close/>
                    <a:moveTo>
                      <a:pt x="10046" y="2859"/>
                    </a:moveTo>
                    <a:lnTo>
                      <a:pt x="10046" y="3218"/>
                    </a:lnTo>
                    <a:lnTo>
                      <a:pt x="9693" y="3218"/>
                    </a:lnTo>
                    <a:lnTo>
                      <a:pt x="9693" y="2859"/>
                    </a:lnTo>
                    <a:close/>
                    <a:moveTo>
                      <a:pt x="10474" y="2859"/>
                    </a:moveTo>
                    <a:lnTo>
                      <a:pt x="10474" y="3218"/>
                    </a:lnTo>
                    <a:lnTo>
                      <a:pt x="10120" y="3218"/>
                    </a:lnTo>
                    <a:lnTo>
                      <a:pt x="10120" y="2859"/>
                    </a:lnTo>
                    <a:close/>
                    <a:moveTo>
                      <a:pt x="10901" y="2859"/>
                    </a:moveTo>
                    <a:lnTo>
                      <a:pt x="10901" y="3218"/>
                    </a:lnTo>
                    <a:lnTo>
                      <a:pt x="10548" y="3218"/>
                    </a:lnTo>
                    <a:lnTo>
                      <a:pt x="10548" y="2859"/>
                    </a:lnTo>
                    <a:close/>
                    <a:moveTo>
                      <a:pt x="11328" y="2859"/>
                    </a:moveTo>
                    <a:lnTo>
                      <a:pt x="11328" y="3218"/>
                    </a:lnTo>
                    <a:lnTo>
                      <a:pt x="10975" y="3218"/>
                    </a:lnTo>
                    <a:lnTo>
                      <a:pt x="10975" y="2859"/>
                    </a:lnTo>
                    <a:close/>
                    <a:moveTo>
                      <a:pt x="11755" y="2859"/>
                    </a:moveTo>
                    <a:lnTo>
                      <a:pt x="11755" y="3218"/>
                    </a:lnTo>
                    <a:lnTo>
                      <a:pt x="11402" y="3218"/>
                    </a:lnTo>
                    <a:lnTo>
                      <a:pt x="11402" y="2859"/>
                    </a:lnTo>
                    <a:close/>
                    <a:moveTo>
                      <a:pt x="649" y="3286"/>
                    </a:moveTo>
                    <a:lnTo>
                      <a:pt x="649" y="3645"/>
                    </a:lnTo>
                    <a:lnTo>
                      <a:pt x="296" y="3645"/>
                    </a:lnTo>
                    <a:lnTo>
                      <a:pt x="296" y="3286"/>
                    </a:lnTo>
                    <a:close/>
                    <a:moveTo>
                      <a:pt x="1076" y="3286"/>
                    </a:moveTo>
                    <a:lnTo>
                      <a:pt x="1076" y="3645"/>
                    </a:lnTo>
                    <a:lnTo>
                      <a:pt x="723" y="3645"/>
                    </a:lnTo>
                    <a:lnTo>
                      <a:pt x="723" y="3286"/>
                    </a:lnTo>
                    <a:close/>
                    <a:moveTo>
                      <a:pt x="1504" y="3286"/>
                    </a:moveTo>
                    <a:lnTo>
                      <a:pt x="1504" y="3645"/>
                    </a:lnTo>
                    <a:lnTo>
                      <a:pt x="1151" y="3645"/>
                    </a:lnTo>
                    <a:lnTo>
                      <a:pt x="1151" y="3286"/>
                    </a:lnTo>
                    <a:close/>
                    <a:moveTo>
                      <a:pt x="1931" y="3286"/>
                    </a:moveTo>
                    <a:lnTo>
                      <a:pt x="1931" y="3645"/>
                    </a:lnTo>
                    <a:lnTo>
                      <a:pt x="1578" y="3645"/>
                    </a:lnTo>
                    <a:lnTo>
                      <a:pt x="1578" y="3286"/>
                    </a:lnTo>
                    <a:close/>
                    <a:moveTo>
                      <a:pt x="2358" y="3286"/>
                    </a:moveTo>
                    <a:lnTo>
                      <a:pt x="2358" y="3645"/>
                    </a:lnTo>
                    <a:lnTo>
                      <a:pt x="2005" y="3645"/>
                    </a:lnTo>
                    <a:lnTo>
                      <a:pt x="2005" y="3286"/>
                    </a:lnTo>
                    <a:close/>
                    <a:moveTo>
                      <a:pt x="2785" y="3286"/>
                    </a:moveTo>
                    <a:lnTo>
                      <a:pt x="2785" y="3645"/>
                    </a:lnTo>
                    <a:lnTo>
                      <a:pt x="2432" y="3645"/>
                    </a:lnTo>
                    <a:lnTo>
                      <a:pt x="2432" y="3286"/>
                    </a:lnTo>
                    <a:close/>
                    <a:moveTo>
                      <a:pt x="3212" y="3286"/>
                    </a:moveTo>
                    <a:lnTo>
                      <a:pt x="3212" y="3645"/>
                    </a:lnTo>
                    <a:lnTo>
                      <a:pt x="2859" y="3645"/>
                    </a:lnTo>
                    <a:lnTo>
                      <a:pt x="2859" y="3286"/>
                    </a:lnTo>
                    <a:close/>
                    <a:moveTo>
                      <a:pt x="3639" y="3286"/>
                    </a:moveTo>
                    <a:lnTo>
                      <a:pt x="3639" y="3645"/>
                    </a:lnTo>
                    <a:lnTo>
                      <a:pt x="3286" y="3645"/>
                    </a:lnTo>
                    <a:lnTo>
                      <a:pt x="3286" y="3286"/>
                    </a:lnTo>
                    <a:close/>
                    <a:moveTo>
                      <a:pt x="4066" y="3286"/>
                    </a:moveTo>
                    <a:lnTo>
                      <a:pt x="4066" y="3645"/>
                    </a:lnTo>
                    <a:lnTo>
                      <a:pt x="3713" y="3645"/>
                    </a:lnTo>
                    <a:lnTo>
                      <a:pt x="3713" y="3286"/>
                    </a:lnTo>
                    <a:close/>
                    <a:moveTo>
                      <a:pt x="4494" y="3286"/>
                    </a:moveTo>
                    <a:lnTo>
                      <a:pt x="4494" y="3645"/>
                    </a:lnTo>
                    <a:lnTo>
                      <a:pt x="4140" y="3645"/>
                    </a:lnTo>
                    <a:lnTo>
                      <a:pt x="4140" y="3286"/>
                    </a:lnTo>
                    <a:close/>
                    <a:moveTo>
                      <a:pt x="4921" y="3286"/>
                    </a:moveTo>
                    <a:lnTo>
                      <a:pt x="4921" y="3645"/>
                    </a:lnTo>
                    <a:lnTo>
                      <a:pt x="4568" y="3645"/>
                    </a:lnTo>
                    <a:lnTo>
                      <a:pt x="4568" y="3286"/>
                    </a:lnTo>
                    <a:close/>
                    <a:moveTo>
                      <a:pt x="5348" y="3286"/>
                    </a:moveTo>
                    <a:lnTo>
                      <a:pt x="5348" y="3645"/>
                    </a:lnTo>
                    <a:lnTo>
                      <a:pt x="4995" y="3645"/>
                    </a:lnTo>
                    <a:lnTo>
                      <a:pt x="4995" y="3286"/>
                    </a:lnTo>
                    <a:close/>
                    <a:moveTo>
                      <a:pt x="5775" y="3286"/>
                    </a:moveTo>
                    <a:lnTo>
                      <a:pt x="5775" y="3645"/>
                    </a:lnTo>
                    <a:lnTo>
                      <a:pt x="5422" y="3645"/>
                    </a:lnTo>
                    <a:lnTo>
                      <a:pt x="5422" y="3286"/>
                    </a:lnTo>
                    <a:close/>
                    <a:moveTo>
                      <a:pt x="6202" y="3286"/>
                    </a:moveTo>
                    <a:lnTo>
                      <a:pt x="6202" y="3645"/>
                    </a:lnTo>
                    <a:lnTo>
                      <a:pt x="5849" y="3645"/>
                    </a:lnTo>
                    <a:lnTo>
                      <a:pt x="5849" y="3286"/>
                    </a:lnTo>
                    <a:close/>
                    <a:moveTo>
                      <a:pt x="6629" y="3286"/>
                    </a:moveTo>
                    <a:lnTo>
                      <a:pt x="6629" y="3645"/>
                    </a:lnTo>
                    <a:lnTo>
                      <a:pt x="6276" y="3645"/>
                    </a:lnTo>
                    <a:lnTo>
                      <a:pt x="6276" y="3286"/>
                    </a:lnTo>
                    <a:close/>
                    <a:moveTo>
                      <a:pt x="7056" y="3286"/>
                    </a:moveTo>
                    <a:lnTo>
                      <a:pt x="7056" y="3645"/>
                    </a:lnTo>
                    <a:lnTo>
                      <a:pt x="6703" y="3645"/>
                    </a:lnTo>
                    <a:lnTo>
                      <a:pt x="6703" y="3286"/>
                    </a:lnTo>
                    <a:close/>
                    <a:moveTo>
                      <a:pt x="7484" y="3286"/>
                    </a:moveTo>
                    <a:lnTo>
                      <a:pt x="7484" y="3645"/>
                    </a:lnTo>
                    <a:lnTo>
                      <a:pt x="7130" y="3645"/>
                    </a:lnTo>
                    <a:lnTo>
                      <a:pt x="7130" y="3286"/>
                    </a:lnTo>
                    <a:close/>
                    <a:moveTo>
                      <a:pt x="7911" y="3286"/>
                    </a:moveTo>
                    <a:lnTo>
                      <a:pt x="7911" y="3645"/>
                    </a:lnTo>
                    <a:lnTo>
                      <a:pt x="7558" y="3645"/>
                    </a:lnTo>
                    <a:lnTo>
                      <a:pt x="7558" y="3286"/>
                    </a:lnTo>
                    <a:close/>
                    <a:moveTo>
                      <a:pt x="8338" y="3286"/>
                    </a:moveTo>
                    <a:lnTo>
                      <a:pt x="8338" y="3645"/>
                    </a:lnTo>
                    <a:lnTo>
                      <a:pt x="7985" y="3645"/>
                    </a:lnTo>
                    <a:lnTo>
                      <a:pt x="7985" y="3286"/>
                    </a:lnTo>
                    <a:close/>
                    <a:moveTo>
                      <a:pt x="8765" y="3286"/>
                    </a:moveTo>
                    <a:lnTo>
                      <a:pt x="8765" y="3645"/>
                    </a:lnTo>
                    <a:lnTo>
                      <a:pt x="8412" y="3645"/>
                    </a:lnTo>
                    <a:lnTo>
                      <a:pt x="8412" y="3286"/>
                    </a:lnTo>
                    <a:close/>
                    <a:moveTo>
                      <a:pt x="9192" y="3286"/>
                    </a:moveTo>
                    <a:lnTo>
                      <a:pt x="9192" y="3645"/>
                    </a:lnTo>
                    <a:lnTo>
                      <a:pt x="8839" y="3645"/>
                    </a:lnTo>
                    <a:lnTo>
                      <a:pt x="8839" y="3286"/>
                    </a:lnTo>
                    <a:close/>
                    <a:moveTo>
                      <a:pt x="9619" y="3286"/>
                    </a:moveTo>
                    <a:lnTo>
                      <a:pt x="9619" y="3645"/>
                    </a:lnTo>
                    <a:lnTo>
                      <a:pt x="9266" y="3645"/>
                    </a:lnTo>
                    <a:lnTo>
                      <a:pt x="9266" y="3286"/>
                    </a:lnTo>
                    <a:close/>
                    <a:moveTo>
                      <a:pt x="10046" y="3286"/>
                    </a:moveTo>
                    <a:lnTo>
                      <a:pt x="10046" y="3645"/>
                    </a:lnTo>
                    <a:lnTo>
                      <a:pt x="9693" y="3645"/>
                    </a:lnTo>
                    <a:lnTo>
                      <a:pt x="9693" y="3286"/>
                    </a:lnTo>
                    <a:close/>
                    <a:moveTo>
                      <a:pt x="10474" y="3286"/>
                    </a:moveTo>
                    <a:lnTo>
                      <a:pt x="10474" y="3645"/>
                    </a:lnTo>
                    <a:lnTo>
                      <a:pt x="10120" y="3645"/>
                    </a:lnTo>
                    <a:lnTo>
                      <a:pt x="10120" y="3286"/>
                    </a:lnTo>
                    <a:close/>
                    <a:moveTo>
                      <a:pt x="10901" y="3286"/>
                    </a:moveTo>
                    <a:lnTo>
                      <a:pt x="10901" y="3645"/>
                    </a:lnTo>
                    <a:lnTo>
                      <a:pt x="10548" y="3645"/>
                    </a:lnTo>
                    <a:lnTo>
                      <a:pt x="10548" y="3286"/>
                    </a:lnTo>
                    <a:close/>
                    <a:moveTo>
                      <a:pt x="11328" y="3286"/>
                    </a:moveTo>
                    <a:lnTo>
                      <a:pt x="11328" y="3645"/>
                    </a:lnTo>
                    <a:lnTo>
                      <a:pt x="10975" y="3645"/>
                    </a:lnTo>
                    <a:lnTo>
                      <a:pt x="10975" y="3286"/>
                    </a:lnTo>
                    <a:close/>
                    <a:moveTo>
                      <a:pt x="11755" y="3286"/>
                    </a:moveTo>
                    <a:lnTo>
                      <a:pt x="11755" y="3645"/>
                    </a:lnTo>
                    <a:lnTo>
                      <a:pt x="11402" y="3645"/>
                    </a:lnTo>
                    <a:lnTo>
                      <a:pt x="11402" y="3286"/>
                    </a:lnTo>
                    <a:close/>
                    <a:moveTo>
                      <a:pt x="649" y="3713"/>
                    </a:moveTo>
                    <a:lnTo>
                      <a:pt x="649" y="4072"/>
                    </a:lnTo>
                    <a:lnTo>
                      <a:pt x="296" y="4072"/>
                    </a:lnTo>
                    <a:lnTo>
                      <a:pt x="296" y="3713"/>
                    </a:lnTo>
                    <a:close/>
                    <a:moveTo>
                      <a:pt x="1076" y="3713"/>
                    </a:moveTo>
                    <a:lnTo>
                      <a:pt x="1076" y="4072"/>
                    </a:lnTo>
                    <a:lnTo>
                      <a:pt x="723" y="4072"/>
                    </a:lnTo>
                    <a:lnTo>
                      <a:pt x="723" y="3713"/>
                    </a:lnTo>
                    <a:close/>
                    <a:moveTo>
                      <a:pt x="1504" y="3713"/>
                    </a:moveTo>
                    <a:lnTo>
                      <a:pt x="1504" y="4072"/>
                    </a:lnTo>
                    <a:lnTo>
                      <a:pt x="1151" y="4072"/>
                    </a:lnTo>
                    <a:lnTo>
                      <a:pt x="1151" y="3713"/>
                    </a:lnTo>
                    <a:close/>
                    <a:moveTo>
                      <a:pt x="1931" y="3713"/>
                    </a:moveTo>
                    <a:lnTo>
                      <a:pt x="1931" y="4072"/>
                    </a:lnTo>
                    <a:lnTo>
                      <a:pt x="1578" y="4072"/>
                    </a:lnTo>
                    <a:lnTo>
                      <a:pt x="1578" y="3713"/>
                    </a:lnTo>
                    <a:close/>
                    <a:moveTo>
                      <a:pt x="2358" y="3713"/>
                    </a:moveTo>
                    <a:lnTo>
                      <a:pt x="2358" y="4072"/>
                    </a:lnTo>
                    <a:lnTo>
                      <a:pt x="2005" y="4072"/>
                    </a:lnTo>
                    <a:lnTo>
                      <a:pt x="2005" y="3713"/>
                    </a:lnTo>
                    <a:close/>
                    <a:moveTo>
                      <a:pt x="2785" y="3713"/>
                    </a:moveTo>
                    <a:lnTo>
                      <a:pt x="2785" y="4072"/>
                    </a:lnTo>
                    <a:lnTo>
                      <a:pt x="2432" y="4072"/>
                    </a:lnTo>
                    <a:lnTo>
                      <a:pt x="2432" y="3713"/>
                    </a:lnTo>
                    <a:close/>
                    <a:moveTo>
                      <a:pt x="3212" y="3713"/>
                    </a:moveTo>
                    <a:lnTo>
                      <a:pt x="3212" y="4072"/>
                    </a:lnTo>
                    <a:lnTo>
                      <a:pt x="2859" y="4072"/>
                    </a:lnTo>
                    <a:lnTo>
                      <a:pt x="2859" y="3713"/>
                    </a:lnTo>
                    <a:close/>
                    <a:moveTo>
                      <a:pt x="3639" y="3713"/>
                    </a:moveTo>
                    <a:lnTo>
                      <a:pt x="3639" y="4072"/>
                    </a:lnTo>
                    <a:lnTo>
                      <a:pt x="3286" y="4072"/>
                    </a:lnTo>
                    <a:lnTo>
                      <a:pt x="3286" y="3713"/>
                    </a:lnTo>
                    <a:close/>
                    <a:moveTo>
                      <a:pt x="4066" y="3713"/>
                    </a:moveTo>
                    <a:lnTo>
                      <a:pt x="4066" y="4072"/>
                    </a:lnTo>
                    <a:lnTo>
                      <a:pt x="3713" y="4072"/>
                    </a:lnTo>
                    <a:lnTo>
                      <a:pt x="3713" y="3713"/>
                    </a:lnTo>
                    <a:close/>
                    <a:moveTo>
                      <a:pt x="4494" y="3713"/>
                    </a:moveTo>
                    <a:lnTo>
                      <a:pt x="4494" y="4072"/>
                    </a:lnTo>
                    <a:lnTo>
                      <a:pt x="4140" y="4072"/>
                    </a:lnTo>
                    <a:lnTo>
                      <a:pt x="4140" y="3713"/>
                    </a:lnTo>
                    <a:close/>
                    <a:moveTo>
                      <a:pt x="4921" y="3713"/>
                    </a:moveTo>
                    <a:lnTo>
                      <a:pt x="4921" y="4072"/>
                    </a:lnTo>
                    <a:lnTo>
                      <a:pt x="4568" y="4072"/>
                    </a:lnTo>
                    <a:lnTo>
                      <a:pt x="4568" y="3713"/>
                    </a:lnTo>
                    <a:close/>
                    <a:moveTo>
                      <a:pt x="5348" y="3713"/>
                    </a:moveTo>
                    <a:lnTo>
                      <a:pt x="5348" y="4072"/>
                    </a:lnTo>
                    <a:lnTo>
                      <a:pt x="4995" y="4072"/>
                    </a:lnTo>
                    <a:lnTo>
                      <a:pt x="4995" y="3713"/>
                    </a:lnTo>
                    <a:close/>
                    <a:moveTo>
                      <a:pt x="5775" y="3713"/>
                    </a:moveTo>
                    <a:lnTo>
                      <a:pt x="5775" y="4072"/>
                    </a:lnTo>
                    <a:lnTo>
                      <a:pt x="5422" y="4072"/>
                    </a:lnTo>
                    <a:lnTo>
                      <a:pt x="5422" y="3713"/>
                    </a:lnTo>
                    <a:close/>
                    <a:moveTo>
                      <a:pt x="6202" y="3713"/>
                    </a:moveTo>
                    <a:lnTo>
                      <a:pt x="6202" y="4072"/>
                    </a:lnTo>
                    <a:lnTo>
                      <a:pt x="5849" y="4072"/>
                    </a:lnTo>
                    <a:lnTo>
                      <a:pt x="5849" y="3713"/>
                    </a:lnTo>
                    <a:close/>
                    <a:moveTo>
                      <a:pt x="6629" y="3713"/>
                    </a:moveTo>
                    <a:lnTo>
                      <a:pt x="6629" y="4072"/>
                    </a:lnTo>
                    <a:lnTo>
                      <a:pt x="6276" y="4072"/>
                    </a:lnTo>
                    <a:lnTo>
                      <a:pt x="6276" y="3713"/>
                    </a:lnTo>
                    <a:close/>
                    <a:moveTo>
                      <a:pt x="7056" y="3713"/>
                    </a:moveTo>
                    <a:lnTo>
                      <a:pt x="7056" y="4072"/>
                    </a:lnTo>
                    <a:lnTo>
                      <a:pt x="6703" y="4072"/>
                    </a:lnTo>
                    <a:lnTo>
                      <a:pt x="6703" y="3713"/>
                    </a:lnTo>
                    <a:close/>
                    <a:moveTo>
                      <a:pt x="7484" y="3713"/>
                    </a:moveTo>
                    <a:lnTo>
                      <a:pt x="7484" y="4072"/>
                    </a:lnTo>
                    <a:lnTo>
                      <a:pt x="7130" y="4072"/>
                    </a:lnTo>
                    <a:lnTo>
                      <a:pt x="7130" y="3713"/>
                    </a:lnTo>
                    <a:close/>
                    <a:moveTo>
                      <a:pt x="7911" y="3713"/>
                    </a:moveTo>
                    <a:lnTo>
                      <a:pt x="7911" y="4072"/>
                    </a:lnTo>
                    <a:lnTo>
                      <a:pt x="7558" y="4072"/>
                    </a:lnTo>
                    <a:lnTo>
                      <a:pt x="7558" y="3713"/>
                    </a:lnTo>
                    <a:close/>
                    <a:moveTo>
                      <a:pt x="8338" y="3713"/>
                    </a:moveTo>
                    <a:lnTo>
                      <a:pt x="8338" y="4072"/>
                    </a:lnTo>
                    <a:lnTo>
                      <a:pt x="7985" y="4072"/>
                    </a:lnTo>
                    <a:lnTo>
                      <a:pt x="7985" y="3713"/>
                    </a:lnTo>
                    <a:close/>
                    <a:moveTo>
                      <a:pt x="8765" y="3713"/>
                    </a:moveTo>
                    <a:lnTo>
                      <a:pt x="8765" y="4072"/>
                    </a:lnTo>
                    <a:lnTo>
                      <a:pt x="8412" y="4072"/>
                    </a:lnTo>
                    <a:lnTo>
                      <a:pt x="8412" y="3713"/>
                    </a:lnTo>
                    <a:close/>
                    <a:moveTo>
                      <a:pt x="9192" y="3713"/>
                    </a:moveTo>
                    <a:lnTo>
                      <a:pt x="9192" y="4072"/>
                    </a:lnTo>
                    <a:lnTo>
                      <a:pt x="8839" y="4072"/>
                    </a:lnTo>
                    <a:lnTo>
                      <a:pt x="8839" y="3713"/>
                    </a:lnTo>
                    <a:close/>
                    <a:moveTo>
                      <a:pt x="9619" y="3713"/>
                    </a:moveTo>
                    <a:lnTo>
                      <a:pt x="9619" y="4072"/>
                    </a:lnTo>
                    <a:lnTo>
                      <a:pt x="9266" y="4072"/>
                    </a:lnTo>
                    <a:lnTo>
                      <a:pt x="9266" y="3713"/>
                    </a:lnTo>
                    <a:close/>
                    <a:moveTo>
                      <a:pt x="10046" y="3713"/>
                    </a:moveTo>
                    <a:lnTo>
                      <a:pt x="10046" y="4072"/>
                    </a:lnTo>
                    <a:lnTo>
                      <a:pt x="9693" y="4072"/>
                    </a:lnTo>
                    <a:lnTo>
                      <a:pt x="9693" y="3713"/>
                    </a:lnTo>
                    <a:close/>
                    <a:moveTo>
                      <a:pt x="10474" y="3713"/>
                    </a:moveTo>
                    <a:lnTo>
                      <a:pt x="10474" y="4072"/>
                    </a:lnTo>
                    <a:lnTo>
                      <a:pt x="10120" y="4072"/>
                    </a:lnTo>
                    <a:lnTo>
                      <a:pt x="10120" y="3713"/>
                    </a:lnTo>
                    <a:close/>
                    <a:moveTo>
                      <a:pt x="10901" y="3713"/>
                    </a:moveTo>
                    <a:lnTo>
                      <a:pt x="10901" y="4072"/>
                    </a:lnTo>
                    <a:lnTo>
                      <a:pt x="10548" y="4072"/>
                    </a:lnTo>
                    <a:lnTo>
                      <a:pt x="10548" y="3713"/>
                    </a:lnTo>
                    <a:close/>
                    <a:moveTo>
                      <a:pt x="11328" y="3713"/>
                    </a:moveTo>
                    <a:lnTo>
                      <a:pt x="11328" y="4072"/>
                    </a:lnTo>
                    <a:lnTo>
                      <a:pt x="10975" y="4072"/>
                    </a:lnTo>
                    <a:lnTo>
                      <a:pt x="10975" y="3713"/>
                    </a:lnTo>
                    <a:close/>
                    <a:moveTo>
                      <a:pt x="11755" y="3713"/>
                    </a:moveTo>
                    <a:lnTo>
                      <a:pt x="11755" y="4072"/>
                    </a:lnTo>
                    <a:lnTo>
                      <a:pt x="11402" y="4072"/>
                    </a:lnTo>
                    <a:lnTo>
                      <a:pt x="11402" y="3713"/>
                    </a:lnTo>
                    <a:close/>
                    <a:moveTo>
                      <a:pt x="649" y="4141"/>
                    </a:moveTo>
                    <a:lnTo>
                      <a:pt x="649" y="4499"/>
                    </a:lnTo>
                    <a:lnTo>
                      <a:pt x="296" y="4499"/>
                    </a:lnTo>
                    <a:lnTo>
                      <a:pt x="296" y="4141"/>
                    </a:lnTo>
                    <a:close/>
                    <a:moveTo>
                      <a:pt x="1076" y="4141"/>
                    </a:moveTo>
                    <a:lnTo>
                      <a:pt x="1076" y="4499"/>
                    </a:lnTo>
                    <a:lnTo>
                      <a:pt x="723" y="4499"/>
                    </a:lnTo>
                    <a:lnTo>
                      <a:pt x="723" y="4141"/>
                    </a:lnTo>
                    <a:close/>
                    <a:moveTo>
                      <a:pt x="1504" y="4141"/>
                    </a:moveTo>
                    <a:lnTo>
                      <a:pt x="1504" y="4499"/>
                    </a:lnTo>
                    <a:lnTo>
                      <a:pt x="1151" y="4499"/>
                    </a:lnTo>
                    <a:lnTo>
                      <a:pt x="1151" y="4141"/>
                    </a:lnTo>
                    <a:close/>
                    <a:moveTo>
                      <a:pt x="1931" y="4141"/>
                    </a:moveTo>
                    <a:lnTo>
                      <a:pt x="1931" y="4499"/>
                    </a:lnTo>
                    <a:lnTo>
                      <a:pt x="1578" y="4499"/>
                    </a:lnTo>
                    <a:lnTo>
                      <a:pt x="1578" y="4141"/>
                    </a:lnTo>
                    <a:close/>
                    <a:moveTo>
                      <a:pt x="2358" y="4141"/>
                    </a:moveTo>
                    <a:lnTo>
                      <a:pt x="2358" y="4499"/>
                    </a:lnTo>
                    <a:lnTo>
                      <a:pt x="2005" y="4499"/>
                    </a:lnTo>
                    <a:lnTo>
                      <a:pt x="2005" y="4141"/>
                    </a:lnTo>
                    <a:close/>
                    <a:moveTo>
                      <a:pt x="2785" y="4141"/>
                    </a:moveTo>
                    <a:lnTo>
                      <a:pt x="2785" y="4499"/>
                    </a:lnTo>
                    <a:lnTo>
                      <a:pt x="2432" y="4499"/>
                    </a:lnTo>
                    <a:lnTo>
                      <a:pt x="2432" y="4141"/>
                    </a:lnTo>
                    <a:close/>
                    <a:moveTo>
                      <a:pt x="3212" y="4141"/>
                    </a:moveTo>
                    <a:lnTo>
                      <a:pt x="3212" y="4499"/>
                    </a:lnTo>
                    <a:lnTo>
                      <a:pt x="2859" y="4499"/>
                    </a:lnTo>
                    <a:lnTo>
                      <a:pt x="2859" y="4141"/>
                    </a:lnTo>
                    <a:close/>
                    <a:moveTo>
                      <a:pt x="3639" y="4141"/>
                    </a:moveTo>
                    <a:lnTo>
                      <a:pt x="3639" y="4499"/>
                    </a:lnTo>
                    <a:lnTo>
                      <a:pt x="3286" y="4499"/>
                    </a:lnTo>
                    <a:lnTo>
                      <a:pt x="3286" y="4141"/>
                    </a:lnTo>
                    <a:close/>
                    <a:moveTo>
                      <a:pt x="4066" y="4141"/>
                    </a:moveTo>
                    <a:lnTo>
                      <a:pt x="4066" y="4499"/>
                    </a:lnTo>
                    <a:lnTo>
                      <a:pt x="3713" y="4499"/>
                    </a:lnTo>
                    <a:lnTo>
                      <a:pt x="3713" y="4141"/>
                    </a:lnTo>
                    <a:close/>
                    <a:moveTo>
                      <a:pt x="4494" y="4141"/>
                    </a:moveTo>
                    <a:lnTo>
                      <a:pt x="4494" y="4499"/>
                    </a:lnTo>
                    <a:lnTo>
                      <a:pt x="4140" y="4499"/>
                    </a:lnTo>
                    <a:lnTo>
                      <a:pt x="4140" y="4141"/>
                    </a:lnTo>
                    <a:close/>
                    <a:moveTo>
                      <a:pt x="4921" y="4141"/>
                    </a:moveTo>
                    <a:lnTo>
                      <a:pt x="4921" y="4499"/>
                    </a:lnTo>
                    <a:lnTo>
                      <a:pt x="4568" y="4499"/>
                    </a:lnTo>
                    <a:lnTo>
                      <a:pt x="4568" y="4141"/>
                    </a:lnTo>
                    <a:close/>
                    <a:moveTo>
                      <a:pt x="5348" y="4141"/>
                    </a:moveTo>
                    <a:lnTo>
                      <a:pt x="5348" y="4499"/>
                    </a:lnTo>
                    <a:lnTo>
                      <a:pt x="4995" y="4499"/>
                    </a:lnTo>
                    <a:lnTo>
                      <a:pt x="4995" y="4141"/>
                    </a:lnTo>
                    <a:close/>
                    <a:moveTo>
                      <a:pt x="5775" y="4141"/>
                    </a:moveTo>
                    <a:lnTo>
                      <a:pt x="5775" y="4499"/>
                    </a:lnTo>
                    <a:lnTo>
                      <a:pt x="5422" y="4499"/>
                    </a:lnTo>
                    <a:lnTo>
                      <a:pt x="5422" y="4141"/>
                    </a:lnTo>
                    <a:close/>
                    <a:moveTo>
                      <a:pt x="6202" y="4141"/>
                    </a:moveTo>
                    <a:lnTo>
                      <a:pt x="6202" y="4499"/>
                    </a:lnTo>
                    <a:lnTo>
                      <a:pt x="5849" y="4499"/>
                    </a:lnTo>
                    <a:lnTo>
                      <a:pt x="5849" y="4141"/>
                    </a:lnTo>
                    <a:close/>
                    <a:moveTo>
                      <a:pt x="6629" y="4141"/>
                    </a:moveTo>
                    <a:lnTo>
                      <a:pt x="6629" y="4499"/>
                    </a:lnTo>
                    <a:lnTo>
                      <a:pt x="6276" y="4499"/>
                    </a:lnTo>
                    <a:lnTo>
                      <a:pt x="6276" y="4141"/>
                    </a:lnTo>
                    <a:close/>
                    <a:moveTo>
                      <a:pt x="7056" y="4141"/>
                    </a:moveTo>
                    <a:lnTo>
                      <a:pt x="7056" y="4499"/>
                    </a:lnTo>
                    <a:lnTo>
                      <a:pt x="6703" y="4499"/>
                    </a:lnTo>
                    <a:lnTo>
                      <a:pt x="6703" y="4141"/>
                    </a:lnTo>
                    <a:close/>
                    <a:moveTo>
                      <a:pt x="7484" y="4141"/>
                    </a:moveTo>
                    <a:lnTo>
                      <a:pt x="7484" y="4499"/>
                    </a:lnTo>
                    <a:lnTo>
                      <a:pt x="7130" y="4499"/>
                    </a:lnTo>
                    <a:lnTo>
                      <a:pt x="7130" y="4141"/>
                    </a:lnTo>
                    <a:close/>
                    <a:moveTo>
                      <a:pt x="7911" y="4141"/>
                    </a:moveTo>
                    <a:lnTo>
                      <a:pt x="7911" y="4499"/>
                    </a:lnTo>
                    <a:lnTo>
                      <a:pt x="7558" y="4499"/>
                    </a:lnTo>
                    <a:lnTo>
                      <a:pt x="7558" y="4141"/>
                    </a:lnTo>
                    <a:close/>
                    <a:moveTo>
                      <a:pt x="8338" y="4141"/>
                    </a:moveTo>
                    <a:lnTo>
                      <a:pt x="8338" y="4499"/>
                    </a:lnTo>
                    <a:lnTo>
                      <a:pt x="7985" y="4499"/>
                    </a:lnTo>
                    <a:lnTo>
                      <a:pt x="7985" y="4141"/>
                    </a:lnTo>
                    <a:close/>
                    <a:moveTo>
                      <a:pt x="8765" y="4141"/>
                    </a:moveTo>
                    <a:lnTo>
                      <a:pt x="8765" y="4499"/>
                    </a:lnTo>
                    <a:lnTo>
                      <a:pt x="8412" y="4499"/>
                    </a:lnTo>
                    <a:lnTo>
                      <a:pt x="8412" y="4141"/>
                    </a:lnTo>
                    <a:close/>
                    <a:moveTo>
                      <a:pt x="9192" y="4141"/>
                    </a:moveTo>
                    <a:lnTo>
                      <a:pt x="9192" y="4499"/>
                    </a:lnTo>
                    <a:lnTo>
                      <a:pt x="8839" y="4499"/>
                    </a:lnTo>
                    <a:lnTo>
                      <a:pt x="8839" y="4141"/>
                    </a:lnTo>
                    <a:close/>
                    <a:moveTo>
                      <a:pt x="9619" y="4141"/>
                    </a:moveTo>
                    <a:lnTo>
                      <a:pt x="9619" y="4499"/>
                    </a:lnTo>
                    <a:lnTo>
                      <a:pt x="9266" y="4499"/>
                    </a:lnTo>
                    <a:lnTo>
                      <a:pt x="9266" y="4141"/>
                    </a:lnTo>
                    <a:close/>
                    <a:moveTo>
                      <a:pt x="10046" y="4141"/>
                    </a:moveTo>
                    <a:lnTo>
                      <a:pt x="10046" y="4499"/>
                    </a:lnTo>
                    <a:lnTo>
                      <a:pt x="9693" y="4499"/>
                    </a:lnTo>
                    <a:lnTo>
                      <a:pt x="9693" y="4141"/>
                    </a:lnTo>
                    <a:close/>
                    <a:moveTo>
                      <a:pt x="10474" y="4141"/>
                    </a:moveTo>
                    <a:lnTo>
                      <a:pt x="10474" y="4499"/>
                    </a:lnTo>
                    <a:lnTo>
                      <a:pt x="10120" y="4499"/>
                    </a:lnTo>
                    <a:lnTo>
                      <a:pt x="10120" y="4141"/>
                    </a:lnTo>
                    <a:close/>
                    <a:moveTo>
                      <a:pt x="10901" y="4141"/>
                    </a:moveTo>
                    <a:lnTo>
                      <a:pt x="10901" y="4499"/>
                    </a:lnTo>
                    <a:lnTo>
                      <a:pt x="10548" y="4499"/>
                    </a:lnTo>
                    <a:lnTo>
                      <a:pt x="10548" y="4141"/>
                    </a:lnTo>
                    <a:close/>
                    <a:moveTo>
                      <a:pt x="11328" y="4141"/>
                    </a:moveTo>
                    <a:lnTo>
                      <a:pt x="11328" y="4499"/>
                    </a:lnTo>
                    <a:lnTo>
                      <a:pt x="10975" y="4499"/>
                    </a:lnTo>
                    <a:lnTo>
                      <a:pt x="10975" y="4141"/>
                    </a:lnTo>
                    <a:close/>
                    <a:moveTo>
                      <a:pt x="11755" y="4141"/>
                    </a:moveTo>
                    <a:lnTo>
                      <a:pt x="11755" y="4499"/>
                    </a:lnTo>
                    <a:lnTo>
                      <a:pt x="11402" y="4499"/>
                    </a:lnTo>
                    <a:lnTo>
                      <a:pt x="11402" y="4141"/>
                    </a:lnTo>
                    <a:close/>
                    <a:moveTo>
                      <a:pt x="649" y="4568"/>
                    </a:moveTo>
                    <a:lnTo>
                      <a:pt x="649" y="4926"/>
                    </a:lnTo>
                    <a:lnTo>
                      <a:pt x="296" y="4926"/>
                    </a:lnTo>
                    <a:lnTo>
                      <a:pt x="296" y="4568"/>
                    </a:lnTo>
                    <a:close/>
                    <a:moveTo>
                      <a:pt x="1076" y="4568"/>
                    </a:moveTo>
                    <a:lnTo>
                      <a:pt x="1076" y="4926"/>
                    </a:lnTo>
                    <a:lnTo>
                      <a:pt x="723" y="4926"/>
                    </a:lnTo>
                    <a:lnTo>
                      <a:pt x="723" y="4568"/>
                    </a:lnTo>
                    <a:close/>
                    <a:moveTo>
                      <a:pt x="1504" y="4568"/>
                    </a:moveTo>
                    <a:lnTo>
                      <a:pt x="1504" y="4926"/>
                    </a:lnTo>
                    <a:lnTo>
                      <a:pt x="1151" y="4926"/>
                    </a:lnTo>
                    <a:lnTo>
                      <a:pt x="1151" y="4568"/>
                    </a:lnTo>
                    <a:close/>
                    <a:moveTo>
                      <a:pt x="1931" y="4568"/>
                    </a:moveTo>
                    <a:lnTo>
                      <a:pt x="1931" y="4926"/>
                    </a:lnTo>
                    <a:lnTo>
                      <a:pt x="1578" y="4926"/>
                    </a:lnTo>
                    <a:lnTo>
                      <a:pt x="1578" y="4568"/>
                    </a:lnTo>
                    <a:close/>
                    <a:moveTo>
                      <a:pt x="2358" y="4568"/>
                    </a:moveTo>
                    <a:lnTo>
                      <a:pt x="2358" y="4926"/>
                    </a:lnTo>
                    <a:lnTo>
                      <a:pt x="2005" y="4926"/>
                    </a:lnTo>
                    <a:lnTo>
                      <a:pt x="2005" y="4568"/>
                    </a:lnTo>
                    <a:close/>
                    <a:moveTo>
                      <a:pt x="2785" y="4568"/>
                    </a:moveTo>
                    <a:lnTo>
                      <a:pt x="2785" y="4926"/>
                    </a:lnTo>
                    <a:lnTo>
                      <a:pt x="2432" y="4926"/>
                    </a:lnTo>
                    <a:lnTo>
                      <a:pt x="2432" y="4568"/>
                    </a:lnTo>
                    <a:close/>
                    <a:moveTo>
                      <a:pt x="3212" y="4568"/>
                    </a:moveTo>
                    <a:lnTo>
                      <a:pt x="3212" y="4926"/>
                    </a:lnTo>
                    <a:lnTo>
                      <a:pt x="2859" y="4926"/>
                    </a:lnTo>
                    <a:lnTo>
                      <a:pt x="2859" y="4568"/>
                    </a:lnTo>
                    <a:close/>
                    <a:moveTo>
                      <a:pt x="3639" y="4568"/>
                    </a:moveTo>
                    <a:lnTo>
                      <a:pt x="3639" y="4926"/>
                    </a:lnTo>
                    <a:lnTo>
                      <a:pt x="3286" y="4926"/>
                    </a:lnTo>
                    <a:lnTo>
                      <a:pt x="3286" y="4568"/>
                    </a:lnTo>
                    <a:close/>
                    <a:moveTo>
                      <a:pt x="4066" y="4568"/>
                    </a:moveTo>
                    <a:lnTo>
                      <a:pt x="4066" y="4926"/>
                    </a:lnTo>
                    <a:lnTo>
                      <a:pt x="3713" y="4926"/>
                    </a:lnTo>
                    <a:lnTo>
                      <a:pt x="3713" y="4568"/>
                    </a:lnTo>
                    <a:close/>
                    <a:moveTo>
                      <a:pt x="4494" y="4568"/>
                    </a:moveTo>
                    <a:lnTo>
                      <a:pt x="4494" y="4926"/>
                    </a:lnTo>
                    <a:lnTo>
                      <a:pt x="4140" y="4926"/>
                    </a:lnTo>
                    <a:lnTo>
                      <a:pt x="4140" y="4568"/>
                    </a:lnTo>
                    <a:close/>
                    <a:moveTo>
                      <a:pt x="4921" y="4568"/>
                    </a:moveTo>
                    <a:lnTo>
                      <a:pt x="4921" y="4926"/>
                    </a:lnTo>
                    <a:lnTo>
                      <a:pt x="4568" y="4926"/>
                    </a:lnTo>
                    <a:lnTo>
                      <a:pt x="4568" y="4568"/>
                    </a:lnTo>
                    <a:close/>
                    <a:moveTo>
                      <a:pt x="5348" y="4568"/>
                    </a:moveTo>
                    <a:lnTo>
                      <a:pt x="5348" y="4926"/>
                    </a:lnTo>
                    <a:lnTo>
                      <a:pt x="4995" y="4926"/>
                    </a:lnTo>
                    <a:lnTo>
                      <a:pt x="4995" y="4568"/>
                    </a:lnTo>
                    <a:close/>
                    <a:moveTo>
                      <a:pt x="5775" y="4568"/>
                    </a:moveTo>
                    <a:lnTo>
                      <a:pt x="5775" y="4926"/>
                    </a:lnTo>
                    <a:lnTo>
                      <a:pt x="5422" y="4926"/>
                    </a:lnTo>
                    <a:lnTo>
                      <a:pt x="5422" y="4568"/>
                    </a:lnTo>
                    <a:close/>
                    <a:moveTo>
                      <a:pt x="6202" y="4568"/>
                    </a:moveTo>
                    <a:lnTo>
                      <a:pt x="6202" y="4926"/>
                    </a:lnTo>
                    <a:lnTo>
                      <a:pt x="5849" y="4926"/>
                    </a:lnTo>
                    <a:lnTo>
                      <a:pt x="5849" y="4568"/>
                    </a:lnTo>
                    <a:close/>
                    <a:moveTo>
                      <a:pt x="6629" y="4568"/>
                    </a:moveTo>
                    <a:lnTo>
                      <a:pt x="6629" y="4926"/>
                    </a:lnTo>
                    <a:lnTo>
                      <a:pt x="6276" y="4926"/>
                    </a:lnTo>
                    <a:lnTo>
                      <a:pt x="6276" y="4568"/>
                    </a:lnTo>
                    <a:close/>
                    <a:moveTo>
                      <a:pt x="7056" y="4568"/>
                    </a:moveTo>
                    <a:lnTo>
                      <a:pt x="7056" y="4926"/>
                    </a:lnTo>
                    <a:lnTo>
                      <a:pt x="6703" y="4926"/>
                    </a:lnTo>
                    <a:lnTo>
                      <a:pt x="6703" y="4568"/>
                    </a:lnTo>
                    <a:close/>
                    <a:moveTo>
                      <a:pt x="7484" y="4568"/>
                    </a:moveTo>
                    <a:lnTo>
                      <a:pt x="7484" y="4926"/>
                    </a:lnTo>
                    <a:lnTo>
                      <a:pt x="7130" y="4926"/>
                    </a:lnTo>
                    <a:lnTo>
                      <a:pt x="7130" y="4568"/>
                    </a:lnTo>
                    <a:close/>
                    <a:moveTo>
                      <a:pt x="7911" y="4568"/>
                    </a:moveTo>
                    <a:lnTo>
                      <a:pt x="7911" y="4926"/>
                    </a:lnTo>
                    <a:lnTo>
                      <a:pt x="7558" y="4926"/>
                    </a:lnTo>
                    <a:lnTo>
                      <a:pt x="7558" y="4568"/>
                    </a:lnTo>
                    <a:close/>
                    <a:moveTo>
                      <a:pt x="8338" y="4568"/>
                    </a:moveTo>
                    <a:lnTo>
                      <a:pt x="8338" y="4926"/>
                    </a:lnTo>
                    <a:lnTo>
                      <a:pt x="7985" y="4926"/>
                    </a:lnTo>
                    <a:lnTo>
                      <a:pt x="7985" y="4568"/>
                    </a:lnTo>
                    <a:close/>
                    <a:moveTo>
                      <a:pt x="8765" y="4568"/>
                    </a:moveTo>
                    <a:lnTo>
                      <a:pt x="8765" y="4926"/>
                    </a:lnTo>
                    <a:lnTo>
                      <a:pt x="8412" y="4926"/>
                    </a:lnTo>
                    <a:lnTo>
                      <a:pt x="8412" y="4568"/>
                    </a:lnTo>
                    <a:close/>
                    <a:moveTo>
                      <a:pt x="9192" y="4568"/>
                    </a:moveTo>
                    <a:lnTo>
                      <a:pt x="9192" y="4926"/>
                    </a:lnTo>
                    <a:lnTo>
                      <a:pt x="8839" y="4926"/>
                    </a:lnTo>
                    <a:lnTo>
                      <a:pt x="8839" y="4568"/>
                    </a:lnTo>
                    <a:close/>
                    <a:moveTo>
                      <a:pt x="9619" y="4568"/>
                    </a:moveTo>
                    <a:lnTo>
                      <a:pt x="9619" y="4926"/>
                    </a:lnTo>
                    <a:lnTo>
                      <a:pt x="9266" y="4926"/>
                    </a:lnTo>
                    <a:lnTo>
                      <a:pt x="9266" y="4568"/>
                    </a:lnTo>
                    <a:close/>
                    <a:moveTo>
                      <a:pt x="10046" y="4568"/>
                    </a:moveTo>
                    <a:lnTo>
                      <a:pt x="10046" y="4926"/>
                    </a:lnTo>
                    <a:lnTo>
                      <a:pt x="9693" y="4926"/>
                    </a:lnTo>
                    <a:lnTo>
                      <a:pt x="9693" y="4568"/>
                    </a:lnTo>
                    <a:close/>
                    <a:moveTo>
                      <a:pt x="10474" y="4568"/>
                    </a:moveTo>
                    <a:lnTo>
                      <a:pt x="10474" y="4926"/>
                    </a:lnTo>
                    <a:lnTo>
                      <a:pt x="10120" y="4926"/>
                    </a:lnTo>
                    <a:lnTo>
                      <a:pt x="10120" y="4568"/>
                    </a:lnTo>
                    <a:close/>
                    <a:moveTo>
                      <a:pt x="10901" y="4568"/>
                    </a:moveTo>
                    <a:lnTo>
                      <a:pt x="10901" y="4926"/>
                    </a:lnTo>
                    <a:lnTo>
                      <a:pt x="10548" y="4926"/>
                    </a:lnTo>
                    <a:lnTo>
                      <a:pt x="10548" y="4568"/>
                    </a:lnTo>
                    <a:close/>
                    <a:moveTo>
                      <a:pt x="11328" y="4568"/>
                    </a:moveTo>
                    <a:lnTo>
                      <a:pt x="11328" y="4926"/>
                    </a:lnTo>
                    <a:lnTo>
                      <a:pt x="10975" y="4926"/>
                    </a:lnTo>
                    <a:lnTo>
                      <a:pt x="10975" y="4568"/>
                    </a:lnTo>
                    <a:close/>
                    <a:moveTo>
                      <a:pt x="11755" y="4568"/>
                    </a:moveTo>
                    <a:lnTo>
                      <a:pt x="11755" y="4926"/>
                    </a:lnTo>
                    <a:lnTo>
                      <a:pt x="11402" y="4926"/>
                    </a:lnTo>
                    <a:lnTo>
                      <a:pt x="11402" y="4568"/>
                    </a:lnTo>
                    <a:close/>
                    <a:moveTo>
                      <a:pt x="649" y="4995"/>
                    </a:moveTo>
                    <a:lnTo>
                      <a:pt x="649" y="5354"/>
                    </a:lnTo>
                    <a:lnTo>
                      <a:pt x="296" y="5354"/>
                    </a:lnTo>
                    <a:lnTo>
                      <a:pt x="296" y="4995"/>
                    </a:lnTo>
                    <a:close/>
                    <a:moveTo>
                      <a:pt x="1076" y="4995"/>
                    </a:moveTo>
                    <a:lnTo>
                      <a:pt x="1076" y="5354"/>
                    </a:lnTo>
                    <a:lnTo>
                      <a:pt x="723" y="5354"/>
                    </a:lnTo>
                    <a:lnTo>
                      <a:pt x="723" y="4995"/>
                    </a:lnTo>
                    <a:close/>
                    <a:moveTo>
                      <a:pt x="1504" y="4995"/>
                    </a:moveTo>
                    <a:lnTo>
                      <a:pt x="1504" y="5354"/>
                    </a:lnTo>
                    <a:lnTo>
                      <a:pt x="1151" y="5354"/>
                    </a:lnTo>
                    <a:lnTo>
                      <a:pt x="1151" y="4995"/>
                    </a:lnTo>
                    <a:close/>
                    <a:moveTo>
                      <a:pt x="1931" y="4995"/>
                    </a:moveTo>
                    <a:lnTo>
                      <a:pt x="1931" y="5354"/>
                    </a:lnTo>
                    <a:lnTo>
                      <a:pt x="1578" y="5354"/>
                    </a:lnTo>
                    <a:lnTo>
                      <a:pt x="1578" y="4995"/>
                    </a:lnTo>
                    <a:close/>
                    <a:moveTo>
                      <a:pt x="2358" y="4995"/>
                    </a:moveTo>
                    <a:lnTo>
                      <a:pt x="2358" y="5354"/>
                    </a:lnTo>
                    <a:lnTo>
                      <a:pt x="2005" y="5354"/>
                    </a:lnTo>
                    <a:lnTo>
                      <a:pt x="2005" y="4995"/>
                    </a:lnTo>
                    <a:close/>
                    <a:moveTo>
                      <a:pt x="2785" y="4995"/>
                    </a:moveTo>
                    <a:lnTo>
                      <a:pt x="2785" y="5354"/>
                    </a:lnTo>
                    <a:lnTo>
                      <a:pt x="2432" y="5354"/>
                    </a:lnTo>
                    <a:lnTo>
                      <a:pt x="2432" y="4995"/>
                    </a:lnTo>
                    <a:close/>
                    <a:moveTo>
                      <a:pt x="3212" y="4995"/>
                    </a:moveTo>
                    <a:lnTo>
                      <a:pt x="3212" y="5354"/>
                    </a:lnTo>
                    <a:lnTo>
                      <a:pt x="2859" y="5354"/>
                    </a:lnTo>
                    <a:lnTo>
                      <a:pt x="2859" y="4995"/>
                    </a:lnTo>
                    <a:close/>
                    <a:moveTo>
                      <a:pt x="3639" y="4995"/>
                    </a:moveTo>
                    <a:lnTo>
                      <a:pt x="3639" y="5354"/>
                    </a:lnTo>
                    <a:lnTo>
                      <a:pt x="3286" y="5354"/>
                    </a:lnTo>
                    <a:lnTo>
                      <a:pt x="3286" y="4995"/>
                    </a:lnTo>
                    <a:close/>
                    <a:moveTo>
                      <a:pt x="4066" y="4995"/>
                    </a:moveTo>
                    <a:lnTo>
                      <a:pt x="4066" y="5354"/>
                    </a:lnTo>
                    <a:lnTo>
                      <a:pt x="3713" y="5354"/>
                    </a:lnTo>
                    <a:lnTo>
                      <a:pt x="3713" y="4995"/>
                    </a:lnTo>
                    <a:close/>
                    <a:moveTo>
                      <a:pt x="4494" y="4995"/>
                    </a:moveTo>
                    <a:lnTo>
                      <a:pt x="4494" y="5354"/>
                    </a:lnTo>
                    <a:lnTo>
                      <a:pt x="4140" y="5354"/>
                    </a:lnTo>
                    <a:lnTo>
                      <a:pt x="4140" y="4995"/>
                    </a:lnTo>
                    <a:close/>
                    <a:moveTo>
                      <a:pt x="4921" y="4995"/>
                    </a:moveTo>
                    <a:lnTo>
                      <a:pt x="4921" y="5354"/>
                    </a:lnTo>
                    <a:lnTo>
                      <a:pt x="4568" y="5354"/>
                    </a:lnTo>
                    <a:lnTo>
                      <a:pt x="4568" y="4995"/>
                    </a:lnTo>
                    <a:close/>
                    <a:moveTo>
                      <a:pt x="5348" y="4995"/>
                    </a:moveTo>
                    <a:lnTo>
                      <a:pt x="5348" y="5354"/>
                    </a:lnTo>
                    <a:lnTo>
                      <a:pt x="4995" y="5354"/>
                    </a:lnTo>
                    <a:lnTo>
                      <a:pt x="4995" y="4995"/>
                    </a:lnTo>
                    <a:close/>
                    <a:moveTo>
                      <a:pt x="5775" y="4995"/>
                    </a:moveTo>
                    <a:lnTo>
                      <a:pt x="5775" y="5354"/>
                    </a:lnTo>
                    <a:lnTo>
                      <a:pt x="5422" y="5354"/>
                    </a:lnTo>
                    <a:lnTo>
                      <a:pt x="5422" y="4995"/>
                    </a:lnTo>
                    <a:close/>
                    <a:moveTo>
                      <a:pt x="6202" y="4995"/>
                    </a:moveTo>
                    <a:lnTo>
                      <a:pt x="6202" y="5354"/>
                    </a:lnTo>
                    <a:lnTo>
                      <a:pt x="5849" y="5354"/>
                    </a:lnTo>
                    <a:lnTo>
                      <a:pt x="5849" y="4995"/>
                    </a:lnTo>
                    <a:close/>
                    <a:moveTo>
                      <a:pt x="6629" y="4995"/>
                    </a:moveTo>
                    <a:lnTo>
                      <a:pt x="6629" y="5354"/>
                    </a:lnTo>
                    <a:lnTo>
                      <a:pt x="6276" y="5354"/>
                    </a:lnTo>
                    <a:lnTo>
                      <a:pt x="6276" y="4995"/>
                    </a:lnTo>
                    <a:close/>
                    <a:moveTo>
                      <a:pt x="7056" y="4995"/>
                    </a:moveTo>
                    <a:lnTo>
                      <a:pt x="7056" y="5354"/>
                    </a:lnTo>
                    <a:lnTo>
                      <a:pt x="6703" y="5354"/>
                    </a:lnTo>
                    <a:lnTo>
                      <a:pt x="6703" y="4995"/>
                    </a:lnTo>
                    <a:close/>
                    <a:moveTo>
                      <a:pt x="7484" y="4995"/>
                    </a:moveTo>
                    <a:lnTo>
                      <a:pt x="7484" y="5354"/>
                    </a:lnTo>
                    <a:lnTo>
                      <a:pt x="7130" y="5354"/>
                    </a:lnTo>
                    <a:lnTo>
                      <a:pt x="7130" y="4995"/>
                    </a:lnTo>
                    <a:close/>
                    <a:moveTo>
                      <a:pt x="7911" y="4995"/>
                    </a:moveTo>
                    <a:lnTo>
                      <a:pt x="7911" y="5354"/>
                    </a:lnTo>
                    <a:lnTo>
                      <a:pt x="7558" y="5354"/>
                    </a:lnTo>
                    <a:lnTo>
                      <a:pt x="7558" y="4995"/>
                    </a:lnTo>
                    <a:close/>
                    <a:moveTo>
                      <a:pt x="8338" y="4995"/>
                    </a:moveTo>
                    <a:lnTo>
                      <a:pt x="8338" y="5354"/>
                    </a:lnTo>
                    <a:lnTo>
                      <a:pt x="7985" y="5354"/>
                    </a:lnTo>
                    <a:lnTo>
                      <a:pt x="7985" y="4995"/>
                    </a:lnTo>
                    <a:close/>
                    <a:moveTo>
                      <a:pt x="8765" y="4995"/>
                    </a:moveTo>
                    <a:lnTo>
                      <a:pt x="8765" y="5354"/>
                    </a:lnTo>
                    <a:lnTo>
                      <a:pt x="8412" y="5354"/>
                    </a:lnTo>
                    <a:lnTo>
                      <a:pt x="8412" y="4995"/>
                    </a:lnTo>
                    <a:close/>
                    <a:moveTo>
                      <a:pt x="9192" y="4995"/>
                    </a:moveTo>
                    <a:lnTo>
                      <a:pt x="9192" y="5354"/>
                    </a:lnTo>
                    <a:lnTo>
                      <a:pt x="8839" y="5354"/>
                    </a:lnTo>
                    <a:lnTo>
                      <a:pt x="8839" y="4995"/>
                    </a:lnTo>
                    <a:close/>
                    <a:moveTo>
                      <a:pt x="9619" y="4995"/>
                    </a:moveTo>
                    <a:lnTo>
                      <a:pt x="9619" y="5354"/>
                    </a:lnTo>
                    <a:lnTo>
                      <a:pt x="9266" y="5354"/>
                    </a:lnTo>
                    <a:lnTo>
                      <a:pt x="9266" y="4995"/>
                    </a:lnTo>
                    <a:close/>
                    <a:moveTo>
                      <a:pt x="10046" y="4995"/>
                    </a:moveTo>
                    <a:lnTo>
                      <a:pt x="10046" y="5354"/>
                    </a:lnTo>
                    <a:lnTo>
                      <a:pt x="9693" y="5354"/>
                    </a:lnTo>
                    <a:lnTo>
                      <a:pt x="9693" y="4995"/>
                    </a:lnTo>
                    <a:close/>
                    <a:moveTo>
                      <a:pt x="10474" y="4995"/>
                    </a:moveTo>
                    <a:lnTo>
                      <a:pt x="10474" y="5354"/>
                    </a:lnTo>
                    <a:lnTo>
                      <a:pt x="10120" y="5354"/>
                    </a:lnTo>
                    <a:lnTo>
                      <a:pt x="10120" y="4995"/>
                    </a:lnTo>
                    <a:close/>
                    <a:moveTo>
                      <a:pt x="10901" y="4995"/>
                    </a:moveTo>
                    <a:lnTo>
                      <a:pt x="10901" y="5354"/>
                    </a:lnTo>
                    <a:lnTo>
                      <a:pt x="10548" y="5354"/>
                    </a:lnTo>
                    <a:lnTo>
                      <a:pt x="10548" y="4995"/>
                    </a:lnTo>
                    <a:close/>
                    <a:moveTo>
                      <a:pt x="11328" y="4995"/>
                    </a:moveTo>
                    <a:lnTo>
                      <a:pt x="11328" y="5354"/>
                    </a:lnTo>
                    <a:lnTo>
                      <a:pt x="10975" y="5354"/>
                    </a:lnTo>
                    <a:lnTo>
                      <a:pt x="10975" y="4995"/>
                    </a:lnTo>
                    <a:close/>
                    <a:moveTo>
                      <a:pt x="11755" y="4995"/>
                    </a:moveTo>
                    <a:lnTo>
                      <a:pt x="11755" y="5354"/>
                    </a:lnTo>
                    <a:lnTo>
                      <a:pt x="11402" y="5354"/>
                    </a:lnTo>
                    <a:lnTo>
                      <a:pt x="11402" y="4995"/>
                    </a:lnTo>
                    <a:close/>
                    <a:moveTo>
                      <a:pt x="649" y="5422"/>
                    </a:moveTo>
                    <a:lnTo>
                      <a:pt x="649" y="5781"/>
                    </a:lnTo>
                    <a:lnTo>
                      <a:pt x="296" y="5781"/>
                    </a:lnTo>
                    <a:lnTo>
                      <a:pt x="296" y="5422"/>
                    </a:lnTo>
                    <a:close/>
                    <a:moveTo>
                      <a:pt x="1076" y="5422"/>
                    </a:moveTo>
                    <a:lnTo>
                      <a:pt x="1076" y="5781"/>
                    </a:lnTo>
                    <a:lnTo>
                      <a:pt x="723" y="5781"/>
                    </a:lnTo>
                    <a:lnTo>
                      <a:pt x="723" y="5422"/>
                    </a:lnTo>
                    <a:close/>
                    <a:moveTo>
                      <a:pt x="1504" y="5422"/>
                    </a:moveTo>
                    <a:lnTo>
                      <a:pt x="1504" y="5781"/>
                    </a:lnTo>
                    <a:lnTo>
                      <a:pt x="1151" y="5781"/>
                    </a:lnTo>
                    <a:lnTo>
                      <a:pt x="1151" y="5422"/>
                    </a:lnTo>
                    <a:close/>
                    <a:moveTo>
                      <a:pt x="1931" y="5422"/>
                    </a:moveTo>
                    <a:lnTo>
                      <a:pt x="1931" y="5781"/>
                    </a:lnTo>
                    <a:lnTo>
                      <a:pt x="1578" y="5781"/>
                    </a:lnTo>
                    <a:lnTo>
                      <a:pt x="1578" y="5422"/>
                    </a:lnTo>
                    <a:close/>
                    <a:moveTo>
                      <a:pt x="2358" y="5422"/>
                    </a:moveTo>
                    <a:lnTo>
                      <a:pt x="2358" y="5781"/>
                    </a:lnTo>
                    <a:lnTo>
                      <a:pt x="2005" y="5781"/>
                    </a:lnTo>
                    <a:lnTo>
                      <a:pt x="2005" y="5422"/>
                    </a:lnTo>
                    <a:close/>
                    <a:moveTo>
                      <a:pt x="2785" y="5422"/>
                    </a:moveTo>
                    <a:lnTo>
                      <a:pt x="2785" y="5781"/>
                    </a:lnTo>
                    <a:lnTo>
                      <a:pt x="2432" y="5781"/>
                    </a:lnTo>
                    <a:lnTo>
                      <a:pt x="2432" y="5422"/>
                    </a:lnTo>
                    <a:close/>
                    <a:moveTo>
                      <a:pt x="3212" y="5422"/>
                    </a:moveTo>
                    <a:lnTo>
                      <a:pt x="3212" y="5781"/>
                    </a:lnTo>
                    <a:lnTo>
                      <a:pt x="2859" y="5781"/>
                    </a:lnTo>
                    <a:lnTo>
                      <a:pt x="2859" y="5422"/>
                    </a:lnTo>
                    <a:close/>
                    <a:moveTo>
                      <a:pt x="3639" y="5422"/>
                    </a:moveTo>
                    <a:lnTo>
                      <a:pt x="3639" y="5781"/>
                    </a:lnTo>
                    <a:lnTo>
                      <a:pt x="3286" y="5781"/>
                    </a:lnTo>
                    <a:lnTo>
                      <a:pt x="3286" y="5422"/>
                    </a:lnTo>
                    <a:close/>
                    <a:moveTo>
                      <a:pt x="4066" y="5422"/>
                    </a:moveTo>
                    <a:lnTo>
                      <a:pt x="4066" y="5781"/>
                    </a:lnTo>
                    <a:lnTo>
                      <a:pt x="3713" y="5781"/>
                    </a:lnTo>
                    <a:lnTo>
                      <a:pt x="3713" y="5422"/>
                    </a:lnTo>
                    <a:close/>
                    <a:moveTo>
                      <a:pt x="4494" y="5422"/>
                    </a:moveTo>
                    <a:lnTo>
                      <a:pt x="4494" y="5781"/>
                    </a:lnTo>
                    <a:lnTo>
                      <a:pt x="4140" y="5781"/>
                    </a:lnTo>
                    <a:lnTo>
                      <a:pt x="4140" y="5422"/>
                    </a:lnTo>
                    <a:close/>
                    <a:moveTo>
                      <a:pt x="4921" y="5422"/>
                    </a:moveTo>
                    <a:lnTo>
                      <a:pt x="4921" y="5781"/>
                    </a:lnTo>
                    <a:lnTo>
                      <a:pt x="4568" y="5781"/>
                    </a:lnTo>
                    <a:lnTo>
                      <a:pt x="4568" y="5422"/>
                    </a:lnTo>
                    <a:close/>
                    <a:moveTo>
                      <a:pt x="5348" y="5422"/>
                    </a:moveTo>
                    <a:lnTo>
                      <a:pt x="5348" y="5781"/>
                    </a:lnTo>
                    <a:lnTo>
                      <a:pt x="4995" y="5781"/>
                    </a:lnTo>
                    <a:lnTo>
                      <a:pt x="4995" y="5422"/>
                    </a:lnTo>
                    <a:close/>
                    <a:moveTo>
                      <a:pt x="5775" y="5422"/>
                    </a:moveTo>
                    <a:lnTo>
                      <a:pt x="5775" y="5781"/>
                    </a:lnTo>
                    <a:lnTo>
                      <a:pt x="5422" y="5781"/>
                    </a:lnTo>
                    <a:lnTo>
                      <a:pt x="5422" y="5422"/>
                    </a:lnTo>
                    <a:close/>
                    <a:moveTo>
                      <a:pt x="6202" y="5422"/>
                    </a:moveTo>
                    <a:lnTo>
                      <a:pt x="6202" y="5781"/>
                    </a:lnTo>
                    <a:lnTo>
                      <a:pt x="5849" y="5781"/>
                    </a:lnTo>
                    <a:lnTo>
                      <a:pt x="5849" y="5422"/>
                    </a:lnTo>
                    <a:close/>
                    <a:moveTo>
                      <a:pt x="6629" y="5422"/>
                    </a:moveTo>
                    <a:lnTo>
                      <a:pt x="6629" y="5781"/>
                    </a:lnTo>
                    <a:lnTo>
                      <a:pt x="6276" y="5781"/>
                    </a:lnTo>
                    <a:lnTo>
                      <a:pt x="6276" y="5422"/>
                    </a:lnTo>
                    <a:close/>
                    <a:moveTo>
                      <a:pt x="7056" y="5422"/>
                    </a:moveTo>
                    <a:lnTo>
                      <a:pt x="7056" y="5781"/>
                    </a:lnTo>
                    <a:lnTo>
                      <a:pt x="6703" y="5781"/>
                    </a:lnTo>
                    <a:lnTo>
                      <a:pt x="6703" y="5422"/>
                    </a:lnTo>
                    <a:close/>
                    <a:moveTo>
                      <a:pt x="7484" y="5422"/>
                    </a:moveTo>
                    <a:lnTo>
                      <a:pt x="7484" y="5781"/>
                    </a:lnTo>
                    <a:lnTo>
                      <a:pt x="7130" y="5781"/>
                    </a:lnTo>
                    <a:lnTo>
                      <a:pt x="7130" y="5422"/>
                    </a:lnTo>
                    <a:close/>
                    <a:moveTo>
                      <a:pt x="7911" y="5422"/>
                    </a:moveTo>
                    <a:lnTo>
                      <a:pt x="7911" y="5781"/>
                    </a:lnTo>
                    <a:lnTo>
                      <a:pt x="7558" y="5781"/>
                    </a:lnTo>
                    <a:lnTo>
                      <a:pt x="7558" y="5422"/>
                    </a:lnTo>
                    <a:close/>
                    <a:moveTo>
                      <a:pt x="8338" y="5422"/>
                    </a:moveTo>
                    <a:lnTo>
                      <a:pt x="8338" y="5781"/>
                    </a:lnTo>
                    <a:lnTo>
                      <a:pt x="7985" y="5781"/>
                    </a:lnTo>
                    <a:lnTo>
                      <a:pt x="7985" y="5422"/>
                    </a:lnTo>
                    <a:close/>
                    <a:moveTo>
                      <a:pt x="8765" y="5422"/>
                    </a:moveTo>
                    <a:lnTo>
                      <a:pt x="8765" y="5781"/>
                    </a:lnTo>
                    <a:lnTo>
                      <a:pt x="8412" y="5781"/>
                    </a:lnTo>
                    <a:lnTo>
                      <a:pt x="8412" y="5422"/>
                    </a:lnTo>
                    <a:close/>
                    <a:moveTo>
                      <a:pt x="9192" y="5422"/>
                    </a:moveTo>
                    <a:lnTo>
                      <a:pt x="9192" y="5781"/>
                    </a:lnTo>
                    <a:lnTo>
                      <a:pt x="8839" y="5781"/>
                    </a:lnTo>
                    <a:lnTo>
                      <a:pt x="8839" y="5422"/>
                    </a:lnTo>
                    <a:close/>
                    <a:moveTo>
                      <a:pt x="9619" y="5422"/>
                    </a:moveTo>
                    <a:lnTo>
                      <a:pt x="9619" y="5781"/>
                    </a:lnTo>
                    <a:lnTo>
                      <a:pt x="9266" y="5781"/>
                    </a:lnTo>
                    <a:lnTo>
                      <a:pt x="9266" y="5422"/>
                    </a:lnTo>
                    <a:close/>
                    <a:moveTo>
                      <a:pt x="10046" y="5422"/>
                    </a:moveTo>
                    <a:lnTo>
                      <a:pt x="10046" y="5781"/>
                    </a:lnTo>
                    <a:lnTo>
                      <a:pt x="9693" y="5781"/>
                    </a:lnTo>
                    <a:lnTo>
                      <a:pt x="9693" y="5422"/>
                    </a:lnTo>
                    <a:close/>
                    <a:moveTo>
                      <a:pt x="10474" y="5422"/>
                    </a:moveTo>
                    <a:lnTo>
                      <a:pt x="10474" y="5781"/>
                    </a:lnTo>
                    <a:lnTo>
                      <a:pt x="10120" y="5781"/>
                    </a:lnTo>
                    <a:lnTo>
                      <a:pt x="10120" y="5422"/>
                    </a:lnTo>
                    <a:close/>
                    <a:moveTo>
                      <a:pt x="10901" y="5422"/>
                    </a:moveTo>
                    <a:lnTo>
                      <a:pt x="10901" y="5781"/>
                    </a:lnTo>
                    <a:lnTo>
                      <a:pt x="10548" y="5781"/>
                    </a:lnTo>
                    <a:lnTo>
                      <a:pt x="10548" y="5422"/>
                    </a:lnTo>
                    <a:close/>
                    <a:moveTo>
                      <a:pt x="11328" y="5422"/>
                    </a:moveTo>
                    <a:lnTo>
                      <a:pt x="11328" y="5781"/>
                    </a:lnTo>
                    <a:lnTo>
                      <a:pt x="10975" y="5781"/>
                    </a:lnTo>
                    <a:lnTo>
                      <a:pt x="10975" y="5422"/>
                    </a:lnTo>
                    <a:close/>
                    <a:moveTo>
                      <a:pt x="11755" y="5422"/>
                    </a:moveTo>
                    <a:lnTo>
                      <a:pt x="11755" y="5781"/>
                    </a:lnTo>
                    <a:lnTo>
                      <a:pt x="11402" y="5781"/>
                    </a:lnTo>
                    <a:lnTo>
                      <a:pt x="11402" y="5422"/>
                    </a:lnTo>
                    <a:close/>
                    <a:moveTo>
                      <a:pt x="649" y="5849"/>
                    </a:moveTo>
                    <a:lnTo>
                      <a:pt x="649" y="6208"/>
                    </a:lnTo>
                    <a:lnTo>
                      <a:pt x="296" y="6208"/>
                    </a:lnTo>
                    <a:lnTo>
                      <a:pt x="296" y="5849"/>
                    </a:lnTo>
                    <a:close/>
                    <a:moveTo>
                      <a:pt x="1076" y="5849"/>
                    </a:moveTo>
                    <a:lnTo>
                      <a:pt x="1076" y="6208"/>
                    </a:lnTo>
                    <a:lnTo>
                      <a:pt x="723" y="6208"/>
                    </a:lnTo>
                    <a:lnTo>
                      <a:pt x="723" y="5849"/>
                    </a:lnTo>
                    <a:close/>
                    <a:moveTo>
                      <a:pt x="1504" y="5849"/>
                    </a:moveTo>
                    <a:lnTo>
                      <a:pt x="1504" y="6208"/>
                    </a:lnTo>
                    <a:lnTo>
                      <a:pt x="1151" y="6208"/>
                    </a:lnTo>
                    <a:lnTo>
                      <a:pt x="1151" y="5849"/>
                    </a:lnTo>
                    <a:close/>
                    <a:moveTo>
                      <a:pt x="1931" y="5849"/>
                    </a:moveTo>
                    <a:lnTo>
                      <a:pt x="1931" y="6208"/>
                    </a:lnTo>
                    <a:lnTo>
                      <a:pt x="1578" y="6208"/>
                    </a:lnTo>
                    <a:lnTo>
                      <a:pt x="1578" y="5849"/>
                    </a:lnTo>
                    <a:close/>
                    <a:moveTo>
                      <a:pt x="2358" y="5849"/>
                    </a:moveTo>
                    <a:lnTo>
                      <a:pt x="2358" y="6208"/>
                    </a:lnTo>
                    <a:lnTo>
                      <a:pt x="2005" y="6208"/>
                    </a:lnTo>
                    <a:lnTo>
                      <a:pt x="2005" y="5849"/>
                    </a:lnTo>
                    <a:close/>
                    <a:moveTo>
                      <a:pt x="2785" y="5849"/>
                    </a:moveTo>
                    <a:lnTo>
                      <a:pt x="2785" y="6208"/>
                    </a:lnTo>
                    <a:lnTo>
                      <a:pt x="2432" y="6208"/>
                    </a:lnTo>
                    <a:lnTo>
                      <a:pt x="2432" y="5849"/>
                    </a:lnTo>
                    <a:close/>
                    <a:moveTo>
                      <a:pt x="3212" y="5849"/>
                    </a:moveTo>
                    <a:lnTo>
                      <a:pt x="3212" y="6208"/>
                    </a:lnTo>
                    <a:lnTo>
                      <a:pt x="2859" y="6208"/>
                    </a:lnTo>
                    <a:lnTo>
                      <a:pt x="2859" y="5849"/>
                    </a:lnTo>
                    <a:close/>
                    <a:moveTo>
                      <a:pt x="3639" y="5849"/>
                    </a:moveTo>
                    <a:lnTo>
                      <a:pt x="3639" y="6208"/>
                    </a:lnTo>
                    <a:lnTo>
                      <a:pt x="3286" y="6208"/>
                    </a:lnTo>
                    <a:lnTo>
                      <a:pt x="3286" y="5849"/>
                    </a:lnTo>
                    <a:close/>
                    <a:moveTo>
                      <a:pt x="4066" y="5849"/>
                    </a:moveTo>
                    <a:lnTo>
                      <a:pt x="4066" y="6208"/>
                    </a:lnTo>
                    <a:lnTo>
                      <a:pt x="3713" y="6208"/>
                    </a:lnTo>
                    <a:lnTo>
                      <a:pt x="3713" y="5849"/>
                    </a:lnTo>
                    <a:close/>
                    <a:moveTo>
                      <a:pt x="4494" y="5849"/>
                    </a:moveTo>
                    <a:lnTo>
                      <a:pt x="4494" y="6208"/>
                    </a:lnTo>
                    <a:lnTo>
                      <a:pt x="4140" y="6208"/>
                    </a:lnTo>
                    <a:lnTo>
                      <a:pt x="4140" y="5849"/>
                    </a:lnTo>
                    <a:close/>
                    <a:moveTo>
                      <a:pt x="4921" y="5849"/>
                    </a:moveTo>
                    <a:lnTo>
                      <a:pt x="4921" y="6208"/>
                    </a:lnTo>
                    <a:lnTo>
                      <a:pt x="4568" y="6208"/>
                    </a:lnTo>
                    <a:lnTo>
                      <a:pt x="4568" y="5849"/>
                    </a:lnTo>
                    <a:close/>
                    <a:moveTo>
                      <a:pt x="5348" y="5849"/>
                    </a:moveTo>
                    <a:lnTo>
                      <a:pt x="5348" y="6208"/>
                    </a:lnTo>
                    <a:lnTo>
                      <a:pt x="4995" y="6208"/>
                    </a:lnTo>
                    <a:lnTo>
                      <a:pt x="4995" y="5849"/>
                    </a:lnTo>
                    <a:close/>
                    <a:moveTo>
                      <a:pt x="5775" y="5849"/>
                    </a:moveTo>
                    <a:lnTo>
                      <a:pt x="5775" y="6208"/>
                    </a:lnTo>
                    <a:lnTo>
                      <a:pt x="5422" y="6208"/>
                    </a:lnTo>
                    <a:lnTo>
                      <a:pt x="5422" y="5849"/>
                    </a:lnTo>
                    <a:close/>
                    <a:moveTo>
                      <a:pt x="6202" y="5849"/>
                    </a:moveTo>
                    <a:lnTo>
                      <a:pt x="6202" y="6208"/>
                    </a:lnTo>
                    <a:lnTo>
                      <a:pt x="5849" y="6208"/>
                    </a:lnTo>
                    <a:lnTo>
                      <a:pt x="5849" y="5849"/>
                    </a:lnTo>
                    <a:close/>
                    <a:moveTo>
                      <a:pt x="6629" y="5849"/>
                    </a:moveTo>
                    <a:lnTo>
                      <a:pt x="6629" y="6208"/>
                    </a:lnTo>
                    <a:lnTo>
                      <a:pt x="6276" y="6208"/>
                    </a:lnTo>
                    <a:lnTo>
                      <a:pt x="6276" y="5849"/>
                    </a:lnTo>
                    <a:close/>
                    <a:moveTo>
                      <a:pt x="7056" y="5849"/>
                    </a:moveTo>
                    <a:lnTo>
                      <a:pt x="7056" y="6208"/>
                    </a:lnTo>
                    <a:lnTo>
                      <a:pt x="6703" y="6208"/>
                    </a:lnTo>
                    <a:lnTo>
                      <a:pt x="6703" y="5849"/>
                    </a:lnTo>
                    <a:close/>
                    <a:moveTo>
                      <a:pt x="7484" y="5849"/>
                    </a:moveTo>
                    <a:lnTo>
                      <a:pt x="7484" y="6208"/>
                    </a:lnTo>
                    <a:lnTo>
                      <a:pt x="7130" y="6208"/>
                    </a:lnTo>
                    <a:lnTo>
                      <a:pt x="7130" y="5849"/>
                    </a:lnTo>
                    <a:close/>
                    <a:moveTo>
                      <a:pt x="7911" y="5849"/>
                    </a:moveTo>
                    <a:lnTo>
                      <a:pt x="7911" y="6208"/>
                    </a:lnTo>
                    <a:lnTo>
                      <a:pt x="7558" y="6208"/>
                    </a:lnTo>
                    <a:lnTo>
                      <a:pt x="7558" y="5849"/>
                    </a:lnTo>
                    <a:close/>
                    <a:moveTo>
                      <a:pt x="8338" y="5849"/>
                    </a:moveTo>
                    <a:lnTo>
                      <a:pt x="8338" y="6208"/>
                    </a:lnTo>
                    <a:lnTo>
                      <a:pt x="7985" y="6208"/>
                    </a:lnTo>
                    <a:lnTo>
                      <a:pt x="7985" y="5849"/>
                    </a:lnTo>
                    <a:close/>
                    <a:moveTo>
                      <a:pt x="8765" y="5849"/>
                    </a:moveTo>
                    <a:lnTo>
                      <a:pt x="8765" y="6208"/>
                    </a:lnTo>
                    <a:lnTo>
                      <a:pt x="8412" y="6208"/>
                    </a:lnTo>
                    <a:lnTo>
                      <a:pt x="8412" y="5849"/>
                    </a:lnTo>
                    <a:close/>
                    <a:moveTo>
                      <a:pt x="9192" y="5849"/>
                    </a:moveTo>
                    <a:lnTo>
                      <a:pt x="9192" y="6208"/>
                    </a:lnTo>
                    <a:lnTo>
                      <a:pt x="8839" y="6208"/>
                    </a:lnTo>
                    <a:lnTo>
                      <a:pt x="8839" y="5849"/>
                    </a:lnTo>
                    <a:close/>
                    <a:moveTo>
                      <a:pt x="9619" y="5849"/>
                    </a:moveTo>
                    <a:lnTo>
                      <a:pt x="9619" y="6208"/>
                    </a:lnTo>
                    <a:lnTo>
                      <a:pt x="9266" y="6208"/>
                    </a:lnTo>
                    <a:lnTo>
                      <a:pt x="9266" y="5849"/>
                    </a:lnTo>
                    <a:close/>
                    <a:moveTo>
                      <a:pt x="10046" y="5849"/>
                    </a:moveTo>
                    <a:lnTo>
                      <a:pt x="10046" y="6208"/>
                    </a:lnTo>
                    <a:lnTo>
                      <a:pt x="9693" y="6208"/>
                    </a:lnTo>
                    <a:lnTo>
                      <a:pt x="9693" y="5849"/>
                    </a:lnTo>
                    <a:close/>
                    <a:moveTo>
                      <a:pt x="10474" y="5849"/>
                    </a:moveTo>
                    <a:lnTo>
                      <a:pt x="10474" y="6208"/>
                    </a:lnTo>
                    <a:lnTo>
                      <a:pt x="10120" y="6208"/>
                    </a:lnTo>
                    <a:lnTo>
                      <a:pt x="10120" y="5849"/>
                    </a:lnTo>
                    <a:close/>
                    <a:moveTo>
                      <a:pt x="10901" y="5849"/>
                    </a:moveTo>
                    <a:lnTo>
                      <a:pt x="10901" y="6208"/>
                    </a:lnTo>
                    <a:lnTo>
                      <a:pt x="10548" y="6208"/>
                    </a:lnTo>
                    <a:lnTo>
                      <a:pt x="10548" y="5849"/>
                    </a:lnTo>
                    <a:close/>
                    <a:moveTo>
                      <a:pt x="11328" y="5849"/>
                    </a:moveTo>
                    <a:lnTo>
                      <a:pt x="11328" y="6208"/>
                    </a:lnTo>
                    <a:lnTo>
                      <a:pt x="10975" y="6208"/>
                    </a:lnTo>
                    <a:lnTo>
                      <a:pt x="10975" y="5849"/>
                    </a:lnTo>
                    <a:close/>
                    <a:moveTo>
                      <a:pt x="11755" y="5849"/>
                    </a:moveTo>
                    <a:lnTo>
                      <a:pt x="11755" y="6208"/>
                    </a:lnTo>
                    <a:lnTo>
                      <a:pt x="11402" y="6208"/>
                    </a:lnTo>
                    <a:lnTo>
                      <a:pt x="11402" y="5849"/>
                    </a:lnTo>
                    <a:close/>
                    <a:moveTo>
                      <a:pt x="649" y="6276"/>
                    </a:moveTo>
                    <a:lnTo>
                      <a:pt x="649" y="6635"/>
                    </a:lnTo>
                    <a:lnTo>
                      <a:pt x="296" y="6635"/>
                    </a:lnTo>
                    <a:lnTo>
                      <a:pt x="296" y="6276"/>
                    </a:lnTo>
                    <a:close/>
                    <a:moveTo>
                      <a:pt x="1076" y="6276"/>
                    </a:moveTo>
                    <a:lnTo>
                      <a:pt x="1076" y="6635"/>
                    </a:lnTo>
                    <a:lnTo>
                      <a:pt x="723" y="6635"/>
                    </a:lnTo>
                    <a:lnTo>
                      <a:pt x="723" y="6276"/>
                    </a:lnTo>
                    <a:close/>
                    <a:moveTo>
                      <a:pt x="1504" y="6276"/>
                    </a:moveTo>
                    <a:lnTo>
                      <a:pt x="1504" y="6635"/>
                    </a:lnTo>
                    <a:lnTo>
                      <a:pt x="1151" y="6635"/>
                    </a:lnTo>
                    <a:lnTo>
                      <a:pt x="1151" y="6276"/>
                    </a:lnTo>
                    <a:close/>
                    <a:moveTo>
                      <a:pt x="1931" y="6276"/>
                    </a:moveTo>
                    <a:lnTo>
                      <a:pt x="1931" y="6635"/>
                    </a:lnTo>
                    <a:lnTo>
                      <a:pt x="1578" y="6635"/>
                    </a:lnTo>
                    <a:lnTo>
                      <a:pt x="1578" y="6276"/>
                    </a:lnTo>
                    <a:close/>
                    <a:moveTo>
                      <a:pt x="2358" y="6276"/>
                    </a:moveTo>
                    <a:lnTo>
                      <a:pt x="2358" y="6635"/>
                    </a:lnTo>
                    <a:lnTo>
                      <a:pt x="2005" y="6635"/>
                    </a:lnTo>
                    <a:lnTo>
                      <a:pt x="2005" y="6276"/>
                    </a:lnTo>
                    <a:close/>
                    <a:moveTo>
                      <a:pt x="2785" y="6276"/>
                    </a:moveTo>
                    <a:lnTo>
                      <a:pt x="2785" y="6635"/>
                    </a:lnTo>
                    <a:lnTo>
                      <a:pt x="2432" y="6635"/>
                    </a:lnTo>
                    <a:lnTo>
                      <a:pt x="2432" y="6276"/>
                    </a:lnTo>
                    <a:close/>
                    <a:moveTo>
                      <a:pt x="3212" y="6276"/>
                    </a:moveTo>
                    <a:lnTo>
                      <a:pt x="3212" y="6635"/>
                    </a:lnTo>
                    <a:lnTo>
                      <a:pt x="2859" y="6635"/>
                    </a:lnTo>
                    <a:lnTo>
                      <a:pt x="2859" y="6276"/>
                    </a:lnTo>
                    <a:close/>
                    <a:moveTo>
                      <a:pt x="3639" y="6276"/>
                    </a:moveTo>
                    <a:lnTo>
                      <a:pt x="3639" y="6635"/>
                    </a:lnTo>
                    <a:lnTo>
                      <a:pt x="3286" y="6635"/>
                    </a:lnTo>
                    <a:lnTo>
                      <a:pt x="3286" y="6276"/>
                    </a:lnTo>
                    <a:close/>
                    <a:moveTo>
                      <a:pt x="4066" y="6276"/>
                    </a:moveTo>
                    <a:lnTo>
                      <a:pt x="4066" y="6635"/>
                    </a:lnTo>
                    <a:lnTo>
                      <a:pt x="3713" y="6635"/>
                    </a:lnTo>
                    <a:lnTo>
                      <a:pt x="3713" y="6276"/>
                    </a:lnTo>
                    <a:close/>
                    <a:moveTo>
                      <a:pt x="4494" y="6276"/>
                    </a:moveTo>
                    <a:lnTo>
                      <a:pt x="4494" y="6635"/>
                    </a:lnTo>
                    <a:lnTo>
                      <a:pt x="4140" y="6635"/>
                    </a:lnTo>
                    <a:lnTo>
                      <a:pt x="4140" y="6276"/>
                    </a:lnTo>
                    <a:close/>
                    <a:moveTo>
                      <a:pt x="4921" y="6276"/>
                    </a:moveTo>
                    <a:lnTo>
                      <a:pt x="4921" y="6635"/>
                    </a:lnTo>
                    <a:lnTo>
                      <a:pt x="4568" y="6635"/>
                    </a:lnTo>
                    <a:lnTo>
                      <a:pt x="4568" y="6276"/>
                    </a:lnTo>
                    <a:close/>
                    <a:moveTo>
                      <a:pt x="5348" y="6276"/>
                    </a:moveTo>
                    <a:lnTo>
                      <a:pt x="5348" y="6635"/>
                    </a:lnTo>
                    <a:lnTo>
                      <a:pt x="4995" y="6635"/>
                    </a:lnTo>
                    <a:lnTo>
                      <a:pt x="4995" y="6276"/>
                    </a:lnTo>
                    <a:close/>
                    <a:moveTo>
                      <a:pt x="5775" y="6276"/>
                    </a:moveTo>
                    <a:lnTo>
                      <a:pt x="5775" y="6635"/>
                    </a:lnTo>
                    <a:lnTo>
                      <a:pt x="5422" y="6635"/>
                    </a:lnTo>
                    <a:lnTo>
                      <a:pt x="5422" y="6276"/>
                    </a:lnTo>
                    <a:close/>
                    <a:moveTo>
                      <a:pt x="6202" y="6276"/>
                    </a:moveTo>
                    <a:lnTo>
                      <a:pt x="6202" y="6635"/>
                    </a:lnTo>
                    <a:lnTo>
                      <a:pt x="5849" y="6635"/>
                    </a:lnTo>
                    <a:lnTo>
                      <a:pt x="5849" y="6276"/>
                    </a:lnTo>
                    <a:close/>
                    <a:moveTo>
                      <a:pt x="6629" y="6276"/>
                    </a:moveTo>
                    <a:lnTo>
                      <a:pt x="6629" y="6635"/>
                    </a:lnTo>
                    <a:lnTo>
                      <a:pt x="6276" y="6635"/>
                    </a:lnTo>
                    <a:lnTo>
                      <a:pt x="6276" y="6276"/>
                    </a:lnTo>
                    <a:close/>
                    <a:moveTo>
                      <a:pt x="7056" y="6276"/>
                    </a:moveTo>
                    <a:lnTo>
                      <a:pt x="7056" y="6635"/>
                    </a:lnTo>
                    <a:lnTo>
                      <a:pt x="6703" y="6635"/>
                    </a:lnTo>
                    <a:lnTo>
                      <a:pt x="6703" y="6276"/>
                    </a:lnTo>
                    <a:close/>
                    <a:moveTo>
                      <a:pt x="7484" y="6276"/>
                    </a:moveTo>
                    <a:lnTo>
                      <a:pt x="7484" y="6635"/>
                    </a:lnTo>
                    <a:lnTo>
                      <a:pt x="7130" y="6635"/>
                    </a:lnTo>
                    <a:lnTo>
                      <a:pt x="7130" y="6276"/>
                    </a:lnTo>
                    <a:close/>
                    <a:moveTo>
                      <a:pt x="7911" y="6276"/>
                    </a:moveTo>
                    <a:lnTo>
                      <a:pt x="7911" y="6635"/>
                    </a:lnTo>
                    <a:lnTo>
                      <a:pt x="7558" y="6635"/>
                    </a:lnTo>
                    <a:lnTo>
                      <a:pt x="7558" y="6276"/>
                    </a:lnTo>
                    <a:close/>
                    <a:moveTo>
                      <a:pt x="8338" y="6276"/>
                    </a:moveTo>
                    <a:lnTo>
                      <a:pt x="8338" y="6635"/>
                    </a:lnTo>
                    <a:lnTo>
                      <a:pt x="7985" y="6635"/>
                    </a:lnTo>
                    <a:lnTo>
                      <a:pt x="7985" y="6276"/>
                    </a:lnTo>
                    <a:close/>
                    <a:moveTo>
                      <a:pt x="8765" y="6276"/>
                    </a:moveTo>
                    <a:lnTo>
                      <a:pt x="8765" y="6635"/>
                    </a:lnTo>
                    <a:lnTo>
                      <a:pt x="8412" y="6635"/>
                    </a:lnTo>
                    <a:lnTo>
                      <a:pt x="8412" y="6276"/>
                    </a:lnTo>
                    <a:close/>
                    <a:moveTo>
                      <a:pt x="9192" y="6276"/>
                    </a:moveTo>
                    <a:lnTo>
                      <a:pt x="9192" y="6635"/>
                    </a:lnTo>
                    <a:lnTo>
                      <a:pt x="8839" y="6635"/>
                    </a:lnTo>
                    <a:lnTo>
                      <a:pt x="8839" y="6276"/>
                    </a:lnTo>
                    <a:close/>
                    <a:moveTo>
                      <a:pt x="9619" y="6276"/>
                    </a:moveTo>
                    <a:lnTo>
                      <a:pt x="9619" y="6635"/>
                    </a:lnTo>
                    <a:lnTo>
                      <a:pt x="9266" y="6635"/>
                    </a:lnTo>
                    <a:lnTo>
                      <a:pt x="9266" y="6276"/>
                    </a:lnTo>
                    <a:close/>
                    <a:moveTo>
                      <a:pt x="10046" y="6276"/>
                    </a:moveTo>
                    <a:lnTo>
                      <a:pt x="10046" y="6635"/>
                    </a:lnTo>
                    <a:lnTo>
                      <a:pt x="9693" y="6635"/>
                    </a:lnTo>
                    <a:lnTo>
                      <a:pt x="9693" y="6276"/>
                    </a:lnTo>
                    <a:close/>
                    <a:moveTo>
                      <a:pt x="10474" y="6276"/>
                    </a:moveTo>
                    <a:lnTo>
                      <a:pt x="10474" y="6635"/>
                    </a:lnTo>
                    <a:lnTo>
                      <a:pt x="10120" y="6635"/>
                    </a:lnTo>
                    <a:lnTo>
                      <a:pt x="10120" y="6276"/>
                    </a:lnTo>
                    <a:close/>
                    <a:moveTo>
                      <a:pt x="10901" y="6276"/>
                    </a:moveTo>
                    <a:lnTo>
                      <a:pt x="10901" y="6635"/>
                    </a:lnTo>
                    <a:lnTo>
                      <a:pt x="10548" y="6635"/>
                    </a:lnTo>
                    <a:lnTo>
                      <a:pt x="10548" y="6276"/>
                    </a:lnTo>
                    <a:close/>
                    <a:moveTo>
                      <a:pt x="11328" y="6276"/>
                    </a:moveTo>
                    <a:lnTo>
                      <a:pt x="11328" y="6635"/>
                    </a:lnTo>
                    <a:lnTo>
                      <a:pt x="10975" y="6635"/>
                    </a:lnTo>
                    <a:lnTo>
                      <a:pt x="10975" y="6276"/>
                    </a:lnTo>
                    <a:close/>
                    <a:moveTo>
                      <a:pt x="11755" y="6276"/>
                    </a:moveTo>
                    <a:lnTo>
                      <a:pt x="11755" y="6635"/>
                    </a:lnTo>
                    <a:lnTo>
                      <a:pt x="11402" y="6635"/>
                    </a:lnTo>
                    <a:lnTo>
                      <a:pt x="11402" y="6276"/>
                    </a:lnTo>
                    <a:close/>
                    <a:moveTo>
                      <a:pt x="649" y="6703"/>
                    </a:moveTo>
                    <a:lnTo>
                      <a:pt x="649" y="7062"/>
                    </a:lnTo>
                    <a:lnTo>
                      <a:pt x="296" y="7062"/>
                    </a:lnTo>
                    <a:lnTo>
                      <a:pt x="296" y="6703"/>
                    </a:lnTo>
                    <a:close/>
                    <a:moveTo>
                      <a:pt x="1076" y="6703"/>
                    </a:moveTo>
                    <a:lnTo>
                      <a:pt x="1076" y="7062"/>
                    </a:lnTo>
                    <a:lnTo>
                      <a:pt x="723" y="7062"/>
                    </a:lnTo>
                    <a:lnTo>
                      <a:pt x="723" y="6703"/>
                    </a:lnTo>
                    <a:close/>
                    <a:moveTo>
                      <a:pt x="1504" y="6703"/>
                    </a:moveTo>
                    <a:lnTo>
                      <a:pt x="1504" y="7062"/>
                    </a:lnTo>
                    <a:lnTo>
                      <a:pt x="1151" y="7062"/>
                    </a:lnTo>
                    <a:lnTo>
                      <a:pt x="1151" y="6703"/>
                    </a:lnTo>
                    <a:close/>
                    <a:moveTo>
                      <a:pt x="1931" y="6703"/>
                    </a:moveTo>
                    <a:lnTo>
                      <a:pt x="1931" y="7062"/>
                    </a:lnTo>
                    <a:lnTo>
                      <a:pt x="1578" y="7062"/>
                    </a:lnTo>
                    <a:lnTo>
                      <a:pt x="1578" y="6703"/>
                    </a:lnTo>
                    <a:close/>
                    <a:moveTo>
                      <a:pt x="2358" y="6703"/>
                    </a:moveTo>
                    <a:lnTo>
                      <a:pt x="2358" y="7062"/>
                    </a:lnTo>
                    <a:lnTo>
                      <a:pt x="2005" y="7062"/>
                    </a:lnTo>
                    <a:lnTo>
                      <a:pt x="2005" y="6703"/>
                    </a:lnTo>
                    <a:close/>
                    <a:moveTo>
                      <a:pt x="2785" y="6703"/>
                    </a:moveTo>
                    <a:lnTo>
                      <a:pt x="2785" y="7062"/>
                    </a:lnTo>
                    <a:lnTo>
                      <a:pt x="2432" y="7062"/>
                    </a:lnTo>
                    <a:lnTo>
                      <a:pt x="2432" y="6703"/>
                    </a:lnTo>
                    <a:close/>
                    <a:moveTo>
                      <a:pt x="3212" y="6703"/>
                    </a:moveTo>
                    <a:lnTo>
                      <a:pt x="3212" y="7062"/>
                    </a:lnTo>
                    <a:lnTo>
                      <a:pt x="2859" y="7062"/>
                    </a:lnTo>
                    <a:lnTo>
                      <a:pt x="2859" y="6703"/>
                    </a:lnTo>
                    <a:close/>
                    <a:moveTo>
                      <a:pt x="3639" y="6703"/>
                    </a:moveTo>
                    <a:lnTo>
                      <a:pt x="3639" y="7062"/>
                    </a:lnTo>
                    <a:lnTo>
                      <a:pt x="3286" y="7062"/>
                    </a:lnTo>
                    <a:lnTo>
                      <a:pt x="3286" y="6703"/>
                    </a:lnTo>
                    <a:close/>
                    <a:moveTo>
                      <a:pt x="4066" y="6703"/>
                    </a:moveTo>
                    <a:lnTo>
                      <a:pt x="4066" y="7062"/>
                    </a:lnTo>
                    <a:lnTo>
                      <a:pt x="3713" y="7062"/>
                    </a:lnTo>
                    <a:lnTo>
                      <a:pt x="3713" y="6703"/>
                    </a:lnTo>
                    <a:close/>
                    <a:moveTo>
                      <a:pt x="4494" y="6703"/>
                    </a:moveTo>
                    <a:lnTo>
                      <a:pt x="4494" y="7062"/>
                    </a:lnTo>
                    <a:lnTo>
                      <a:pt x="4140" y="7062"/>
                    </a:lnTo>
                    <a:lnTo>
                      <a:pt x="4140" y="6703"/>
                    </a:lnTo>
                    <a:close/>
                    <a:moveTo>
                      <a:pt x="4921" y="6703"/>
                    </a:moveTo>
                    <a:lnTo>
                      <a:pt x="4921" y="7062"/>
                    </a:lnTo>
                    <a:lnTo>
                      <a:pt x="4568" y="7062"/>
                    </a:lnTo>
                    <a:lnTo>
                      <a:pt x="4568" y="6703"/>
                    </a:lnTo>
                    <a:close/>
                    <a:moveTo>
                      <a:pt x="5348" y="6703"/>
                    </a:moveTo>
                    <a:lnTo>
                      <a:pt x="5348" y="7062"/>
                    </a:lnTo>
                    <a:lnTo>
                      <a:pt x="4995" y="7062"/>
                    </a:lnTo>
                    <a:lnTo>
                      <a:pt x="4995" y="6703"/>
                    </a:lnTo>
                    <a:close/>
                    <a:moveTo>
                      <a:pt x="5775" y="6703"/>
                    </a:moveTo>
                    <a:lnTo>
                      <a:pt x="5775" y="7062"/>
                    </a:lnTo>
                    <a:lnTo>
                      <a:pt x="5422" y="7062"/>
                    </a:lnTo>
                    <a:lnTo>
                      <a:pt x="5422" y="6703"/>
                    </a:lnTo>
                    <a:close/>
                    <a:moveTo>
                      <a:pt x="6202" y="6703"/>
                    </a:moveTo>
                    <a:lnTo>
                      <a:pt x="6202" y="7062"/>
                    </a:lnTo>
                    <a:lnTo>
                      <a:pt x="5849" y="7062"/>
                    </a:lnTo>
                    <a:lnTo>
                      <a:pt x="5849" y="6703"/>
                    </a:lnTo>
                    <a:close/>
                    <a:moveTo>
                      <a:pt x="6629" y="6703"/>
                    </a:moveTo>
                    <a:lnTo>
                      <a:pt x="6629" y="7062"/>
                    </a:lnTo>
                    <a:lnTo>
                      <a:pt x="6276" y="7062"/>
                    </a:lnTo>
                    <a:lnTo>
                      <a:pt x="6276" y="6703"/>
                    </a:lnTo>
                    <a:close/>
                    <a:moveTo>
                      <a:pt x="7056" y="6703"/>
                    </a:moveTo>
                    <a:lnTo>
                      <a:pt x="7056" y="7062"/>
                    </a:lnTo>
                    <a:lnTo>
                      <a:pt x="6703" y="7062"/>
                    </a:lnTo>
                    <a:lnTo>
                      <a:pt x="6703" y="6703"/>
                    </a:lnTo>
                    <a:close/>
                    <a:moveTo>
                      <a:pt x="7484" y="6703"/>
                    </a:moveTo>
                    <a:lnTo>
                      <a:pt x="7484" y="7062"/>
                    </a:lnTo>
                    <a:lnTo>
                      <a:pt x="7130" y="7062"/>
                    </a:lnTo>
                    <a:lnTo>
                      <a:pt x="7130" y="6703"/>
                    </a:lnTo>
                    <a:close/>
                    <a:moveTo>
                      <a:pt x="7911" y="6703"/>
                    </a:moveTo>
                    <a:lnTo>
                      <a:pt x="7911" y="7062"/>
                    </a:lnTo>
                    <a:lnTo>
                      <a:pt x="7558" y="7062"/>
                    </a:lnTo>
                    <a:lnTo>
                      <a:pt x="7558" y="6703"/>
                    </a:lnTo>
                    <a:close/>
                    <a:moveTo>
                      <a:pt x="8338" y="6703"/>
                    </a:moveTo>
                    <a:lnTo>
                      <a:pt x="8338" y="7062"/>
                    </a:lnTo>
                    <a:lnTo>
                      <a:pt x="7985" y="7062"/>
                    </a:lnTo>
                    <a:lnTo>
                      <a:pt x="7985" y="6703"/>
                    </a:lnTo>
                    <a:close/>
                    <a:moveTo>
                      <a:pt x="8765" y="6703"/>
                    </a:moveTo>
                    <a:lnTo>
                      <a:pt x="8765" y="7062"/>
                    </a:lnTo>
                    <a:lnTo>
                      <a:pt x="8412" y="7062"/>
                    </a:lnTo>
                    <a:lnTo>
                      <a:pt x="8412" y="6703"/>
                    </a:lnTo>
                    <a:close/>
                    <a:moveTo>
                      <a:pt x="9192" y="6703"/>
                    </a:moveTo>
                    <a:lnTo>
                      <a:pt x="9192" y="7062"/>
                    </a:lnTo>
                    <a:lnTo>
                      <a:pt x="8839" y="7062"/>
                    </a:lnTo>
                    <a:lnTo>
                      <a:pt x="8839" y="6703"/>
                    </a:lnTo>
                    <a:close/>
                    <a:moveTo>
                      <a:pt x="9619" y="6703"/>
                    </a:moveTo>
                    <a:lnTo>
                      <a:pt x="9619" y="7062"/>
                    </a:lnTo>
                    <a:lnTo>
                      <a:pt x="9266" y="7062"/>
                    </a:lnTo>
                    <a:lnTo>
                      <a:pt x="9266" y="6703"/>
                    </a:lnTo>
                    <a:close/>
                    <a:moveTo>
                      <a:pt x="10046" y="6703"/>
                    </a:moveTo>
                    <a:lnTo>
                      <a:pt x="10046" y="7062"/>
                    </a:lnTo>
                    <a:lnTo>
                      <a:pt x="9693" y="7062"/>
                    </a:lnTo>
                    <a:lnTo>
                      <a:pt x="9693" y="6703"/>
                    </a:lnTo>
                    <a:close/>
                    <a:moveTo>
                      <a:pt x="10474" y="6703"/>
                    </a:moveTo>
                    <a:lnTo>
                      <a:pt x="10474" y="7062"/>
                    </a:lnTo>
                    <a:lnTo>
                      <a:pt x="10120" y="7062"/>
                    </a:lnTo>
                    <a:lnTo>
                      <a:pt x="10120" y="6703"/>
                    </a:lnTo>
                    <a:close/>
                    <a:moveTo>
                      <a:pt x="10901" y="6703"/>
                    </a:moveTo>
                    <a:lnTo>
                      <a:pt x="10901" y="7062"/>
                    </a:lnTo>
                    <a:lnTo>
                      <a:pt x="10548" y="7062"/>
                    </a:lnTo>
                    <a:lnTo>
                      <a:pt x="10548" y="6703"/>
                    </a:lnTo>
                    <a:close/>
                    <a:moveTo>
                      <a:pt x="11328" y="6703"/>
                    </a:moveTo>
                    <a:lnTo>
                      <a:pt x="11328" y="7062"/>
                    </a:lnTo>
                    <a:lnTo>
                      <a:pt x="10975" y="7062"/>
                    </a:lnTo>
                    <a:lnTo>
                      <a:pt x="10975" y="6703"/>
                    </a:lnTo>
                    <a:close/>
                    <a:moveTo>
                      <a:pt x="11755" y="6703"/>
                    </a:moveTo>
                    <a:lnTo>
                      <a:pt x="11755" y="7062"/>
                    </a:lnTo>
                    <a:lnTo>
                      <a:pt x="11402" y="7062"/>
                    </a:lnTo>
                    <a:lnTo>
                      <a:pt x="11402" y="6703"/>
                    </a:lnTo>
                    <a:close/>
                    <a:moveTo>
                      <a:pt x="649" y="7130"/>
                    </a:moveTo>
                    <a:lnTo>
                      <a:pt x="649" y="7489"/>
                    </a:lnTo>
                    <a:lnTo>
                      <a:pt x="296" y="7489"/>
                    </a:lnTo>
                    <a:lnTo>
                      <a:pt x="296" y="7130"/>
                    </a:lnTo>
                    <a:close/>
                    <a:moveTo>
                      <a:pt x="1076" y="7130"/>
                    </a:moveTo>
                    <a:lnTo>
                      <a:pt x="1076" y="7489"/>
                    </a:lnTo>
                    <a:lnTo>
                      <a:pt x="723" y="7489"/>
                    </a:lnTo>
                    <a:lnTo>
                      <a:pt x="723" y="7130"/>
                    </a:lnTo>
                    <a:close/>
                    <a:moveTo>
                      <a:pt x="1504" y="7130"/>
                    </a:moveTo>
                    <a:lnTo>
                      <a:pt x="1504" y="7489"/>
                    </a:lnTo>
                    <a:lnTo>
                      <a:pt x="1151" y="7489"/>
                    </a:lnTo>
                    <a:lnTo>
                      <a:pt x="1151" y="7130"/>
                    </a:lnTo>
                    <a:close/>
                    <a:moveTo>
                      <a:pt x="1931" y="7130"/>
                    </a:moveTo>
                    <a:lnTo>
                      <a:pt x="1931" y="7489"/>
                    </a:lnTo>
                    <a:lnTo>
                      <a:pt x="1578" y="7489"/>
                    </a:lnTo>
                    <a:lnTo>
                      <a:pt x="1578" y="7130"/>
                    </a:lnTo>
                    <a:close/>
                    <a:moveTo>
                      <a:pt x="2358" y="7130"/>
                    </a:moveTo>
                    <a:lnTo>
                      <a:pt x="2358" y="7489"/>
                    </a:lnTo>
                    <a:lnTo>
                      <a:pt x="2005" y="7489"/>
                    </a:lnTo>
                    <a:lnTo>
                      <a:pt x="2005" y="7130"/>
                    </a:lnTo>
                    <a:close/>
                    <a:moveTo>
                      <a:pt x="2785" y="7130"/>
                    </a:moveTo>
                    <a:lnTo>
                      <a:pt x="2785" y="7489"/>
                    </a:lnTo>
                    <a:lnTo>
                      <a:pt x="2432" y="7489"/>
                    </a:lnTo>
                    <a:lnTo>
                      <a:pt x="2432" y="7130"/>
                    </a:lnTo>
                    <a:close/>
                    <a:moveTo>
                      <a:pt x="3212" y="7130"/>
                    </a:moveTo>
                    <a:lnTo>
                      <a:pt x="3212" y="7489"/>
                    </a:lnTo>
                    <a:lnTo>
                      <a:pt x="2859" y="7489"/>
                    </a:lnTo>
                    <a:lnTo>
                      <a:pt x="2859" y="7130"/>
                    </a:lnTo>
                    <a:close/>
                    <a:moveTo>
                      <a:pt x="3639" y="7130"/>
                    </a:moveTo>
                    <a:lnTo>
                      <a:pt x="3639" y="7489"/>
                    </a:lnTo>
                    <a:lnTo>
                      <a:pt x="3286" y="7489"/>
                    </a:lnTo>
                    <a:lnTo>
                      <a:pt x="3286" y="7130"/>
                    </a:lnTo>
                    <a:close/>
                    <a:moveTo>
                      <a:pt x="4066" y="7130"/>
                    </a:moveTo>
                    <a:lnTo>
                      <a:pt x="4066" y="7489"/>
                    </a:lnTo>
                    <a:lnTo>
                      <a:pt x="3713" y="7489"/>
                    </a:lnTo>
                    <a:lnTo>
                      <a:pt x="3713" y="7130"/>
                    </a:lnTo>
                    <a:close/>
                    <a:moveTo>
                      <a:pt x="4494" y="7130"/>
                    </a:moveTo>
                    <a:lnTo>
                      <a:pt x="4494" y="7489"/>
                    </a:lnTo>
                    <a:lnTo>
                      <a:pt x="4140" y="7489"/>
                    </a:lnTo>
                    <a:lnTo>
                      <a:pt x="4140" y="7130"/>
                    </a:lnTo>
                    <a:close/>
                    <a:moveTo>
                      <a:pt x="4921" y="7130"/>
                    </a:moveTo>
                    <a:lnTo>
                      <a:pt x="4921" y="7489"/>
                    </a:lnTo>
                    <a:lnTo>
                      <a:pt x="4568" y="7489"/>
                    </a:lnTo>
                    <a:lnTo>
                      <a:pt x="4568" y="7130"/>
                    </a:lnTo>
                    <a:close/>
                    <a:moveTo>
                      <a:pt x="5348" y="7130"/>
                    </a:moveTo>
                    <a:lnTo>
                      <a:pt x="5348" y="7489"/>
                    </a:lnTo>
                    <a:lnTo>
                      <a:pt x="4995" y="7489"/>
                    </a:lnTo>
                    <a:lnTo>
                      <a:pt x="4995" y="7130"/>
                    </a:lnTo>
                    <a:close/>
                    <a:moveTo>
                      <a:pt x="5775" y="7130"/>
                    </a:moveTo>
                    <a:lnTo>
                      <a:pt x="5775" y="7489"/>
                    </a:lnTo>
                    <a:lnTo>
                      <a:pt x="5422" y="7489"/>
                    </a:lnTo>
                    <a:lnTo>
                      <a:pt x="5422" y="7130"/>
                    </a:lnTo>
                    <a:close/>
                    <a:moveTo>
                      <a:pt x="6202" y="7130"/>
                    </a:moveTo>
                    <a:lnTo>
                      <a:pt x="6202" y="7489"/>
                    </a:lnTo>
                    <a:lnTo>
                      <a:pt x="5849" y="7489"/>
                    </a:lnTo>
                    <a:lnTo>
                      <a:pt x="5849" y="7130"/>
                    </a:lnTo>
                    <a:close/>
                    <a:moveTo>
                      <a:pt x="6629" y="7130"/>
                    </a:moveTo>
                    <a:lnTo>
                      <a:pt x="6629" y="7489"/>
                    </a:lnTo>
                    <a:lnTo>
                      <a:pt x="6276" y="7489"/>
                    </a:lnTo>
                    <a:lnTo>
                      <a:pt x="6276" y="7130"/>
                    </a:lnTo>
                    <a:close/>
                    <a:moveTo>
                      <a:pt x="7056" y="7130"/>
                    </a:moveTo>
                    <a:lnTo>
                      <a:pt x="7056" y="7489"/>
                    </a:lnTo>
                    <a:lnTo>
                      <a:pt x="6703" y="7489"/>
                    </a:lnTo>
                    <a:lnTo>
                      <a:pt x="6703" y="7130"/>
                    </a:lnTo>
                    <a:close/>
                    <a:moveTo>
                      <a:pt x="7484" y="7130"/>
                    </a:moveTo>
                    <a:lnTo>
                      <a:pt x="7484" y="7489"/>
                    </a:lnTo>
                    <a:lnTo>
                      <a:pt x="7130" y="7489"/>
                    </a:lnTo>
                    <a:lnTo>
                      <a:pt x="7130" y="7130"/>
                    </a:lnTo>
                    <a:close/>
                    <a:moveTo>
                      <a:pt x="7911" y="7130"/>
                    </a:moveTo>
                    <a:lnTo>
                      <a:pt x="7911" y="7489"/>
                    </a:lnTo>
                    <a:lnTo>
                      <a:pt x="7558" y="7489"/>
                    </a:lnTo>
                    <a:lnTo>
                      <a:pt x="7558" y="7130"/>
                    </a:lnTo>
                    <a:close/>
                    <a:moveTo>
                      <a:pt x="8338" y="7130"/>
                    </a:moveTo>
                    <a:lnTo>
                      <a:pt x="8338" y="7489"/>
                    </a:lnTo>
                    <a:lnTo>
                      <a:pt x="7985" y="7489"/>
                    </a:lnTo>
                    <a:lnTo>
                      <a:pt x="7985" y="7130"/>
                    </a:lnTo>
                    <a:close/>
                    <a:moveTo>
                      <a:pt x="8765" y="7130"/>
                    </a:moveTo>
                    <a:lnTo>
                      <a:pt x="8765" y="7489"/>
                    </a:lnTo>
                    <a:lnTo>
                      <a:pt x="8412" y="7489"/>
                    </a:lnTo>
                    <a:lnTo>
                      <a:pt x="8412" y="7130"/>
                    </a:lnTo>
                    <a:close/>
                    <a:moveTo>
                      <a:pt x="9192" y="7130"/>
                    </a:moveTo>
                    <a:lnTo>
                      <a:pt x="9192" y="7489"/>
                    </a:lnTo>
                    <a:lnTo>
                      <a:pt x="8839" y="7489"/>
                    </a:lnTo>
                    <a:lnTo>
                      <a:pt x="8839" y="7130"/>
                    </a:lnTo>
                    <a:close/>
                    <a:moveTo>
                      <a:pt x="9619" y="7130"/>
                    </a:moveTo>
                    <a:lnTo>
                      <a:pt x="9619" y="7489"/>
                    </a:lnTo>
                    <a:lnTo>
                      <a:pt x="9266" y="7489"/>
                    </a:lnTo>
                    <a:lnTo>
                      <a:pt x="9266" y="7130"/>
                    </a:lnTo>
                    <a:close/>
                    <a:moveTo>
                      <a:pt x="10046" y="7130"/>
                    </a:moveTo>
                    <a:lnTo>
                      <a:pt x="10046" y="7489"/>
                    </a:lnTo>
                    <a:lnTo>
                      <a:pt x="9693" y="7489"/>
                    </a:lnTo>
                    <a:lnTo>
                      <a:pt x="9693" y="7130"/>
                    </a:lnTo>
                    <a:close/>
                    <a:moveTo>
                      <a:pt x="10474" y="7130"/>
                    </a:moveTo>
                    <a:lnTo>
                      <a:pt x="10474" y="7489"/>
                    </a:lnTo>
                    <a:lnTo>
                      <a:pt x="10120" y="7489"/>
                    </a:lnTo>
                    <a:lnTo>
                      <a:pt x="10120" y="7130"/>
                    </a:lnTo>
                    <a:close/>
                    <a:moveTo>
                      <a:pt x="10901" y="7130"/>
                    </a:moveTo>
                    <a:lnTo>
                      <a:pt x="10901" y="7489"/>
                    </a:lnTo>
                    <a:lnTo>
                      <a:pt x="10548" y="7489"/>
                    </a:lnTo>
                    <a:lnTo>
                      <a:pt x="10548" y="7130"/>
                    </a:lnTo>
                    <a:close/>
                    <a:moveTo>
                      <a:pt x="11328" y="7130"/>
                    </a:moveTo>
                    <a:lnTo>
                      <a:pt x="11328" y="7489"/>
                    </a:lnTo>
                    <a:lnTo>
                      <a:pt x="10975" y="7489"/>
                    </a:lnTo>
                    <a:lnTo>
                      <a:pt x="10975" y="7130"/>
                    </a:lnTo>
                    <a:close/>
                    <a:moveTo>
                      <a:pt x="11755" y="7130"/>
                    </a:moveTo>
                    <a:lnTo>
                      <a:pt x="11755" y="7489"/>
                    </a:lnTo>
                    <a:lnTo>
                      <a:pt x="11402" y="7489"/>
                    </a:lnTo>
                    <a:lnTo>
                      <a:pt x="11402" y="7130"/>
                    </a:lnTo>
                    <a:close/>
                    <a:moveTo>
                      <a:pt x="649" y="7558"/>
                    </a:moveTo>
                    <a:lnTo>
                      <a:pt x="649" y="7916"/>
                    </a:lnTo>
                    <a:lnTo>
                      <a:pt x="296" y="7916"/>
                    </a:lnTo>
                    <a:lnTo>
                      <a:pt x="296" y="7558"/>
                    </a:lnTo>
                    <a:close/>
                    <a:moveTo>
                      <a:pt x="1076" y="7558"/>
                    </a:moveTo>
                    <a:lnTo>
                      <a:pt x="1076" y="7916"/>
                    </a:lnTo>
                    <a:lnTo>
                      <a:pt x="723" y="7916"/>
                    </a:lnTo>
                    <a:lnTo>
                      <a:pt x="723" y="7558"/>
                    </a:lnTo>
                    <a:close/>
                    <a:moveTo>
                      <a:pt x="1504" y="7558"/>
                    </a:moveTo>
                    <a:lnTo>
                      <a:pt x="1504" y="7916"/>
                    </a:lnTo>
                    <a:lnTo>
                      <a:pt x="1151" y="7916"/>
                    </a:lnTo>
                    <a:lnTo>
                      <a:pt x="1151" y="7558"/>
                    </a:lnTo>
                    <a:close/>
                    <a:moveTo>
                      <a:pt x="1931" y="7558"/>
                    </a:moveTo>
                    <a:lnTo>
                      <a:pt x="1931" y="7916"/>
                    </a:lnTo>
                    <a:lnTo>
                      <a:pt x="1578" y="7916"/>
                    </a:lnTo>
                    <a:lnTo>
                      <a:pt x="1578" y="7558"/>
                    </a:lnTo>
                    <a:close/>
                    <a:moveTo>
                      <a:pt x="2358" y="7558"/>
                    </a:moveTo>
                    <a:lnTo>
                      <a:pt x="2358" y="7916"/>
                    </a:lnTo>
                    <a:lnTo>
                      <a:pt x="2005" y="7916"/>
                    </a:lnTo>
                    <a:lnTo>
                      <a:pt x="2005" y="7558"/>
                    </a:lnTo>
                    <a:close/>
                    <a:moveTo>
                      <a:pt x="2785" y="7558"/>
                    </a:moveTo>
                    <a:lnTo>
                      <a:pt x="2785" y="7916"/>
                    </a:lnTo>
                    <a:lnTo>
                      <a:pt x="2432" y="7916"/>
                    </a:lnTo>
                    <a:lnTo>
                      <a:pt x="2432" y="7558"/>
                    </a:lnTo>
                    <a:close/>
                    <a:moveTo>
                      <a:pt x="3212" y="7558"/>
                    </a:moveTo>
                    <a:lnTo>
                      <a:pt x="3212" y="7916"/>
                    </a:lnTo>
                    <a:lnTo>
                      <a:pt x="2859" y="7916"/>
                    </a:lnTo>
                    <a:lnTo>
                      <a:pt x="2859" y="7558"/>
                    </a:lnTo>
                    <a:close/>
                    <a:moveTo>
                      <a:pt x="3639" y="7558"/>
                    </a:moveTo>
                    <a:lnTo>
                      <a:pt x="3639" y="7916"/>
                    </a:lnTo>
                    <a:lnTo>
                      <a:pt x="3286" y="7916"/>
                    </a:lnTo>
                    <a:lnTo>
                      <a:pt x="3286" y="7558"/>
                    </a:lnTo>
                    <a:close/>
                    <a:moveTo>
                      <a:pt x="4066" y="7558"/>
                    </a:moveTo>
                    <a:lnTo>
                      <a:pt x="4066" y="7916"/>
                    </a:lnTo>
                    <a:lnTo>
                      <a:pt x="3713" y="7916"/>
                    </a:lnTo>
                    <a:lnTo>
                      <a:pt x="3713" y="7558"/>
                    </a:lnTo>
                    <a:close/>
                    <a:moveTo>
                      <a:pt x="4494" y="7558"/>
                    </a:moveTo>
                    <a:lnTo>
                      <a:pt x="4494" y="7916"/>
                    </a:lnTo>
                    <a:lnTo>
                      <a:pt x="4140" y="7916"/>
                    </a:lnTo>
                    <a:lnTo>
                      <a:pt x="4140" y="7558"/>
                    </a:lnTo>
                    <a:close/>
                    <a:moveTo>
                      <a:pt x="4921" y="7558"/>
                    </a:moveTo>
                    <a:lnTo>
                      <a:pt x="4921" y="7916"/>
                    </a:lnTo>
                    <a:lnTo>
                      <a:pt x="4568" y="7916"/>
                    </a:lnTo>
                    <a:lnTo>
                      <a:pt x="4568" y="7558"/>
                    </a:lnTo>
                    <a:close/>
                    <a:moveTo>
                      <a:pt x="5348" y="7558"/>
                    </a:moveTo>
                    <a:lnTo>
                      <a:pt x="5348" y="7916"/>
                    </a:lnTo>
                    <a:lnTo>
                      <a:pt x="4995" y="7916"/>
                    </a:lnTo>
                    <a:lnTo>
                      <a:pt x="4995" y="7558"/>
                    </a:lnTo>
                    <a:close/>
                    <a:moveTo>
                      <a:pt x="5775" y="7558"/>
                    </a:moveTo>
                    <a:lnTo>
                      <a:pt x="5775" y="7916"/>
                    </a:lnTo>
                    <a:lnTo>
                      <a:pt x="5422" y="7916"/>
                    </a:lnTo>
                    <a:lnTo>
                      <a:pt x="5422" y="7558"/>
                    </a:lnTo>
                    <a:close/>
                    <a:moveTo>
                      <a:pt x="6202" y="7558"/>
                    </a:moveTo>
                    <a:lnTo>
                      <a:pt x="6202" y="7916"/>
                    </a:lnTo>
                    <a:lnTo>
                      <a:pt x="5849" y="7916"/>
                    </a:lnTo>
                    <a:lnTo>
                      <a:pt x="5849" y="7558"/>
                    </a:lnTo>
                    <a:close/>
                    <a:moveTo>
                      <a:pt x="6629" y="7558"/>
                    </a:moveTo>
                    <a:lnTo>
                      <a:pt x="6629" y="7916"/>
                    </a:lnTo>
                    <a:lnTo>
                      <a:pt x="6276" y="7916"/>
                    </a:lnTo>
                    <a:lnTo>
                      <a:pt x="6276" y="7558"/>
                    </a:lnTo>
                    <a:close/>
                    <a:moveTo>
                      <a:pt x="7056" y="7558"/>
                    </a:moveTo>
                    <a:lnTo>
                      <a:pt x="7056" y="7916"/>
                    </a:lnTo>
                    <a:lnTo>
                      <a:pt x="6703" y="7916"/>
                    </a:lnTo>
                    <a:lnTo>
                      <a:pt x="6703" y="7558"/>
                    </a:lnTo>
                    <a:close/>
                    <a:moveTo>
                      <a:pt x="7484" y="7558"/>
                    </a:moveTo>
                    <a:lnTo>
                      <a:pt x="7484" y="7916"/>
                    </a:lnTo>
                    <a:lnTo>
                      <a:pt x="7130" y="7916"/>
                    </a:lnTo>
                    <a:lnTo>
                      <a:pt x="7130" y="7558"/>
                    </a:lnTo>
                    <a:close/>
                    <a:moveTo>
                      <a:pt x="7911" y="7558"/>
                    </a:moveTo>
                    <a:lnTo>
                      <a:pt x="7911" y="7916"/>
                    </a:lnTo>
                    <a:lnTo>
                      <a:pt x="7558" y="7916"/>
                    </a:lnTo>
                    <a:lnTo>
                      <a:pt x="7558" y="7558"/>
                    </a:lnTo>
                    <a:close/>
                    <a:moveTo>
                      <a:pt x="8338" y="7558"/>
                    </a:moveTo>
                    <a:lnTo>
                      <a:pt x="8338" y="7916"/>
                    </a:lnTo>
                    <a:lnTo>
                      <a:pt x="7985" y="7916"/>
                    </a:lnTo>
                    <a:lnTo>
                      <a:pt x="7985" y="7558"/>
                    </a:lnTo>
                    <a:close/>
                    <a:moveTo>
                      <a:pt x="8765" y="7558"/>
                    </a:moveTo>
                    <a:lnTo>
                      <a:pt x="8765" y="7916"/>
                    </a:lnTo>
                    <a:lnTo>
                      <a:pt x="8412" y="7916"/>
                    </a:lnTo>
                    <a:lnTo>
                      <a:pt x="8412" y="7558"/>
                    </a:lnTo>
                    <a:close/>
                    <a:moveTo>
                      <a:pt x="9192" y="7558"/>
                    </a:moveTo>
                    <a:lnTo>
                      <a:pt x="9192" y="7916"/>
                    </a:lnTo>
                    <a:lnTo>
                      <a:pt x="8839" y="7916"/>
                    </a:lnTo>
                    <a:lnTo>
                      <a:pt x="8839" y="7558"/>
                    </a:lnTo>
                    <a:close/>
                    <a:moveTo>
                      <a:pt x="9619" y="7558"/>
                    </a:moveTo>
                    <a:lnTo>
                      <a:pt x="9619" y="7916"/>
                    </a:lnTo>
                    <a:lnTo>
                      <a:pt x="9266" y="7916"/>
                    </a:lnTo>
                    <a:lnTo>
                      <a:pt x="9266" y="7558"/>
                    </a:lnTo>
                    <a:close/>
                    <a:moveTo>
                      <a:pt x="10046" y="7558"/>
                    </a:moveTo>
                    <a:lnTo>
                      <a:pt x="10046" y="7916"/>
                    </a:lnTo>
                    <a:lnTo>
                      <a:pt x="9693" y="7916"/>
                    </a:lnTo>
                    <a:lnTo>
                      <a:pt x="9693" y="7558"/>
                    </a:lnTo>
                    <a:close/>
                    <a:moveTo>
                      <a:pt x="10474" y="7558"/>
                    </a:moveTo>
                    <a:lnTo>
                      <a:pt x="10474" y="7916"/>
                    </a:lnTo>
                    <a:lnTo>
                      <a:pt x="10120" y="7916"/>
                    </a:lnTo>
                    <a:lnTo>
                      <a:pt x="10120" y="7558"/>
                    </a:lnTo>
                    <a:close/>
                    <a:moveTo>
                      <a:pt x="10901" y="7558"/>
                    </a:moveTo>
                    <a:lnTo>
                      <a:pt x="10901" y="7916"/>
                    </a:lnTo>
                    <a:lnTo>
                      <a:pt x="10548" y="7916"/>
                    </a:lnTo>
                    <a:lnTo>
                      <a:pt x="10548" y="7558"/>
                    </a:lnTo>
                    <a:close/>
                    <a:moveTo>
                      <a:pt x="11328" y="7558"/>
                    </a:moveTo>
                    <a:lnTo>
                      <a:pt x="11328" y="7916"/>
                    </a:lnTo>
                    <a:lnTo>
                      <a:pt x="10975" y="7916"/>
                    </a:lnTo>
                    <a:lnTo>
                      <a:pt x="10975" y="7558"/>
                    </a:lnTo>
                    <a:close/>
                    <a:moveTo>
                      <a:pt x="11755" y="7558"/>
                    </a:moveTo>
                    <a:lnTo>
                      <a:pt x="11755" y="7916"/>
                    </a:lnTo>
                    <a:lnTo>
                      <a:pt x="11402" y="7916"/>
                    </a:lnTo>
                    <a:lnTo>
                      <a:pt x="11402" y="7558"/>
                    </a:lnTo>
                    <a:close/>
                    <a:moveTo>
                      <a:pt x="649" y="7985"/>
                    </a:moveTo>
                    <a:lnTo>
                      <a:pt x="649" y="8344"/>
                    </a:lnTo>
                    <a:lnTo>
                      <a:pt x="296" y="8344"/>
                    </a:lnTo>
                    <a:lnTo>
                      <a:pt x="296" y="7985"/>
                    </a:lnTo>
                    <a:close/>
                    <a:moveTo>
                      <a:pt x="1076" y="7985"/>
                    </a:moveTo>
                    <a:lnTo>
                      <a:pt x="1076" y="8344"/>
                    </a:lnTo>
                    <a:lnTo>
                      <a:pt x="723" y="8344"/>
                    </a:lnTo>
                    <a:lnTo>
                      <a:pt x="723" y="7985"/>
                    </a:lnTo>
                    <a:close/>
                    <a:moveTo>
                      <a:pt x="1504" y="7985"/>
                    </a:moveTo>
                    <a:lnTo>
                      <a:pt x="1504" y="8344"/>
                    </a:lnTo>
                    <a:lnTo>
                      <a:pt x="1151" y="8344"/>
                    </a:lnTo>
                    <a:lnTo>
                      <a:pt x="1151" y="7985"/>
                    </a:lnTo>
                    <a:close/>
                    <a:moveTo>
                      <a:pt x="1931" y="7985"/>
                    </a:moveTo>
                    <a:lnTo>
                      <a:pt x="1931" y="8344"/>
                    </a:lnTo>
                    <a:lnTo>
                      <a:pt x="1578" y="8344"/>
                    </a:lnTo>
                    <a:lnTo>
                      <a:pt x="1578" y="7985"/>
                    </a:lnTo>
                    <a:close/>
                    <a:moveTo>
                      <a:pt x="2358" y="7985"/>
                    </a:moveTo>
                    <a:lnTo>
                      <a:pt x="2358" y="8344"/>
                    </a:lnTo>
                    <a:lnTo>
                      <a:pt x="2005" y="8344"/>
                    </a:lnTo>
                    <a:lnTo>
                      <a:pt x="2005" y="7985"/>
                    </a:lnTo>
                    <a:close/>
                    <a:moveTo>
                      <a:pt x="2785" y="7985"/>
                    </a:moveTo>
                    <a:lnTo>
                      <a:pt x="2785" y="8344"/>
                    </a:lnTo>
                    <a:lnTo>
                      <a:pt x="2432" y="8344"/>
                    </a:lnTo>
                    <a:lnTo>
                      <a:pt x="2432" y="7985"/>
                    </a:lnTo>
                    <a:close/>
                    <a:moveTo>
                      <a:pt x="3212" y="7985"/>
                    </a:moveTo>
                    <a:lnTo>
                      <a:pt x="3212" y="8344"/>
                    </a:lnTo>
                    <a:lnTo>
                      <a:pt x="2859" y="8344"/>
                    </a:lnTo>
                    <a:lnTo>
                      <a:pt x="2859" y="7985"/>
                    </a:lnTo>
                    <a:close/>
                    <a:moveTo>
                      <a:pt x="3639" y="7985"/>
                    </a:moveTo>
                    <a:lnTo>
                      <a:pt x="3639" y="8344"/>
                    </a:lnTo>
                    <a:lnTo>
                      <a:pt x="3286" y="8344"/>
                    </a:lnTo>
                    <a:lnTo>
                      <a:pt x="3286" y="7985"/>
                    </a:lnTo>
                    <a:close/>
                    <a:moveTo>
                      <a:pt x="4066" y="7985"/>
                    </a:moveTo>
                    <a:lnTo>
                      <a:pt x="4066" y="8344"/>
                    </a:lnTo>
                    <a:lnTo>
                      <a:pt x="3713" y="8344"/>
                    </a:lnTo>
                    <a:lnTo>
                      <a:pt x="3713" y="7985"/>
                    </a:lnTo>
                    <a:close/>
                    <a:moveTo>
                      <a:pt x="4494" y="7985"/>
                    </a:moveTo>
                    <a:lnTo>
                      <a:pt x="4494" y="8344"/>
                    </a:lnTo>
                    <a:lnTo>
                      <a:pt x="4140" y="8344"/>
                    </a:lnTo>
                    <a:lnTo>
                      <a:pt x="4140" y="7985"/>
                    </a:lnTo>
                    <a:close/>
                    <a:moveTo>
                      <a:pt x="4921" y="7985"/>
                    </a:moveTo>
                    <a:lnTo>
                      <a:pt x="4921" y="8344"/>
                    </a:lnTo>
                    <a:lnTo>
                      <a:pt x="4568" y="8344"/>
                    </a:lnTo>
                    <a:lnTo>
                      <a:pt x="4568" y="7985"/>
                    </a:lnTo>
                    <a:close/>
                    <a:moveTo>
                      <a:pt x="5348" y="7985"/>
                    </a:moveTo>
                    <a:lnTo>
                      <a:pt x="5348" y="8344"/>
                    </a:lnTo>
                    <a:lnTo>
                      <a:pt x="4995" y="8344"/>
                    </a:lnTo>
                    <a:lnTo>
                      <a:pt x="4995" y="7985"/>
                    </a:lnTo>
                    <a:close/>
                    <a:moveTo>
                      <a:pt x="5775" y="7985"/>
                    </a:moveTo>
                    <a:lnTo>
                      <a:pt x="5775" y="8344"/>
                    </a:lnTo>
                    <a:lnTo>
                      <a:pt x="5422" y="8344"/>
                    </a:lnTo>
                    <a:lnTo>
                      <a:pt x="5422" y="7985"/>
                    </a:lnTo>
                    <a:close/>
                    <a:moveTo>
                      <a:pt x="6202" y="7985"/>
                    </a:moveTo>
                    <a:lnTo>
                      <a:pt x="6202" y="8344"/>
                    </a:lnTo>
                    <a:lnTo>
                      <a:pt x="5849" y="8344"/>
                    </a:lnTo>
                    <a:lnTo>
                      <a:pt x="5849" y="7985"/>
                    </a:lnTo>
                    <a:close/>
                    <a:moveTo>
                      <a:pt x="6629" y="7985"/>
                    </a:moveTo>
                    <a:lnTo>
                      <a:pt x="6629" y="8344"/>
                    </a:lnTo>
                    <a:lnTo>
                      <a:pt x="6276" y="8344"/>
                    </a:lnTo>
                    <a:lnTo>
                      <a:pt x="6276" y="7985"/>
                    </a:lnTo>
                    <a:close/>
                    <a:moveTo>
                      <a:pt x="7056" y="7985"/>
                    </a:moveTo>
                    <a:lnTo>
                      <a:pt x="7056" y="8344"/>
                    </a:lnTo>
                    <a:lnTo>
                      <a:pt x="6703" y="8344"/>
                    </a:lnTo>
                    <a:lnTo>
                      <a:pt x="6703" y="7985"/>
                    </a:lnTo>
                    <a:close/>
                    <a:moveTo>
                      <a:pt x="7484" y="7985"/>
                    </a:moveTo>
                    <a:lnTo>
                      <a:pt x="7484" y="8344"/>
                    </a:lnTo>
                    <a:lnTo>
                      <a:pt x="7130" y="8344"/>
                    </a:lnTo>
                    <a:lnTo>
                      <a:pt x="7130" y="7985"/>
                    </a:lnTo>
                    <a:close/>
                    <a:moveTo>
                      <a:pt x="7911" y="7985"/>
                    </a:moveTo>
                    <a:lnTo>
                      <a:pt x="7911" y="8344"/>
                    </a:lnTo>
                    <a:lnTo>
                      <a:pt x="7558" y="8344"/>
                    </a:lnTo>
                    <a:lnTo>
                      <a:pt x="7558" y="7985"/>
                    </a:lnTo>
                    <a:close/>
                    <a:moveTo>
                      <a:pt x="8338" y="7985"/>
                    </a:moveTo>
                    <a:lnTo>
                      <a:pt x="8338" y="8344"/>
                    </a:lnTo>
                    <a:lnTo>
                      <a:pt x="7985" y="8344"/>
                    </a:lnTo>
                    <a:lnTo>
                      <a:pt x="7985" y="7985"/>
                    </a:lnTo>
                    <a:close/>
                    <a:moveTo>
                      <a:pt x="8765" y="7985"/>
                    </a:moveTo>
                    <a:lnTo>
                      <a:pt x="8765" y="8344"/>
                    </a:lnTo>
                    <a:lnTo>
                      <a:pt x="8412" y="8344"/>
                    </a:lnTo>
                    <a:lnTo>
                      <a:pt x="8412" y="7985"/>
                    </a:lnTo>
                    <a:close/>
                    <a:moveTo>
                      <a:pt x="9192" y="7985"/>
                    </a:moveTo>
                    <a:lnTo>
                      <a:pt x="9192" y="8344"/>
                    </a:lnTo>
                    <a:lnTo>
                      <a:pt x="8839" y="8344"/>
                    </a:lnTo>
                    <a:lnTo>
                      <a:pt x="8839" y="7985"/>
                    </a:lnTo>
                    <a:close/>
                    <a:moveTo>
                      <a:pt x="9619" y="7985"/>
                    </a:moveTo>
                    <a:lnTo>
                      <a:pt x="9619" y="8344"/>
                    </a:lnTo>
                    <a:lnTo>
                      <a:pt x="9266" y="8344"/>
                    </a:lnTo>
                    <a:lnTo>
                      <a:pt x="9266" y="7985"/>
                    </a:lnTo>
                    <a:close/>
                    <a:moveTo>
                      <a:pt x="10046" y="7985"/>
                    </a:moveTo>
                    <a:lnTo>
                      <a:pt x="10046" y="8344"/>
                    </a:lnTo>
                    <a:lnTo>
                      <a:pt x="9693" y="8344"/>
                    </a:lnTo>
                    <a:lnTo>
                      <a:pt x="9693" y="7985"/>
                    </a:lnTo>
                    <a:close/>
                    <a:moveTo>
                      <a:pt x="10474" y="7985"/>
                    </a:moveTo>
                    <a:lnTo>
                      <a:pt x="10474" y="8344"/>
                    </a:lnTo>
                    <a:lnTo>
                      <a:pt x="10120" y="8344"/>
                    </a:lnTo>
                    <a:lnTo>
                      <a:pt x="10120" y="7985"/>
                    </a:lnTo>
                    <a:close/>
                    <a:moveTo>
                      <a:pt x="10901" y="7985"/>
                    </a:moveTo>
                    <a:lnTo>
                      <a:pt x="10901" y="8344"/>
                    </a:lnTo>
                    <a:lnTo>
                      <a:pt x="10548" y="8344"/>
                    </a:lnTo>
                    <a:lnTo>
                      <a:pt x="10548" y="7985"/>
                    </a:lnTo>
                    <a:close/>
                    <a:moveTo>
                      <a:pt x="11328" y="7985"/>
                    </a:moveTo>
                    <a:lnTo>
                      <a:pt x="11328" y="8344"/>
                    </a:lnTo>
                    <a:lnTo>
                      <a:pt x="10975" y="8344"/>
                    </a:lnTo>
                    <a:lnTo>
                      <a:pt x="10975" y="7985"/>
                    </a:lnTo>
                    <a:close/>
                    <a:moveTo>
                      <a:pt x="11755" y="7985"/>
                    </a:moveTo>
                    <a:lnTo>
                      <a:pt x="11755" y="8344"/>
                    </a:lnTo>
                    <a:lnTo>
                      <a:pt x="11402" y="8344"/>
                    </a:lnTo>
                    <a:lnTo>
                      <a:pt x="11402" y="7985"/>
                    </a:lnTo>
                    <a:close/>
                    <a:moveTo>
                      <a:pt x="649" y="8412"/>
                    </a:moveTo>
                    <a:lnTo>
                      <a:pt x="649" y="8771"/>
                    </a:lnTo>
                    <a:lnTo>
                      <a:pt x="296" y="8771"/>
                    </a:lnTo>
                    <a:lnTo>
                      <a:pt x="296" y="8412"/>
                    </a:lnTo>
                    <a:close/>
                    <a:moveTo>
                      <a:pt x="1076" y="8412"/>
                    </a:moveTo>
                    <a:lnTo>
                      <a:pt x="1076" y="8771"/>
                    </a:lnTo>
                    <a:lnTo>
                      <a:pt x="723" y="8771"/>
                    </a:lnTo>
                    <a:lnTo>
                      <a:pt x="723" y="8412"/>
                    </a:lnTo>
                    <a:close/>
                    <a:moveTo>
                      <a:pt x="1504" y="8412"/>
                    </a:moveTo>
                    <a:lnTo>
                      <a:pt x="1504" y="8771"/>
                    </a:lnTo>
                    <a:lnTo>
                      <a:pt x="1151" y="8771"/>
                    </a:lnTo>
                    <a:lnTo>
                      <a:pt x="1151" y="8412"/>
                    </a:lnTo>
                    <a:close/>
                    <a:moveTo>
                      <a:pt x="1931" y="8412"/>
                    </a:moveTo>
                    <a:lnTo>
                      <a:pt x="1931" y="8771"/>
                    </a:lnTo>
                    <a:lnTo>
                      <a:pt x="1578" y="8771"/>
                    </a:lnTo>
                    <a:lnTo>
                      <a:pt x="1578" y="8412"/>
                    </a:lnTo>
                    <a:close/>
                    <a:moveTo>
                      <a:pt x="2358" y="8412"/>
                    </a:moveTo>
                    <a:lnTo>
                      <a:pt x="2358" y="8771"/>
                    </a:lnTo>
                    <a:lnTo>
                      <a:pt x="2005" y="8771"/>
                    </a:lnTo>
                    <a:lnTo>
                      <a:pt x="2005" y="8412"/>
                    </a:lnTo>
                    <a:close/>
                    <a:moveTo>
                      <a:pt x="2785" y="8412"/>
                    </a:moveTo>
                    <a:lnTo>
                      <a:pt x="2785" y="8771"/>
                    </a:lnTo>
                    <a:lnTo>
                      <a:pt x="2432" y="8771"/>
                    </a:lnTo>
                    <a:lnTo>
                      <a:pt x="2432" y="8412"/>
                    </a:lnTo>
                    <a:close/>
                    <a:moveTo>
                      <a:pt x="3212" y="8412"/>
                    </a:moveTo>
                    <a:lnTo>
                      <a:pt x="3212" y="8771"/>
                    </a:lnTo>
                    <a:lnTo>
                      <a:pt x="2859" y="8771"/>
                    </a:lnTo>
                    <a:lnTo>
                      <a:pt x="2859" y="8412"/>
                    </a:lnTo>
                    <a:close/>
                    <a:moveTo>
                      <a:pt x="3639" y="8412"/>
                    </a:moveTo>
                    <a:lnTo>
                      <a:pt x="3639" y="8771"/>
                    </a:lnTo>
                    <a:lnTo>
                      <a:pt x="3286" y="8771"/>
                    </a:lnTo>
                    <a:lnTo>
                      <a:pt x="3286" y="8412"/>
                    </a:lnTo>
                    <a:close/>
                    <a:moveTo>
                      <a:pt x="4066" y="8412"/>
                    </a:moveTo>
                    <a:lnTo>
                      <a:pt x="4066" y="8771"/>
                    </a:lnTo>
                    <a:lnTo>
                      <a:pt x="3713" y="8771"/>
                    </a:lnTo>
                    <a:lnTo>
                      <a:pt x="3713" y="8412"/>
                    </a:lnTo>
                    <a:close/>
                    <a:moveTo>
                      <a:pt x="4494" y="8412"/>
                    </a:moveTo>
                    <a:lnTo>
                      <a:pt x="4494" y="8771"/>
                    </a:lnTo>
                    <a:lnTo>
                      <a:pt x="4140" y="8771"/>
                    </a:lnTo>
                    <a:lnTo>
                      <a:pt x="4140" y="8412"/>
                    </a:lnTo>
                    <a:close/>
                    <a:moveTo>
                      <a:pt x="4921" y="8412"/>
                    </a:moveTo>
                    <a:lnTo>
                      <a:pt x="4921" y="8771"/>
                    </a:lnTo>
                    <a:lnTo>
                      <a:pt x="4568" y="8771"/>
                    </a:lnTo>
                    <a:lnTo>
                      <a:pt x="4568" y="8412"/>
                    </a:lnTo>
                    <a:close/>
                    <a:moveTo>
                      <a:pt x="5348" y="8412"/>
                    </a:moveTo>
                    <a:lnTo>
                      <a:pt x="5348" y="8771"/>
                    </a:lnTo>
                    <a:lnTo>
                      <a:pt x="4995" y="8771"/>
                    </a:lnTo>
                    <a:lnTo>
                      <a:pt x="4995" y="8412"/>
                    </a:lnTo>
                    <a:close/>
                    <a:moveTo>
                      <a:pt x="5775" y="8412"/>
                    </a:moveTo>
                    <a:lnTo>
                      <a:pt x="5775" y="8771"/>
                    </a:lnTo>
                    <a:lnTo>
                      <a:pt x="5422" y="8771"/>
                    </a:lnTo>
                    <a:lnTo>
                      <a:pt x="5422" y="8412"/>
                    </a:lnTo>
                    <a:close/>
                    <a:moveTo>
                      <a:pt x="6202" y="8412"/>
                    </a:moveTo>
                    <a:lnTo>
                      <a:pt x="6202" y="8771"/>
                    </a:lnTo>
                    <a:lnTo>
                      <a:pt x="5849" y="8771"/>
                    </a:lnTo>
                    <a:lnTo>
                      <a:pt x="5849" y="8412"/>
                    </a:lnTo>
                    <a:close/>
                    <a:moveTo>
                      <a:pt x="6629" y="8412"/>
                    </a:moveTo>
                    <a:lnTo>
                      <a:pt x="6629" y="8771"/>
                    </a:lnTo>
                    <a:lnTo>
                      <a:pt x="6276" y="8771"/>
                    </a:lnTo>
                    <a:lnTo>
                      <a:pt x="6276" y="8412"/>
                    </a:lnTo>
                    <a:close/>
                    <a:moveTo>
                      <a:pt x="7056" y="8412"/>
                    </a:moveTo>
                    <a:lnTo>
                      <a:pt x="7056" y="8771"/>
                    </a:lnTo>
                    <a:lnTo>
                      <a:pt x="6703" y="8771"/>
                    </a:lnTo>
                    <a:lnTo>
                      <a:pt x="6703" y="8412"/>
                    </a:lnTo>
                    <a:close/>
                    <a:moveTo>
                      <a:pt x="7484" y="8412"/>
                    </a:moveTo>
                    <a:lnTo>
                      <a:pt x="7484" y="8771"/>
                    </a:lnTo>
                    <a:lnTo>
                      <a:pt x="7130" y="8771"/>
                    </a:lnTo>
                    <a:lnTo>
                      <a:pt x="7130" y="8412"/>
                    </a:lnTo>
                    <a:close/>
                    <a:moveTo>
                      <a:pt x="7911" y="8412"/>
                    </a:moveTo>
                    <a:lnTo>
                      <a:pt x="7911" y="8771"/>
                    </a:lnTo>
                    <a:lnTo>
                      <a:pt x="7558" y="8771"/>
                    </a:lnTo>
                    <a:lnTo>
                      <a:pt x="7558" y="8412"/>
                    </a:lnTo>
                    <a:close/>
                    <a:moveTo>
                      <a:pt x="8338" y="8412"/>
                    </a:moveTo>
                    <a:lnTo>
                      <a:pt x="8338" y="8771"/>
                    </a:lnTo>
                    <a:lnTo>
                      <a:pt x="7985" y="8771"/>
                    </a:lnTo>
                    <a:lnTo>
                      <a:pt x="7985" y="8412"/>
                    </a:lnTo>
                    <a:close/>
                    <a:moveTo>
                      <a:pt x="8765" y="8412"/>
                    </a:moveTo>
                    <a:lnTo>
                      <a:pt x="8765" y="8771"/>
                    </a:lnTo>
                    <a:lnTo>
                      <a:pt x="8412" y="8771"/>
                    </a:lnTo>
                    <a:lnTo>
                      <a:pt x="8412" y="8412"/>
                    </a:lnTo>
                    <a:close/>
                    <a:moveTo>
                      <a:pt x="9192" y="8412"/>
                    </a:moveTo>
                    <a:lnTo>
                      <a:pt x="9192" y="8771"/>
                    </a:lnTo>
                    <a:lnTo>
                      <a:pt x="8839" y="8771"/>
                    </a:lnTo>
                    <a:lnTo>
                      <a:pt x="8839" y="8412"/>
                    </a:lnTo>
                    <a:close/>
                    <a:moveTo>
                      <a:pt x="9619" y="8412"/>
                    </a:moveTo>
                    <a:lnTo>
                      <a:pt x="9619" y="8771"/>
                    </a:lnTo>
                    <a:lnTo>
                      <a:pt x="9266" y="8771"/>
                    </a:lnTo>
                    <a:lnTo>
                      <a:pt x="9266" y="8412"/>
                    </a:lnTo>
                    <a:close/>
                    <a:moveTo>
                      <a:pt x="10046" y="8412"/>
                    </a:moveTo>
                    <a:lnTo>
                      <a:pt x="10046" y="8771"/>
                    </a:lnTo>
                    <a:lnTo>
                      <a:pt x="9693" y="8771"/>
                    </a:lnTo>
                    <a:lnTo>
                      <a:pt x="9693" y="8412"/>
                    </a:lnTo>
                    <a:close/>
                    <a:moveTo>
                      <a:pt x="10474" y="8412"/>
                    </a:moveTo>
                    <a:lnTo>
                      <a:pt x="10474" y="8771"/>
                    </a:lnTo>
                    <a:lnTo>
                      <a:pt x="10120" y="8771"/>
                    </a:lnTo>
                    <a:lnTo>
                      <a:pt x="10120" y="8412"/>
                    </a:lnTo>
                    <a:close/>
                    <a:moveTo>
                      <a:pt x="10901" y="8412"/>
                    </a:moveTo>
                    <a:lnTo>
                      <a:pt x="10901" y="8771"/>
                    </a:lnTo>
                    <a:lnTo>
                      <a:pt x="10548" y="8771"/>
                    </a:lnTo>
                    <a:lnTo>
                      <a:pt x="10548" y="8412"/>
                    </a:lnTo>
                    <a:close/>
                    <a:moveTo>
                      <a:pt x="11328" y="8412"/>
                    </a:moveTo>
                    <a:lnTo>
                      <a:pt x="11328" y="8771"/>
                    </a:lnTo>
                    <a:lnTo>
                      <a:pt x="10975" y="8771"/>
                    </a:lnTo>
                    <a:lnTo>
                      <a:pt x="10975" y="8412"/>
                    </a:lnTo>
                    <a:close/>
                    <a:moveTo>
                      <a:pt x="11755" y="8412"/>
                    </a:moveTo>
                    <a:lnTo>
                      <a:pt x="11755" y="8771"/>
                    </a:lnTo>
                    <a:lnTo>
                      <a:pt x="11402" y="8771"/>
                    </a:lnTo>
                    <a:lnTo>
                      <a:pt x="11402" y="8412"/>
                    </a:lnTo>
                    <a:close/>
                    <a:moveTo>
                      <a:pt x="649" y="8839"/>
                    </a:moveTo>
                    <a:lnTo>
                      <a:pt x="649" y="9198"/>
                    </a:lnTo>
                    <a:lnTo>
                      <a:pt x="296" y="9198"/>
                    </a:lnTo>
                    <a:lnTo>
                      <a:pt x="296" y="8839"/>
                    </a:lnTo>
                    <a:close/>
                    <a:moveTo>
                      <a:pt x="1076" y="8839"/>
                    </a:moveTo>
                    <a:lnTo>
                      <a:pt x="1076" y="9198"/>
                    </a:lnTo>
                    <a:lnTo>
                      <a:pt x="723" y="9198"/>
                    </a:lnTo>
                    <a:lnTo>
                      <a:pt x="723" y="8839"/>
                    </a:lnTo>
                    <a:close/>
                    <a:moveTo>
                      <a:pt x="1504" y="8839"/>
                    </a:moveTo>
                    <a:lnTo>
                      <a:pt x="1504" y="9198"/>
                    </a:lnTo>
                    <a:lnTo>
                      <a:pt x="1151" y="9198"/>
                    </a:lnTo>
                    <a:lnTo>
                      <a:pt x="1151" y="8839"/>
                    </a:lnTo>
                    <a:close/>
                    <a:moveTo>
                      <a:pt x="1931" y="8839"/>
                    </a:moveTo>
                    <a:lnTo>
                      <a:pt x="1931" y="9198"/>
                    </a:lnTo>
                    <a:lnTo>
                      <a:pt x="1578" y="9198"/>
                    </a:lnTo>
                    <a:lnTo>
                      <a:pt x="1578" y="8839"/>
                    </a:lnTo>
                    <a:close/>
                    <a:moveTo>
                      <a:pt x="2358" y="8839"/>
                    </a:moveTo>
                    <a:lnTo>
                      <a:pt x="2358" y="9198"/>
                    </a:lnTo>
                    <a:lnTo>
                      <a:pt x="2005" y="9198"/>
                    </a:lnTo>
                    <a:lnTo>
                      <a:pt x="2005" y="8839"/>
                    </a:lnTo>
                    <a:close/>
                    <a:moveTo>
                      <a:pt x="2785" y="8839"/>
                    </a:moveTo>
                    <a:lnTo>
                      <a:pt x="2785" y="9198"/>
                    </a:lnTo>
                    <a:lnTo>
                      <a:pt x="2432" y="9198"/>
                    </a:lnTo>
                    <a:lnTo>
                      <a:pt x="2432" y="8839"/>
                    </a:lnTo>
                    <a:close/>
                    <a:moveTo>
                      <a:pt x="3212" y="8839"/>
                    </a:moveTo>
                    <a:lnTo>
                      <a:pt x="3212" y="9198"/>
                    </a:lnTo>
                    <a:lnTo>
                      <a:pt x="2859" y="9198"/>
                    </a:lnTo>
                    <a:lnTo>
                      <a:pt x="2859" y="8839"/>
                    </a:lnTo>
                    <a:close/>
                    <a:moveTo>
                      <a:pt x="3639" y="8839"/>
                    </a:moveTo>
                    <a:lnTo>
                      <a:pt x="3639" y="9198"/>
                    </a:lnTo>
                    <a:lnTo>
                      <a:pt x="3286" y="9198"/>
                    </a:lnTo>
                    <a:lnTo>
                      <a:pt x="3286" y="8839"/>
                    </a:lnTo>
                    <a:close/>
                    <a:moveTo>
                      <a:pt x="4066" y="8839"/>
                    </a:moveTo>
                    <a:lnTo>
                      <a:pt x="4066" y="9198"/>
                    </a:lnTo>
                    <a:lnTo>
                      <a:pt x="3713" y="9198"/>
                    </a:lnTo>
                    <a:lnTo>
                      <a:pt x="3713" y="8839"/>
                    </a:lnTo>
                    <a:close/>
                    <a:moveTo>
                      <a:pt x="4494" y="8839"/>
                    </a:moveTo>
                    <a:lnTo>
                      <a:pt x="4494" y="9198"/>
                    </a:lnTo>
                    <a:lnTo>
                      <a:pt x="4140" y="9198"/>
                    </a:lnTo>
                    <a:lnTo>
                      <a:pt x="4140" y="8839"/>
                    </a:lnTo>
                    <a:close/>
                    <a:moveTo>
                      <a:pt x="4921" y="8839"/>
                    </a:moveTo>
                    <a:lnTo>
                      <a:pt x="4921" y="9198"/>
                    </a:lnTo>
                    <a:lnTo>
                      <a:pt x="4568" y="9198"/>
                    </a:lnTo>
                    <a:lnTo>
                      <a:pt x="4568" y="8839"/>
                    </a:lnTo>
                    <a:close/>
                    <a:moveTo>
                      <a:pt x="5348" y="8839"/>
                    </a:moveTo>
                    <a:lnTo>
                      <a:pt x="5348" y="9198"/>
                    </a:lnTo>
                    <a:lnTo>
                      <a:pt x="4995" y="9198"/>
                    </a:lnTo>
                    <a:lnTo>
                      <a:pt x="4995" y="8839"/>
                    </a:lnTo>
                    <a:close/>
                    <a:moveTo>
                      <a:pt x="5775" y="8839"/>
                    </a:moveTo>
                    <a:lnTo>
                      <a:pt x="5775" y="9198"/>
                    </a:lnTo>
                    <a:lnTo>
                      <a:pt x="5422" y="9198"/>
                    </a:lnTo>
                    <a:lnTo>
                      <a:pt x="5422" y="8839"/>
                    </a:lnTo>
                    <a:close/>
                    <a:moveTo>
                      <a:pt x="6202" y="8839"/>
                    </a:moveTo>
                    <a:lnTo>
                      <a:pt x="6202" y="9198"/>
                    </a:lnTo>
                    <a:lnTo>
                      <a:pt x="5849" y="9198"/>
                    </a:lnTo>
                    <a:lnTo>
                      <a:pt x="5849" y="8839"/>
                    </a:lnTo>
                    <a:close/>
                    <a:moveTo>
                      <a:pt x="6629" y="8839"/>
                    </a:moveTo>
                    <a:lnTo>
                      <a:pt x="6629" y="9198"/>
                    </a:lnTo>
                    <a:lnTo>
                      <a:pt x="6276" y="9198"/>
                    </a:lnTo>
                    <a:lnTo>
                      <a:pt x="6276" y="8839"/>
                    </a:lnTo>
                    <a:close/>
                    <a:moveTo>
                      <a:pt x="7056" y="8839"/>
                    </a:moveTo>
                    <a:lnTo>
                      <a:pt x="7056" y="9198"/>
                    </a:lnTo>
                    <a:lnTo>
                      <a:pt x="6703" y="9198"/>
                    </a:lnTo>
                    <a:lnTo>
                      <a:pt x="6703" y="8839"/>
                    </a:lnTo>
                    <a:close/>
                    <a:moveTo>
                      <a:pt x="7484" y="8839"/>
                    </a:moveTo>
                    <a:lnTo>
                      <a:pt x="7484" y="9198"/>
                    </a:lnTo>
                    <a:lnTo>
                      <a:pt x="7130" y="9198"/>
                    </a:lnTo>
                    <a:lnTo>
                      <a:pt x="7130" y="8839"/>
                    </a:lnTo>
                    <a:close/>
                    <a:moveTo>
                      <a:pt x="7911" y="8839"/>
                    </a:moveTo>
                    <a:lnTo>
                      <a:pt x="7911" y="9198"/>
                    </a:lnTo>
                    <a:lnTo>
                      <a:pt x="7558" y="9198"/>
                    </a:lnTo>
                    <a:lnTo>
                      <a:pt x="7558" y="8839"/>
                    </a:lnTo>
                    <a:close/>
                    <a:moveTo>
                      <a:pt x="8338" y="8839"/>
                    </a:moveTo>
                    <a:lnTo>
                      <a:pt x="8338" y="9198"/>
                    </a:lnTo>
                    <a:lnTo>
                      <a:pt x="7985" y="9198"/>
                    </a:lnTo>
                    <a:lnTo>
                      <a:pt x="7985" y="8839"/>
                    </a:lnTo>
                    <a:close/>
                    <a:moveTo>
                      <a:pt x="8765" y="8839"/>
                    </a:moveTo>
                    <a:lnTo>
                      <a:pt x="8765" y="9198"/>
                    </a:lnTo>
                    <a:lnTo>
                      <a:pt x="8412" y="9198"/>
                    </a:lnTo>
                    <a:lnTo>
                      <a:pt x="8412" y="8839"/>
                    </a:lnTo>
                    <a:close/>
                    <a:moveTo>
                      <a:pt x="9192" y="8839"/>
                    </a:moveTo>
                    <a:lnTo>
                      <a:pt x="9192" y="9198"/>
                    </a:lnTo>
                    <a:lnTo>
                      <a:pt x="8839" y="9198"/>
                    </a:lnTo>
                    <a:lnTo>
                      <a:pt x="8839" y="8839"/>
                    </a:lnTo>
                    <a:close/>
                    <a:moveTo>
                      <a:pt x="9619" y="8839"/>
                    </a:moveTo>
                    <a:lnTo>
                      <a:pt x="9619" y="9198"/>
                    </a:lnTo>
                    <a:lnTo>
                      <a:pt x="9266" y="9198"/>
                    </a:lnTo>
                    <a:lnTo>
                      <a:pt x="9266" y="8839"/>
                    </a:lnTo>
                    <a:close/>
                    <a:moveTo>
                      <a:pt x="10046" y="8839"/>
                    </a:moveTo>
                    <a:lnTo>
                      <a:pt x="10046" y="9198"/>
                    </a:lnTo>
                    <a:lnTo>
                      <a:pt x="9693" y="9198"/>
                    </a:lnTo>
                    <a:lnTo>
                      <a:pt x="9693" y="8839"/>
                    </a:lnTo>
                    <a:close/>
                    <a:moveTo>
                      <a:pt x="10474" y="8839"/>
                    </a:moveTo>
                    <a:lnTo>
                      <a:pt x="10474" y="9198"/>
                    </a:lnTo>
                    <a:lnTo>
                      <a:pt x="10120" y="9198"/>
                    </a:lnTo>
                    <a:lnTo>
                      <a:pt x="10120" y="8839"/>
                    </a:lnTo>
                    <a:close/>
                    <a:moveTo>
                      <a:pt x="10901" y="8839"/>
                    </a:moveTo>
                    <a:lnTo>
                      <a:pt x="10901" y="9198"/>
                    </a:lnTo>
                    <a:lnTo>
                      <a:pt x="10548" y="9198"/>
                    </a:lnTo>
                    <a:lnTo>
                      <a:pt x="10548" y="8839"/>
                    </a:lnTo>
                    <a:close/>
                    <a:moveTo>
                      <a:pt x="11328" y="8839"/>
                    </a:moveTo>
                    <a:lnTo>
                      <a:pt x="11328" y="9198"/>
                    </a:lnTo>
                    <a:lnTo>
                      <a:pt x="10975" y="9198"/>
                    </a:lnTo>
                    <a:lnTo>
                      <a:pt x="10975" y="8839"/>
                    </a:lnTo>
                    <a:close/>
                    <a:moveTo>
                      <a:pt x="11755" y="8839"/>
                    </a:moveTo>
                    <a:lnTo>
                      <a:pt x="11755" y="9198"/>
                    </a:lnTo>
                    <a:lnTo>
                      <a:pt x="11402" y="9198"/>
                    </a:lnTo>
                    <a:lnTo>
                      <a:pt x="11402" y="8839"/>
                    </a:lnTo>
                    <a:close/>
                    <a:moveTo>
                      <a:pt x="649" y="9266"/>
                    </a:moveTo>
                    <a:lnTo>
                      <a:pt x="649" y="9625"/>
                    </a:lnTo>
                    <a:lnTo>
                      <a:pt x="296" y="9625"/>
                    </a:lnTo>
                    <a:lnTo>
                      <a:pt x="296" y="9266"/>
                    </a:lnTo>
                    <a:close/>
                    <a:moveTo>
                      <a:pt x="1076" y="9266"/>
                    </a:moveTo>
                    <a:lnTo>
                      <a:pt x="1076" y="9625"/>
                    </a:lnTo>
                    <a:lnTo>
                      <a:pt x="723" y="9625"/>
                    </a:lnTo>
                    <a:lnTo>
                      <a:pt x="723" y="9266"/>
                    </a:lnTo>
                    <a:close/>
                    <a:moveTo>
                      <a:pt x="1504" y="9266"/>
                    </a:moveTo>
                    <a:lnTo>
                      <a:pt x="1504" y="9625"/>
                    </a:lnTo>
                    <a:lnTo>
                      <a:pt x="1151" y="9625"/>
                    </a:lnTo>
                    <a:lnTo>
                      <a:pt x="1151" y="9266"/>
                    </a:lnTo>
                    <a:close/>
                    <a:moveTo>
                      <a:pt x="1931" y="9266"/>
                    </a:moveTo>
                    <a:lnTo>
                      <a:pt x="1931" y="9625"/>
                    </a:lnTo>
                    <a:lnTo>
                      <a:pt x="1578" y="9625"/>
                    </a:lnTo>
                    <a:lnTo>
                      <a:pt x="1578" y="9266"/>
                    </a:lnTo>
                    <a:close/>
                    <a:moveTo>
                      <a:pt x="2358" y="9266"/>
                    </a:moveTo>
                    <a:lnTo>
                      <a:pt x="2358" y="9625"/>
                    </a:lnTo>
                    <a:lnTo>
                      <a:pt x="2005" y="9625"/>
                    </a:lnTo>
                    <a:lnTo>
                      <a:pt x="2005" y="9266"/>
                    </a:lnTo>
                    <a:close/>
                    <a:moveTo>
                      <a:pt x="2785" y="9266"/>
                    </a:moveTo>
                    <a:lnTo>
                      <a:pt x="2785" y="9625"/>
                    </a:lnTo>
                    <a:lnTo>
                      <a:pt x="2432" y="9625"/>
                    </a:lnTo>
                    <a:lnTo>
                      <a:pt x="2432" y="9266"/>
                    </a:lnTo>
                    <a:close/>
                    <a:moveTo>
                      <a:pt x="3212" y="9266"/>
                    </a:moveTo>
                    <a:lnTo>
                      <a:pt x="3212" y="9625"/>
                    </a:lnTo>
                    <a:lnTo>
                      <a:pt x="2859" y="9625"/>
                    </a:lnTo>
                    <a:lnTo>
                      <a:pt x="2859" y="9266"/>
                    </a:lnTo>
                    <a:close/>
                    <a:moveTo>
                      <a:pt x="3639" y="9266"/>
                    </a:moveTo>
                    <a:lnTo>
                      <a:pt x="3639" y="9625"/>
                    </a:lnTo>
                    <a:lnTo>
                      <a:pt x="3286" y="9625"/>
                    </a:lnTo>
                    <a:lnTo>
                      <a:pt x="3286" y="9266"/>
                    </a:lnTo>
                    <a:close/>
                    <a:moveTo>
                      <a:pt x="4066" y="9266"/>
                    </a:moveTo>
                    <a:lnTo>
                      <a:pt x="4066" y="9625"/>
                    </a:lnTo>
                    <a:lnTo>
                      <a:pt x="3713" y="9625"/>
                    </a:lnTo>
                    <a:lnTo>
                      <a:pt x="3713" y="9266"/>
                    </a:lnTo>
                    <a:close/>
                    <a:moveTo>
                      <a:pt x="4494" y="9266"/>
                    </a:moveTo>
                    <a:lnTo>
                      <a:pt x="4494" y="9625"/>
                    </a:lnTo>
                    <a:lnTo>
                      <a:pt x="4140" y="9625"/>
                    </a:lnTo>
                    <a:lnTo>
                      <a:pt x="4140" y="9266"/>
                    </a:lnTo>
                    <a:close/>
                    <a:moveTo>
                      <a:pt x="4921" y="9266"/>
                    </a:moveTo>
                    <a:lnTo>
                      <a:pt x="4921" y="9625"/>
                    </a:lnTo>
                    <a:lnTo>
                      <a:pt x="4568" y="9625"/>
                    </a:lnTo>
                    <a:lnTo>
                      <a:pt x="4568" y="9266"/>
                    </a:lnTo>
                    <a:close/>
                    <a:moveTo>
                      <a:pt x="5348" y="9266"/>
                    </a:moveTo>
                    <a:lnTo>
                      <a:pt x="5348" y="9625"/>
                    </a:lnTo>
                    <a:lnTo>
                      <a:pt x="4995" y="9625"/>
                    </a:lnTo>
                    <a:lnTo>
                      <a:pt x="4995" y="9266"/>
                    </a:lnTo>
                    <a:close/>
                    <a:moveTo>
                      <a:pt x="5775" y="9266"/>
                    </a:moveTo>
                    <a:lnTo>
                      <a:pt x="5775" y="9625"/>
                    </a:lnTo>
                    <a:lnTo>
                      <a:pt x="5422" y="9625"/>
                    </a:lnTo>
                    <a:lnTo>
                      <a:pt x="5422" y="9266"/>
                    </a:lnTo>
                    <a:close/>
                    <a:moveTo>
                      <a:pt x="6202" y="9266"/>
                    </a:moveTo>
                    <a:lnTo>
                      <a:pt x="6202" y="9625"/>
                    </a:lnTo>
                    <a:lnTo>
                      <a:pt x="5849" y="9625"/>
                    </a:lnTo>
                    <a:lnTo>
                      <a:pt x="5849" y="9266"/>
                    </a:lnTo>
                    <a:close/>
                    <a:moveTo>
                      <a:pt x="6629" y="9266"/>
                    </a:moveTo>
                    <a:lnTo>
                      <a:pt x="6629" y="9625"/>
                    </a:lnTo>
                    <a:lnTo>
                      <a:pt x="6276" y="9625"/>
                    </a:lnTo>
                    <a:lnTo>
                      <a:pt x="6276" y="9266"/>
                    </a:lnTo>
                    <a:close/>
                    <a:moveTo>
                      <a:pt x="7056" y="9266"/>
                    </a:moveTo>
                    <a:lnTo>
                      <a:pt x="7056" y="9625"/>
                    </a:lnTo>
                    <a:lnTo>
                      <a:pt x="6703" y="9625"/>
                    </a:lnTo>
                    <a:lnTo>
                      <a:pt x="6703" y="9266"/>
                    </a:lnTo>
                    <a:close/>
                    <a:moveTo>
                      <a:pt x="7484" y="9266"/>
                    </a:moveTo>
                    <a:lnTo>
                      <a:pt x="7484" y="9625"/>
                    </a:lnTo>
                    <a:lnTo>
                      <a:pt x="7130" y="9625"/>
                    </a:lnTo>
                    <a:lnTo>
                      <a:pt x="7130" y="9266"/>
                    </a:lnTo>
                    <a:close/>
                    <a:moveTo>
                      <a:pt x="7911" y="9266"/>
                    </a:moveTo>
                    <a:lnTo>
                      <a:pt x="7911" y="9625"/>
                    </a:lnTo>
                    <a:lnTo>
                      <a:pt x="7558" y="9625"/>
                    </a:lnTo>
                    <a:lnTo>
                      <a:pt x="7558" y="9266"/>
                    </a:lnTo>
                    <a:close/>
                    <a:moveTo>
                      <a:pt x="8338" y="9266"/>
                    </a:moveTo>
                    <a:lnTo>
                      <a:pt x="8338" y="9625"/>
                    </a:lnTo>
                    <a:lnTo>
                      <a:pt x="7985" y="9625"/>
                    </a:lnTo>
                    <a:lnTo>
                      <a:pt x="7985" y="9266"/>
                    </a:lnTo>
                    <a:close/>
                    <a:moveTo>
                      <a:pt x="8765" y="9266"/>
                    </a:moveTo>
                    <a:lnTo>
                      <a:pt x="8765" y="9625"/>
                    </a:lnTo>
                    <a:lnTo>
                      <a:pt x="8412" y="9625"/>
                    </a:lnTo>
                    <a:lnTo>
                      <a:pt x="8412" y="9266"/>
                    </a:lnTo>
                    <a:close/>
                    <a:moveTo>
                      <a:pt x="9192" y="9266"/>
                    </a:moveTo>
                    <a:lnTo>
                      <a:pt x="9192" y="9625"/>
                    </a:lnTo>
                    <a:lnTo>
                      <a:pt x="8839" y="9625"/>
                    </a:lnTo>
                    <a:lnTo>
                      <a:pt x="8839" y="9266"/>
                    </a:lnTo>
                    <a:close/>
                    <a:moveTo>
                      <a:pt x="9619" y="9266"/>
                    </a:moveTo>
                    <a:lnTo>
                      <a:pt x="9619" y="9625"/>
                    </a:lnTo>
                    <a:lnTo>
                      <a:pt x="9266" y="9625"/>
                    </a:lnTo>
                    <a:lnTo>
                      <a:pt x="9266" y="9266"/>
                    </a:lnTo>
                    <a:close/>
                    <a:moveTo>
                      <a:pt x="10046" y="9266"/>
                    </a:moveTo>
                    <a:lnTo>
                      <a:pt x="10046" y="9625"/>
                    </a:lnTo>
                    <a:lnTo>
                      <a:pt x="9693" y="9625"/>
                    </a:lnTo>
                    <a:lnTo>
                      <a:pt x="9693" y="9266"/>
                    </a:lnTo>
                    <a:close/>
                    <a:moveTo>
                      <a:pt x="10474" y="9266"/>
                    </a:moveTo>
                    <a:lnTo>
                      <a:pt x="10474" y="9625"/>
                    </a:lnTo>
                    <a:lnTo>
                      <a:pt x="10120" y="9625"/>
                    </a:lnTo>
                    <a:lnTo>
                      <a:pt x="10120" y="9266"/>
                    </a:lnTo>
                    <a:close/>
                    <a:moveTo>
                      <a:pt x="10901" y="9266"/>
                    </a:moveTo>
                    <a:lnTo>
                      <a:pt x="10901" y="9625"/>
                    </a:lnTo>
                    <a:lnTo>
                      <a:pt x="10548" y="9625"/>
                    </a:lnTo>
                    <a:lnTo>
                      <a:pt x="10548" y="9266"/>
                    </a:lnTo>
                    <a:close/>
                    <a:moveTo>
                      <a:pt x="11328" y="9266"/>
                    </a:moveTo>
                    <a:lnTo>
                      <a:pt x="11328" y="9625"/>
                    </a:lnTo>
                    <a:lnTo>
                      <a:pt x="10975" y="9625"/>
                    </a:lnTo>
                    <a:lnTo>
                      <a:pt x="10975" y="9266"/>
                    </a:lnTo>
                    <a:close/>
                    <a:moveTo>
                      <a:pt x="11755" y="9266"/>
                    </a:moveTo>
                    <a:lnTo>
                      <a:pt x="11755" y="9625"/>
                    </a:lnTo>
                    <a:lnTo>
                      <a:pt x="11402" y="9625"/>
                    </a:lnTo>
                    <a:lnTo>
                      <a:pt x="11402" y="9266"/>
                    </a:lnTo>
                    <a:close/>
                    <a:moveTo>
                      <a:pt x="649" y="9693"/>
                    </a:moveTo>
                    <a:lnTo>
                      <a:pt x="649" y="10052"/>
                    </a:lnTo>
                    <a:lnTo>
                      <a:pt x="296" y="10052"/>
                    </a:lnTo>
                    <a:lnTo>
                      <a:pt x="296" y="9693"/>
                    </a:lnTo>
                    <a:close/>
                    <a:moveTo>
                      <a:pt x="1076" y="9693"/>
                    </a:moveTo>
                    <a:lnTo>
                      <a:pt x="1076" y="10052"/>
                    </a:lnTo>
                    <a:lnTo>
                      <a:pt x="723" y="10052"/>
                    </a:lnTo>
                    <a:lnTo>
                      <a:pt x="723" y="9693"/>
                    </a:lnTo>
                    <a:close/>
                    <a:moveTo>
                      <a:pt x="1504" y="9693"/>
                    </a:moveTo>
                    <a:lnTo>
                      <a:pt x="1504" y="10052"/>
                    </a:lnTo>
                    <a:lnTo>
                      <a:pt x="1151" y="10052"/>
                    </a:lnTo>
                    <a:lnTo>
                      <a:pt x="1151" y="9693"/>
                    </a:lnTo>
                    <a:close/>
                    <a:moveTo>
                      <a:pt x="1931" y="9693"/>
                    </a:moveTo>
                    <a:lnTo>
                      <a:pt x="1931" y="10052"/>
                    </a:lnTo>
                    <a:lnTo>
                      <a:pt x="1578" y="10052"/>
                    </a:lnTo>
                    <a:lnTo>
                      <a:pt x="1578" y="9693"/>
                    </a:lnTo>
                    <a:close/>
                    <a:moveTo>
                      <a:pt x="2358" y="9693"/>
                    </a:moveTo>
                    <a:lnTo>
                      <a:pt x="2358" y="10052"/>
                    </a:lnTo>
                    <a:lnTo>
                      <a:pt x="2005" y="10052"/>
                    </a:lnTo>
                    <a:lnTo>
                      <a:pt x="2005" y="9693"/>
                    </a:lnTo>
                    <a:close/>
                    <a:moveTo>
                      <a:pt x="2785" y="9693"/>
                    </a:moveTo>
                    <a:lnTo>
                      <a:pt x="2785" y="10052"/>
                    </a:lnTo>
                    <a:lnTo>
                      <a:pt x="2432" y="10052"/>
                    </a:lnTo>
                    <a:lnTo>
                      <a:pt x="2432" y="9693"/>
                    </a:lnTo>
                    <a:close/>
                    <a:moveTo>
                      <a:pt x="3212" y="9693"/>
                    </a:moveTo>
                    <a:lnTo>
                      <a:pt x="3212" y="10052"/>
                    </a:lnTo>
                    <a:lnTo>
                      <a:pt x="2859" y="10052"/>
                    </a:lnTo>
                    <a:lnTo>
                      <a:pt x="2859" y="9693"/>
                    </a:lnTo>
                    <a:close/>
                    <a:moveTo>
                      <a:pt x="3639" y="9693"/>
                    </a:moveTo>
                    <a:lnTo>
                      <a:pt x="3639" y="10052"/>
                    </a:lnTo>
                    <a:lnTo>
                      <a:pt x="3286" y="10052"/>
                    </a:lnTo>
                    <a:lnTo>
                      <a:pt x="3286" y="9693"/>
                    </a:lnTo>
                    <a:close/>
                    <a:moveTo>
                      <a:pt x="4066" y="9693"/>
                    </a:moveTo>
                    <a:lnTo>
                      <a:pt x="4066" y="10052"/>
                    </a:lnTo>
                    <a:lnTo>
                      <a:pt x="3713" y="10052"/>
                    </a:lnTo>
                    <a:lnTo>
                      <a:pt x="3713" y="9693"/>
                    </a:lnTo>
                    <a:close/>
                    <a:moveTo>
                      <a:pt x="4494" y="9693"/>
                    </a:moveTo>
                    <a:lnTo>
                      <a:pt x="4494" y="10052"/>
                    </a:lnTo>
                    <a:lnTo>
                      <a:pt x="4140" y="10052"/>
                    </a:lnTo>
                    <a:lnTo>
                      <a:pt x="4140" y="9693"/>
                    </a:lnTo>
                    <a:close/>
                    <a:moveTo>
                      <a:pt x="4921" y="9693"/>
                    </a:moveTo>
                    <a:lnTo>
                      <a:pt x="4921" y="10052"/>
                    </a:lnTo>
                    <a:lnTo>
                      <a:pt x="4568" y="10052"/>
                    </a:lnTo>
                    <a:lnTo>
                      <a:pt x="4568" y="9693"/>
                    </a:lnTo>
                    <a:close/>
                    <a:moveTo>
                      <a:pt x="5348" y="9693"/>
                    </a:moveTo>
                    <a:lnTo>
                      <a:pt x="5348" y="10052"/>
                    </a:lnTo>
                    <a:lnTo>
                      <a:pt x="4995" y="10052"/>
                    </a:lnTo>
                    <a:lnTo>
                      <a:pt x="4995" y="9693"/>
                    </a:lnTo>
                    <a:close/>
                    <a:moveTo>
                      <a:pt x="5775" y="9693"/>
                    </a:moveTo>
                    <a:lnTo>
                      <a:pt x="5775" y="10052"/>
                    </a:lnTo>
                    <a:lnTo>
                      <a:pt x="5422" y="10052"/>
                    </a:lnTo>
                    <a:lnTo>
                      <a:pt x="5422" y="9693"/>
                    </a:lnTo>
                    <a:close/>
                    <a:moveTo>
                      <a:pt x="6202" y="9693"/>
                    </a:moveTo>
                    <a:lnTo>
                      <a:pt x="6202" y="10052"/>
                    </a:lnTo>
                    <a:lnTo>
                      <a:pt x="5849" y="10052"/>
                    </a:lnTo>
                    <a:lnTo>
                      <a:pt x="5849" y="9693"/>
                    </a:lnTo>
                    <a:close/>
                    <a:moveTo>
                      <a:pt x="6629" y="9693"/>
                    </a:moveTo>
                    <a:lnTo>
                      <a:pt x="6629" y="10052"/>
                    </a:lnTo>
                    <a:lnTo>
                      <a:pt x="6276" y="10052"/>
                    </a:lnTo>
                    <a:lnTo>
                      <a:pt x="6276" y="9693"/>
                    </a:lnTo>
                    <a:close/>
                    <a:moveTo>
                      <a:pt x="7056" y="9693"/>
                    </a:moveTo>
                    <a:lnTo>
                      <a:pt x="7056" y="10052"/>
                    </a:lnTo>
                    <a:lnTo>
                      <a:pt x="6703" y="10052"/>
                    </a:lnTo>
                    <a:lnTo>
                      <a:pt x="6703" y="9693"/>
                    </a:lnTo>
                    <a:close/>
                    <a:moveTo>
                      <a:pt x="7484" y="9693"/>
                    </a:moveTo>
                    <a:lnTo>
                      <a:pt x="7484" y="10052"/>
                    </a:lnTo>
                    <a:lnTo>
                      <a:pt x="7130" y="10052"/>
                    </a:lnTo>
                    <a:lnTo>
                      <a:pt x="7130" y="9693"/>
                    </a:lnTo>
                    <a:close/>
                    <a:moveTo>
                      <a:pt x="7911" y="9693"/>
                    </a:moveTo>
                    <a:lnTo>
                      <a:pt x="7911" y="10052"/>
                    </a:lnTo>
                    <a:lnTo>
                      <a:pt x="7558" y="10052"/>
                    </a:lnTo>
                    <a:lnTo>
                      <a:pt x="7558" y="9693"/>
                    </a:lnTo>
                    <a:close/>
                    <a:moveTo>
                      <a:pt x="8338" y="9693"/>
                    </a:moveTo>
                    <a:lnTo>
                      <a:pt x="8338" y="10052"/>
                    </a:lnTo>
                    <a:lnTo>
                      <a:pt x="7985" y="10052"/>
                    </a:lnTo>
                    <a:lnTo>
                      <a:pt x="7985" y="9693"/>
                    </a:lnTo>
                    <a:close/>
                    <a:moveTo>
                      <a:pt x="8765" y="9693"/>
                    </a:moveTo>
                    <a:lnTo>
                      <a:pt x="8765" y="10052"/>
                    </a:lnTo>
                    <a:lnTo>
                      <a:pt x="8412" y="10052"/>
                    </a:lnTo>
                    <a:lnTo>
                      <a:pt x="8412" y="9693"/>
                    </a:lnTo>
                    <a:close/>
                    <a:moveTo>
                      <a:pt x="9192" y="9693"/>
                    </a:moveTo>
                    <a:lnTo>
                      <a:pt x="9192" y="10052"/>
                    </a:lnTo>
                    <a:lnTo>
                      <a:pt x="8839" y="10052"/>
                    </a:lnTo>
                    <a:lnTo>
                      <a:pt x="8839" y="9693"/>
                    </a:lnTo>
                    <a:close/>
                    <a:moveTo>
                      <a:pt x="9619" y="9693"/>
                    </a:moveTo>
                    <a:lnTo>
                      <a:pt x="9619" y="10052"/>
                    </a:lnTo>
                    <a:lnTo>
                      <a:pt x="9266" y="10052"/>
                    </a:lnTo>
                    <a:lnTo>
                      <a:pt x="9266" y="9693"/>
                    </a:lnTo>
                    <a:close/>
                    <a:moveTo>
                      <a:pt x="10046" y="9693"/>
                    </a:moveTo>
                    <a:lnTo>
                      <a:pt x="10046" y="10052"/>
                    </a:lnTo>
                    <a:lnTo>
                      <a:pt x="9693" y="10052"/>
                    </a:lnTo>
                    <a:lnTo>
                      <a:pt x="9693" y="9693"/>
                    </a:lnTo>
                    <a:close/>
                    <a:moveTo>
                      <a:pt x="10474" y="9693"/>
                    </a:moveTo>
                    <a:lnTo>
                      <a:pt x="10474" y="10052"/>
                    </a:lnTo>
                    <a:lnTo>
                      <a:pt x="10120" y="10052"/>
                    </a:lnTo>
                    <a:lnTo>
                      <a:pt x="10120" y="9693"/>
                    </a:lnTo>
                    <a:close/>
                    <a:moveTo>
                      <a:pt x="10901" y="9693"/>
                    </a:moveTo>
                    <a:lnTo>
                      <a:pt x="10901" y="10052"/>
                    </a:lnTo>
                    <a:lnTo>
                      <a:pt x="10548" y="10052"/>
                    </a:lnTo>
                    <a:lnTo>
                      <a:pt x="10548" y="9693"/>
                    </a:lnTo>
                    <a:close/>
                    <a:moveTo>
                      <a:pt x="11328" y="9693"/>
                    </a:moveTo>
                    <a:lnTo>
                      <a:pt x="11328" y="10052"/>
                    </a:lnTo>
                    <a:lnTo>
                      <a:pt x="10975" y="10052"/>
                    </a:lnTo>
                    <a:lnTo>
                      <a:pt x="10975" y="9693"/>
                    </a:lnTo>
                    <a:close/>
                    <a:moveTo>
                      <a:pt x="11755" y="9693"/>
                    </a:moveTo>
                    <a:lnTo>
                      <a:pt x="11755" y="10052"/>
                    </a:lnTo>
                    <a:lnTo>
                      <a:pt x="11402" y="10052"/>
                    </a:lnTo>
                    <a:lnTo>
                      <a:pt x="11402" y="9693"/>
                    </a:lnTo>
                    <a:close/>
                    <a:moveTo>
                      <a:pt x="649" y="10120"/>
                    </a:moveTo>
                    <a:lnTo>
                      <a:pt x="649" y="10479"/>
                    </a:lnTo>
                    <a:lnTo>
                      <a:pt x="296" y="10479"/>
                    </a:lnTo>
                    <a:lnTo>
                      <a:pt x="296" y="10120"/>
                    </a:lnTo>
                    <a:close/>
                    <a:moveTo>
                      <a:pt x="1076" y="10120"/>
                    </a:moveTo>
                    <a:lnTo>
                      <a:pt x="1076" y="10479"/>
                    </a:lnTo>
                    <a:lnTo>
                      <a:pt x="723" y="10479"/>
                    </a:lnTo>
                    <a:lnTo>
                      <a:pt x="723" y="10120"/>
                    </a:lnTo>
                    <a:close/>
                    <a:moveTo>
                      <a:pt x="1504" y="10120"/>
                    </a:moveTo>
                    <a:lnTo>
                      <a:pt x="1504" y="10479"/>
                    </a:lnTo>
                    <a:lnTo>
                      <a:pt x="1151" y="10479"/>
                    </a:lnTo>
                    <a:lnTo>
                      <a:pt x="1151" y="10120"/>
                    </a:lnTo>
                    <a:close/>
                    <a:moveTo>
                      <a:pt x="1931" y="10120"/>
                    </a:moveTo>
                    <a:lnTo>
                      <a:pt x="1931" y="10479"/>
                    </a:lnTo>
                    <a:lnTo>
                      <a:pt x="1578" y="10479"/>
                    </a:lnTo>
                    <a:lnTo>
                      <a:pt x="1578" y="10120"/>
                    </a:lnTo>
                    <a:close/>
                    <a:moveTo>
                      <a:pt x="2358" y="10120"/>
                    </a:moveTo>
                    <a:lnTo>
                      <a:pt x="2358" y="10479"/>
                    </a:lnTo>
                    <a:lnTo>
                      <a:pt x="2005" y="10479"/>
                    </a:lnTo>
                    <a:lnTo>
                      <a:pt x="2005" y="10120"/>
                    </a:lnTo>
                    <a:close/>
                    <a:moveTo>
                      <a:pt x="2785" y="10120"/>
                    </a:moveTo>
                    <a:lnTo>
                      <a:pt x="2785" y="10479"/>
                    </a:lnTo>
                    <a:lnTo>
                      <a:pt x="2432" y="10479"/>
                    </a:lnTo>
                    <a:lnTo>
                      <a:pt x="2432" y="10120"/>
                    </a:lnTo>
                    <a:close/>
                    <a:moveTo>
                      <a:pt x="3212" y="10120"/>
                    </a:moveTo>
                    <a:lnTo>
                      <a:pt x="3212" y="10479"/>
                    </a:lnTo>
                    <a:lnTo>
                      <a:pt x="2859" y="10479"/>
                    </a:lnTo>
                    <a:lnTo>
                      <a:pt x="2859" y="10120"/>
                    </a:lnTo>
                    <a:close/>
                    <a:moveTo>
                      <a:pt x="3639" y="10120"/>
                    </a:moveTo>
                    <a:lnTo>
                      <a:pt x="3639" y="10479"/>
                    </a:lnTo>
                    <a:lnTo>
                      <a:pt x="3286" y="10479"/>
                    </a:lnTo>
                    <a:lnTo>
                      <a:pt x="3286" y="10120"/>
                    </a:lnTo>
                    <a:close/>
                    <a:moveTo>
                      <a:pt x="4066" y="10120"/>
                    </a:moveTo>
                    <a:lnTo>
                      <a:pt x="4066" y="10479"/>
                    </a:lnTo>
                    <a:lnTo>
                      <a:pt x="3713" y="10479"/>
                    </a:lnTo>
                    <a:lnTo>
                      <a:pt x="3713" y="10120"/>
                    </a:lnTo>
                    <a:close/>
                    <a:moveTo>
                      <a:pt x="4494" y="10120"/>
                    </a:moveTo>
                    <a:lnTo>
                      <a:pt x="4494" y="10479"/>
                    </a:lnTo>
                    <a:lnTo>
                      <a:pt x="4140" y="10479"/>
                    </a:lnTo>
                    <a:lnTo>
                      <a:pt x="4140" y="10120"/>
                    </a:lnTo>
                    <a:close/>
                    <a:moveTo>
                      <a:pt x="4921" y="10120"/>
                    </a:moveTo>
                    <a:lnTo>
                      <a:pt x="4921" y="10479"/>
                    </a:lnTo>
                    <a:lnTo>
                      <a:pt x="4568" y="10479"/>
                    </a:lnTo>
                    <a:lnTo>
                      <a:pt x="4568" y="10120"/>
                    </a:lnTo>
                    <a:close/>
                    <a:moveTo>
                      <a:pt x="5348" y="10120"/>
                    </a:moveTo>
                    <a:lnTo>
                      <a:pt x="5348" y="10479"/>
                    </a:lnTo>
                    <a:lnTo>
                      <a:pt x="4995" y="10479"/>
                    </a:lnTo>
                    <a:lnTo>
                      <a:pt x="4995" y="10120"/>
                    </a:lnTo>
                    <a:close/>
                    <a:moveTo>
                      <a:pt x="5775" y="10120"/>
                    </a:moveTo>
                    <a:lnTo>
                      <a:pt x="5775" y="10479"/>
                    </a:lnTo>
                    <a:lnTo>
                      <a:pt x="5422" y="10479"/>
                    </a:lnTo>
                    <a:lnTo>
                      <a:pt x="5422" y="10120"/>
                    </a:lnTo>
                    <a:close/>
                    <a:moveTo>
                      <a:pt x="6202" y="10120"/>
                    </a:moveTo>
                    <a:lnTo>
                      <a:pt x="6202" y="10479"/>
                    </a:lnTo>
                    <a:lnTo>
                      <a:pt x="5849" y="10479"/>
                    </a:lnTo>
                    <a:lnTo>
                      <a:pt x="5849" y="10120"/>
                    </a:lnTo>
                    <a:close/>
                    <a:moveTo>
                      <a:pt x="6629" y="10120"/>
                    </a:moveTo>
                    <a:lnTo>
                      <a:pt x="6629" y="10479"/>
                    </a:lnTo>
                    <a:lnTo>
                      <a:pt x="6276" y="10479"/>
                    </a:lnTo>
                    <a:lnTo>
                      <a:pt x="6276" y="10120"/>
                    </a:lnTo>
                    <a:close/>
                    <a:moveTo>
                      <a:pt x="7056" y="10120"/>
                    </a:moveTo>
                    <a:lnTo>
                      <a:pt x="7056" y="10479"/>
                    </a:lnTo>
                    <a:lnTo>
                      <a:pt x="6703" y="10479"/>
                    </a:lnTo>
                    <a:lnTo>
                      <a:pt x="6703" y="10120"/>
                    </a:lnTo>
                    <a:close/>
                    <a:moveTo>
                      <a:pt x="7484" y="10120"/>
                    </a:moveTo>
                    <a:lnTo>
                      <a:pt x="7484" y="10479"/>
                    </a:lnTo>
                    <a:lnTo>
                      <a:pt x="7130" y="10479"/>
                    </a:lnTo>
                    <a:lnTo>
                      <a:pt x="7130" y="10120"/>
                    </a:lnTo>
                    <a:close/>
                    <a:moveTo>
                      <a:pt x="7911" y="10120"/>
                    </a:moveTo>
                    <a:lnTo>
                      <a:pt x="7911" y="10479"/>
                    </a:lnTo>
                    <a:lnTo>
                      <a:pt x="7558" y="10479"/>
                    </a:lnTo>
                    <a:lnTo>
                      <a:pt x="7558" y="10120"/>
                    </a:lnTo>
                    <a:close/>
                    <a:moveTo>
                      <a:pt x="8338" y="10120"/>
                    </a:moveTo>
                    <a:lnTo>
                      <a:pt x="8338" y="10479"/>
                    </a:lnTo>
                    <a:lnTo>
                      <a:pt x="7985" y="10479"/>
                    </a:lnTo>
                    <a:lnTo>
                      <a:pt x="7985" y="10120"/>
                    </a:lnTo>
                    <a:close/>
                    <a:moveTo>
                      <a:pt x="8765" y="10120"/>
                    </a:moveTo>
                    <a:lnTo>
                      <a:pt x="8765" y="10479"/>
                    </a:lnTo>
                    <a:lnTo>
                      <a:pt x="8412" y="10479"/>
                    </a:lnTo>
                    <a:lnTo>
                      <a:pt x="8412" y="10120"/>
                    </a:lnTo>
                    <a:close/>
                    <a:moveTo>
                      <a:pt x="9192" y="10120"/>
                    </a:moveTo>
                    <a:lnTo>
                      <a:pt x="9192" y="10479"/>
                    </a:lnTo>
                    <a:lnTo>
                      <a:pt x="8839" y="10479"/>
                    </a:lnTo>
                    <a:lnTo>
                      <a:pt x="8839" y="10120"/>
                    </a:lnTo>
                    <a:close/>
                    <a:moveTo>
                      <a:pt x="9619" y="10120"/>
                    </a:moveTo>
                    <a:lnTo>
                      <a:pt x="9619" y="10479"/>
                    </a:lnTo>
                    <a:lnTo>
                      <a:pt x="9266" y="10479"/>
                    </a:lnTo>
                    <a:lnTo>
                      <a:pt x="9266" y="10120"/>
                    </a:lnTo>
                    <a:close/>
                    <a:moveTo>
                      <a:pt x="10046" y="10120"/>
                    </a:moveTo>
                    <a:lnTo>
                      <a:pt x="10046" y="10479"/>
                    </a:lnTo>
                    <a:lnTo>
                      <a:pt x="9693" y="10479"/>
                    </a:lnTo>
                    <a:lnTo>
                      <a:pt x="9693" y="10120"/>
                    </a:lnTo>
                    <a:close/>
                    <a:moveTo>
                      <a:pt x="10474" y="10120"/>
                    </a:moveTo>
                    <a:lnTo>
                      <a:pt x="10474" y="10479"/>
                    </a:lnTo>
                    <a:lnTo>
                      <a:pt x="10120" y="10479"/>
                    </a:lnTo>
                    <a:lnTo>
                      <a:pt x="10120" y="10120"/>
                    </a:lnTo>
                    <a:close/>
                    <a:moveTo>
                      <a:pt x="10901" y="10120"/>
                    </a:moveTo>
                    <a:lnTo>
                      <a:pt x="10901" y="10479"/>
                    </a:lnTo>
                    <a:lnTo>
                      <a:pt x="10548" y="10479"/>
                    </a:lnTo>
                    <a:lnTo>
                      <a:pt x="10548" y="10120"/>
                    </a:lnTo>
                    <a:close/>
                    <a:moveTo>
                      <a:pt x="11328" y="10120"/>
                    </a:moveTo>
                    <a:lnTo>
                      <a:pt x="11328" y="10479"/>
                    </a:lnTo>
                    <a:lnTo>
                      <a:pt x="10975" y="10479"/>
                    </a:lnTo>
                    <a:lnTo>
                      <a:pt x="10975" y="10120"/>
                    </a:lnTo>
                    <a:close/>
                    <a:moveTo>
                      <a:pt x="11755" y="10120"/>
                    </a:moveTo>
                    <a:lnTo>
                      <a:pt x="11755" y="10479"/>
                    </a:lnTo>
                    <a:lnTo>
                      <a:pt x="11402" y="10479"/>
                    </a:lnTo>
                    <a:lnTo>
                      <a:pt x="11402" y="10120"/>
                    </a:lnTo>
                    <a:close/>
                    <a:moveTo>
                      <a:pt x="649" y="10548"/>
                    </a:moveTo>
                    <a:lnTo>
                      <a:pt x="649" y="10906"/>
                    </a:lnTo>
                    <a:lnTo>
                      <a:pt x="296" y="10906"/>
                    </a:lnTo>
                    <a:lnTo>
                      <a:pt x="296" y="10548"/>
                    </a:lnTo>
                    <a:close/>
                    <a:moveTo>
                      <a:pt x="1076" y="10548"/>
                    </a:moveTo>
                    <a:lnTo>
                      <a:pt x="1076" y="10906"/>
                    </a:lnTo>
                    <a:lnTo>
                      <a:pt x="723" y="10906"/>
                    </a:lnTo>
                    <a:lnTo>
                      <a:pt x="723" y="10548"/>
                    </a:lnTo>
                    <a:close/>
                    <a:moveTo>
                      <a:pt x="1504" y="10548"/>
                    </a:moveTo>
                    <a:lnTo>
                      <a:pt x="1504" y="10906"/>
                    </a:lnTo>
                    <a:lnTo>
                      <a:pt x="1151" y="10906"/>
                    </a:lnTo>
                    <a:lnTo>
                      <a:pt x="1151" y="10548"/>
                    </a:lnTo>
                    <a:close/>
                    <a:moveTo>
                      <a:pt x="1931" y="10548"/>
                    </a:moveTo>
                    <a:lnTo>
                      <a:pt x="1931" y="10906"/>
                    </a:lnTo>
                    <a:lnTo>
                      <a:pt x="1578" y="10906"/>
                    </a:lnTo>
                    <a:lnTo>
                      <a:pt x="1578" y="10548"/>
                    </a:lnTo>
                    <a:close/>
                    <a:moveTo>
                      <a:pt x="2358" y="10548"/>
                    </a:moveTo>
                    <a:lnTo>
                      <a:pt x="2358" y="10906"/>
                    </a:lnTo>
                    <a:lnTo>
                      <a:pt x="2005" y="10906"/>
                    </a:lnTo>
                    <a:lnTo>
                      <a:pt x="2005" y="10548"/>
                    </a:lnTo>
                    <a:close/>
                    <a:moveTo>
                      <a:pt x="2785" y="10548"/>
                    </a:moveTo>
                    <a:lnTo>
                      <a:pt x="2785" y="10906"/>
                    </a:lnTo>
                    <a:lnTo>
                      <a:pt x="2432" y="10906"/>
                    </a:lnTo>
                    <a:lnTo>
                      <a:pt x="2432" y="10548"/>
                    </a:lnTo>
                    <a:close/>
                    <a:moveTo>
                      <a:pt x="3212" y="10548"/>
                    </a:moveTo>
                    <a:lnTo>
                      <a:pt x="3212" y="10906"/>
                    </a:lnTo>
                    <a:lnTo>
                      <a:pt x="2859" y="10906"/>
                    </a:lnTo>
                    <a:lnTo>
                      <a:pt x="2859" y="10548"/>
                    </a:lnTo>
                    <a:close/>
                    <a:moveTo>
                      <a:pt x="3639" y="10548"/>
                    </a:moveTo>
                    <a:lnTo>
                      <a:pt x="3639" y="10906"/>
                    </a:lnTo>
                    <a:lnTo>
                      <a:pt x="3286" y="10906"/>
                    </a:lnTo>
                    <a:lnTo>
                      <a:pt x="3286" y="10548"/>
                    </a:lnTo>
                    <a:close/>
                    <a:moveTo>
                      <a:pt x="4066" y="10548"/>
                    </a:moveTo>
                    <a:lnTo>
                      <a:pt x="4066" y="10906"/>
                    </a:lnTo>
                    <a:lnTo>
                      <a:pt x="3713" y="10906"/>
                    </a:lnTo>
                    <a:lnTo>
                      <a:pt x="3713" y="10548"/>
                    </a:lnTo>
                    <a:close/>
                    <a:moveTo>
                      <a:pt x="4494" y="10548"/>
                    </a:moveTo>
                    <a:lnTo>
                      <a:pt x="4494" y="10906"/>
                    </a:lnTo>
                    <a:lnTo>
                      <a:pt x="4140" y="10906"/>
                    </a:lnTo>
                    <a:lnTo>
                      <a:pt x="4140" y="10548"/>
                    </a:lnTo>
                    <a:close/>
                    <a:moveTo>
                      <a:pt x="4921" y="10548"/>
                    </a:moveTo>
                    <a:lnTo>
                      <a:pt x="4921" y="10906"/>
                    </a:lnTo>
                    <a:lnTo>
                      <a:pt x="4568" y="10906"/>
                    </a:lnTo>
                    <a:lnTo>
                      <a:pt x="4568" y="10548"/>
                    </a:lnTo>
                    <a:close/>
                    <a:moveTo>
                      <a:pt x="5348" y="10548"/>
                    </a:moveTo>
                    <a:lnTo>
                      <a:pt x="5348" y="10906"/>
                    </a:lnTo>
                    <a:lnTo>
                      <a:pt x="4995" y="10906"/>
                    </a:lnTo>
                    <a:lnTo>
                      <a:pt x="4995" y="10548"/>
                    </a:lnTo>
                    <a:close/>
                    <a:moveTo>
                      <a:pt x="5775" y="10548"/>
                    </a:moveTo>
                    <a:lnTo>
                      <a:pt x="5775" y="10906"/>
                    </a:lnTo>
                    <a:lnTo>
                      <a:pt x="5422" y="10906"/>
                    </a:lnTo>
                    <a:lnTo>
                      <a:pt x="5422" y="10548"/>
                    </a:lnTo>
                    <a:close/>
                    <a:moveTo>
                      <a:pt x="6202" y="10548"/>
                    </a:moveTo>
                    <a:lnTo>
                      <a:pt x="6202" y="10906"/>
                    </a:lnTo>
                    <a:lnTo>
                      <a:pt x="5849" y="10906"/>
                    </a:lnTo>
                    <a:lnTo>
                      <a:pt x="5849" y="10548"/>
                    </a:lnTo>
                    <a:close/>
                    <a:moveTo>
                      <a:pt x="6629" y="10548"/>
                    </a:moveTo>
                    <a:lnTo>
                      <a:pt x="6629" y="10906"/>
                    </a:lnTo>
                    <a:lnTo>
                      <a:pt x="6276" y="10906"/>
                    </a:lnTo>
                    <a:lnTo>
                      <a:pt x="6276" y="10548"/>
                    </a:lnTo>
                    <a:close/>
                    <a:moveTo>
                      <a:pt x="7056" y="10548"/>
                    </a:moveTo>
                    <a:lnTo>
                      <a:pt x="7056" y="10906"/>
                    </a:lnTo>
                    <a:lnTo>
                      <a:pt x="6703" y="10906"/>
                    </a:lnTo>
                    <a:lnTo>
                      <a:pt x="6703" y="10548"/>
                    </a:lnTo>
                    <a:close/>
                    <a:moveTo>
                      <a:pt x="7484" y="10548"/>
                    </a:moveTo>
                    <a:lnTo>
                      <a:pt x="7484" y="10906"/>
                    </a:lnTo>
                    <a:lnTo>
                      <a:pt x="7130" y="10906"/>
                    </a:lnTo>
                    <a:lnTo>
                      <a:pt x="7130" y="10548"/>
                    </a:lnTo>
                    <a:close/>
                    <a:moveTo>
                      <a:pt x="7911" y="10548"/>
                    </a:moveTo>
                    <a:lnTo>
                      <a:pt x="7911" y="10906"/>
                    </a:lnTo>
                    <a:lnTo>
                      <a:pt x="7558" y="10906"/>
                    </a:lnTo>
                    <a:lnTo>
                      <a:pt x="7558" y="10548"/>
                    </a:lnTo>
                    <a:close/>
                    <a:moveTo>
                      <a:pt x="8338" y="10548"/>
                    </a:moveTo>
                    <a:lnTo>
                      <a:pt x="8338" y="10906"/>
                    </a:lnTo>
                    <a:lnTo>
                      <a:pt x="7985" y="10906"/>
                    </a:lnTo>
                    <a:lnTo>
                      <a:pt x="7985" y="10548"/>
                    </a:lnTo>
                    <a:close/>
                    <a:moveTo>
                      <a:pt x="8765" y="10548"/>
                    </a:moveTo>
                    <a:lnTo>
                      <a:pt x="8765" y="10906"/>
                    </a:lnTo>
                    <a:lnTo>
                      <a:pt x="8412" y="10906"/>
                    </a:lnTo>
                    <a:lnTo>
                      <a:pt x="8412" y="10548"/>
                    </a:lnTo>
                    <a:close/>
                    <a:moveTo>
                      <a:pt x="9192" y="10548"/>
                    </a:moveTo>
                    <a:lnTo>
                      <a:pt x="9192" y="10906"/>
                    </a:lnTo>
                    <a:lnTo>
                      <a:pt x="8839" y="10906"/>
                    </a:lnTo>
                    <a:lnTo>
                      <a:pt x="8839" y="10548"/>
                    </a:lnTo>
                    <a:close/>
                    <a:moveTo>
                      <a:pt x="9619" y="10548"/>
                    </a:moveTo>
                    <a:lnTo>
                      <a:pt x="9619" y="10906"/>
                    </a:lnTo>
                    <a:lnTo>
                      <a:pt x="9266" y="10906"/>
                    </a:lnTo>
                    <a:lnTo>
                      <a:pt x="9266" y="10548"/>
                    </a:lnTo>
                    <a:close/>
                    <a:moveTo>
                      <a:pt x="10046" y="10548"/>
                    </a:moveTo>
                    <a:lnTo>
                      <a:pt x="10046" y="10906"/>
                    </a:lnTo>
                    <a:lnTo>
                      <a:pt x="9693" y="10906"/>
                    </a:lnTo>
                    <a:lnTo>
                      <a:pt x="9693" y="10548"/>
                    </a:lnTo>
                    <a:close/>
                    <a:moveTo>
                      <a:pt x="10474" y="10548"/>
                    </a:moveTo>
                    <a:lnTo>
                      <a:pt x="10474" y="10906"/>
                    </a:lnTo>
                    <a:lnTo>
                      <a:pt x="10120" y="10906"/>
                    </a:lnTo>
                    <a:lnTo>
                      <a:pt x="10120" y="10548"/>
                    </a:lnTo>
                    <a:close/>
                    <a:moveTo>
                      <a:pt x="10901" y="10548"/>
                    </a:moveTo>
                    <a:lnTo>
                      <a:pt x="10901" y="10906"/>
                    </a:lnTo>
                    <a:lnTo>
                      <a:pt x="10548" y="10906"/>
                    </a:lnTo>
                    <a:lnTo>
                      <a:pt x="10548" y="10548"/>
                    </a:lnTo>
                    <a:close/>
                    <a:moveTo>
                      <a:pt x="11328" y="10548"/>
                    </a:moveTo>
                    <a:lnTo>
                      <a:pt x="11328" y="10906"/>
                    </a:lnTo>
                    <a:lnTo>
                      <a:pt x="10975" y="10906"/>
                    </a:lnTo>
                    <a:lnTo>
                      <a:pt x="10975" y="10548"/>
                    </a:lnTo>
                    <a:close/>
                    <a:moveTo>
                      <a:pt x="11755" y="10548"/>
                    </a:moveTo>
                    <a:lnTo>
                      <a:pt x="11755" y="10906"/>
                    </a:lnTo>
                    <a:lnTo>
                      <a:pt x="11402" y="10906"/>
                    </a:lnTo>
                    <a:lnTo>
                      <a:pt x="11402" y="10548"/>
                    </a:lnTo>
                    <a:close/>
                    <a:moveTo>
                      <a:pt x="649" y="10975"/>
                    </a:moveTo>
                    <a:lnTo>
                      <a:pt x="649" y="11334"/>
                    </a:lnTo>
                    <a:lnTo>
                      <a:pt x="296" y="11334"/>
                    </a:lnTo>
                    <a:lnTo>
                      <a:pt x="296" y="10975"/>
                    </a:lnTo>
                    <a:close/>
                    <a:moveTo>
                      <a:pt x="1076" y="10975"/>
                    </a:moveTo>
                    <a:lnTo>
                      <a:pt x="1076" y="11334"/>
                    </a:lnTo>
                    <a:lnTo>
                      <a:pt x="723" y="11334"/>
                    </a:lnTo>
                    <a:lnTo>
                      <a:pt x="723" y="10975"/>
                    </a:lnTo>
                    <a:close/>
                    <a:moveTo>
                      <a:pt x="1504" y="10975"/>
                    </a:moveTo>
                    <a:lnTo>
                      <a:pt x="1504" y="11334"/>
                    </a:lnTo>
                    <a:lnTo>
                      <a:pt x="1151" y="11334"/>
                    </a:lnTo>
                    <a:lnTo>
                      <a:pt x="1151" y="10975"/>
                    </a:lnTo>
                    <a:close/>
                    <a:moveTo>
                      <a:pt x="1931" y="10975"/>
                    </a:moveTo>
                    <a:lnTo>
                      <a:pt x="1931" y="11334"/>
                    </a:lnTo>
                    <a:lnTo>
                      <a:pt x="1578" y="11334"/>
                    </a:lnTo>
                    <a:lnTo>
                      <a:pt x="1578" y="10975"/>
                    </a:lnTo>
                    <a:close/>
                    <a:moveTo>
                      <a:pt x="2358" y="10975"/>
                    </a:moveTo>
                    <a:lnTo>
                      <a:pt x="2358" y="11334"/>
                    </a:lnTo>
                    <a:lnTo>
                      <a:pt x="2005" y="11334"/>
                    </a:lnTo>
                    <a:lnTo>
                      <a:pt x="2005" y="10975"/>
                    </a:lnTo>
                    <a:close/>
                    <a:moveTo>
                      <a:pt x="2785" y="10975"/>
                    </a:moveTo>
                    <a:lnTo>
                      <a:pt x="2785" y="11334"/>
                    </a:lnTo>
                    <a:lnTo>
                      <a:pt x="2432" y="11334"/>
                    </a:lnTo>
                    <a:lnTo>
                      <a:pt x="2432" y="10975"/>
                    </a:lnTo>
                    <a:close/>
                    <a:moveTo>
                      <a:pt x="3212" y="10975"/>
                    </a:moveTo>
                    <a:lnTo>
                      <a:pt x="3212" y="11334"/>
                    </a:lnTo>
                    <a:lnTo>
                      <a:pt x="2859" y="11334"/>
                    </a:lnTo>
                    <a:lnTo>
                      <a:pt x="2859" y="10975"/>
                    </a:lnTo>
                    <a:close/>
                    <a:moveTo>
                      <a:pt x="3639" y="10975"/>
                    </a:moveTo>
                    <a:lnTo>
                      <a:pt x="3639" y="11334"/>
                    </a:lnTo>
                    <a:lnTo>
                      <a:pt x="3286" y="11334"/>
                    </a:lnTo>
                    <a:lnTo>
                      <a:pt x="3286" y="10975"/>
                    </a:lnTo>
                    <a:close/>
                    <a:moveTo>
                      <a:pt x="4066" y="10975"/>
                    </a:moveTo>
                    <a:lnTo>
                      <a:pt x="4066" y="11334"/>
                    </a:lnTo>
                    <a:lnTo>
                      <a:pt x="3713" y="11334"/>
                    </a:lnTo>
                    <a:lnTo>
                      <a:pt x="3713" y="10975"/>
                    </a:lnTo>
                    <a:close/>
                    <a:moveTo>
                      <a:pt x="4494" y="10975"/>
                    </a:moveTo>
                    <a:lnTo>
                      <a:pt x="4494" y="11334"/>
                    </a:lnTo>
                    <a:lnTo>
                      <a:pt x="4140" y="11334"/>
                    </a:lnTo>
                    <a:lnTo>
                      <a:pt x="4140" y="10975"/>
                    </a:lnTo>
                    <a:close/>
                    <a:moveTo>
                      <a:pt x="4921" y="10975"/>
                    </a:moveTo>
                    <a:lnTo>
                      <a:pt x="4921" y="11334"/>
                    </a:lnTo>
                    <a:lnTo>
                      <a:pt x="4568" y="11334"/>
                    </a:lnTo>
                    <a:lnTo>
                      <a:pt x="4568" y="10975"/>
                    </a:lnTo>
                    <a:close/>
                    <a:moveTo>
                      <a:pt x="5348" y="10975"/>
                    </a:moveTo>
                    <a:lnTo>
                      <a:pt x="5348" y="11334"/>
                    </a:lnTo>
                    <a:lnTo>
                      <a:pt x="4995" y="11334"/>
                    </a:lnTo>
                    <a:lnTo>
                      <a:pt x="4995" y="10975"/>
                    </a:lnTo>
                    <a:close/>
                    <a:moveTo>
                      <a:pt x="5775" y="10975"/>
                    </a:moveTo>
                    <a:lnTo>
                      <a:pt x="5775" y="11334"/>
                    </a:lnTo>
                    <a:lnTo>
                      <a:pt x="5422" y="11334"/>
                    </a:lnTo>
                    <a:lnTo>
                      <a:pt x="5422" y="10975"/>
                    </a:lnTo>
                    <a:close/>
                    <a:moveTo>
                      <a:pt x="6202" y="10975"/>
                    </a:moveTo>
                    <a:lnTo>
                      <a:pt x="6202" y="11334"/>
                    </a:lnTo>
                    <a:lnTo>
                      <a:pt x="5849" y="11334"/>
                    </a:lnTo>
                    <a:lnTo>
                      <a:pt x="5849" y="10975"/>
                    </a:lnTo>
                    <a:close/>
                    <a:moveTo>
                      <a:pt x="6629" y="10975"/>
                    </a:moveTo>
                    <a:lnTo>
                      <a:pt x="6629" y="11334"/>
                    </a:lnTo>
                    <a:lnTo>
                      <a:pt x="6276" y="11334"/>
                    </a:lnTo>
                    <a:lnTo>
                      <a:pt x="6276" y="10975"/>
                    </a:lnTo>
                    <a:close/>
                    <a:moveTo>
                      <a:pt x="7056" y="10975"/>
                    </a:moveTo>
                    <a:lnTo>
                      <a:pt x="7056" y="11334"/>
                    </a:lnTo>
                    <a:lnTo>
                      <a:pt x="6703" y="11334"/>
                    </a:lnTo>
                    <a:lnTo>
                      <a:pt x="6703" y="10975"/>
                    </a:lnTo>
                    <a:close/>
                    <a:moveTo>
                      <a:pt x="7484" y="10975"/>
                    </a:moveTo>
                    <a:lnTo>
                      <a:pt x="7484" y="11334"/>
                    </a:lnTo>
                    <a:lnTo>
                      <a:pt x="7130" y="11334"/>
                    </a:lnTo>
                    <a:lnTo>
                      <a:pt x="7130" y="10975"/>
                    </a:lnTo>
                    <a:close/>
                    <a:moveTo>
                      <a:pt x="7911" y="10975"/>
                    </a:moveTo>
                    <a:lnTo>
                      <a:pt x="7911" y="11334"/>
                    </a:lnTo>
                    <a:lnTo>
                      <a:pt x="7558" y="11334"/>
                    </a:lnTo>
                    <a:lnTo>
                      <a:pt x="7558" y="10975"/>
                    </a:lnTo>
                    <a:close/>
                    <a:moveTo>
                      <a:pt x="8338" y="10975"/>
                    </a:moveTo>
                    <a:lnTo>
                      <a:pt x="8338" y="11334"/>
                    </a:lnTo>
                    <a:lnTo>
                      <a:pt x="7985" y="11334"/>
                    </a:lnTo>
                    <a:lnTo>
                      <a:pt x="7985" y="10975"/>
                    </a:lnTo>
                    <a:close/>
                    <a:moveTo>
                      <a:pt x="8765" y="10975"/>
                    </a:moveTo>
                    <a:lnTo>
                      <a:pt x="8765" y="11334"/>
                    </a:lnTo>
                    <a:lnTo>
                      <a:pt x="8412" y="11334"/>
                    </a:lnTo>
                    <a:lnTo>
                      <a:pt x="8412" y="10975"/>
                    </a:lnTo>
                    <a:close/>
                    <a:moveTo>
                      <a:pt x="9192" y="10975"/>
                    </a:moveTo>
                    <a:lnTo>
                      <a:pt x="9192" y="11334"/>
                    </a:lnTo>
                    <a:lnTo>
                      <a:pt x="8839" y="11334"/>
                    </a:lnTo>
                    <a:lnTo>
                      <a:pt x="8839" y="10975"/>
                    </a:lnTo>
                    <a:close/>
                    <a:moveTo>
                      <a:pt x="9619" y="10975"/>
                    </a:moveTo>
                    <a:lnTo>
                      <a:pt x="9619" y="11334"/>
                    </a:lnTo>
                    <a:lnTo>
                      <a:pt x="9266" y="11334"/>
                    </a:lnTo>
                    <a:lnTo>
                      <a:pt x="9266" y="10975"/>
                    </a:lnTo>
                    <a:close/>
                    <a:moveTo>
                      <a:pt x="10046" y="10975"/>
                    </a:moveTo>
                    <a:lnTo>
                      <a:pt x="10046" y="11334"/>
                    </a:lnTo>
                    <a:lnTo>
                      <a:pt x="9693" y="11334"/>
                    </a:lnTo>
                    <a:lnTo>
                      <a:pt x="9693" y="10975"/>
                    </a:lnTo>
                    <a:close/>
                    <a:moveTo>
                      <a:pt x="10474" y="10975"/>
                    </a:moveTo>
                    <a:lnTo>
                      <a:pt x="10474" y="11334"/>
                    </a:lnTo>
                    <a:lnTo>
                      <a:pt x="10120" y="11334"/>
                    </a:lnTo>
                    <a:lnTo>
                      <a:pt x="10120" y="10975"/>
                    </a:lnTo>
                    <a:close/>
                    <a:moveTo>
                      <a:pt x="10901" y="10975"/>
                    </a:moveTo>
                    <a:lnTo>
                      <a:pt x="10901" y="11334"/>
                    </a:lnTo>
                    <a:lnTo>
                      <a:pt x="10548" y="11334"/>
                    </a:lnTo>
                    <a:lnTo>
                      <a:pt x="10548" y="10975"/>
                    </a:lnTo>
                    <a:close/>
                    <a:moveTo>
                      <a:pt x="11328" y="10975"/>
                    </a:moveTo>
                    <a:lnTo>
                      <a:pt x="11328" y="11334"/>
                    </a:lnTo>
                    <a:lnTo>
                      <a:pt x="10975" y="11334"/>
                    </a:lnTo>
                    <a:lnTo>
                      <a:pt x="10975" y="10975"/>
                    </a:lnTo>
                    <a:close/>
                    <a:moveTo>
                      <a:pt x="11755" y="10975"/>
                    </a:moveTo>
                    <a:lnTo>
                      <a:pt x="11755" y="11334"/>
                    </a:lnTo>
                    <a:lnTo>
                      <a:pt x="11402" y="11334"/>
                    </a:lnTo>
                    <a:lnTo>
                      <a:pt x="11402" y="10975"/>
                    </a:lnTo>
                    <a:close/>
                    <a:moveTo>
                      <a:pt x="649" y="11408"/>
                    </a:moveTo>
                    <a:lnTo>
                      <a:pt x="649" y="11761"/>
                    </a:lnTo>
                    <a:lnTo>
                      <a:pt x="296" y="11761"/>
                    </a:lnTo>
                    <a:lnTo>
                      <a:pt x="296" y="11408"/>
                    </a:lnTo>
                    <a:close/>
                    <a:moveTo>
                      <a:pt x="1076" y="11408"/>
                    </a:moveTo>
                    <a:lnTo>
                      <a:pt x="1076" y="11761"/>
                    </a:lnTo>
                    <a:lnTo>
                      <a:pt x="723" y="11761"/>
                    </a:lnTo>
                    <a:lnTo>
                      <a:pt x="723" y="11408"/>
                    </a:lnTo>
                    <a:close/>
                    <a:moveTo>
                      <a:pt x="1504" y="11408"/>
                    </a:moveTo>
                    <a:lnTo>
                      <a:pt x="1504" y="11761"/>
                    </a:lnTo>
                    <a:lnTo>
                      <a:pt x="1151" y="11761"/>
                    </a:lnTo>
                    <a:lnTo>
                      <a:pt x="1151" y="11408"/>
                    </a:lnTo>
                    <a:close/>
                    <a:moveTo>
                      <a:pt x="1931" y="11408"/>
                    </a:moveTo>
                    <a:lnTo>
                      <a:pt x="1931" y="11761"/>
                    </a:lnTo>
                    <a:lnTo>
                      <a:pt x="1578" y="11761"/>
                    </a:lnTo>
                    <a:lnTo>
                      <a:pt x="1578" y="11408"/>
                    </a:lnTo>
                    <a:close/>
                    <a:moveTo>
                      <a:pt x="2358" y="11408"/>
                    </a:moveTo>
                    <a:lnTo>
                      <a:pt x="2358" y="11761"/>
                    </a:lnTo>
                    <a:lnTo>
                      <a:pt x="2005" y="11761"/>
                    </a:lnTo>
                    <a:lnTo>
                      <a:pt x="2005" y="11408"/>
                    </a:lnTo>
                    <a:close/>
                    <a:moveTo>
                      <a:pt x="2785" y="11408"/>
                    </a:moveTo>
                    <a:lnTo>
                      <a:pt x="2785" y="11761"/>
                    </a:lnTo>
                    <a:lnTo>
                      <a:pt x="2432" y="11761"/>
                    </a:lnTo>
                    <a:lnTo>
                      <a:pt x="2432" y="11408"/>
                    </a:lnTo>
                    <a:close/>
                    <a:moveTo>
                      <a:pt x="3212" y="11408"/>
                    </a:moveTo>
                    <a:lnTo>
                      <a:pt x="3212" y="11761"/>
                    </a:lnTo>
                    <a:lnTo>
                      <a:pt x="2859" y="11761"/>
                    </a:lnTo>
                    <a:lnTo>
                      <a:pt x="2859" y="11408"/>
                    </a:lnTo>
                    <a:close/>
                    <a:moveTo>
                      <a:pt x="3639" y="11408"/>
                    </a:moveTo>
                    <a:lnTo>
                      <a:pt x="3639" y="11761"/>
                    </a:lnTo>
                    <a:lnTo>
                      <a:pt x="3286" y="11761"/>
                    </a:lnTo>
                    <a:lnTo>
                      <a:pt x="3286" y="11408"/>
                    </a:lnTo>
                    <a:close/>
                    <a:moveTo>
                      <a:pt x="4066" y="11408"/>
                    </a:moveTo>
                    <a:lnTo>
                      <a:pt x="4066" y="11761"/>
                    </a:lnTo>
                    <a:lnTo>
                      <a:pt x="3713" y="11761"/>
                    </a:lnTo>
                    <a:lnTo>
                      <a:pt x="3713" y="11408"/>
                    </a:lnTo>
                    <a:close/>
                    <a:moveTo>
                      <a:pt x="4494" y="11408"/>
                    </a:moveTo>
                    <a:lnTo>
                      <a:pt x="4494" y="11761"/>
                    </a:lnTo>
                    <a:lnTo>
                      <a:pt x="4140" y="11761"/>
                    </a:lnTo>
                    <a:lnTo>
                      <a:pt x="4140" y="11408"/>
                    </a:lnTo>
                    <a:close/>
                    <a:moveTo>
                      <a:pt x="4921" y="11408"/>
                    </a:moveTo>
                    <a:lnTo>
                      <a:pt x="4921" y="11761"/>
                    </a:lnTo>
                    <a:lnTo>
                      <a:pt x="4568" y="11761"/>
                    </a:lnTo>
                    <a:lnTo>
                      <a:pt x="4568" y="11408"/>
                    </a:lnTo>
                    <a:close/>
                    <a:moveTo>
                      <a:pt x="5348" y="11408"/>
                    </a:moveTo>
                    <a:lnTo>
                      <a:pt x="5348" y="11761"/>
                    </a:lnTo>
                    <a:lnTo>
                      <a:pt x="4995" y="11761"/>
                    </a:lnTo>
                    <a:lnTo>
                      <a:pt x="4995" y="11408"/>
                    </a:lnTo>
                    <a:close/>
                    <a:moveTo>
                      <a:pt x="5775" y="11408"/>
                    </a:moveTo>
                    <a:lnTo>
                      <a:pt x="5775" y="11761"/>
                    </a:lnTo>
                    <a:lnTo>
                      <a:pt x="5422" y="11761"/>
                    </a:lnTo>
                    <a:lnTo>
                      <a:pt x="5422" y="11408"/>
                    </a:lnTo>
                    <a:close/>
                    <a:moveTo>
                      <a:pt x="6202" y="11408"/>
                    </a:moveTo>
                    <a:lnTo>
                      <a:pt x="6202" y="11761"/>
                    </a:lnTo>
                    <a:lnTo>
                      <a:pt x="5849" y="11761"/>
                    </a:lnTo>
                    <a:lnTo>
                      <a:pt x="5849" y="11408"/>
                    </a:lnTo>
                    <a:close/>
                    <a:moveTo>
                      <a:pt x="6629" y="11408"/>
                    </a:moveTo>
                    <a:lnTo>
                      <a:pt x="6629" y="11761"/>
                    </a:lnTo>
                    <a:lnTo>
                      <a:pt x="6276" y="11761"/>
                    </a:lnTo>
                    <a:lnTo>
                      <a:pt x="6276" y="11408"/>
                    </a:lnTo>
                    <a:close/>
                    <a:moveTo>
                      <a:pt x="7056" y="11408"/>
                    </a:moveTo>
                    <a:lnTo>
                      <a:pt x="7056" y="11761"/>
                    </a:lnTo>
                    <a:lnTo>
                      <a:pt x="6703" y="11761"/>
                    </a:lnTo>
                    <a:lnTo>
                      <a:pt x="6703" y="11408"/>
                    </a:lnTo>
                    <a:close/>
                    <a:moveTo>
                      <a:pt x="7484" y="11408"/>
                    </a:moveTo>
                    <a:lnTo>
                      <a:pt x="7484" y="11761"/>
                    </a:lnTo>
                    <a:lnTo>
                      <a:pt x="7130" y="11761"/>
                    </a:lnTo>
                    <a:lnTo>
                      <a:pt x="7130" y="11408"/>
                    </a:lnTo>
                    <a:close/>
                    <a:moveTo>
                      <a:pt x="7911" y="11408"/>
                    </a:moveTo>
                    <a:lnTo>
                      <a:pt x="7911" y="11761"/>
                    </a:lnTo>
                    <a:lnTo>
                      <a:pt x="7558" y="11761"/>
                    </a:lnTo>
                    <a:lnTo>
                      <a:pt x="7558" y="11408"/>
                    </a:lnTo>
                    <a:close/>
                    <a:moveTo>
                      <a:pt x="8338" y="11408"/>
                    </a:moveTo>
                    <a:lnTo>
                      <a:pt x="8338" y="11761"/>
                    </a:lnTo>
                    <a:lnTo>
                      <a:pt x="7985" y="11761"/>
                    </a:lnTo>
                    <a:lnTo>
                      <a:pt x="7985" y="11408"/>
                    </a:lnTo>
                    <a:close/>
                    <a:moveTo>
                      <a:pt x="8765" y="11408"/>
                    </a:moveTo>
                    <a:lnTo>
                      <a:pt x="8765" y="11761"/>
                    </a:lnTo>
                    <a:lnTo>
                      <a:pt x="8412" y="11761"/>
                    </a:lnTo>
                    <a:lnTo>
                      <a:pt x="8412" y="11408"/>
                    </a:lnTo>
                    <a:close/>
                    <a:moveTo>
                      <a:pt x="9192" y="11408"/>
                    </a:moveTo>
                    <a:lnTo>
                      <a:pt x="9192" y="11761"/>
                    </a:lnTo>
                    <a:lnTo>
                      <a:pt x="8839" y="11761"/>
                    </a:lnTo>
                    <a:lnTo>
                      <a:pt x="8839" y="11408"/>
                    </a:lnTo>
                    <a:close/>
                    <a:moveTo>
                      <a:pt x="9619" y="11408"/>
                    </a:moveTo>
                    <a:lnTo>
                      <a:pt x="9619" y="11761"/>
                    </a:lnTo>
                    <a:lnTo>
                      <a:pt x="9266" y="11761"/>
                    </a:lnTo>
                    <a:lnTo>
                      <a:pt x="9266" y="11408"/>
                    </a:lnTo>
                    <a:close/>
                    <a:moveTo>
                      <a:pt x="10046" y="11408"/>
                    </a:moveTo>
                    <a:lnTo>
                      <a:pt x="10046" y="11761"/>
                    </a:lnTo>
                    <a:lnTo>
                      <a:pt x="9693" y="11761"/>
                    </a:lnTo>
                    <a:lnTo>
                      <a:pt x="9693" y="11408"/>
                    </a:lnTo>
                    <a:close/>
                    <a:moveTo>
                      <a:pt x="10474" y="11408"/>
                    </a:moveTo>
                    <a:lnTo>
                      <a:pt x="10474" y="11761"/>
                    </a:lnTo>
                    <a:lnTo>
                      <a:pt x="10120" y="11761"/>
                    </a:lnTo>
                    <a:lnTo>
                      <a:pt x="10120" y="11408"/>
                    </a:lnTo>
                    <a:close/>
                    <a:moveTo>
                      <a:pt x="10901" y="11408"/>
                    </a:moveTo>
                    <a:lnTo>
                      <a:pt x="10901" y="11761"/>
                    </a:lnTo>
                    <a:lnTo>
                      <a:pt x="10548" y="11761"/>
                    </a:lnTo>
                    <a:lnTo>
                      <a:pt x="10548" y="11408"/>
                    </a:lnTo>
                    <a:close/>
                    <a:moveTo>
                      <a:pt x="11328" y="11408"/>
                    </a:moveTo>
                    <a:lnTo>
                      <a:pt x="11328" y="11761"/>
                    </a:lnTo>
                    <a:lnTo>
                      <a:pt x="10975" y="11761"/>
                    </a:lnTo>
                    <a:lnTo>
                      <a:pt x="10975" y="11408"/>
                    </a:lnTo>
                    <a:close/>
                    <a:moveTo>
                      <a:pt x="11755" y="11408"/>
                    </a:moveTo>
                    <a:lnTo>
                      <a:pt x="11755" y="11761"/>
                    </a:lnTo>
                    <a:lnTo>
                      <a:pt x="11402" y="11761"/>
                    </a:lnTo>
                    <a:lnTo>
                      <a:pt x="11402" y="11408"/>
                    </a:lnTo>
                    <a:close/>
                    <a:moveTo>
                      <a:pt x="649" y="0"/>
                    </a:moveTo>
                    <a:lnTo>
                      <a:pt x="649" y="228"/>
                    </a:lnTo>
                    <a:lnTo>
                      <a:pt x="296" y="228"/>
                    </a:lnTo>
                    <a:lnTo>
                      <a:pt x="296" y="6"/>
                    </a:lnTo>
                    <a:cubicBezTo>
                      <a:pt x="273" y="12"/>
                      <a:pt x="245" y="17"/>
                      <a:pt x="222" y="29"/>
                    </a:cubicBezTo>
                    <a:lnTo>
                      <a:pt x="222" y="228"/>
                    </a:lnTo>
                    <a:lnTo>
                      <a:pt x="23" y="228"/>
                    </a:lnTo>
                    <a:cubicBezTo>
                      <a:pt x="17" y="251"/>
                      <a:pt x="11" y="274"/>
                      <a:pt x="6" y="296"/>
                    </a:cubicBezTo>
                    <a:lnTo>
                      <a:pt x="222" y="296"/>
                    </a:lnTo>
                    <a:lnTo>
                      <a:pt x="222" y="655"/>
                    </a:lnTo>
                    <a:lnTo>
                      <a:pt x="0" y="655"/>
                    </a:lnTo>
                    <a:lnTo>
                      <a:pt x="0" y="723"/>
                    </a:lnTo>
                    <a:lnTo>
                      <a:pt x="222" y="723"/>
                    </a:lnTo>
                    <a:lnTo>
                      <a:pt x="222" y="1082"/>
                    </a:lnTo>
                    <a:lnTo>
                      <a:pt x="0" y="1082"/>
                    </a:lnTo>
                    <a:lnTo>
                      <a:pt x="0" y="1151"/>
                    </a:lnTo>
                    <a:lnTo>
                      <a:pt x="222" y="1151"/>
                    </a:lnTo>
                    <a:lnTo>
                      <a:pt x="222" y="1509"/>
                    </a:lnTo>
                    <a:lnTo>
                      <a:pt x="0" y="1509"/>
                    </a:lnTo>
                    <a:lnTo>
                      <a:pt x="0" y="1578"/>
                    </a:lnTo>
                    <a:lnTo>
                      <a:pt x="222" y="1578"/>
                    </a:lnTo>
                    <a:lnTo>
                      <a:pt x="222" y="1937"/>
                    </a:lnTo>
                    <a:lnTo>
                      <a:pt x="0" y="1937"/>
                    </a:lnTo>
                    <a:lnTo>
                      <a:pt x="0" y="2005"/>
                    </a:lnTo>
                    <a:lnTo>
                      <a:pt x="222" y="2005"/>
                    </a:lnTo>
                    <a:lnTo>
                      <a:pt x="222" y="2364"/>
                    </a:lnTo>
                    <a:lnTo>
                      <a:pt x="0" y="2364"/>
                    </a:lnTo>
                    <a:lnTo>
                      <a:pt x="0" y="2432"/>
                    </a:lnTo>
                    <a:lnTo>
                      <a:pt x="222" y="2432"/>
                    </a:lnTo>
                    <a:lnTo>
                      <a:pt x="222" y="2791"/>
                    </a:lnTo>
                    <a:lnTo>
                      <a:pt x="0" y="2791"/>
                    </a:lnTo>
                    <a:lnTo>
                      <a:pt x="0" y="2859"/>
                    </a:lnTo>
                    <a:lnTo>
                      <a:pt x="222" y="2859"/>
                    </a:lnTo>
                    <a:lnTo>
                      <a:pt x="222" y="3218"/>
                    </a:lnTo>
                    <a:lnTo>
                      <a:pt x="0" y="3218"/>
                    </a:lnTo>
                    <a:lnTo>
                      <a:pt x="0" y="3286"/>
                    </a:lnTo>
                    <a:lnTo>
                      <a:pt x="222" y="3286"/>
                    </a:lnTo>
                    <a:lnTo>
                      <a:pt x="222" y="3645"/>
                    </a:lnTo>
                    <a:lnTo>
                      <a:pt x="0" y="3645"/>
                    </a:lnTo>
                    <a:lnTo>
                      <a:pt x="0" y="3713"/>
                    </a:lnTo>
                    <a:lnTo>
                      <a:pt x="222" y="3713"/>
                    </a:lnTo>
                    <a:lnTo>
                      <a:pt x="222" y="4072"/>
                    </a:lnTo>
                    <a:lnTo>
                      <a:pt x="0" y="4072"/>
                    </a:lnTo>
                    <a:lnTo>
                      <a:pt x="0" y="4141"/>
                    </a:lnTo>
                    <a:lnTo>
                      <a:pt x="222" y="4141"/>
                    </a:lnTo>
                    <a:lnTo>
                      <a:pt x="222" y="4499"/>
                    </a:lnTo>
                    <a:lnTo>
                      <a:pt x="0" y="4499"/>
                    </a:lnTo>
                    <a:lnTo>
                      <a:pt x="0" y="4568"/>
                    </a:lnTo>
                    <a:lnTo>
                      <a:pt x="222" y="4568"/>
                    </a:lnTo>
                    <a:lnTo>
                      <a:pt x="222" y="4926"/>
                    </a:lnTo>
                    <a:lnTo>
                      <a:pt x="0" y="4926"/>
                    </a:lnTo>
                    <a:lnTo>
                      <a:pt x="0" y="4995"/>
                    </a:lnTo>
                    <a:lnTo>
                      <a:pt x="222" y="4995"/>
                    </a:lnTo>
                    <a:lnTo>
                      <a:pt x="222" y="5354"/>
                    </a:lnTo>
                    <a:lnTo>
                      <a:pt x="0" y="5354"/>
                    </a:lnTo>
                    <a:lnTo>
                      <a:pt x="0" y="5422"/>
                    </a:lnTo>
                    <a:lnTo>
                      <a:pt x="222" y="5422"/>
                    </a:lnTo>
                    <a:lnTo>
                      <a:pt x="222" y="5781"/>
                    </a:lnTo>
                    <a:lnTo>
                      <a:pt x="0" y="5781"/>
                    </a:lnTo>
                    <a:lnTo>
                      <a:pt x="0" y="5849"/>
                    </a:lnTo>
                    <a:lnTo>
                      <a:pt x="222" y="5849"/>
                    </a:lnTo>
                    <a:lnTo>
                      <a:pt x="222" y="6208"/>
                    </a:lnTo>
                    <a:lnTo>
                      <a:pt x="0" y="6208"/>
                    </a:lnTo>
                    <a:lnTo>
                      <a:pt x="0" y="6276"/>
                    </a:lnTo>
                    <a:lnTo>
                      <a:pt x="222" y="6276"/>
                    </a:lnTo>
                    <a:lnTo>
                      <a:pt x="222" y="6635"/>
                    </a:lnTo>
                    <a:lnTo>
                      <a:pt x="0" y="6635"/>
                    </a:lnTo>
                    <a:lnTo>
                      <a:pt x="0" y="6703"/>
                    </a:lnTo>
                    <a:lnTo>
                      <a:pt x="222" y="6703"/>
                    </a:lnTo>
                    <a:lnTo>
                      <a:pt x="222" y="7062"/>
                    </a:lnTo>
                    <a:lnTo>
                      <a:pt x="0" y="7062"/>
                    </a:lnTo>
                    <a:lnTo>
                      <a:pt x="0" y="7130"/>
                    </a:lnTo>
                    <a:lnTo>
                      <a:pt x="222" y="7130"/>
                    </a:lnTo>
                    <a:lnTo>
                      <a:pt x="222" y="7489"/>
                    </a:lnTo>
                    <a:lnTo>
                      <a:pt x="0" y="7489"/>
                    </a:lnTo>
                    <a:lnTo>
                      <a:pt x="0" y="7558"/>
                    </a:lnTo>
                    <a:lnTo>
                      <a:pt x="222" y="7558"/>
                    </a:lnTo>
                    <a:lnTo>
                      <a:pt x="222" y="7916"/>
                    </a:lnTo>
                    <a:lnTo>
                      <a:pt x="0" y="7916"/>
                    </a:lnTo>
                    <a:lnTo>
                      <a:pt x="0" y="7985"/>
                    </a:lnTo>
                    <a:lnTo>
                      <a:pt x="222" y="7985"/>
                    </a:lnTo>
                    <a:lnTo>
                      <a:pt x="222" y="8344"/>
                    </a:lnTo>
                    <a:lnTo>
                      <a:pt x="0" y="8344"/>
                    </a:lnTo>
                    <a:lnTo>
                      <a:pt x="0" y="8412"/>
                    </a:lnTo>
                    <a:lnTo>
                      <a:pt x="222" y="8412"/>
                    </a:lnTo>
                    <a:lnTo>
                      <a:pt x="222" y="8771"/>
                    </a:lnTo>
                    <a:lnTo>
                      <a:pt x="0" y="8771"/>
                    </a:lnTo>
                    <a:lnTo>
                      <a:pt x="0" y="8839"/>
                    </a:lnTo>
                    <a:lnTo>
                      <a:pt x="222" y="8839"/>
                    </a:lnTo>
                    <a:lnTo>
                      <a:pt x="222" y="9198"/>
                    </a:lnTo>
                    <a:lnTo>
                      <a:pt x="0" y="9198"/>
                    </a:lnTo>
                    <a:lnTo>
                      <a:pt x="0" y="9266"/>
                    </a:lnTo>
                    <a:lnTo>
                      <a:pt x="222" y="9266"/>
                    </a:lnTo>
                    <a:lnTo>
                      <a:pt x="222" y="9625"/>
                    </a:lnTo>
                    <a:lnTo>
                      <a:pt x="0" y="9625"/>
                    </a:lnTo>
                    <a:lnTo>
                      <a:pt x="0" y="9693"/>
                    </a:lnTo>
                    <a:lnTo>
                      <a:pt x="222" y="9693"/>
                    </a:lnTo>
                    <a:lnTo>
                      <a:pt x="222" y="10052"/>
                    </a:lnTo>
                    <a:lnTo>
                      <a:pt x="0" y="10052"/>
                    </a:lnTo>
                    <a:lnTo>
                      <a:pt x="0" y="10120"/>
                    </a:lnTo>
                    <a:lnTo>
                      <a:pt x="222" y="10120"/>
                    </a:lnTo>
                    <a:lnTo>
                      <a:pt x="222" y="10479"/>
                    </a:lnTo>
                    <a:lnTo>
                      <a:pt x="0" y="10479"/>
                    </a:lnTo>
                    <a:lnTo>
                      <a:pt x="0" y="10548"/>
                    </a:lnTo>
                    <a:lnTo>
                      <a:pt x="222" y="10548"/>
                    </a:lnTo>
                    <a:lnTo>
                      <a:pt x="222" y="10906"/>
                    </a:lnTo>
                    <a:lnTo>
                      <a:pt x="0" y="10906"/>
                    </a:lnTo>
                    <a:lnTo>
                      <a:pt x="0" y="10975"/>
                    </a:lnTo>
                    <a:lnTo>
                      <a:pt x="222" y="10975"/>
                    </a:lnTo>
                    <a:lnTo>
                      <a:pt x="222" y="11334"/>
                    </a:lnTo>
                    <a:lnTo>
                      <a:pt x="0" y="11334"/>
                    </a:lnTo>
                    <a:lnTo>
                      <a:pt x="0" y="11402"/>
                    </a:lnTo>
                    <a:lnTo>
                      <a:pt x="222" y="11402"/>
                    </a:lnTo>
                    <a:lnTo>
                      <a:pt x="222" y="11761"/>
                    </a:lnTo>
                    <a:lnTo>
                      <a:pt x="6" y="11761"/>
                    </a:lnTo>
                    <a:cubicBezTo>
                      <a:pt x="11" y="11783"/>
                      <a:pt x="17" y="11806"/>
                      <a:pt x="23" y="11829"/>
                    </a:cubicBezTo>
                    <a:lnTo>
                      <a:pt x="222" y="11829"/>
                    </a:lnTo>
                    <a:lnTo>
                      <a:pt x="222" y="12028"/>
                    </a:lnTo>
                    <a:cubicBezTo>
                      <a:pt x="245" y="12040"/>
                      <a:pt x="273" y="12045"/>
                      <a:pt x="296" y="12051"/>
                    </a:cubicBezTo>
                    <a:lnTo>
                      <a:pt x="296" y="11829"/>
                    </a:lnTo>
                    <a:lnTo>
                      <a:pt x="649" y="11829"/>
                    </a:lnTo>
                    <a:lnTo>
                      <a:pt x="649" y="12057"/>
                    </a:lnTo>
                    <a:lnTo>
                      <a:pt x="723" y="12057"/>
                    </a:lnTo>
                    <a:lnTo>
                      <a:pt x="723" y="11835"/>
                    </a:lnTo>
                    <a:lnTo>
                      <a:pt x="1076" y="11835"/>
                    </a:lnTo>
                    <a:lnTo>
                      <a:pt x="1076" y="12057"/>
                    </a:lnTo>
                    <a:lnTo>
                      <a:pt x="1151" y="12057"/>
                    </a:lnTo>
                    <a:lnTo>
                      <a:pt x="1151" y="11835"/>
                    </a:lnTo>
                    <a:lnTo>
                      <a:pt x="1504" y="11835"/>
                    </a:lnTo>
                    <a:lnTo>
                      <a:pt x="1504" y="12057"/>
                    </a:lnTo>
                    <a:lnTo>
                      <a:pt x="1578" y="12057"/>
                    </a:lnTo>
                    <a:lnTo>
                      <a:pt x="1578" y="11835"/>
                    </a:lnTo>
                    <a:lnTo>
                      <a:pt x="1931" y="11835"/>
                    </a:lnTo>
                    <a:lnTo>
                      <a:pt x="1931" y="12057"/>
                    </a:lnTo>
                    <a:lnTo>
                      <a:pt x="2005" y="12057"/>
                    </a:lnTo>
                    <a:lnTo>
                      <a:pt x="2005" y="11835"/>
                    </a:lnTo>
                    <a:lnTo>
                      <a:pt x="2358" y="11835"/>
                    </a:lnTo>
                    <a:lnTo>
                      <a:pt x="2358" y="12057"/>
                    </a:lnTo>
                    <a:lnTo>
                      <a:pt x="2432" y="12057"/>
                    </a:lnTo>
                    <a:lnTo>
                      <a:pt x="2432" y="11835"/>
                    </a:lnTo>
                    <a:lnTo>
                      <a:pt x="2785" y="11835"/>
                    </a:lnTo>
                    <a:lnTo>
                      <a:pt x="2785" y="12057"/>
                    </a:lnTo>
                    <a:lnTo>
                      <a:pt x="2859" y="12057"/>
                    </a:lnTo>
                    <a:lnTo>
                      <a:pt x="2859" y="11835"/>
                    </a:lnTo>
                    <a:lnTo>
                      <a:pt x="3212" y="11835"/>
                    </a:lnTo>
                    <a:lnTo>
                      <a:pt x="3212" y="12057"/>
                    </a:lnTo>
                    <a:lnTo>
                      <a:pt x="3286" y="12057"/>
                    </a:lnTo>
                    <a:lnTo>
                      <a:pt x="3286" y="11835"/>
                    </a:lnTo>
                    <a:lnTo>
                      <a:pt x="3639" y="11835"/>
                    </a:lnTo>
                    <a:lnTo>
                      <a:pt x="3639" y="12057"/>
                    </a:lnTo>
                    <a:lnTo>
                      <a:pt x="3713" y="12057"/>
                    </a:lnTo>
                    <a:lnTo>
                      <a:pt x="3713" y="11835"/>
                    </a:lnTo>
                    <a:lnTo>
                      <a:pt x="4066" y="11835"/>
                    </a:lnTo>
                    <a:lnTo>
                      <a:pt x="4066" y="12057"/>
                    </a:lnTo>
                    <a:lnTo>
                      <a:pt x="4140" y="12057"/>
                    </a:lnTo>
                    <a:lnTo>
                      <a:pt x="4140" y="11835"/>
                    </a:lnTo>
                    <a:lnTo>
                      <a:pt x="4494" y="11835"/>
                    </a:lnTo>
                    <a:lnTo>
                      <a:pt x="4494" y="12057"/>
                    </a:lnTo>
                    <a:lnTo>
                      <a:pt x="4568" y="12057"/>
                    </a:lnTo>
                    <a:lnTo>
                      <a:pt x="4568" y="11835"/>
                    </a:lnTo>
                    <a:lnTo>
                      <a:pt x="4921" y="11835"/>
                    </a:lnTo>
                    <a:lnTo>
                      <a:pt x="4921" y="12057"/>
                    </a:lnTo>
                    <a:lnTo>
                      <a:pt x="4995" y="12057"/>
                    </a:lnTo>
                    <a:lnTo>
                      <a:pt x="4995" y="11835"/>
                    </a:lnTo>
                    <a:lnTo>
                      <a:pt x="5348" y="11835"/>
                    </a:lnTo>
                    <a:lnTo>
                      <a:pt x="5348" y="12057"/>
                    </a:lnTo>
                    <a:lnTo>
                      <a:pt x="5422" y="12057"/>
                    </a:lnTo>
                    <a:lnTo>
                      <a:pt x="5422" y="11835"/>
                    </a:lnTo>
                    <a:lnTo>
                      <a:pt x="5775" y="11835"/>
                    </a:lnTo>
                    <a:lnTo>
                      <a:pt x="5775" y="12057"/>
                    </a:lnTo>
                    <a:lnTo>
                      <a:pt x="5849" y="12057"/>
                    </a:lnTo>
                    <a:lnTo>
                      <a:pt x="5849" y="11835"/>
                    </a:lnTo>
                    <a:lnTo>
                      <a:pt x="6202" y="11835"/>
                    </a:lnTo>
                    <a:lnTo>
                      <a:pt x="6202" y="12057"/>
                    </a:lnTo>
                    <a:lnTo>
                      <a:pt x="6276" y="12057"/>
                    </a:lnTo>
                    <a:lnTo>
                      <a:pt x="6276" y="11835"/>
                    </a:lnTo>
                    <a:lnTo>
                      <a:pt x="6629" y="11835"/>
                    </a:lnTo>
                    <a:lnTo>
                      <a:pt x="6629" y="12057"/>
                    </a:lnTo>
                    <a:lnTo>
                      <a:pt x="6703" y="12057"/>
                    </a:lnTo>
                    <a:lnTo>
                      <a:pt x="6703" y="11835"/>
                    </a:lnTo>
                    <a:lnTo>
                      <a:pt x="7056" y="11835"/>
                    </a:lnTo>
                    <a:lnTo>
                      <a:pt x="7056" y="12057"/>
                    </a:lnTo>
                    <a:lnTo>
                      <a:pt x="7130" y="12057"/>
                    </a:lnTo>
                    <a:lnTo>
                      <a:pt x="7130" y="11835"/>
                    </a:lnTo>
                    <a:lnTo>
                      <a:pt x="7484" y="11835"/>
                    </a:lnTo>
                    <a:lnTo>
                      <a:pt x="7484" y="12057"/>
                    </a:lnTo>
                    <a:lnTo>
                      <a:pt x="7558" y="12057"/>
                    </a:lnTo>
                    <a:lnTo>
                      <a:pt x="7558" y="11835"/>
                    </a:lnTo>
                    <a:lnTo>
                      <a:pt x="7911" y="11835"/>
                    </a:lnTo>
                    <a:lnTo>
                      <a:pt x="7911" y="12057"/>
                    </a:lnTo>
                    <a:lnTo>
                      <a:pt x="7985" y="12057"/>
                    </a:lnTo>
                    <a:lnTo>
                      <a:pt x="7985" y="11835"/>
                    </a:lnTo>
                    <a:lnTo>
                      <a:pt x="8338" y="11835"/>
                    </a:lnTo>
                    <a:lnTo>
                      <a:pt x="8338" y="12057"/>
                    </a:lnTo>
                    <a:lnTo>
                      <a:pt x="8412" y="12057"/>
                    </a:lnTo>
                    <a:lnTo>
                      <a:pt x="8412" y="11835"/>
                    </a:lnTo>
                    <a:lnTo>
                      <a:pt x="8765" y="11835"/>
                    </a:lnTo>
                    <a:lnTo>
                      <a:pt x="8765" y="12057"/>
                    </a:lnTo>
                    <a:lnTo>
                      <a:pt x="8839" y="12057"/>
                    </a:lnTo>
                    <a:lnTo>
                      <a:pt x="8839" y="11835"/>
                    </a:lnTo>
                    <a:lnTo>
                      <a:pt x="9192" y="11835"/>
                    </a:lnTo>
                    <a:lnTo>
                      <a:pt x="9192" y="12057"/>
                    </a:lnTo>
                    <a:lnTo>
                      <a:pt x="9266" y="12057"/>
                    </a:lnTo>
                    <a:lnTo>
                      <a:pt x="9266" y="11835"/>
                    </a:lnTo>
                    <a:lnTo>
                      <a:pt x="9619" y="11835"/>
                    </a:lnTo>
                    <a:lnTo>
                      <a:pt x="9619" y="12057"/>
                    </a:lnTo>
                    <a:lnTo>
                      <a:pt x="9693" y="12057"/>
                    </a:lnTo>
                    <a:lnTo>
                      <a:pt x="9693" y="11835"/>
                    </a:lnTo>
                    <a:lnTo>
                      <a:pt x="10046" y="11835"/>
                    </a:lnTo>
                    <a:lnTo>
                      <a:pt x="10046" y="12057"/>
                    </a:lnTo>
                    <a:lnTo>
                      <a:pt x="10120" y="12057"/>
                    </a:lnTo>
                    <a:lnTo>
                      <a:pt x="10120" y="11835"/>
                    </a:lnTo>
                    <a:lnTo>
                      <a:pt x="10474" y="11835"/>
                    </a:lnTo>
                    <a:lnTo>
                      <a:pt x="10474" y="12057"/>
                    </a:lnTo>
                    <a:lnTo>
                      <a:pt x="10548" y="12057"/>
                    </a:lnTo>
                    <a:lnTo>
                      <a:pt x="10548" y="11835"/>
                    </a:lnTo>
                    <a:lnTo>
                      <a:pt x="10901" y="11835"/>
                    </a:lnTo>
                    <a:lnTo>
                      <a:pt x="10901" y="12057"/>
                    </a:lnTo>
                    <a:lnTo>
                      <a:pt x="10975" y="12057"/>
                    </a:lnTo>
                    <a:lnTo>
                      <a:pt x="10975" y="11835"/>
                    </a:lnTo>
                    <a:lnTo>
                      <a:pt x="11328" y="11835"/>
                    </a:lnTo>
                    <a:lnTo>
                      <a:pt x="11328" y="12057"/>
                    </a:lnTo>
                    <a:lnTo>
                      <a:pt x="11402" y="12057"/>
                    </a:lnTo>
                    <a:lnTo>
                      <a:pt x="11402" y="11835"/>
                    </a:lnTo>
                    <a:lnTo>
                      <a:pt x="11755" y="11835"/>
                    </a:lnTo>
                    <a:lnTo>
                      <a:pt x="11755" y="12051"/>
                    </a:lnTo>
                    <a:cubicBezTo>
                      <a:pt x="11783" y="12045"/>
                      <a:pt x="11806" y="12040"/>
                      <a:pt x="11829" y="12034"/>
                    </a:cubicBezTo>
                    <a:lnTo>
                      <a:pt x="11829" y="11835"/>
                    </a:lnTo>
                    <a:lnTo>
                      <a:pt x="12028" y="11835"/>
                    </a:lnTo>
                    <a:cubicBezTo>
                      <a:pt x="12040" y="11806"/>
                      <a:pt x="12045" y="11783"/>
                      <a:pt x="12045" y="11761"/>
                    </a:cubicBezTo>
                    <a:lnTo>
                      <a:pt x="11829" y="11761"/>
                    </a:lnTo>
                    <a:lnTo>
                      <a:pt x="11829" y="11408"/>
                    </a:lnTo>
                    <a:lnTo>
                      <a:pt x="12057" y="11408"/>
                    </a:lnTo>
                    <a:lnTo>
                      <a:pt x="12057" y="11334"/>
                    </a:lnTo>
                    <a:lnTo>
                      <a:pt x="11829" y="11334"/>
                    </a:lnTo>
                    <a:lnTo>
                      <a:pt x="11829" y="10975"/>
                    </a:lnTo>
                    <a:lnTo>
                      <a:pt x="12057" y="10975"/>
                    </a:lnTo>
                    <a:lnTo>
                      <a:pt x="12057" y="10906"/>
                    </a:lnTo>
                    <a:lnTo>
                      <a:pt x="11829" y="10906"/>
                    </a:lnTo>
                    <a:lnTo>
                      <a:pt x="11829" y="10548"/>
                    </a:lnTo>
                    <a:lnTo>
                      <a:pt x="12057" y="10548"/>
                    </a:lnTo>
                    <a:lnTo>
                      <a:pt x="12057" y="10479"/>
                    </a:lnTo>
                    <a:lnTo>
                      <a:pt x="11829" y="10479"/>
                    </a:lnTo>
                    <a:lnTo>
                      <a:pt x="11829" y="10120"/>
                    </a:lnTo>
                    <a:lnTo>
                      <a:pt x="12057" y="10120"/>
                    </a:lnTo>
                    <a:lnTo>
                      <a:pt x="12057" y="10052"/>
                    </a:lnTo>
                    <a:lnTo>
                      <a:pt x="11829" y="10052"/>
                    </a:lnTo>
                    <a:lnTo>
                      <a:pt x="11829" y="9693"/>
                    </a:lnTo>
                    <a:lnTo>
                      <a:pt x="12057" y="9693"/>
                    </a:lnTo>
                    <a:lnTo>
                      <a:pt x="12057" y="9625"/>
                    </a:lnTo>
                    <a:lnTo>
                      <a:pt x="11829" y="9625"/>
                    </a:lnTo>
                    <a:lnTo>
                      <a:pt x="11829" y="9266"/>
                    </a:lnTo>
                    <a:lnTo>
                      <a:pt x="12057" y="9266"/>
                    </a:lnTo>
                    <a:lnTo>
                      <a:pt x="12057" y="9198"/>
                    </a:lnTo>
                    <a:lnTo>
                      <a:pt x="11829" y="9198"/>
                    </a:lnTo>
                    <a:lnTo>
                      <a:pt x="11829" y="8839"/>
                    </a:lnTo>
                    <a:lnTo>
                      <a:pt x="12057" y="8839"/>
                    </a:lnTo>
                    <a:lnTo>
                      <a:pt x="12057" y="8771"/>
                    </a:lnTo>
                    <a:lnTo>
                      <a:pt x="11829" y="8771"/>
                    </a:lnTo>
                    <a:lnTo>
                      <a:pt x="11829" y="8412"/>
                    </a:lnTo>
                    <a:lnTo>
                      <a:pt x="12057" y="8412"/>
                    </a:lnTo>
                    <a:lnTo>
                      <a:pt x="12057" y="8344"/>
                    </a:lnTo>
                    <a:lnTo>
                      <a:pt x="11829" y="8344"/>
                    </a:lnTo>
                    <a:lnTo>
                      <a:pt x="11829" y="7985"/>
                    </a:lnTo>
                    <a:lnTo>
                      <a:pt x="12057" y="7985"/>
                    </a:lnTo>
                    <a:lnTo>
                      <a:pt x="12057" y="7916"/>
                    </a:lnTo>
                    <a:lnTo>
                      <a:pt x="11829" y="7916"/>
                    </a:lnTo>
                    <a:lnTo>
                      <a:pt x="11829" y="7558"/>
                    </a:lnTo>
                    <a:lnTo>
                      <a:pt x="12057" y="7558"/>
                    </a:lnTo>
                    <a:lnTo>
                      <a:pt x="12057" y="7489"/>
                    </a:lnTo>
                    <a:lnTo>
                      <a:pt x="11829" y="7489"/>
                    </a:lnTo>
                    <a:lnTo>
                      <a:pt x="11829" y="7130"/>
                    </a:lnTo>
                    <a:lnTo>
                      <a:pt x="12057" y="7130"/>
                    </a:lnTo>
                    <a:lnTo>
                      <a:pt x="12057" y="7062"/>
                    </a:lnTo>
                    <a:lnTo>
                      <a:pt x="11829" y="7062"/>
                    </a:lnTo>
                    <a:lnTo>
                      <a:pt x="11829" y="6703"/>
                    </a:lnTo>
                    <a:lnTo>
                      <a:pt x="12057" y="6703"/>
                    </a:lnTo>
                    <a:lnTo>
                      <a:pt x="12057" y="6635"/>
                    </a:lnTo>
                    <a:lnTo>
                      <a:pt x="11829" y="6635"/>
                    </a:lnTo>
                    <a:lnTo>
                      <a:pt x="11829" y="6276"/>
                    </a:lnTo>
                    <a:lnTo>
                      <a:pt x="12057" y="6276"/>
                    </a:lnTo>
                    <a:lnTo>
                      <a:pt x="12057" y="6208"/>
                    </a:lnTo>
                    <a:lnTo>
                      <a:pt x="11829" y="6208"/>
                    </a:lnTo>
                    <a:lnTo>
                      <a:pt x="11829" y="5849"/>
                    </a:lnTo>
                    <a:lnTo>
                      <a:pt x="12057" y="5849"/>
                    </a:lnTo>
                    <a:lnTo>
                      <a:pt x="12057" y="5781"/>
                    </a:lnTo>
                    <a:lnTo>
                      <a:pt x="11829" y="5781"/>
                    </a:lnTo>
                    <a:lnTo>
                      <a:pt x="11829" y="5422"/>
                    </a:lnTo>
                    <a:lnTo>
                      <a:pt x="12057" y="5422"/>
                    </a:lnTo>
                    <a:lnTo>
                      <a:pt x="12057" y="5354"/>
                    </a:lnTo>
                    <a:lnTo>
                      <a:pt x="11829" y="5354"/>
                    </a:lnTo>
                    <a:lnTo>
                      <a:pt x="11829" y="4995"/>
                    </a:lnTo>
                    <a:lnTo>
                      <a:pt x="12057" y="4995"/>
                    </a:lnTo>
                    <a:lnTo>
                      <a:pt x="12057" y="4926"/>
                    </a:lnTo>
                    <a:lnTo>
                      <a:pt x="11829" y="4926"/>
                    </a:lnTo>
                    <a:lnTo>
                      <a:pt x="11829" y="4568"/>
                    </a:lnTo>
                    <a:lnTo>
                      <a:pt x="12057" y="4568"/>
                    </a:lnTo>
                    <a:lnTo>
                      <a:pt x="12057" y="4499"/>
                    </a:lnTo>
                    <a:lnTo>
                      <a:pt x="11829" y="4499"/>
                    </a:lnTo>
                    <a:lnTo>
                      <a:pt x="11829" y="4141"/>
                    </a:lnTo>
                    <a:lnTo>
                      <a:pt x="12057" y="4141"/>
                    </a:lnTo>
                    <a:lnTo>
                      <a:pt x="12057" y="4072"/>
                    </a:lnTo>
                    <a:lnTo>
                      <a:pt x="11829" y="4072"/>
                    </a:lnTo>
                    <a:lnTo>
                      <a:pt x="11829" y="3713"/>
                    </a:lnTo>
                    <a:lnTo>
                      <a:pt x="12057" y="3713"/>
                    </a:lnTo>
                    <a:lnTo>
                      <a:pt x="12057" y="3645"/>
                    </a:lnTo>
                    <a:lnTo>
                      <a:pt x="11829" y="3645"/>
                    </a:lnTo>
                    <a:lnTo>
                      <a:pt x="11829" y="3286"/>
                    </a:lnTo>
                    <a:lnTo>
                      <a:pt x="12057" y="3286"/>
                    </a:lnTo>
                    <a:lnTo>
                      <a:pt x="12057" y="3218"/>
                    </a:lnTo>
                    <a:lnTo>
                      <a:pt x="11829" y="3218"/>
                    </a:lnTo>
                    <a:lnTo>
                      <a:pt x="11829" y="2859"/>
                    </a:lnTo>
                    <a:lnTo>
                      <a:pt x="12057" y="2859"/>
                    </a:lnTo>
                    <a:lnTo>
                      <a:pt x="12057" y="2791"/>
                    </a:lnTo>
                    <a:lnTo>
                      <a:pt x="11829" y="2791"/>
                    </a:lnTo>
                    <a:lnTo>
                      <a:pt x="11829" y="2432"/>
                    </a:lnTo>
                    <a:lnTo>
                      <a:pt x="12057" y="2432"/>
                    </a:lnTo>
                    <a:lnTo>
                      <a:pt x="12057" y="2364"/>
                    </a:lnTo>
                    <a:lnTo>
                      <a:pt x="11829" y="2364"/>
                    </a:lnTo>
                    <a:lnTo>
                      <a:pt x="11829" y="2005"/>
                    </a:lnTo>
                    <a:lnTo>
                      <a:pt x="12057" y="2005"/>
                    </a:lnTo>
                    <a:lnTo>
                      <a:pt x="12057" y="1937"/>
                    </a:lnTo>
                    <a:lnTo>
                      <a:pt x="11829" y="1937"/>
                    </a:lnTo>
                    <a:lnTo>
                      <a:pt x="11829" y="1578"/>
                    </a:lnTo>
                    <a:lnTo>
                      <a:pt x="12057" y="1578"/>
                    </a:lnTo>
                    <a:lnTo>
                      <a:pt x="12057" y="1509"/>
                    </a:lnTo>
                    <a:lnTo>
                      <a:pt x="11829" y="1509"/>
                    </a:lnTo>
                    <a:lnTo>
                      <a:pt x="11829" y="1151"/>
                    </a:lnTo>
                    <a:lnTo>
                      <a:pt x="12057" y="1151"/>
                    </a:lnTo>
                    <a:lnTo>
                      <a:pt x="12057" y="1082"/>
                    </a:lnTo>
                    <a:lnTo>
                      <a:pt x="11829" y="1082"/>
                    </a:lnTo>
                    <a:lnTo>
                      <a:pt x="11829" y="723"/>
                    </a:lnTo>
                    <a:lnTo>
                      <a:pt x="12057" y="723"/>
                    </a:lnTo>
                    <a:lnTo>
                      <a:pt x="12057" y="655"/>
                    </a:lnTo>
                    <a:lnTo>
                      <a:pt x="11829" y="655"/>
                    </a:lnTo>
                    <a:lnTo>
                      <a:pt x="11829" y="296"/>
                    </a:lnTo>
                    <a:lnTo>
                      <a:pt x="12045" y="296"/>
                    </a:lnTo>
                    <a:cubicBezTo>
                      <a:pt x="12045" y="274"/>
                      <a:pt x="12040" y="251"/>
                      <a:pt x="12028" y="228"/>
                    </a:cubicBezTo>
                    <a:lnTo>
                      <a:pt x="11829" y="228"/>
                    </a:lnTo>
                    <a:lnTo>
                      <a:pt x="11829" y="29"/>
                    </a:lnTo>
                    <a:cubicBezTo>
                      <a:pt x="11806" y="17"/>
                      <a:pt x="11783" y="12"/>
                      <a:pt x="11755" y="6"/>
                    </a:cubicBezTo>
                    <a:lnTo>
                      <a:pt x="11755" y="228"/>
                    </a:lnTo>
                    <a:lnTo>
                      <a:pt x="11402" y="228"/>
                    </a:lnTo>
                    <a:lnTo>
                      <a:pt x="11402" y="0"/>
                    </a:lnTo>
                    <a:lnTo>
                      <a:pt x="11328" y="0"/>
                    </a:lnTo>
                    <a:lnTo>
                      <a:pt x="11328" y="228"/>
                    </a:lnTo>
                    <a:lnTo>
                      <a:pt x="10975" y="228"/>
                    </a:lnTo>
                    <a:lnTo>
                      <a:pt x="10975" y="0"/>
                    </a:lnTo>
                    <a:lnTo>
                      <a:pt x="10901" y="0"/>
                    </a:lnTo>
                    <a:lnTo>
                      <a:pt x="10901" y="228"/>
                    </a:lnTo>
                    <a:lnTo>
                      <a:pt x="10548" y="228"/>
                    </a:lnTo>
                    <a:lnTo>
                      <a:pt x="10548" y="0"/>
                    </a:lnTo>
                    <a:lnTo>
                      <a:pt x="10474" y="0"/>
                    </a:lnTo>
                    <a:lnTo>
                      <a:pt x="10474" y="228"/>
                    </a:lnTo>
                    <a:lnTo>
                      <a:pt x="10120" y="228"/>
                    </a:lnTo>
                    <a:lnTo>
                      <a:pt x="10120" y="0"/>
                    </a:lnTo>
                    <a:lnTo>
                      <a:pt x="10046" y="0"/>
                    </a:lnTo>
                    <a:lnTo>
                      <a:pt x="10046" y="228"/>
                    </a:lnTo>
                    <a:lnTo>
                      <a:pt x="9693" y="228"/>
                    </a:lnTo>
                    <a:lnTo>
                      <a:pt x="9693" y="0"/>
                    </a:lnTo>
                    <a:lnTo>
                      <a:pt x="9619" y="0"/>
                    </a:lnTo>
                    <a:lnTo>
                      <a:pt x="9619" y="228"/>
                    </a:lnTo>
                    <a:lnTo>
                      <a:pt x="9266" y="228"/>
                    </a:lnTo>
                    <a:lnTo>
                      <a:pt x="9266" y="0"/>
                    </a:lnTo>
                    <a:lnTo>
                      <a:pt x="9192" y="0"/>
                    </a:lnTo>
                    <a:lnTo>
                      <a:pt x="9192" y="228"/>
                    </a:lnTo>
                    <a:lnTo>
                      <a:pt x="8839" y="228"/>
                    </a:lnTo>
                    <a:lnTo>
                      <a:pt x="8839" y="0"/>
                    </a:lnTo>
                    <a:lnTo>
                      <a:pt x="8765" y="0"/>
                    </a:lnTo>
                    <a:lnTo>
                      <a:pt x="8765" y="228"/>
                    </a:lnTo>
                    <a:lnTo>
                      <a:pt x="8412" y="228"/>
                    </a:lnTo>
                    <a:lnTo>
                      <a:pt x="8412" y="0"/>
                    </a:lnTo>
                    <a:lnTo>
                      <a:pt x="8338" y="0"/>
                    </a:lnTo>
                    <a:lnTo>
                      <a:pt x="8338" y="228"/>
                    </a:lnTo>
                    <a:lnTo>
                      <a:pt x="7985" y="228"/>
                    </a:lnTo>
                    <a:lnTo>
                      <a:pt x="7985" y="0"/>
                    </a:lnTo>
                    <a:lnTo>
                      <a:pt x="7911" y="0"/>
                    </a:lnTo>
                    <a:lnTo>
                      <a:pt x="7911" y="228"/>
                    </a:lnTo>
                    <a:lnTo>
                      <a:pt x="7558" y="228"/>
                    </a:lnTo>
                    <a:lnTo>
                      <a:pt x="7558" y="0"/>
                    </a:lnTo>
                    <a:lnTo>
                      <a:pt x="7484" y="0"/>
                    </a:lnTo>
                    <a:lnTo>
                      <a:pt x="7484" y="228"/>
                    </a:lnTo>
                    <a:lnTo>
                      <a:pt x="7130" y="228"/>
                    </a:lnTo>
                    <a:lnTo>
                      <a:pt x="7130" y="0"/>
                    </a:lnTo>
                    <a:lnTo>
                      <a:pt x="7056" y="0"/>
                    </a:lnTo>
                    <a:lnTo>
                      <a:pt x="7056" y="228"/>
                    </a:lnTo>
                    <a:lnTo>
                      <a:pt x="6703" y="228"/>
                    </a:lnTo>
                    <a:lnTo>
                      <a:pt x="6703" y="0"/>
                    </a:lnTo>
                    <a:lnTo>
                      <a:pt x="6629" y="0"/>
                    </a:lnTo>
                    <a:lnTo>
                      <a:pt x="6629" y="228"/>
                    </a:lnTo>
                    <a:lnTo>
                      <a:pt x="6276" y="228"/>
                    </a:lnTo>
                    <a:lnTo>
                      <a:pt x="6276" y="0"/>
                    </a:lnTo>
                    <a:lnTo>
                      <a:pt x="6202" y="0"/>
                    </a:lnTo>
                    <a:lnTo>
                      <a:pt x="6202" y="228"/>
                    </a:lnTo>
                    <a:lnTo>
                      <a:pt x="5849" y="228"/>
                    </a:lnTo>
                    <a:lnTo>
                      <a:pt x="5849" y="0"/>
                    </a:lnTo>
                    <a:lnTo>
                      <a:pt x="5775" y="0"/>
                    </a:lnTo>
                    <a:lnTo>
                      <a:pt x="5775" y="228"/>
                    </a:lnTo>
                    <a:lnTo>
                      <a:pt x="5422" y="228"/>
                    </a:lnTo>
                    <a:lnTo>
                      <a:pt x="5422" y="0"/>
                    </a:lnTo>
                    <a:lnTo>
                      <a:pt x="5348" y="0"/>
                    </a:lnTo>
                    <a:lnTo>
                      <a:pt x="5348" y="228"/>
                    </a:lnTo>
                    <a:lnTo>
                      <a:pt x="4995" y="228"/>
                    </a:lnTo>
                    <a:lnTo>
                      <a:pt x="4995" y="0"/>
                    </a:lnTo>
                    <a:lnTo>
                      <a:pt x="4921" y="0"/>
                    </a:lnTo>
                    <a:lnTo>
                      <a:pt x="4921" y="228"/>
                    </a:lnTo>
                    <a:lnTo>
                      <a:pt x="4568" y="228"/>
                    </a:lnTo>
                    <a:lnTo>
                      <a:pt x="4568" y="0"/>
                    </a:lnTo>
                    <a:lnTo>
                      <a:pt x="4494" y="0"/>
                    </a:lnTo>
                    <a:lnTo>
                      <a:pt x="4494" y="228"/>
                    </a:lnTo>
                    <a:lnTo>
                      <a:pt x="4140" y="228"/>
                    </a:lnTo>
                    <a:lnTo>
                      <a:pt x="4140" y="0"/>
                    </a:lnTo>
                    <a:lnTo>
                      <a:pt x="4066" y="0"/>
                    </a:lnTo>
                    <a:lnTo>
                      <a:pt x="4066" y="228"/>
                    </a:lnTo>
                    <a:lnTo>
                      <a:pt x="3713" y="228"/>
                    </a:lnTo>
                    <a:lnTo>
                      <a:pt x="3713" y="0"/>
                    </a:lnTo>
                    <a:lnTo>
                      <a:pt x="3639" y="0"/>
                    </a:lnTo>
                    <a:lnTo>
                      <a:pt x="3639" y="228"/>
                    </a:lnTo>
                    <a:lnTo>
                      <a:pt x="3286" y="228"/>
                    </a:lnTo>
                    <a:lnTo>
                      <a:pt x="3286" y="0"/>
                    </a:lnTo>
                    <a:lnTo>
                      <a:pt x="3212" y="0"/>
                    </a:lnTo>
                    <a:lnTo>
                      <a:pt x="3212" y="228"/>
                    </a:lnTo>
                    <a:lnTo>
                      <a:pt x="2859" y="228"/>
                    </a:lnTo>
                    <a:lnTo>
                      <a:pt x="2859" y="0"/>
                    </a:lnTo>
                    <a:lnTo>
                      <a:pt x="2785" y="0"/>
                    </a:lnTo>
                    <a:lnTo>
                      <a:pt x="2785" y="228"/>
                    </a:lnTo>
                    <a:lnTo>
                      <a:pt x="2432" y="228"/>
                    </a:lnTo>
                    <a:lnTo>
                      <a:pt x="2432" y="0"/>
                    </a:lnTo>
                    <a:lnTo>
                      <a:pt x="2358" y="0"/>
                    </a:lnTo>
                    <a:lnTo>
                      <a:pt x="2358" y="228"/>
                    </a:lnTo>
                    <a:lnTo>
                      <a:pt x="2005" y="228"/>
                    </a:lnTo>
                    <a:lnTo>
                      <a:pt x="2005" y="0"/>
                    </a:lnTo>
                    <a:lnTo>
                      <a:pt x="1931" y="0"/>
                    </a:lnTo>
                    <a:lnTo>
                      <a:pt x="1931" y="228"/>
                    </a:lnTo>
                    <a:lnTo>
                      <a:pt x="1578" y="228"/>
                    </a:lnTo>
                    <a:lnTo>
                      <a:pt x="1578" y="0"/>
                    </a:lnTo>
                    <a:lnTo>
                      <a:pt x="1504" y="0"/>
                    </a:lnTo>
                    <a:lnTo>
                      <a:pt x="1504" y="228"/>
                    </a:lnTo>
                    <a:lnTo>
                      <a:pt x="1151" y="228"/>
                    </a:lnTo>
                    <a:lnTo>
                      <a:pt x="1151" y="0"/>
                    </a:lnTo>
                    <a:lnTo>
                      <a:pt x="1076" y="0"/>
                    </a:lnTo>
                    <a:lnTo>
                      <a:pt x="1076" y="228"/>
                    </a:lnTo>
                    <a:lnTo>
                      <a:pt x="723" y="228"/>
                    </a:lnTo>
                    <a:lnTo>
                      <a:pt x="723" y="0"/>
                    </a:lnTo>
                    <a:close/>
                  </a:path>
                </a:pathLst>
              </a:custGeom>
              <a:solidFill>
                <a:srgbClr val="F8CD7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2" name="Google Shape;1212;p36"/>
              <p:cNvSpPr/>
              <p:nvPr/>
            </p:nvSpPr>
            <p:spPr>
              <a:xfrm>
                <a:off x="2865575" y="860800"/>
                <a:ext cx="3330675" cy="3330650"/>
              </a:xfrm>
              <a:custGeom>
                <a:avLst/>
                <a:gdLst/>
                <a:ahLst/>
                <a:cxnLst/>
                <a:rect l="l" t="t" r="r" b="b"/>
                <a:pathLst>
                  <a:path w="9825" h="9825" extrusionOk="0">
                    <a:moveTo>
                      <a:pt x="291" y="0"/>
                    </a:moveTo>
                    <a:cubicBezTo>
                      <a:pt x="126" y="0"/>
                      <a:pt x="0" y="131"/>
                      <a:pt x="0" y="291"/>
                    </a:cubicBezTo>
                    <a:lnTo>
                      <a:pt x="0" y="9534"/>
                    </a:lnTo>
                    <a:cubicBezTo>
                      <a:pt x="0" y="9694"/>
                      <a:pt x="126" y="9825"/>
                      <a:pt x="291" y="9825"/>
                    </a:cubicBezTo>
                    <a:lnTo>
                      <a:pt x="9528" y="9825"/>
                    </a:lnTo>
                    <a:cubicBezTo>
                      <a:pt x="9694" y="9825"/>
                      <a:pt x="9825" y="9694"/>
                      <a:pt x="9825" y="9534"/>
                    </a:cubicBezTo>
                    <a:lnTo>
                      <a:pt x="9825" y="291"/>
                    </a:lnTo>
                    <a:cubicBezTo>
                      <a:pt x="9825" y="131"/>
                      <a:pt x="9694" y="0"/>
                      <a:pt x="9528"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3" name="Google Shape;1213;p36"/>
              <p:cNvSpPr/>
              <p:nvPr/>
            </p:nvSpPr>
            <p:spPr>
              <a:xfrm>
                <a:off x="2929307" y="926565"/>
                <a:ext cx="3201177" cy="3201153"/>
              </a:xfrm>
              <a:custGeom>
                <a:avLst/>
                <a:gdLst/>
                <a:ahLst/>
                <a:cxnLst/>
                <a:rect l="l" t="t" r="r" b="b"/>
                <a:pathLst>
                  <a:path w="9443" h="9443" extrusionOk="0">
                    <a:moveTo>
                      <a:pt x="279" y="0"/>
                    </a:moveTo>
                    <a:cubicBezTo>
                      <a:pt x="126" y="0"/>
                      <a:pt x="0" y="120"/>
                      <a:pt x="0" y="279"/>
                    </a:cubicBezTo>
                    <a:lnTo>
                      <a:pt x="0" y="9164"/>
                    </a:lnTo>
                    <a:cubicBezTo>
                      <a:pt x="0" y="9317"/>
                      <a:pt x="126" y="9443"/>
                      <a:pt x="279" y="9443"/>
                    </a:cubicBezTo>
                    <a:lnTo>
                      <a:pt x="9164" y="9443"/>
                    </a:lnTo>
                    <a:cubicBezTo>
                      <a:pt x="9318" y="9443"/>
                      <a:pt x="9443" y="9317"/>
                      <a:pt x="9443" y="9164"/>
                    </a:cubicBezTo>
                    <a:lnTo>
                      <a:pt x="9443" y="279"/>
                    </a:lnTo>
                    <a:cubicBezTo>
                      <a:pt x="9443" y="120"/>
                      <a:pt x="9318" y="0"/>
                      <a:pt x="9164"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1214" name="Google Shape;1214;p36"/>
          <p:cNvSpPr txBox="1">
            <a:spLocks noGrp="1"/>
          </p:cNvSpPr>
          <p:nvPr>
            <p:ph type="title"/>
          </p:nvPr>
        </p:nvSpPr>
        <p:spPr>
          <a:xfrm flipH="1">
            <a:off x="2952888" y="1167475"/>
            <a:ext cx="3238200" cy="12135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500"/>
              <a:buNone/>
            </a:pPr>
            <a:r>
              <a:rPr lang="en">
                <a:latin typeface="Times New Roman"/>
                <a:ea typeface="Times New Roman"/>
                <a:cs typeface="Times New Roman"/>
                <a:sym typeface="Times New Roman"/>
              </a:rPr>
              <a:t>03</a:t>
            </a:r>
            <a:endParaRPr>
              <a:latin typeface="Times New Roman"/>
              <a:ea typeface="Times New Roman"/>
              <a:cs typeface="Times New Roman"/>
              <a:sym typeface="Times New Roman"/>
            </a:endParaRPr>
          </a:p>
        </p:txBody>
      </p:sp>
      <p:sp>
        <p:nvSpPr>
          <p:cNvPr id="1215" name="Google Shape;1215;p36"/>
          <p:cNvSpPr txBox="1">
            <a:spLocks noGrp="1"/>
          </p:cNvSpPr>
          <p:nvPr>
            <p:ph type="title" idx="2"/>
          </p:nvPr>
        </p:nvSpPr>
        <p:spPr>
          <a:xfrm>
            <a:off x="2875900" y="2367401"/>
            <a:ext cx="3503100" cy="9015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600"/>
              <a:buNone/>
            </a:pPr>
            <a:r>
              <a:rPr lang="en" sz="2600" b="1" u="sng">
                <a:latin typeface="Times New Roman"/>
                <a:ea typeface="Times New Roman"/>
                <a:cs typeface="Times New Roman"/>
                <a:sym typeface="Times New Roman"/>
              </a:rPr>
              <a:t>DIAGRAMS </a:t>
            </a:r>
            <a:endParaRPr sz="2600">
              <a:latin typeface="Times New Roman"/>
              <a:ea typeface="Times New Roman"/>
              <a:cs typeface="Times New Roman"/>
              <a:sym typeface="Times New Roman"/>
            </a:endParaRPr>
          </a:p>
        </p:txBody>
      </p:sp>
      <p:grpSp>
        <p:nvGrpSpPr>
          <p:cNvPr id="1216" name="Google Shape;1216;p36"/>
          <p:cNvGrpSpPr/>
          <p:nvPr/>
        </p:nvGrpSpPr>
        <p:grpSpPr>
          <a:xfrm>
            <a:off x="6745153" y="-79629"/>
            <a:ext cx="2053890" cy="1484300"/>
            <a:chOff x="6745153" y="-79629"/>
            <a:chExt cx="2053890" cy="1484300"/>
          </a:xfrm>
        </p:grpSpPr>
        <p:sp>
          <p:nvSpPr>
            <p:cNvPr id="1217" name="Google Shape;1217;p36"/>
            <p:cNvSpPr/>
            <p:nvPr/>
          </p:nvSpPr>
          <p:spPr>
            <a:xfrm rot="-970786">
              <a:off x="6844212" y="199258"/>
              <a:ext cx="1824887" cy="970376"/>
            </a:xfrm>
            <a:custGeom>
              <a:avLst/>
              <a:gdLst/>
              <a:ahLst/>
              <a:cxnLst/>
              <a:rect l="l" t="t" r="r" b="b"/>
              <a:pathLst>
                <a:path w="16506" h="8777" extrusionOk="0">
                  <a:moveTo>
                    <a:pt x="1" y="1"/>
                  </a:moveTo>
                  <a:lnTo>
                    <a:pt x="1" y="473"/>
                  </a:lnTo>
                  <a:lnTo>
                    <a:pt x="456" y="473"/>
                  </a:lnTo>
                  <a:cubicBezTo>
                    <a:pt x="508" y="377"/>
                    <a:pt x="598" y="333"/>
                    <a:pt x="688" y="333"/>
                  </a:cubicBezTo>
                  <a:cubicBezTo>
                    <a:pt x="826" y="333"/>
                    <a:pt x="963" y="436"/>
                    <a:pt x="963" y="604"/>
                  </a:cubicBezTo>
                  <a:cubicBezTo>
                    <a:pt x="963" y="776"/>
                    <a:pt x="826" y="880"/>
                    <a:pt x="689" y="880"/>
                  </a:cubicBezTo>
                  <a:cubicBezTo>
                    <a:pt x="599" y="880"/>
                    <a:pt x="508" y="835"/>
                    <a:pt x="456" y="735"/>
                  </a:cubicBezTo>
                  <a:lnTo>
                    <a:pt x="1" y="735"/>
                  </a:lnTo>
                  <a:lnTo>
                    <a:pt x="1" y="1556"/>
                  </a:lnTo>
                  <a:lnTo>
                    <a:pt x="456" y="1556"/>
                  </a:lnTo>
                  <a:cubicBezTo>
                    <a:pt x="508" y="1459"/>
                    <a:pt x="598" y="1415"/>
                    <a:pt x="688" y="1415"/>
                  </a:cubicBezTo>
                  <a:cubicBezTo>
                    <a:pt x="826" y="1415"/>
                    <a:pt x="963" y="1518"/>
                    <a:pt x="963" y="1687"/>
                  </a:cubicBezTo>
                  <a:cubicBezTo>
                    <a:pt x="963" y="1855"/>
                    <a:pt x="826" y="1958"/>
                    <a:pt x="688" y="1958"/>
                  </a:cubicBezTo>
                  <a:cubicBezTo>
                    <a:pt x="598" y="1958"/>
                    <a:pt x="508" y="1914"/>
                    <a:pt x="456" y="1817"/>
                  </a:cubicBezTo>
                  <a:lnTo>
                    <a:pt x="1" y="1817"/>
                  </a:lnTo>
                  <a:lnTo>
                    <a:pt x="1" y="2632"/>
                  </a:lnTo>
                  <a:lnTo>
                    <a:pt x="456" y="2632"/>
                  </a:lnTo>
                  <a:cubicBezTo>
                    <a:pt x="508" y="2535"/>
                    <a:pt x="598" y="2492"/>
                    <a:pt x="688" y="2492"/>
                  </a:cubicBezTo>
                  <a:cubicBezTo>
                    <a:pt x="826" y="2492"/>
                    <a:pt x="963" y="2594"/>
                    <a:pt x="963" y="2763"/>
                  </a:cubicBezTo>
                  <a:cubicBezTo>
                    <a:pt x="963" y="2935"/>
                    <a:pt x="826" y="3038"/>
                    <a:pt x="689" y="3038"/>
                  </a:cubicBezTo>
                  <a:cubicBezTo>
                    <a:pt x="599" y="3038"/>
                    <a:pt x="508" y="2993"/>
                    <a:pt x="456" y="2894"/>
                  </a:cubicBezTo>
                  <a:lnTo>
                    <a:pt x="1" y="2894"/>
                  </a:lnTo>
                  <a:lnTo>
                    <a:pt x="1" y="3714"/>
                  </a:lnTo>
                  <a:lnTo>
                    <a:pt x="456" y="3714"/>
                  </a:lnTo>
                  <a:cubicBezTo>
                    <a:pt x="508" y="3617"/>
                    <a:pt x="598" y="3574"/>
                    <a:pt x="688" y="3574"/>
                  </a:cubicBezTo>
                  <a:cubicBezTo>
                    <a:pt x="826" y="3574"/>
                    <a:pt x="963" y="3676"/>
                    <a:pt x="963" y="3845"/>
                  </a:cubicBezTo>
                  <a:cubicBezTo>
                    <a:pt x="963" y="4014"/>
                    <a:pt x="826" y="4116"/>
                    <a:pt x="688" y="4116"/>
                  </a:cubicBezTo>
                  <a:cubicBezTo>
                    <a:pt x="598" y="4116"/>
                    <a:pt x="508" y="4073"/>
                    <a:pt x="456" y="3976"/>
                  </a:cubicBezTo>
                  <a:lnTo>
                    <a:pt x="1" y="3976"/>
                  </a:lnTo>
                  <a:lnTo>
                    <a:pt x="1" y="4790"/>
                  </a:lnTo>
                  <a:lnTo>
                    <a:pt x="456" y="4790"/>
                  </a:lnTo>
                  <a:cubicBezTo>
                    <a:pt x="508" y="4694"/>
                    <a:pt x="598" y="4650"/>
                    <a:pt x="688" y="4650"/>
                  </a:cubicBezTo>
                  <a:cubicBezTo>
                    <a:pt x="826" y="4650"/>
                    <a:pt x="963" y="4752"/>
                    <a:pt x="963" y="4921"/>
                  </a:cubicBezTo>
                  <a:cubicBezTo>
                    <a:pt x="963" y="5093"/>
                    <a:pt x="826" y="5197"/>
                    <a:pt x="689" y="5197"/>
                  </a:cubicBezTo>
                  <a:cubicBezTo>
                    <a:pt x="599" y="5197"/>
                    <a:pt x="508" y="5152"/>
                    <a:pt x="456" y="5052"/>
                  </a:cubicBezTo>
                  <a:lnTo>
                    <a:pt x="1" y="5052"/>
                  </a:lnTo>
                  <a:lnTo>
                    <a:pt x="1" y="5872"/>
                  </a:lnTo>
                  <a:lnTo>
                    <a:pt x="456" y="5872"/>
                  </a:lnTo>
                  <a:cubicBezTo>
                    <a:pt x="508" y="5776"/>
                    <a:pt x="598" y="5732"/>
                    <a:pt x="688" y="5732"/>
                  </a:cubicBezTo>
                  <a:cubicBezTo>
                    <a:pt x="826" y="5732"/>
                    <a:pt x="963" y="5835"/>
                    <a:pt x="963" y="6003"/>
                  </a:cubicBezTo>
                  <a:cubicBezTo>
                    <a:pt x="963" y="6172"/>
                    <a:pt x="826" y="6275"/>
                    <a:pt x="688" y="6275"/>
                  </a:cubicBezTo>
                  <a:cubicBezTo>
                    <a:pt x="598" y="6275"/>
                    <a:pt x="508" y="6231"/>
                    <a:pt x="456" y="6134"/>
                  </a:cubicBezTo>
                  <a:lnTo>
                    <a:pt x="1" y="6134"/>
                  </a:lnTo>
                  <a:lnTo>
                    <a:pt x="1" y="6949"/>
                  </a:lnTo>
                  <a:lnTo>
                    <a:pt x="456" y="6949"/>
                  </a:lnTo>
                  <a:cubicBezTo>
                    <a:pt x="508" y="6852"/>
                    <a:pt x="598" y="6809"/>
                    <a:pt x="688" y="6809"/>
                  </a:cubicBezTo>
                  <a:cubicBezTo>
                    <a:pt x="826" y="6809"/>
                    <a:pt x="963" y="6911"/>
                    <a:pt x="963" y="7080"/>
                  </a:cubicBezTo>
                  <a:cubicBezTo>
                    <a:pt x="963" y="7252"/>
                    <a:pt x="826" y="7355"/>
                    <a:pt x="689" y="7355"/>
                  </a:cubicBezTo>
                  <a:cubicBezTo>
                    <a:pt x="599" y="7355"/>
                    <a:pt x="508" y="7310"/>
                    <a:pt x="456" y="7211"/>
                  </a:cubicBezTo>
                  <a:lnTo>
                    <a:pt x="1" y="7211"/>
                  </a:lnTo>
                  <a:lnTo>
                    <a:pt x="1" y="8031"/>
                  </a:lnTo>
                  <a:lnTo>
                    <a:pt x="456" y="8031"/>
                  </a:lnTo>
                  <a:cubicBezTo>
                    <a:pt x="508" y="7934"/>
                    <a:pt x="598" y="7891"/>
                    <a:pt x="688" y="7891"/>
                  </a:cubicBezTo>
                  <a:cubicBezTo>
                    <a:pt x="826" y="7891"/>
                    <a:pt x="963" y="7993"/>
                    <a:pt x="963" y="8162"/>
                  </a:cubicBezTo>
                  <a:cubicBezTo>
                    <a:pt x="963" y="8331"/>
                    <a:pt x="826" y="8433"/>
                    <a:pt x="688" y="8433"/>
                  </a:cubicBezTo>
                  <a:cubicBezTo>
                    <a:pt x="598" y="8433"/>
                    <a:pt x="508" y="8390"/>
                    <a:pt x="456" y="8293"/>
                  </a:cubicBezTo>
                  <a:lnTo>
                    <a:pt x="1" y="8293"/>
                  </a:lnTo>
                  <a:lnTo>
                    <a:pt x="1" y="8777"/>
                  </a:lnTo>
                  <a:lnTo>
                    <a:pt x="16471" y="8777"/>
                  </a:lnTo>
                  <a:cubicBezTo>
                    <a:pt x="16483" y="8743"/>
                    <a:pt x="16494" y="8709"/>
                    <a:pt x="16500" y="8669"/>
                  </a:cubicBezTo>
                  <a:lnTo>
                    <a:pt x="16494" y="8663"/>
                  </a:lnTo>
                  <a:cubicBezTo>
                    <a:pt x="16488" y="8657"/>
                    <a:pt x="16488" y="8646"/>
                    <a:pt x="16494" y="8635"/>
                  </a:cubicBezTo>
                  <a:cubicBezTo>
                    <a:pt x="16494" y="8629"/>
                    <a:pt x="16500" y="8618"/>
                    <a:pt x="16505" y="8606"/>
                  </a:cubicBezTo>
                  <a:cubicBezTo>
                    <a:pt x="16505" y="8583"/>
                    <a:pt x="16500" y="8561"/>
                    <a:pt x="16494" y="8532"/>
                  </a:cubicBezTo>
                  <a:cubicBezTo>
                    <a:pt x="16403" y="8373"/>
                    <a:pt x="16317" y="8202"/>
                    <a:pt x="16238" y="8025"/>
                  </a:cubicBezTo>
                  <a:cubicBezTo>
                    <a:pt x="16124" y="7792"/>
                    <a:pt x="16021" y="7592"/>
                    <a:pt x="15936" y="7382"/>
                  </a:cubicBezTo>
                  <a:cubicBezTo>
                    <a:pt x="15868" y="7325"/>
                    <a:pt x="15828" y="7251"/>
                    <a:pt x="15816" y="7160"/>
                  </a:cubicBezTo>
                  <a:cubicBezTo>
                    <a:pt x="15816" y="7142"/>
                    <a:pt x="15822" y="7125"/>
                    <a:pt x="15822" y="7108"/>
                  </a:cubicBezTo>
                  <a:cubicBezTo>
                    <a:pt x="15765" y="6949"/>
                    <a:pt x="15714" y="6778"/>
                    <a:pt x="15680" y="6607"/>
                  </a:cubicBezTo>
                  <a:cubicBezTo>
                    <a:pt x="15674" y="6573"/>
                    <a:pt x="15668" y="6539"/>
                    <a:pt x="15674" y="6505"/>
                  </a:cubicBezTo>
                  <a:cubicBezTo>
                    <a:pt x="15663" y="6493"/>
                    <a:pt x="15657" y="6482"/>
                    <a:pt x="15645" y="6470"/>
                  </a:cubicBezTo>
                  <a:cubicBezTo>
                    <a:pt x="15571" y="6357"/>
                    <a:pt x="15486" y="6248"/>
                    <a:pt x="15401" y="6140"/>
                  </a:cubicBezTo>
                  <a:cubicBezTo>
                    <a:pt x="15401" y="6106"/>
                    <a:pt x="15395" y="6066"/>
                    <a:pt x="15395" y="6026"/>
                  </a:cubicBezTo>
                  <a:cubicBezTo>
                    <a:pt x="15315" y="5861"/>
                    <a:pt x="15304" y="5673"/>
                    <a:pt x="15372" y="5554"/>
                  </a:cubicBezTo>
                  <a:cubicBezTo>
                    <a:pt x="15258" y="5274"/>
                    <a:pt x="15241" y="5069"/>
                    <a:pt x="15207" y="4739"/>
                  </a:cubicBezTo>
                  <a:cubicBezTo>
                    <a:pt x="15196" y="4665"/>
                    <a:pt x="15201" y="4585"/>
                    <a:pt x="15230" y="4511"/>
                  </a:cubicBezTo>
                  <a:cubicBezTo>
                    <a:pt x="15224" y="4460"/>
                    <a:pt x="15207" y="4409"/>
                    <a:pt x="15184" y="4363"/>
                  </a:cubicBezTo>
                  <a:lnTo>
                    <a:pt x="15144" y="4363"/>
                  </a:lnTo>
                  <a:cubicBezTo>
                    <a:pt x="15150" y="4340"/>
                    <a:pt x="15156" y="4312"/>
                    <a:pt x="15156" y="4289"/>
                  </a:cubicBezTo>
                  <a:cubicBezTo>
                    <a:pt x="15156" y="4244"/>
                    <a:pt x="15156" y="4198"/>
                    <a:pt x="15150" y="4153"/>
                  </a:cubicBezTo>
                  <a:cubicBezTo>
                    <a:pt x="15127" y="4118"/>
                    <a:pt x="15110" y="4084"/>
                    <a:pt x="15093" y="4044"/>
                  </a:cubicBezTo>
                  <a:cubicBezTo>
                    <a:pt x="15110" y="3999"/>
                    <a:pt x="15093" y="3942"/>
                    <a:pt x="15053" y="3913"/>
                  </a:cubicBezTo>
                  <a:cubicBezTo>
                    <a:pt x="15047" y="3902"/>
                    <a:pt x="15047" y="3891"/>
                    <a:pt x="15042" y="3873"/>
                  </a:cubicBezTo>
                  <a:cubicBezTo>
                    <a:pt x="14985" y="3782"/>
                    <a:pt x="14928" y="3697"/>
                    <a:pt x="14871" y="3611"/>
                  </a:cubicBezTo>
                  <a:cubicBezTo>
                    <a:pt x="14859" y="3619"/>
                    <a:pt x="14848" y="3623"/>
                    <a:pt x="14838" y="3623"/>
                  </a:cubicBezTo>
                  <a:cubicBezTo>
                    <a:pt x="14777" y="3623"/>
                    <a:pt x="14768" y="3484"/>
                    <a:pt x="14729" y="3435"/>
                  </a:cubicBezTo>
                  <a:cubicBezTo>
                    <a:pt x="14734" y="3378"/>
                    <a:pt x="14723" y="3321"/>
                    <a:pt x="14683" y="3275"/>
                  </a:cubicBezTo>
                  <a:cubicBezTo>
                    <a:pt x="14637" y="3224"/>
                    <a:pt x="14592" y="3173"/>
                    <a:pt x="14529" y="3173"/>
                  </a:cubicBezTo>
                  <a:cubicBezTo>
                    <a:pt x="14341" y="3173"/>
                    <a:pt x="14341" y="3173"/>
                    <a:pt x="14353" y="2877"/>
                  </a:cubicBezTo>
                  <a:cubicBezTo>
                    <a:pt x="14353" y="2865"/>
                    <a:pt x="14353" y="2848"/>
                    <a:pt x="14353" y="2837"/>
                  </a:cubicBezTo>
                  <a:cubicBezTo>
                    <a:pt x="14341" y="2808"/>
                    <a:pt x="14324" y="2769"/>
                    <a:pt x="14313" y="2769"/>
                  </a:cubicBezTo>
                  <a:cubicBezTo>
                    <a:pt x="14307" y="2770"/>
                    <a:pt x="14302" y="2771"/>
                    <a:pt x="14298" y="2771"/>
                  </a:cubicBezTo>
                  <a:cubicBezTo>
                    <a:pt x="14260" y="2771"/>
                    <a:pt x="14235" y="2734"/>
                    <a:pt x="14205" y="2689"/>
                  </a:cubicBezTo>
                  <a:cubicBezTo>
                    <a:pt x="14210" y="2686"/>
                    <a:pt x="14216" y="2685"/>
                    <a:pt x="14222" y="2685"/>
                  </a:cubicBezTo>
                  <a:cubicBezTo>
                    <a:pt x="14227" y="2685"/>
                    <a:pt x="14233" y="2686"/>
                    <a:pt x="14239" y="2689"/>
                  </a:cubicBezTo>
                  <a:cubicBezTo>
                    <a:pt x="14253" y="2694"/>
                    <a:pt x="14266" y="2699"/>
                    <a:pt x="14276" y="2699"/>
                  </a:cubicBezTo>
                  <a:cubicBezTo>
                    <a:pt x="14290" y="2699"/>
                    <a:pt x="14301" y="2690"/>
                    <a:pt x="14307" y="2660"/>
                  </a:cubicBezTo>
                  <a:cubicBezTo>
                    <a:pt x="14313" y="2615"/>
                    <a:pt x="14313" y="2564"/>
                    <a:pt x="14279" y="2541"/>
                  </a:cubicBezTo>
                  <a:cubicBezTo>
                    <a:pt x="14216" y="2490"/>
                    <a:pt x="14176" y="2393"/>
                    <a:pt x="14131" y="2313"/>
                  </a:cubicBezTo>
                  <a:cubicBezTo>
                    <a:pt x="14128" y="2313"/>
                    <a:pt x="14126" y="2313"/>
                    <a:pt x="14123" y="2313"/>
                  </a:cubicBezTo>
                  <a:cubicBezTo>
                    <a:pt x="14037" y="2313"/>
                    <a:pt x="13998" y="2213"/>
                    <a:pt x="13954" y="2108"/>
                  </a:cubicBezTo>
                  <a:cubicBezTo>
                    <a:pt x="13943" y="2062"/>
                    <a:pt x="13908" y="2023"/>
                    <a:pt x="13863" y="2000"/>
                  </a:cubicBezTo>
                  <a:cubicBezTo>
                    <a:pt x="13817" y="1983"/>
                    <a:pt x="13783" y="1943"/>
                    <a:pt x="13772" y="1892"/>
                  </a:cubicBezTo>
                  <a:cubicBezTo>
                    <a:pt x="13732" y="1800"/>
                    <a:pt x="13698" y="1704"/>
                    <a:pt x="13669" y="1607"/>
                  </a:cubicBezTo>
                  <a:cubicBezTo>
                    <a:pt x="13663" y="1592"/>
                    <a:pt x="13660" y="1585"/>
                    <a:pt x="13659" y="1583"/>
                  </a:cubicBezTo>
                  <a:lnTo>
                    <a:pt x="13659" y="1583"/>
                  </a:lnTo>
                  <a:cubicBezTo>
                    <a:pt x="13660" y="1585"/>
                    <a:pt x="13662" y="1587"/>
                    <a:pt x="13666" y="1587"/>
                  </a:cubicBezTo>
                  <a:cubicBezTo>
                    <a:pt x="13670" y="1587"/>
                    <a:pt x="13675" y="1583"/>
                    <a:pt x="13681" y="1567"/>
                  </a:cubicBezTo>
                  <a:cubicBezTo>
                    <a:pt x="13684" y="1560"/>
                    <a:pt x="13696" y="1555"/>
                    <a:pt x="13708" y="1555"/>
                  </a:cubicBezTo>
                  <a:cubicBezTo>
                    <a:pt x="13715" y="1555"/>
                    <a:pt x="13722" y="1557"/>
                    <a:pt x="13726" y="1561"/>
                  </a:cubicBezTo>
                  <a:cubicBezTo>
                    <a:pt x="13732" y="1567"/>
                    <a:pt x="13732" y="1573"/>
                    <a:pt x="13738" y="1578"/>
                  </a:cubicBezTo>
                  <a:cubicBezTo>
                    <a:pt x="13669" y="1407"/>
                    <a:pt x="13618" y="1220"/>
                    <a:pt x="13521" y="1003"/>
                  </a:cubicBezTo>
                  <a:cubicBezTo>
                    <a:pt x="13493" y="929"/>
                    <a:pt x="13458" y="861"/>
                    <a:pt x="13430" y="792"/>
                  </a:cubicBezTo>
                  <a:lnTo>
                    <a:pt x="13350" y="684"/>
                  </a:lnTo>
                  <a:cubicBezTo>
                    <a:pt x="13322" y="661"/>
                    <a:pt x="13293" y="633"/>
                    <a:pt x="13265" y="604"/>
                  </a:cubicBezTo>
                  <a:cubicBezTo>
                    <a:pt x="13253" y="582"/>
                    <a:pt x="13242" y="553"/>
                    <a:pt x="13242" y="525"/>
                  </a:cubicBezTo>
                  <a:cubicBezTo>
                    <a:pt x="13242" y="519"/>
                    <a:pt x="13253" y="502"/>
                    <a:pt x="13259" y="502"/>
                  </a:cubicBezTo>
                  <a:lnTo>
                    <a:pt x="13271" y="502"/>
                  </a:lnTo>
                  <a:cubicBezTo>
                    <a:pt x="13214" y="394"/>
                    <a:pt x="13157" y="286"/>
                    <a:pt x="13105" y="172"/>
                  </a:cubicBezTo>
                  <a:lnTo>
                    <a:pt x="13014"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000000"/>
                </a:solidFill>
                <a:latin typeface="Arial"/>
                <a:ea typeface="Arial"/>
                <a:cs typeface="Arial"/>
                <a:sym typeface="Arial"/>
              </a:endParaRPr>
            </a:p>
          </p:txBody>
        </p:sp>
        <p:sp>
          <p:nvSpPr>
            <p:cNvPr id="1218" name="Google Shape;1218;p36"/>
            <p:cNvSpPr/>
            <p:nvPr/>
          </p:nvSpPr>
          <p:spPr>
            <a:xfrm rot="-970786">
              <a:off x="6875097" y="155408"/>
              <a:ext cx="1824887" cy="970376"/>
            </a:xfrm>
            <a:custGeom>
              <a:avLst/>
              <a:gdLst/>
              <a:ahLst/>
              <a:cxnLst/>
              <a:rect l="l" t="t" r="r" b="b"/>
              <a:pathLst>
                <a:path w="16506" h="8777" extrusionOk="0">
                  <a:moveTo>
                    <a:pt x="1" y="1"/>
                  </a:moveTo>
                  <a:lnTo>
                    <a:pt x="1" y="473"/>
                  </a:lnTo>
                  <a:lnTo>
                    <a:pt x="456" y="473"/>
                  </a:lnTo>
                  <a:cubicBezTo>
                    <a:pt x="508" y="377"/>
                    <a:pt x="598" y="333"/>
                    <a:pt x="688" y="333"/>
                  </a:cubicBezTo>
                  <a:cubicBezTo>
                    <a:pt x="826" y="333"/>
                    <a:pt x="963" y="436"/>
                    <a:pt x="963" y="604"/>
                  </a:cubicBezTo>
                  <a:cubicBezTo>
                    <a:pt x="963" y="776"/>
                    <a:pt x="826" y="880"/>
                    <a:pt x="689" y="880"/>
                  </a:cubicBezTo>
                  <a:cubicBezTo>
                    <a:pt x="599" y="880"/>
                    <a:pt x="508" y="835"/>
                    <a:pt x="456" y="735"/>
                  </a:cubicBezTo>
                  <a:lnTo>
                    <a:pt x="1" y="735"/>
                  </a:lnTo>
                  <a:lnTo>
                    <a:pt x="1" y="1556"/>
                  </a:lnTo>
                  <a:lnTo>
                    <a:pt x="456" y="1556"/>
                  </a:lnTo>
                  <a:cubicBezTo>
                    <a:pt x="508" y="1459"/>
                    <a:pt x="598" y="1415"/>
                    <a:pt x="688" y="1415"/>
                  </a:cubicBezTo>
                  <a:cubicBezTo>
                    <a:pt x="826" y="1415"/>
                    <a:pt x="963" y="1518"/>
                    <a:pt x="963" y="1687"/>
                  </a:cubicBezTo>
                  <a:cubicBezTo>
                    <a:pt x="963" y="1855"/>
                    <a:pt x="826" y="1958"/>
                    <a:pt x="688" y="1958"/>
                  </a:cubicBezTo>
                  <a:cubicBezTo>
                    <a:pt x="598" y="1958"/>
                    <a:pt x="508" y="1914"/>
                    <a:pt x="456" y="1817"/>
                  </a:cubicBezTo>
                  <a:lnTo>
                    <a:pt x="1" y="1817"/>
                  </a:lnTo>
                  <a:lnTo>
                    <a:pt x="1" y="2632"/>
                  </a:lnTo>
                  <a:lnTo>
                    <a:pt x="456" y="2632"/>
                  </a:lnTo>
                  <a:cubicBezTo>
                    <a:pt x="508" y="2535"/>
                    <a:pt x="598" y="2492"/>
                    <a:pt x="688" y="2492"/>
                  </a:cubicBezTo>
                  <a:cubicBezTo>
                    <a:pt x="826" y="2492"/>
                    <a:pt x="963" y="2594"/>
                    <a:pt x="963" y="2763"/>
                  </a:cubicBezTo>
                  <a:cubicBezTo>
                    <a:pt x="963" y="2935"/>
                    <a:pt x="826" y="3038"/>
                    <a:pt x="689" y="3038"/>
                  </a:cubicBezTo>
                  <a:cubicBezTo>
                    <a:pt x="599" y="3038"/>
                    <a:pt x="508" y="2993"/>
                    <a:pt x="456" y="2894"/>
                  </a:cubicBezTo>
                  <a:lnTo>
                    <a:pt x="1" y="2894"/>
                  </a:lnTo>
                  <a:lnTo>
                    <a:pt x="1" y="3714"/>
                  </a:lnTo>
                  <a:lnTo>
                    <a:pt x="456" y="3714"/>
                  </a:lnTo>
                  <a:cubicBezTo>
                    <a:pt x="508" y="3617"/>
                    <a:pt x="598" y="3574"/>
                    <a:pt x="688" y="3574"/>
                  </a:cubicBezTo>
                  <a:cubicBezTo>
                    <a:pt x="826" y="3574"/>
                    <a:pt x="963" y="3676"/>
                    <a:pt x="963" y="3845"/>
                  </a:cubicBezTo>
                  <a:cubicBezTo>
                    <a:pt x="963" y="4014"/>
                    <a:pt x="826" y="4116"/>
                    <a:pt x="688" y="4116"/>
                  </a:cubicBezTo>
                  <a:cubicBezTo>
                    <a:pt x="598" y="4116"/>
                    <a:pt x="508" y="4073"/>
                    <a:pt x="456" y="3976"/>
                  </a:cubicBezTo>
                  <a:lnTo>
                    <a:pt x="1" y="3976"/>
                  </a:lnTo>
                  <a:lnTo>
                    <a:pt x="1" y="4790"/>
                  </a:lnTo>
                  <a:lnTo>
                    <a:pt x="456" y="4790"/>
                  </a:lnTo>
                  <a:cubicBezTo>
                    <a:pt x="508" y="4694"/>
                    <a:pt x="598" y="4650"/>
                    <a:pt x="688" y="4650"/>
                  </a:cubicBezTo>
                  <a:cubicBezTo>
                    <a:pt x="826" y="4650"/>
                    <a:pt x="963" y="4752"/>
                    <a:pt x="963" y="4921"/>
                  </a:cubicBezTo>
                  <a:cubicBezTo>
                    <a:pt x="963" y="5093"/>
                    <a:pt x="826" y="5197"/>
                    <a:pt x="689" y="5197"/>
                  </a:cubicBezTo>
                  <a:cubicBezTo>
                    <a:pt x="599" y="5197"/>
                    <a:pt x="508" y="5152"/>
                    <a:pt x="456" y="5052"/>
                  </a:cubicBezTo>
                  <a:lnTo>
                    <a:pt x="1" y="5052"/>
                  </a:lnTo>
                  <a:lnTo>
                    <a:pt x="1" y="5872"/>
                  </a:lnTo>
                  <a:lnTo>
                    <a:pt x="456" y="5872"/>
                  </a:lnTo>
                  <a:cubicBezTo>
                    <a:pt x="508" y="5776"/>
                    <a:pt x="598" y="5732"/>
                    <a:pt x="688" y="5732"/>
                  </a:cubicBezTo>
                  <a:cubicBezTo>
                    <a:pt x="826" y="5732"/>
                    <a:pt x="963" y="5835"/>
                    <a:pt x="963" y="6003"/>
                  </a:cubicBezTo>
                  <a:cubicBezTo>
                    <a:pt x="963" y="6172"/>
                    <a:pt x="826" y="6275"/>
                    <a:pt x="688" y="6275"/>
                  </a:cubicBezTo>
                  <a:cubicBezTo>
                    <a:pt x="598" y="6275"/>
                    <a:pt x="508" y="6231"/>
                    <a:pt x="456" y="6134"/>
                  </a:cubicBezTo>
                  <a:lnTo>
                    <a:pt x="1" y="6134"/>
                  </a:lnTo>
                  <a:lnTo>
                    <a:pt x="1" y="6949"/>
                  </a:lnTo>
                  <a:lnTo>
                    <a:pt x="456" y="6949"/>
                  </a:lnTo>
                  <a:cubicBezTo>
                    <a:pt x="508" y="6852"/>
                    <a:pt x="598" y="6809"/>
                    <a:pt x="688" y="6809"/>
                  </a:cubicBezTo>
                  <a:cubicBezTo>
                    <a:pt x="826" y="6809"/>
                    <a:pt x="963" y="6911"/>
                    <a:pt x="963" y="7080"/>
                  </a:cubicBezTo>
                  <a:cubicBezTo>
                    <a:pt x="963" y="7252"/>
                    <a:pt x="826" y="7355"/>
                    <a:pt x="689" y="7355"/>
                  </a:cubicBezTo>
                  <a:cubicBezTo>
                    <a:pt x="599" y="7355"/>
                    <a:pt x="508" y="7310"/>
                    <a:pt x="456" y="7211"/>
                  </a:cubicBezTo>
                  <a:lnTo>
                    <a:pt x="1" y="7211"/>
                  </a:lnTo>
                  <a:lnTo>
                    <a:pt x="1" y="8031"/>
                  </a:lnTo>
                  <a:lnTo>
                    <a:pt x="456" y="8031"/>
                  </a:lnTo>
                  <a:cubicBezTo>
                    <a:pt x="508" y="7934"/>
                    <a:pt x="598" y="7891"/>
                    <a:pt x="688" y="7891"/>
                  </a:cubicBezTo>
                  <a:cubicBezTo>
                    <a:pt x="826" y="7891"/>
                    <a:pt x="963" y="7993"/>
                    <a:pt x="963" y="8162"/>
                  </a:cubicBezTo>
                  <a:cubicBezTo>
                    <a:pt x="963" y="8331"/>
                    <a:pt x="826" y="8433"/>
                    <a:pt x="688" y="8433"/>
                  </a:cubicBezTo>
                  <a:cubicBezTo>
                    <a:pt x="598" y="8433"/>
                    <a:pt x="508" y="8390"/>
                    <a:pt x="456" y="8293"/>
                  </a:cubicBezTo>
                  <a:lnTo>
                    <a:pt x="1" y="8293"/>
                  </a:lnTo>
                  <a:lnTo>
                    <a:pt x="1" y="8777"/>
                  </a:lnTo>
                  <a:lnTo>
                    <a:pt x="16471" y="8777"/>
                  </a:lnTo>
                  <a:cubicBezTo>
                    <a:pt x="16483" y="8743"/>
                    <a:pt x="16494" y="8709"/>
                    <a:pt x="16500" y="8669"/>
                  </a:cubicBezTo>
                  <a:lnTo>
                    <a:pt x="16494" y="8663"/>
                  </a:lnTo>
                  <a:cubicBezTo>
                    <a:pt x="16488" y="8657"/>
                    <a:pt x="16488" y="8646"/>
                    <a:pt x="16494" y="8635"/>
                  </a:cubicBezTo>
                  <a:cubicBezTo>
                    <a:pt x="16494" y="8629"/>
                    <a:pt x="16500" y="8618"/>
                    <a:pt x="16505" y="8606"/>
                  </a:cubicBezTo>
                  <a:cubicBezTo>
                    <a:pt x="16505" y="8583"/>
                    <a:pt x="16500" y="8561"/>
                    <a:pt x="16494" y="8532"/>
                  </a:cubicBezTo>
                  <a:cubicBezTo>
                    <a:pt x="16403" y="8373"/>
                    <a:pt x="16317" y="8202"/>
                    <a:pt x="16238" y="8025"/>
                  </a:cubicBezTo>
                  <a:cubicBezTo>
                    <a:pt x="16124" y="7792"/>
                    <a:pt x="16021" y="7592"/>
                    <a:pt x="15936" y="7382"/>
                  </a:cubicBezTo>
                  <a:cubicBezTo>
                    <a:pt x="15868" y="7325"/>
                    <a:pt x="15828" y="7251"/>
                    <a:pt x="15816" y="7160"/>
                  </a:cubicBezTo>
                  <a:cubicBezTo>
                    <a:pt x="15816" y="7142"/>
                    <a:pt x="15822" y="7125"/>
                    <a:pt x="15822" y="7108"/>
                  </a:cubicBezTo>
                  <a:cubicBezTo>
                    <a:pt x="15765" y="6949"/>
                    <a:pt x="15714" y="6778"/>
                    <a:pt x="15680" y="6607"/>
                  </a:cubicBezTo>
                  <a:cubicBezTo>
                    <a:pt x="15674" y="6573"/>
                    <a:pt x="15668" y="6539"/>
                    <a:pt x="15674" y="6505"/>
                  </a:cubicBezTo>
                  <a:cubicBezTo>
                    <a:pt x="15663" y="6493"/>
                    <a:pt x="15657" y="6482"/>
                    <a:pt x="15645" y="6470"/>
                  </a:cubicBezTo>
                  <a:cubicBezTo>
                    <a:pt x="15571" y="6357"/>
                    <a:pt x="15486" y="6248"/>
                    <a:pt x="15401" y="6140"/>
                  </a:cubicBezTo>
                  <a:cubicBezTo>
                    <a:pt x="15401" y="6106"/>
                    <a:pt x="15395" y="6066"/>
                    <a:pt x="15395" y="6026"/>
                  </a:cubicBezTo>
                  <a:cubicBezTo>
                    <a:pt x="15315" y="5861"/>
                    <a:pt x="15304" y="5673"/>
                    <a:pt x="15372" y="5554"/>
                  </a:cubicBezTo>
                  <a:cubicBezTo>
                    <a:pt x="15258" y="5274"/>
                    <a:pt x="15241" y="5069"/>
                    <a:pt x="15207" y="4739"/>
                  </a:cubicBezTo>
                  <a:cubicBezTo>
                    <a:pt x="15196" y="4665"/>
                    <a:pt x="15201" y="4585"/>
                    <a:pt x="15230" y="4511"/>
                  </a:cubicBezTo>
                  <a:cubicBezTo>
                    <a:pt x="15224" y="4460"/>
                    <a:pt x="15207" y="4409"/>
                    <a:pt x="15184" y="4363"/>
                  </a:cubicBezTo>
                  <a:lnTo>
                    <a:pt x="15144" y="4363"/>
                  </a:lnTo>
                  <a:cubicBezTo>
                    <a:pt x="15150" y="4340"/>
                    <a:pt x="15156" y="4312"/>
                    <a:pt x="15156" y="4289"/>
                  </a:cubicBezTo>
                  <a:cubicBezTo>
                    <a:pt x="15156" y="4244"/>
                    <a:pt x="15156" y="4198"/>
                    <a:pt x="15150" y="4153"/>
                  </a:cubicBezTo>
                  <a:cubicBezTo>
                    <a:pt x="15127" y="4118"/>
                    <a:pt x="15110" y="4084"/>
                    <a:pt x="15093" y="4044"/>
                  </a:cubicBezTo>
                  <a:cubicBezTo>
                    <a:pt x="15110" y="3999"/>
                    <a:pt x="15093" y="3942"/>
                    <a:pt x="15053" y="3913"/>
                  </a:cubicBezTo>
                  <a:cubicBezTo>
                    <a:pt x="15047" y="3902"/>
                    <a:pt x="15047" y="3891"/>
                    <a:pt x="15042" y="3873"/>
                  </a:cubicBezTo>
                  <a:cubicBezTo>
                    <a:pt x="14985" y="3782"/>
                    <a:pt x="14928" y="3697"/>
                    <a:pt x="14871" y="3611"/>
                  </a:cubicBezTo>
                  <a:cubicBezTo>
                    <a:pt x="14859" y="3619"/>
                    <a:pt x="14848" y="3623"/>
                    <a:pt x="14838" y="3623"/>
                  </a:cubicBezTo>
                  <a:cubicBezTo>
                    <a:pt x="14777" y="3623"/>
                    <a:pt x="14768" y="3484"/>
                    <a:pt x="14729" y="3435"/>
                  </a:cubicBezTo>
                  <a:cubicBezTo>
                    <a:pt x="14734" y="3378"/>
                    <a:pt x="14723" y="3321"/>
                    <a:pt x="14683" y="3275"/>
                  </a:cubicBezTo>
                  <a:cubicBezTo>
                    <a:pt x="14637" y="3224"/>
                    <a:pt x="14592" y="3173"/>
                    <a:pt x="14529" y="3173"/>
                  </a:cubicBezTo>
                  <a:cubicBezTo>
                    <a:pt x="14341" y="3173"/>
                    <a:pt x="14341" y="3173"/>
                    <a:pt x="14353" y="2877"/>
                  </a:cubicBezTo>
                  <a:cubicBezTo>
                    <a:pt x="14353" y="2865"/>
                    <a:pt x="14353" y="2848"/>
                    <a:pt x="14353" y="2837"/>
                  </a:cubicBezTo>
                  <a:cubicBezTo>
                    <a:pt x="14341" y="2808"/>
                    <a:pt x="14324" y="2769"/>
                    <a:pt x="14313" y="2769"/>
                  </a:cubicBezTo>
                  <a:cubicBezTo>
                    <a:pt x="14307" y="2770"/>
                    <a:pt x="14302" y="2771"/>
                    <a:pt x="14298" y="2771"/>
                  </a:cubicBezTo>
                  <a:cubicBezTo>
                    <a:pt x="14260" y="2771"/>
                    <a:pt x="14235" y="2734"/>
                    <a:pt x="14205" y="2689"/>
                  </a:cubicBezTo>
                  <a:cubicBezTo>
                    <a:pt x="14210" y="2686"/>
                    <a:pt x="14216" y="2685"/>
                    <a:pt x="14222" y="2685"/>
                  </a:cubicBezTo>
                  <a:cubicBezTo>
                    <a:pt x="14227" y="2685"/>
                    <a:pt x="14233" y="2686"/>
                    <a:pt x="14239" y="2689"/>
                  </a:cubicBezTo>
                  <a:cubicBezTo>
                    <a:pt x="14253" y="2694"/>
                    <a:pt x="14266" y="2699"/>
                    <a:pt x="14276" y="2699"/>
                  </a:cubicBezTo>
                  <a:cubicBezTo>
                    <a:pt x="14290" y="2699"/>
                    <a:pt x="14301" y="2690"/>
                    <a:pt x="14307" y="2660"/>
                  </a:cubicBezTo>
                  <a:cubicBezTo>
                    <a:pt x="14313" y="2615"/>
                    <a:pt x="14313" y="2564"/>
                    <a:pt x="14279" y="2541"/>
                  </a:cubicBezTo>
                  <a:cubicBezTo>
                    <a:pt x="14216" y="2490"/>
                    <a:pt x="14176" y="2393"/>
                    <a:pt x="14131" y="2313"/>
                  </a:cubicBezTo>
                  <a:cubicBezTo>
                    <a:pt x="14128" y="2313"/>
                    <a:pt x="14126" y="2313"/>
                    <a:pt x="14123" y="2313"/>
                  </a:cubicBezTo>
                  <a:cubicBezTo>
                    <a:pt x="14037" y="2313"/>
                    <a:pt x="13998" y="2213"/>
                    <a:pt x="13954" y="2108"/>
                  </a:cubicBezTo>
                  <a:cubicBezTo>
                    <a:pt x="13943" y="2062"/>
                    <a:pt x="13908" y="2023"/>
                    <a:pt x="13863" y="2000"/>
                  </a:cubicBezTo>
                  <a:cubicBezTo>
                    <a:pt x="13817" y="1983"/>
                    <a:pt x="13783" y="1943"/>
                    <a:pt x="13772" y="1892"/>
                  </a:cubicBezTo>
                  <a:cubicBezTo>
                    <a:pt x="13732" y="1800"/>
                    <a:pt x="13698" y="1704"/>
                    <a:pt x="13669" y="1607"/>
                  </a:cubicBezTo>
                  <a:cubicBezTo>
                    <a:pt x="13663" y="1592"/>
                    <a:pt x="13660" y="1585"/>
                    <a:pt x="13659" y="1583"/>
                  </a:cubicBezTo>
                  <a:lnTo>
                    <a:pt x="13659" y="1583"/>
                  </a:lnTo>
                  <a:cubicBezTo>
                    <a:pt x="13660" y="1585"/>
                    <a:pt x="13662" y="1587"/>
                    <a:pt x="13666" y="1587"/>
                  </a:cubicBezTo>
                  <a:cubicBezTo>
                    <a:pt x="13670" y="1587"/>
                    <a:pt x="13675" y="1583"/>
                    <a:pt x="13681" y="1567"/>
                  </a:cubicBezTo>
                  <a:cubicBezTo>
                    <a:pt x="13684" y="1560"/>
                    <a:pt x="13696" y="1555"/>
                    <a:pt x="13708" y="1555"/>
                  </a:cubicBezTo>
                  <a:cubicBezTo>
                    <a:pt x="13715" y="1555"/>
                    <a:pt x="13722" y="1557"/>
                    <a:pt x="13726" y="1561"/>
                  </a:cubicBezTo>
                  <a:cubicBezTo>
                    <a:pt x="13732" y="1567"/>
                    <a:pt x="13732" y="1573"/>
                    <a:pt x="13738" y="1578"/>
                  </a:cubicBezTo>
                  <a:cubicBezTo>
                    <a:pt x="13669" y="1407"/>
                    <a:pt x="13618" y="1220"/>
                    <a:pt x="13521" y="1003"/>
                  </a:cubicBezTo>
                  <a:cubicBezTo>
                    <a:pt x="13493" y="929"/>
                    <a:pt x="13458" y="861"/>
                    <a:pt x="13430" y="792"/>
                  </a:cubicBezTo>
                  <a:lnTo>
                    <a:pt x="13350" y="684"/>
                  </a:lnTo>
                  <a:cubicBezTo>
                    <a:pt x="13322" y="661"/>
                    <a:pt x="13293" y="633"/>
                    <a:pt x="13265" y="604"/>
                  </a:cubicBezTo>
                  <a:cubicBezTo>
                    <a:pt x="13253" y="582"/>
                    <a:pt x="13242" y="553"/>
                    <a:pt x="13242" y="525"/>
                  </a:cubicBezTo>
                  <a:cubicBezTo>
                    <a:pt x="13242" y="519"/>
                    <a:pt x="13253" y="502"/>
                    <a:pt x="13259" y="502"/>
                  </a:cubicBezTo>
                  <a:lnTo>
                    <a:pt x="13271" y="502"/>
                  </a:lnTo>
                  <a:cubicBezTo>
                    <a:pt x="13214" y="394"/>
                    <a:pt x="13157" y="286"/>
                    <a:pt x="13105" y="172"/>
                  </a:cubicBezTo>
                  <a:lnTo>
                    <a:pt x="13014" y="1"/>
                  </a:lnTo>
                  <a:close/>
                </a:path>
              </a:pathLst>
            </a:custGeom>
            <a:solidFill>
              <a:schemeClr val="lt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000000"/>
                </a:solidFill>
                <a:latin typeface="Arial"/>
                <a:ea typeface="Arial"/>
                <a:cs typeface="Arial"/>
                <a:sym typeface="Arial"/>
              </a:endParaRPr>
            </a:p>
          </p:txBody>
        </p:sp>
      </p:grpSp>
      <p:sp>
        <p:nvSpPr>
          <p:cNvPr id="1219" name="Google Shape;1219;p36"/>
          <p:cNvSpPr/>
          <p:nvPr/>
        </p:nvSpPr>
        <p:spPr>
          <a:xfrm rot="53">
            <a:off x="8295277" y="98600"/>
            <a:ext cx="195174" cy="472725"/>
          </a:xfrm>
          <a:custGeom>
            <a:avLst/>
            <a:gdLst/>
            <a:ahLst/>
            <a:cxnLst/>
            <a:rect l="l" t="t" r="r" b="b"/>
            <a:pathLst>
              <a:path w="1197" h="2899" extrusionOk="0">
                <a:moveTo>
                  <a:pt x="609" y="0"/>
                </a:moveTo>
                <a:cubicBezTo>
                  <a:pt x="605" y="0"/>
                  <a:pt x="602" y="0"/>
                  <a:pt x="599" y="0"/>
                </a:cubicBezTo>
                <a:cubicBezTo>
                  <a:pt x="268" y="0"/>
                  <a:pt x="1" y="262"/>
                  <a:pt x="1" y="592"/>
                </a:cubicBezTo>
                <a:lnTo>
                  <a:pt x="1" y="678"/>
                </a:lnTo>
                <a:lnTo>
                  <a:pt x="132" y="678"/>
                </a:lnTo>
                <a:lnTo>
                  <a:pt x="132" y="598"/>
                </a:lnTo>
                <a:cubicBezTo>
                  <a:pt x="120" y="330"/>
                  <a:pt x="331" y="108"/>
                  <a:pt x="599" y="108"/>
                </a:cubicBezTo>
                <a:cubicBezTo>
                  <a:pt x="861" y="108"/>
                  <a:pt x="1071" y="330"/>
                  <a:pt x="1060" y="598"/>
                </a:cubicBezTo>
                <a:lnTo>
                  <a:pt x="1060" y="2523"/>
                </a:lnTo>
                <a:cubicBezTo>
                  <a:pt x="1060" y="2654"/>
                  <a:pt x="952" y="2762"/>
                  <a:pt x="821" y="2762"/>
                </a:cubicBezTo>
                <a:lnTo>
                  <a:pt x="764" y="2762"/>
                </a:lnTo>
                <a:cubicBezTo>
                  <a:pt x="627" y="2762"/>
                  <a:pt x="519" y="2654"/>
                  <a:pt x="519" y="2523"/>
                </a:cubicBezTo>
                <a:lnTo>
                  <a:pt x="519" y="866"/>
                </a:lnTo>
                <a:cubicBezTo>
                  <a:pt x="519" y="820"/>
                  <a:pt x="485" y="797"/>
                  <a:pt x="451" y="797"/>
                </a:cubicBezTo>
                <a:cubicBezTo>
                  <a:pt x="416" y="797"/>
                  <a:pt x="382" y="820"/>
                  <a:pt x="382" y="866"/>
                </a:cubicBezTo>
                <a:lnTo>
                  <a:pt x="382" y="2523"/>
                </a:lnTo>
                <a:cubicBezTo>
                  <a:pt x="388" y="2728"/>
                  <a:pt x="553" y="2899"/>
                  <a:pt x="758" y="2899"/>
                </a:cubicBezTo>
                <a:lnTo>
                  <a:pt x="821" y="2899"/>
                </a:lnTo>
                <a:cubicBezTo>
                  <a:pt x="1026" y="2893"/>
                  <a:pt x="1197" y="2728"/>
                  <a:pt x="1197" y="2523"/>
                </a:cubicBezTo>
                <a:lnTo>
                  <a:pt x="1197" y="598"/>
                </a:lnTo>
                <a:cubicBezTo>
                  <a:pt x="1197" y="271"/>
                  <a:pt x="934" y="0"/>
                  <a:pt x="609"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0" name="Google Shape;1220;p36"/>
          <p:cNvSpPr txBox="1"/>
          <p:nvPr/>
        </p:nvSpPr>
        <p:spPr>
          <a:xfrm rot="-1054575">
            <a:off x="7086324" y="287990"/>
            <a:ext cx="1259708" cy="748974"/>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2"/>
              </a:solidFill>
              <a:latin typeface="Arial"/>
              <a:ea typeface="Arial"/>
              <a:cs typeface="Arial"/>
              <a:sym typeface="Arial"/>
            </a:endParaRPr>
          </a:p>
        </p:txBody>
      </p:sp>
      <p:sp>
        <p:nvSpPr>
          <p:cNvPr id="1221" name="Google Shape;1221;p36"/>
          <p:cNvSpPr/>
          <p:nvPr/>
        </p:nvSpPr>
        <p:spPr>
          <a:xfrm rot="-5399939">
            <a:off x="625939" y="465979"/>
            <a:ext cx="338449" cy="819743"/>
          </a:xfrm>
          <a:custGeom>
            <a:avLst/>
            <a:gdLst/>
            <a:ahLst/>
            <a:cxnLst/>
            <a:rect l="l" t="t" r="r" b="b"/>
            <a:pathLst>
              <a:path w="1197" h="2899" extrusionOk="0">
                <a:moveTo>
                  <a:pt x="609" y="0"/>
                </a:moveTo>
                <a:cubicBezTo>
                  <a:pt x="605" y="0"/>
                  <a:pt x="602" y="0"/>
                  <a:pt x="599" y="0"/>
                </a:cubicBezTo>
                <a:cubicBezTo>
                  <a:pt x="268" y="0"/>
                  <a:pt x="1" y="262"/>
                  <a:pt x="1" y="592"/>
                </a:cubicBezTo>
                <a:lnTo>
                  <a:pt x="1" y="678"/>
                </a:lnTo>
                <a:lnTo>
                  <a:pt x="132" y="678"/>
                </a:lnTo>
                <a:lnTo>
                  <a:pt x="132" y="598"/>
                </a:lnTo>
                <a:cubicBezTo>
                  <a:pt x="120" y="330"/>
                  <a:pt x="331" y="108"/>
                  <a:pt x="599" y="108"/>
                </a:cubicBezTo>
                <a:cubicBezTo>
                  <a:pt x="861" y="108"/>
                  <a:pt x="1071" y="330"/>
                  <a:pt x="1060" y="598"/>
                </a:cubicBezTo>
                <a:lnTo>
                  <a:pt x="1060" y="2523"/>
                </a:lnTo>
                <a:cubicBezTo>
                  <a:pt x="1060" y="2654"/>
                  <a:pt x="952" y="2762"/>
                  <a:pt x="821" y="2762"/>
                </a:cubicBezTo>
                <a:lnTo>
                  <a:pt x="764" y="2762"/>
                </a:lnTo>
                <a:cubicBezTo>
                  <a:pt x="627" y="2762"/>
                  <a:pt x="519" y="2654"/>
                  <a:pt x="519" y="2523"/>
                </a:cubicBezTo>
                <a:lnTo>
                  <a:pt x="519" y="866"/>
                </a:lnTo>
                <a:cubicBezTo>
                  <a:pt x="519" y="820"/>
                  <a:pt x="485" y="797"/>
                  <a:pt x="451" y="797"/>
                </a:cubicBezTo>
                <a:cubicBezTo>
                  <a:pt x="416" y="797"/>
                  <a:pt x="382" y="820"/>
                  <a:pt x="382" y="866"/>
                </a:cubicBezTo>
                <a:lnTo>
                  <a:pt x="382" y="2523"/>
                </a:lnTo>
                <a:cubicBezTo>
                  <a:pt x="388" y="2728"/>
                  <a:pt x="553" y="2899"/>
                  <a:pt x="758" y="2899"/>
                </a:cubicBezTo>
                <a:lnTo>
                  <a:pt x="821" y="2899"/>
                </a:lnTo>
                <a:cubicBezTo>
                  <a:pt x="1026" y="2893"/>
                  <a:pt x="1197" y="2728"/>
                  <a:pt x="1197" y="2523"/>
                </a:cubicBezTo>
                <a:lnTo>
                  <a:pt x="1197" y="598"/>
                </a:lnTo>
                <a:cubicBezTo>
                  <a:pt x="1197" y="271"/>
                  <a:pt x="934" y="0"/>
                  <a:pt x="609"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2" name="Google Shape;1222;p36"/>
          <p:cNvSpPr/>
          <p:nvPr/>
        </p:nvSpPr>
        <p:spPr>
          <a:xfrm rot="-5399939">
            <a:off x="625939" y="1007879"/>
            <a:ext cx="338449" cy="819743"/>
          </a:xfrm>
          <a:custGeom>
            <a:avLst/>
            <a:gdLst/>
            <a:ahLst/>
            <a:cxnLst/>
            <a:rect l="l" t="t" r="r" b="b"/>
            <a:pathLst>
              <a:path w="1197" h="2899" extrusionOk="0">
                <a:moveTo>
                  <a:pt x="609" y="0"/>
                </a:moveTo>
                <a:cubicBezTo>
                  <a:pt x="605" y="0"/>
                  <a:pt x="602" y="0"/>
                  <a:pt x="599" y="0"/>
                </a:cubicBezTo>
                <a:cubicBezTo>
                  <a:pt x="268" y="0"/>
                  <a:pt x="1" y="262"/>
                  <a:pt x="1" y="592"/>
                </a:cubicBezTo>
                <a:lnTo>
                  <a:pt x="1" y="678"/>
                </a:lnTo>
                <a:lnTo>
                  <a:pt x="132" y="678"/>
                </a:lnTo>
                <a:lnTo>
                  <a:pt x="132" y="598"/>
                </a:lnTo>
                <a:cubicBezTo>
                  <a:pt x="120" y="330"/>
                  <a:pt x="331" y="108"/>
                  <a:pt x="599" y="108"/>
                </a:cubicBezTo>
                <a:cubicBezTo>
                  <a:pt x="861" y="108"/>
                  <a:pt x="1071" y="330"/>
                  <a:pt x="1060" y="598"/>
                </a:cubicBezTo>
                <a:lnTo>
                  <a:pt x="1060" y="2523"/>
                </a:lnTo>
                <a:cubicBezTo>
                  <a:pt x="1060" y="2654"/>
                  <a:pt x="952" y="2762"/>
                  <a:pt x="821" y="2762"/>
                </a:cubicBezTo>
                <a:lnTo>
                  <a:pt x="764" y="2762"/>
                </a:lnTo>
                <a:cubicBezTo>
                  <a:pt x="627" y="2762"/>
                  <a:pt x="519" y="2654"/>
                  <a:pt x="519" y="2523"/>
                </a:cubicBezTo>
                <a:lnTo>
                  <a:pt x="519" y="866"/>
                </a:lnTo>
                <a:cubicBezTo>
                  <a:pt x="519" y="820"/>
                  <a:pt x="485" y="797"/>
                  <a:pt x="451" y="797"/>
                </a:cubicBezTo>
                <a:cubicBezTo>
                  <a:pt x="416" y="797"/>
                  <a:pt x="382" y="820"/>
                  <a:pt x="382" y="866"/>
                </a:cubicBezTo>
                <a:lnTo>
                  <a:pt x="382" y="2523"/>
                </a:lnTo>
                <a:cubicBezTo>
                  <a:pt x="388" y="2728"/>
                  <a:pt x="553" y="2899"/>
                  <a:pt x="758" y="2899"/>
                </a:cubicBezTo>
                <a:lnTo>
                  <a:pt x="821" y="2899"/>
                </a:lnTo>
                <a:cubicBezTo>
                  <a:pt x="1026" y="2893"/>
                  <a:pt x="1197" y="2728"/>
                  <a:pt x="1197" y="2523"/>
                </a:cubicBezTo>
                <a:lnTo>
                  <a:pt x="1197" y="598"/>
                </a:lnTo>
                <a:cubicBezTo>
                  <a:pt x="1197" y="271"/>
                  <a:pt x="934" y="0"/>
                  <a:pt x="609"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223" name="Google Shape;1223;p36"/>
          <p:cNvPicPr preferRelativeResize="0"/>
          <p:nvPr/>
        </p:nvPicPr>
        <p:blipFill rotWithShape="1">
          <a:blip r:embed="rId3">
            <a:alphaModFix/>
          </a:blip>
          <a:srcRect/>
          <a:stretch/>
        </p:blipFill>
        <p:spPr>
          <a:xfrm rot="-1029732">
            <a:off x="7197458" y="208126"/>
            <a:ext cx="952639" cy="95263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27"/>
        <p:cNvGrpSpPr/>
        <p:nvPr/>
      </p:nvGrpSpPr>
      <p:grpSpPr>
        <a:xfrm>
          <a:off x="0" y="0"/>
          <a:ext cx="0" cy="0"/>
          <a:chOff x="0" y="0"/>
          <a:chExt cx="0" cy="0"/>
        </a:xfrm>
      </p:grpSpPr>
      <p:sp>
        <p:nvSpPr>
          <p:cNvPr id="1228" name="Google Shape;1228;p37"/>
          <p:cNvSpPr txBox="1">
            <a:spLocks noGrp="1"/>
          </p:cNvSpPr>
          <p:nvPr>
            <p:ph type="subTitle" idx="1"/>
          </p:nvPr>
        </p:nvSpPr>
        <p:spPr>
          <a:xfrm>
            <a:off x="2534350" y="405400"/>
            <a:ext cx="3681000" cy="4941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400"/>
              <a:buNone/>
            </a:pPr>
            <a:r>
              <a:rPr lang="en" sz="1600" b="1" u="sng">
                <a:solidFill>
                  <a:srgbClr val="000000"/>
                </a:solidFill>
                <a:latin typeface="Times New Roman"/>
                <a:ea typeface="Times New Roman"/>
                <a:cs typeface="Times New Roman"/>
                <a:sym typeface="Times New Roman"/>
              </a:rPr>
              <a:t>USE CASE DIAGRAM</a:t>
            </a:r>
            <a:endParaRPr sz="1600" b="1" u="sng">
              <a:solidFill>
                <a:srgbClr val="000000"/>
              </a:solidFill>
              <a:latin typeface="Times New Roman"/>
              <a:ea typeface="Times New Roman"/>
              <a:cs typeface="Times New Roman"/>
              <a:sym typeface="Times New Roman"/>
            </a:endParaRPr>
          </a:p>
        </p:txBody>
      </p:sp>
      <p:sp>
        <p:nvSpPr>
          <p:cNvPr id="1229" name="Google Shape;1229;p37"/>
          <p:cNvSpPr/>
          <p:nvPr/>
        </p:nvSpPr>
        <p:spPr>
          <a:xfrm rot="-1869135">
            <a:off x="1457207" y="1765787"/>
            <a:ext cx="3821" cy="7642"/>
          </a:xfrm>
          <a:custGeom>
            <a:avLst/>
            <a:gdLst/>
            <a:ahLst/>
            <a:cxnLst/>
            <a:rect l="l" t="t" r="r" b="b"/>
            <a:pathLst>
              <a:path w="29" h="58" extrusionOk="0">
                <a:moveTo>
                  <a:pt x="0" y="0"/>
                </a:moveTo>
                <a:lnTo>
                  <a:pt x="12" y="57"/>
                </a:lnTo>
                <a:lnTo>
                  <a:pt x="29" y="6"/>
                </a:lnTo>
                <a:lnTo>
                  <a:pt x="0"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0" name="Google Shape;1230;p37"/>
          <p:cNvSpPr/>
          <p:nvPr/>
        </p:nvSpPr>
        <p:spPr>
          <a:xfrm>
            <a:off x="165875" y="405400"/>
            <a:ext cx="243300" cy="2433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1" name="Google Shape;1231;p37"/>
          <p:cNvSpPr/>
          <p:nvPr/>
        </p:nvSpPr>
        <p:spPr>
          <a:xfrm>
            <a:off x="165875" y="1087983"/>
            <a:ext cx="243300" cy="2433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2" name="Google Shape;1232;p37"/>
          <p:cNvSpPr/>
          <p:nvPr/>
        </p:nvSpPr>
        <p:spPr>
          <a:xfrm>
            <a:off x="165875" y="1770542"/>
            <a:ext cx="243300" cy="2433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3" name="Google Shape;1233;p37"/>
          <p:cNvSpPr/>
          <p:nvPr/>
        </p:nvSpPr>
        <p:spPr>
          <a:xfrm>
            <a:off x="165875" y="2453125"/>
            <a:ext cx="243300" cy="2433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4" name="Google Shape;1234;p37"/>
          <p:cNvSpPr/>
          <p:nvPr/>
        </p:nvSpPr>
        <p:spPr>
          <a:xfrm>
            <a:off x="165875" y="3135708"/>
            <a:ext cx="243300" cy="2433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5" name="Google Shape;1235;p37"/>
          <p:cNvSpPr/>
          <p:nvPr/>
        </p:nvSpPr>
        <p:spPr>
          <a:xfrm>
            <a:off x="165875" y="3812192"/>
            <a:ext cx="243300" cy="2433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6" name="Google Shape;1236;p37"/>
          <p:cNvSpPr/>
          <p:nvPr/>
        </p:nvSpPr>
        <p:spPr>
          <a:xfrm>
            <a:off x="165875" y="4494775"/>
            <a:ext cx="243300" cy="2433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237" name="Google Shape;1237;p37"/>
          <p:cNvGrpSpPr/>
          <p:nvPr/>
        </p:nvGrpSpPr>
        <p:grpSpPr>
          <a:xfrm rot="-406465">
            <a:off x="346008" y="156863"/>
            <a:ext cx="1287909" cy="344459"/>
            <a:chOff x="-1128125" y="1939975"/>
            <a:chExt cx="859776" cy="229952"/>
          </a:xfrm>
        </p:grpSpPr>
        <p:sp>
          <p:nvSpPr>
            <p:cNvPr id="1238" name="Google Shape;1238;p37"/>
            <p:cNvSpPr/>
            <p:nvPr/>
          </p:nvSpPr>
          <p:spPr>
            <a:xfrm>
              <a:off x="-1128125" y="1939975"/>
              <a:ext cx="859776" cy="229952"/>
            </a:xfrm>
            <a:custGeom>
              <a:avLst/>
              <a:gdLst/>
              <a:ahLst/>
              <a:cxnLst/>
              <a:rect l="l" t="t" r="r" b="b"/>
              <a:pathLst>
                <a:path w="17315" h="4631" extrusionOk="0">
                  <a:moveTo>
                    <a:pt x="1" y="0"/>
                  </a:moveTo>
                  <a:lnTo>
                    <a:pt x="143" y="1413"/>
                  </a:lnTo>
                  <a:lnTo>
                    <a:pt x="1" y="2455"/>
                  </a:lnTo>
                  <a:lnTo>
                    <a:pt x="143" y="3828"/>
                  </a:lnTo>
                  <a:lnTo>
                    <a:pt x="143" y="4631"/>
                  </a:lnTo>
                  <a:lnTo>
                    <a:pt x="17314" y="4557"/>
                  </a:lnTo>
                  <a:lnTo>
                    <a:pt x="17314" y="3571"/>
                  </a:lnTo>
                  <a:lnTo>
                    <a:pt x="17098" y="2165"/>
                  </a:lnTo>
                  <a:lnTo>
                    <a:pt x="17314" y="940"/>
                  </a:lnTo>
                  <a:lnTo>
                    <a:pt x="17314"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9" name="Google Shape;1239;p37"/>
            <p:cNvSpPr/>
            <p:nvPr/>
          </p:nvSpPr>
          <p:spPr>
            <a:xfrm>
              <a:off x="-600144" y="2109793"/>
              <a:ext cx="34014" cy="30587"/>
            </a:xfrm>
            <a:custGeom>
              <a:avLst/>
              <a:gdLst/>
              <a:ahLst/>
              <a:cxnLst/>
              <a:rect l="l" t="t" r="r" b="b"/>
              <a:pathLst>
                <a:path w="685" h="616" extrusionOk="0">
                  <a:moveTo>
                    <a:pt x="619" y="0"/>
                  </a:moveTo>
                  <a:cubicBezTo>
                    <a:pt x="555" y="0"/>
                    <a:pt x="410" y="96"/>
                    <a:pt x="269" y="237"/>
                  </a:cubicBezTo>
                  <a:cubicBezTo>
                    <a:pt x="103" y="402"/>
                    <a:pt x="1" y="567"/>
                    <a:pt x="41" y="607"/>
                  </a:cubicBezTo>
                  <a:cubicBezTo>
                    <a:pt x="47" y="613"/>
                    <a:pt x="55" y="616"/>
                    <a:pt x="66" y="616"/>
                  </a:cubicBezTo>
                  <a:cubicBezTo>
                    <a:pt x="129" y="616"/>
                    <a:pt x="270" y="520"/>
                    <a:pt x="411" y="379"/>
                  </a:cubicBezTo>
                  <a:cubicBezTo>
                    <a:pt x="576" y="214"/>
                    <a:pt x="684" y="49"/>
                    <a:pt x="644" y="9"/>
                  </a:cubicBezTo>
                  <a:cubicBezTo>
                    <a:pt x="639" y="3"/>
                    <a:pt x="630" y="0"/>
                    <a:pt x="619"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0" name="Google Shape;1240;p37"/>
            <p:cNvSpPr/>
            <p:nvPr/>
          </p:nvSpPr>
          <p:spPr>
            <a:xfrm>
              <a:off x="-600144" y="2017883"/>
              <a:ext cx="34014" cy="30587"/>
            </a:xfrm>
            <a:custGeom>
              <a:avLst/>
              <a:gdLst/>
              <a:ahLst/>
              <a:cxnLst/>
              <a:rect l="l" t="t" r="r" b="b"/>
              <a:pathLst>
                <a:path w="685" h="616" extrusionOk="0">
                  <a:moveTo>
                    <a:pt x="619" y="0"/>
                  </a:moveTo>
                  <a:cubicBezTo>
                    <a:pt x="555" y="0"/>
                    <a:pt x="410" y="96"/>
                    <a:pt x="269" y="237"/>
                  </a:cubicBezTo>
                  <a:cubicBezTo>
                    <a:pt x="103" y="402"/>
                    <a:pt x="1" y="567"/>
                    <a:pt x="41" y="607"/>
                  </a:cubicBezTo>
                  <a:cubicBezTo>
                    <a:pt x="47" y="613"/>
                    <a:pt x="55" y="616"/>
                    <a:pt x="66" y="616"/>
                  </a:cubicBezTo>
                  <a:cubicBezTo>
                    <a:pt x="129" y="616"/>
                    <a:pt x="270" y="520"/>
                    <a:pt x="411" y="379"/>
                  </a:cubicBezTo>
                  <a:cubicBezTo>
                    <a:pt x="576" y="214"/>
                    <a:pt x="684" y="49"/>
                    <a:pt x="644" y="9"/>
                  </a:cubicBezTo>
                  <a:cubicBezTo>
                    <a:pt x="639" y="3"/>
                    <a:pt x="630" y="0"/>
                    <a:pt x="619"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1" name="Google Shape;1241;p37"/>
            <p:cNvSpPr/>
            <p:nvPr/>
          </p:nvSpPr>
          <p:spPr>
            <a:xfrm>
              <a:off x="-646522" y="2017883"/>
              <a:ext cx="33716" cy="30587"/>
            </a:xfrm>
            <a:custGeom>
              <a:avLst/>
              <a:gdLst/>
              <a:ahLst/>
              <a:cxnLst/>
              <a:rect l="l" t="t" r="r" b="b"/>
              <a:pathLst>
                <a:path w="679" h="616" extrusionOk="0">
                  <a:moveTo>
                    <a:pt x="66" y="0"/>
                  </a:moveTo>
                  <a:cubicBezTo>
                    <a:pt x="55" y="0"/>
                    <a:pt x="47" y="3"/>
                    <a:pt x="41" y="9"/>
                  </a:cubicBezTo>
                  <a:cubicBezTo>
                    <a:pt x="1" y="49"/>
                    <a:pt x="103" y="214"/>
                    <a:pt x="269" y="379"/>
                  </a:cubicBezTo>
                  <a:cubicBezTo>
                    <a:pt x="410" y="520"/>
                    <a:pt x="551" y="616"/>
                    <a:pt x="614" y="616"/>
                  </a:cubicBezTo>
                  <a:cubicBezTo>
                    <a:pt x="624" y="616"/>
                    <a:pt x="633" y="613"/>
                    <a:pt x="639" y="607"/>
                  </a:cubicBezTo>
                  <a:cubicBezTo>
                    <a:pt x="679" y="567"/>
                    <a:pt x="582" y="402"/>
                    <a:pt x="411" y="237"/>
                  </a:cubicBezTo>
                  <a:cubicBezTo>
                    <a:pt x="270" y="96"/>
                    <a:pt x="129" y="0"/>
                    <a:pt x="6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2" name="Google Shape;1242;p37"/>
            <p:cNvSpPr/>
            <p:nvPr/>
          </p:nvSpPr>
          <p:spPr>
            <a:xfrm>
              <a:off x="-612310" y="2005022"/>
              <a:ext cx="12811" cy="12463"/>
            </a:xfrm>
            <a:custGeom>
              <a:avLst/>
              <a:gdLst/>
              <a:ahLst/>
              <a:cxnLst/>
              <a:rect l="l" t="t" r="r" b="b"/>
              <a:pathLst>
                <a:path w="258" h="251" extrusionOk="0">
                  <a:moveTo>
                    <a:pt x="126" y="0"/>
                  </a:moveTo>
                  <a:cubicBezTo>
                    <a:pt x="58" y="0"/>
                    <a:pt x="1" y="57"/>
                    <a:pt x="1" y="126"/>
                  </a:cubicBezTo>
                  <a:cubicBezTo>
                    <a:pt x="1" y="194"/>
                    <a:pt x="58" y="251"/>
                    <a:pt x="126" y="251"/>
                  </a:cubicBezTo>
                  <a:cubicBezTo>
                    <a:pt x="200" y="251"/>
                    <a:pt x="257" y="194"/>
                    <a:pt x="257" y="126"/>
                  </a:cubicBezTo>
                  <a:cubicBezTo>
                    <a:pt x="257" y="57"/>
                    <a:pt x="200" y="0"/>
                    <a:pt x="12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3" name="Google Shape;1243;p37"/>
            <p:cNvSpPr/>
            <p:nvPr/>
          </p:nvSpPr>
          <p:spPr>
            <a:xfrm>
              <a:off x="-599846" y="1939975"/>
              <a:ext cx="24679" cy="16585"/>
            </a:xfrm>
            <a:custGeom>
              <a:avLst/>
              <a:gdLst/>
              <a:ahLst/>
              <a:cxnLst/>
              <a:rect l="l" t="t" r="r" b="b"/>
              <a:pathLst>
                <a:path w="497" h="334" extrusionOk="0">
                  <a:moveTo>
                    <a:pt x="217" y="0"/>
                  </a:moveTo>
                  <a:cubicBezTo>
                    <a:pt x="80" y="149"/>
                    <a:pt x="1" y="291"/>
                    <a:pt x="35" y="325"/>
                  </a:cubicBezTo>
                  <a:cubicBezTo>
                    <a:pt x="41" y="331"/>
                    <a:pt x="49" y="334"/>
                    <a:pt x="60" y="334"/>
                  </a:cubicBezTo>
                  <a:cubicBezTo>
                    <a:pt x="123" y="334"/>
                    <a:pt x="264" y="238"/>
                    <a:pt x="405" y="97"/>
                  </a:cubicBezTo>
                  <a:cubicBezTo>
                    <a:pt x="439" y="63"/>
                    <a:pt x="468" y="35"/>
                    <a:pt x="49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4" name="Google Shape;1244;p37"/>
            <p:cNvSpPr/>
            <p:nvPr/>
          </p:nvSpPr>
          <p:spPr>
            <a:xfrm>
              <a:off x="-646522" y="2109793"/>
              <a:ext cx="33716" cy="30587"/>
            </a:xfrm>
            <a:custGeom>
              <a:avLst/>
              <a:gdLst/>
              <a:ahLst/>
              <a:cxnLst/>
              <a:rect l="l" t="t" r="r" b="b"/>
              <a:pathLst>
                <a:path w="679" h="616" extrusionOk="0">
                  <a:moveTo>
                    <a:pt x="66" y="0"/>
                  </a:moveTo>
                  <a:cubicBezTo>
                    <a:pt x="55" y="0"/>
                    <a:pt x="47" y="3"/>
                    <a:pt x="41" y="9"/>
                  </a:cubicBezTo>
                  <a:cubicBezTo>
                    <a:pt x="1" y="49"/>
                    <a:pt x="103" y="214"/>
                    <a:pt x="269" y="379"/>
                  </a:cubicBezTo>
                  <a:cubicBezTo>
                    <a:pt x="410" y="520"/>
                    <a:pt x="551" y="616"/>
                    <a:pt x="614" y="616"/>
                  </a:cubicBezTo>
                  <a:cubicBezTo>
                    <a:pt x="624" y="616"/>
                    <a:pt x="633" y="613"/>
                    <a:pt x="639" y="607"/>
                  </a:cubicBezTo>
                  <a:cubicBezTo>
                    <a:pt x="679" y="567"/>
                    <a:pt x="576" y="402"/>
                    <a:pt x="411" y="237"/>
                  </a:cubicBezTo>
                  <a:cubicBezTo>
                    <a:pt x="270" y="96"/>
                    <a:pt x="129" y="0"/>
                    <a:pt x="6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5" name="Google Shape;1245;p37"/>
            <p:cNvSpPr/>
            <p:nvPr/>
          </p:nvSpPr>
          <p:spPr>
            <a:xfrm>
              <a:off x="-646522" y="2064806"/>
              <a:ext cx="33716" cy="30885"/>
            </a:xfrm>
            <a:custGeom>
              <a:avLst/>
              <a:gdLst/>
              <a:ahLst/>
              <a:cxnLst/>
              <a:rect l="l" t="t" r="r" b="b"/>
              <a:pathLst>
                <a:path w="679" h="622" extrusionOk="0">
                  <a:moveTo>
                    <a:pt x="614" y="1"/>
                  </a:moveTo>
                  <a:cubicBezTo>
                    <a:pt x="551" y="1"/>
                    <a:pt x="410" y="96"/>
                    <a:pt x="269" y="237"/>
                  </a:cubicBezTo>
                  <a:cubicBezTo>
                    <a:pt x="103" y="402"/>
                    <a:pt x="1" y="573"/>
                    <a:pt x="41" y="613"/>
                  </a:cubicBezTo>
                  <a:cubicBezTo>
                    <a:pt x="47" y="619"/>
                    <a:pt x="55" y="622"/>
                    <a:pt x="66" y="622"/>
                  </a:cubicBezTo>
                  <a:cubicBezTo>
                    <a:pt x="129" y="622"/>
                    <a:pt x="270" y="526"/>
                    <a:pt x="411" y="385"/>
                  </a:cubicBezTo>
                  <a:cubicBezTo>
                    <a:pt x="576" y="220"/>
                    <a:pt x="679" y="49"/>
                    <a:pt x="639" y="9"/>
                  </a:cubicBezTo>
                  <a:cubicBezTo>
                    <a:pt x="633" y="4"/>
                    <a:pt x="624" y="1"/>
                    <a:pt x="614"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6" name="Google Shape;1246;p37"/>
            <p:cNvSpPr/>
            <p:nvPr/>
          </p:nvSpPr>
          <p:spPr>
            <a:xfrm>
              <a:off x="-637435" y="1939975"/>
              <a:ext cx="24629" cy="16585"/>
            </a:xfrm>
            <a:custGeom>
              <a:avLst/>
              <a:gdLst/>
              <a:ahLst/>
              <a:cxnLst/>
              <a:rect l="l" t="t" r="r" b="b"/>
              <a:pathLst>
                <a:path w="496" h="334" extrusionOk="0">
                  <a:moveTo>
                    <a:pt x="0" y="0"/>
                  </a:moveTo>
                  <a:cubicBezTo>
                    <a:pt x="23" y="35"/>
                    <a:pt x="51" y="63"/>
                    <a:pt x="86" y="97"/>
                  </a:cubicBezTo>
                  <a:cubicBezTo>
                    <a:pt x="227" y="238"/>
                    <a:pt x="368" y="334"/>
                    <a:pt x="431" y="334"/>
                  </a:cubicBezTo>
                  <a:cubicBezTo>
                    <a:pt x="441" y="334"/>
                    <a:pt x="450" y="331"/>
                    <a:pt x="456" y="325"/>
                  </a:cubicBezTo>
                  <a:cubicBezTo>
                    <a:pt x="496" y="285"/>
                    <a:pt x="410" y="149"/>
                    <a:pt x="273"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7" name="Google Shape;1247;p37"/>
            <p:cNvSpPr/>
            <p:nvPr/>
          </p:nvSpPr>
          <p:spPr>
            <a:xfrm>
              <a:off x="-612310" y="2096089"/>
              <a:ext cx="12811" cy="12463"/>
            </a:xfrm>
            <a:custGeom>
              <a:avLst/>
              <a:gdLst/>
              <a:ahLst/>
              <a:cxnLst/>
              <a:rect l="l" t="t" r="r" b="b"/>
              <a:pathLst>
                <a:path w="258" h="251" extrusionOk="0">
                  <a:moveTo>
                    <a:pt x="126" y="0"/>
                  </a:moveTo>
                  <a:cubicBezTo>
                    <a:pt x="58" y="0"/>
                    <a:pt x="1" y="57"/>
                    <a:pt x="1" y="126"/>
                  </a:cubicBezTo>
                  <a:cubicBezTo>
                    <a:pt x="1" y="194"/>
                    <a:pt x="58" y="251"/>
                    <a:pt x="126" y="251"/>
                  </a:cubicBezTo>
                  <a:cubicBezTo>
                    <a:pt x="200" y="251"/>
                    <a:pt x="257" y="194"/>
                    <a:pt x="257" y="126"/>
                  </a:cubicBezTo>
                  <a:cubicBezTo>
                    <a:pt x="257" y="57"/>
                    <a:pt x="200" y="0"/>
                    <a:pt x="12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8" name="Google Shape;1248;p37"/>
            <p:cNvSpPr/>
            <p:nvPr/>
          </p:nvSpPr>
          <p:spPr>
            <a:xfrm>
              <a:off x="-600144" y="1972896"/>
              <a:ext cx="33716" cy="30885"/>
            </a:xfrm>
            <a:custGeom>
              <a:avLst/>
              <a:gdLst/>
              <a:ahLst/>
              <a:cxnLst/>
              <a:rect l="l" t="t" r="r" b="b"/>
              <a:pathLst>
                <a:path w="679" h="622" extrusionOk="0">
                  <a:moveTo>
                    <a:pt x="66" y="1"/>
                  </a:moveTo>
                  <a:cubicBezTo>
                    <a:pt x="55" y="1"/>
                    <a:pt x="47" y="4"/>
                    <a:pt x="41" y="10"/>
                  </a:cubicBezTo>
                  <a:cubicBezTo>
                    <a:pt x="1" y="49"/>
                    <a:pt x="103" y="220"/>
                    <a:pt x="269" y="385"/>
                  </a:cubicBezTo>
                  <a:cubicBezTo>
                    <a:pt x="410" y="526"/>
                    <a:pt x="555" y="622"/>
                    <a:pt x="619" y="622"/>
                  </a:cubicBezTo>
                  <a:cubicBezTo>
                    <a:pt x="630" y="622"/>
                    <a:pt x="639" y="619"/>
                    <a:pt x="644" y="613"/>
                  </a:cubicBezTo>
                  <a:cubicBezTo>
                    <a:pt x="679" y="573"/>
                    <a:pt x="582" y="408"/>
                    <a:pt x="411" y="237"/>
                  </a:cubicBezTo>
                  <a:cubicBezTo>
                    <a:pt x="270" y="96"/>
                    <a:pt x="129" y="1"/>
                    <a:pt x="66"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9" name="Google Shape;1249;p37"/>
            <p:cNvSpPr/>
            <p:nvPr/>
          </p:nvSpPr>
          <p:spPr>
            <a:xfrm>
              <a:off x="-551184" y="1972896"/>
              <a:ext cx="33666" cy="30885"/>
            </a:xfrm>
            <a:custGeom>
              <a:avLst/>
              <a:gdLst/>
              <a:ahLst/>
              <a:cxnLst/>
              <a:rect l="l" t="t" r="r" b="b"/>
              <a:pathLst>
                <a:path w="678" h="622" extrusionOk="0">
                  <a:moveTo>
                    <a:pt x="613" y="1"/>
                  </a:moveTo>
                  <a:cubicBezTo>
                    <a:pt x="550" y="1"/>
                    <a:pt x="409" y="96"/>
                    <a:pt x="268" y="237"/>
                  </a:cubicBezTo>
                  <a:cubicBezTo>
                    <a:pt x="103" y="408"/>
                    <a:pt x="0" y="573"/>
                    <a:pt x="40" y="613"/>
                  </a:cubicBezTo>
                  <a:cubicBezTo>
                    <a:pt x="46" y="619"/>
                    <a:pt x="54" y="622"/>
                    <a:pt x="65" y="622"/>
                  </a:cubicBezTo>
                  <a:cubicBezTo>
                    <a:pt x="128" y="622"/>
                    <a:pt x="269" y="526"/>
                    <a:pt x="410" y="385"/>
                  </a:cubicBezTo>
                  <a:cubicBezTo>
                    <a:pt x="575" y="215"/>
                    <a:pt x="678" y="49"/>
                    <a:pt x="638" y="10"/>
                  </a:cubicBezTo>
                  <a:cubicBezTo>
                    <a:pt x="632" y="4"/>
                    <a:pt x="624" y="1"/>
                    <a:pt x="613"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0" name="Google Shape;1250;p37"/>
            <p:cNvSpPr/>
            <p:nvPr/>
          </p:nvSpPr>
          <p:spPr>
            <a:xfrm>
              <a:off x="-551184" y="2064806"/>
              <a:ext cx="33666" cy="30885"/>
            </a:xfrm>
            <a:custGeom>
              <a:avLst/>
              <a:gdLst/>
              <a:ahLst/>
              <a:cxnLst/>
              <a:rect l="l" t="t" r="r" b="b"/>
              <a:pathLst>
                <a:path w="678" h="622" extrusionOk="0">
                  <a:moveTo>
                    <a:pt x="613" y="1"/>
                  </a:moveTo>
                  <a:cubicBezTo>
                    <a:pt x="550" y="1"/>
                    <a:pt x="409" y="96"/>
                    <a:pt x="268" y="237"/>
                  </a:cubicBezTo>
                  <a:cubicBezTo>
                    <a:pt x="103" y="402"/>
                    <a:pt x="0" y="573"/>
                    <a:pt x="40" y="613"/>
                  </a:cubicBezTo>
                  <a:cubicBezTo>
                    <a:pt x="46" y="619"/>
                    <a:pt x="54" y="622"/>
                    <a:pt x="65" y="622"/>
                  </a:cubicBezTo>
                  <a:cubicBezTo>
                    <a:pt x="128" y="622"/>
                    <a:pt x="269" y="526"/>
                    <a:pt x="410" y="385"/>
                  </a:cubicBezTo>
                  <a:cubicBezTo>
                    <a:pt x="575" y="220"/>
                    <a:pt x="678" y="49"/>
                    <a:pt x="638" y="9"/>
                  </a:cubicBezTo>
                  <a:cubicBezTo>
                    <a:pt x="632" y="4"/>
                    <a:pt x="624" y="1"/>
                    <a:pt x="613"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1" name="Google Shape;1251;p37"/>
            <p:cNvSpPr/>
            <p:nvPr/>
          </p:nvSpPr>
          <p:spPr>
            <a:xfrm>
              <a:off x="-551184" y="2017883"/>
              <a:ext cx="33666" cy="30587"/>
            </a:xfrm>
            <a:custGeom>
              <a:avLst/>
              <a:gdLst/>
              <a:ahLst/>
              <a:cxnLst/>
              <a:rect l="l" t="t" r="r" b="b"/>
              <a:pathLst>
                <a:path w="678" h="616" extrusionOk="0">
                  <a:moveTo>
                    <a:pt x="63" y="0"/>
                  </a:moveTo>
                  <a:cubicBezTo>
                    <a:pt x="53" y="0"/>
                    <a:pt x="45" y="3"/>
                    <a:pt x="40" y="9"/>
                  </a:cubicBezTo>
                  <a:cubicBezTo>
                    <a:pt x="0" y="49"/>
                    <a:pt x="103" y="214"/>
                    <a:pt x="268" y="379"/>
                  </a:cubicBezTo>
                  <a:cubicBezTo>
                    <a:pt x="409" y="520"/>
                    <a:pt x="550" y="616"/>
                    <a:pt x="613" y="616"/>
                  </a:cubicBezTo>
                  <a:cubicBezTo>
                    <a:pt x="624" y="616"/>
                    <a:pt x="632" y="613"/>
                    <a:pt x="638" y="607"/>
                  </a:cubicBezTo>
                  <a:cubicBezTo>
                    <a:pt x="678" y="567"/>
                    <a:pt x="575" y="402"/>
                    <a:pt x="410" y="237"/>
                  </a:cubicBezTo>
                  <a:cubicBezTo>
                    <a:pt x="269" y="96"/>
                    <a:pt x="124" y="0"/>
                    <a:pt x="63"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2" name="Google Shape;1252;p37"/>
            <p:cNvSpPr/>
            <p:nvPr/>
          </p:nvSpPr>
          <p:spPr>
            <a:xfrm>
              <a:off x="-600144" y="2064806"/>
              <a:ext cx="33716" cy="30885"/>
            </a:xfrm>
            <a:custGeom>
              <a:avLst/>
              <a:gdLst/>
              <a:ahLst/>
              <a:cxnLst/>
              <a:rect l="l" t="t" r="r" b="b"/>
              <a:pathLst>
                <a:path w="679" h="622" extrusionOk="0">
                  <a:moveTo>
                    <a:pt x="66" y="1"/>
                  </a:moveTo>
                  <a:cubicBezTo>
                    <a:pt x="55" y="1"/>
                    <a:pt x="47" y="4"/>
                    <a:pt x="41" y="9"/>
                  </a:cubicBezTo>
                  <a:cubicBezTo>
                    <a:pt x="1" y="49"/>
                    <a:pt x="103" y="220"/>
                    <a:pt x="269" y="385"/>
                  </a:cubicBezTo>
                  <a:cubicBezTo>
                    <a:pt x="410" y="526"/>
                    <a:pt x="555" y="622"/>
                    <a:pt x="619" y="622"/>
                  </a:cubicBezTo>
                  <a:cubicBezTo>
                    <a:pt x="630" y="622"/>
                    <a:pt x="639" y="619"/>
                    <a:pt x="644" y="613"/>
                  </a:cubicBezTo>
                  <a:cubicBezTo>
                    <a:pt x="679" y="573"/>
                    <a:pt x="582" y="408"/>
                    <a:pt x="411" y="237"/>
                  </a:cubicBezTo>
                  <a:cubicBezTo>
                    <a:pt x="270" y="96"/>
                    <a:pt x="129" y="1"/>
                    <a:pt x="66"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3" name="Google Shape;1253;p37"/>
            <p:cNvSpPr/>
            <p:nvPr/>
          </p:nvSpPr>
          <p:spPr>
            <a:xfrm>
              <a:off x="-542445" y="1939975"/>
              <a:ext cx="24927" cy="16585"/>
            </a:xfrm>
            <a:custGeom>
              <a:avLst/>
              <a:gdLst/>
              <a:ahLst/>
              <a:cxnLst/>
              <a:rect l="l" t="t" r="r" b="b"/>
              <a:pathLst>
                <a:path w="502" h="334" extrusionOk="0">
                  <a:moveTo>
                    <a:pt x="1" y="0"/>
                  </a:moveTo>
                  <a:cubicBezTo>
                    <a:pt x="29" y="35"/>
                    <a:pt x="58" y="63"/>
                    <a:pt x="92" y="97"/>
                  </a:cubicBezTo>
                  <a:cubicBezTo>
                    <a:pt x="233" y="238"/>
                    <a:pt x="374" y="334"/>
                    <a:pt x="437" y="334"/>
                  </a:cubicBezTo>
                  <a:cubicBezTo>
                    <a:pt x="448" y="334"/>
                    <a:pt x="456" y="331"/>
                    <a:pt x="462" y="325"/>
                  </a:cubicBezTo>
                  <a:cubicBezTo>
                    <a:pt x="502" y="285"/>
                    <a:pt x="416" y="149"/>
                    <a:pt x="280"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4" name="Google Shape;1254;p37"/>
            <p:cNvSpPr/>
            <p:nvPr/>
          </p:nvSpPr>
          <p:spPr>
            <a:xfrm>
              <a:off x="-564492" y="1954971"/>
              <a:ext cx="14748" cy="12662"/>
            </a:xfrm>
            <a:custGeom>
              <a:avLst/>
              <a:gdLst/>
              <a:ahLst/>
              <a:cxnLst/>
              <a:rect l="l" t="t" r="r" b="b"/>
              <a:pathLst>
                <a:path w="297" h="255" extrusionOk="0">
                  <a:moveTo>
                    <a:pt x="171" y="0"/>
                  </a:moveTo>
                  <a:cubicBezTo>
                    <a:pt x="57" y="0"/>
                    <a:pt x="0" y="137"/>
                    <a:pt x="80" y="217"/>
                  </a:cubicBezTo>
                  <a:cubicBezTo>
                    <a:pt x="106" y="243"/>
                    <a:pt x="138" y="254"/>
                    <a:pt x="169" y="254"/>
                  </a:cubicBezTo>
                  <a:cubicBezTo>
                    <a:pt x="234" y="254"/>
                    <a:pt x="297" y="204"/>
                    <a:pt x="297" y="131"/>
                  </a:cubicBezTo>
                  <a:cubicBezTo>
                    <a:pt x="297" y="57"/>
                    <a:pt x="240" y="0"/>
                    <a:pt x="171"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5" name="Google Shape;1255;p37"/>
            <p:cNvSpPr/>
            <p:nvPr/>
          </p:nvSpPr>
          <p:spPr>
            <a:xfrm>
              <a:off x="-564492" y="2053932"/>
              <a:ext cx="14748" cy="12662"/>
            </a:xfrm>
            <a:custGeom>
              <a:avLst/>
              <a:gdLst/>
              <a:ahLst/>
              <a:cxnLst/>
              <a:rect l="l" t="t" r="r" b="b"/>
              <a:pathLst>
                <a:path w="297" h="255" extrusionOk="0">
                  <a:moveTo>
                    <a:pt x="171" y="1"/>
                  </a:moveTo>
                  <a:cubicBezTo>
                    <a:pt x="57" y="1"/>
                    <a:pt x="0" y="137"/>
                    <a:pt x="80" y="217"/>
                  </a:cubicBezTo>
                  <a:cubicBezTo>
                    <a:pt x="106" y="243"/>
                    <a:pt x="137" y="254"/>
                    <a:pt x="168" y="254"/>
                  </a:cubicBezTo>
                  <a:cubicBezTo>
                    <a:pt x="234" y="254"/>
                    <a:pt x="297" y="203"/>
                    <a:pt x="297" y="126"/>
                  </a:cubicBezTo>
                  <a:cubicBezTo>
                    <a:pt x="297" y="58"/>
                    <a:pt x="240" y="1"/>
                    <a:pt x="171"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6" name="Google Shape;1256;p37"/>
            <p:cNvSpPr/>
            <p:nvPr/>
          </p:nvSpPr>
          <p:spPr>
            <a:xfrm>
              <a:off x="-562208" y="2152894"/>
              <a:ext cx="12463" cy="12513"/>
            </a:xfrm>
            <a:custGeom>
              <a:avLst/>
              <a:gdLst/>
              <a:ahLst/>
              <a:cxnLst/>
              <a:rect l="l" t="t" r="r" b="b"/>
              <a:pathLst>
                <a:path w="251" h="252" extrusionOk="0">
                  <a:moveTo>
                    <a:pt x="125" y="1"/>
                  </a:moveTo>
                  <a:cubicBezTo>
                    <a:pt x="57" y="1"/>
                    <a:pt x="0" y="58"/>
                    <a:pt x="0" y="126"/>
                  </a:cubicBezTo>
                  <a:cubicBezTo>
                    <a:pt x="0" y="195"/>
                    <a:pt x="57" y="252"/>
                    <a:pt x="125" y="252"/>
                  </a:cubicBezTo>
                  <a:cubicBezTo>
                    <a:pt x="194" y="252"/>
                    <a:pt x="251" y="195"/>
                    <a:pt x="251" y="126"/>
                  </a:cubicBezTo>
                  <a:cubicBezTo>
                    <a:pt x="251" y="58"/>
                    <a:pt x="194" y="1"/>
                    <a:pt x="125"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7" name="Google Shape;1257;p37"/>
            <p:cNvSpPr/>
            <p:nvPr/>
          </p:nvSpPr>
          <p:spPr>
            <a:xfrm>
              <a:off x="-646522" y="1972896"/>
              <a:ext cx="33716" cy="30885"/>
            </a:xfrm>
            <a:custGeom>
              <a:avLst/>
              <a:gdLst/>
              <a:ahLst/>
              <a:cxnLst/>
              <a:rect l="l" t="t" r="r" b="b"/>
              <a:pathLst>
                <a:path w="679" h="622" extrusionOk="0">
                  <a:moveTo>
                    <a:pt x="614" y="1"/>
                  </a:moveTo>
                  <a:cubicBezTo>
                    <a:pt x="551" y="1"/>
                    <a:pt x="410" y="96"/>
                    <a:pt x="269" y="237"/>
                  </a:cubicBezTo>
                  <a:cubicBezTo>
                    <a:pt x="103" y="408"/>
                    <a:pt x="1" y="573"/>
                    <a:pt x="41" y="613"/>
                  </a:cubicBezTo>
                  <a:cubicBezTo>
                    <a:pt x="47" y="619"/>
                    <a:pt x="55" y="622"/>
                    <a:pt x="66" y="622"/>
                  </a:cubicBezTo>
                  <a:cubicBezTo>
                    <a:pt x="129" y="622"/>
                    <a:pt x="270" y="526"/>
                    <a:pt x="411" y="385"/>
                  </a:cubicBezTo>
                  <a:cubicBezTo>
                    <a:pt x="576" y="215"/>
                    <a:pt x="679" y="49"/>
                    <a:pt x="639" y="10"/>
                  </a:cubicBezTo>
                  <a:cubicBezTo>
                    <a:pt x="633" y="4"/>
                    <a:pt x="624" y="1"/>
                    <a:pt x="614"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8" name="Google Shape;1258;p37"/>
            <p:cNvSpPr/>
            <p:nvPr/>
          </p:nvSpPr>
          <p:spPr>
            <a:xfrm>
              <a:off x="-741810" y="2109793"/>
              <a:ext cx="34014" cy="30587"/>
            </a:xfrm>
            <a:custGeom>
              <a:avLst/>
              <a:gdLst/>
              <a:ahLst/>
              <a:cxnLst/>
              <a:rect l="l" t="t" r="r" b="b"/>
              <a:pathLst>
                <a:path w="685" h="616" extrusionOk="0">
                  <a:moveTo>
                    <a:pt x="66" y="0"/>
                  </a:moveTo>
                  <a:cubicBezTo>
                    <a:pt x="55" y="0"/>
                    <a:pt x="46" y="3"/>
                    <a:pt x="40" y="9"/>
                  </a:cubicBezTo>
                  <a:cubicBezTo>
                    <a:pt x="1" y="49"/>
                    <a:pt x="103" y="214"/>
                    <a:pt x="268" y="379"/>
                  </a:cubicBezTo>
                  <a:cubicBezTo>
                    <a:pt x="414" y="520"/>
                    <a:pt x="556" y="616"/>
                    <a:pt x="619" y="616"/>
                  </a:cubicBezTo>
                  <a:cubicBezTo>
                    <a:pt x="630" y="616"/>
                    <a:pt x="638" y="613"/>
                    <a:pt x="644" y="607"/>
                  </a:cubicBezTo>
                  <a:cubicBezTo>
                    <a:pt x="684" y="567"/>
                    <a:pt x="582" y="402"/>
                    <a:pt x="416" y="237"/>
                  </a:cubicBezTo>
                  <a:cubicBezTo>
                    <a:pt x="270" y="96"/>
                    <a:pt x="129" y="0"/>
                    <a:pt x="6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9" name="Google Shape;1259;p37"/>
            <p:cNvSpPr/>
            <p:nvPr/>
          </p:nvSpPr>
          <p:spPr>
            <a:xfrm>
              <a:off x="-741810" y="2064806"/>
              <a:ext cx="34014" cy="30885"/>
            </a:xfrm>
            <a:custGeom>
              <a:avLst/>
              <a:gdLst/>
              <a:ahLst/>
              <a:cxnLst/>
              <a:rect l="l" t="t" r="r" b="b"/>
              <a:pathLst>
                <a:path w="685" h="622" extrusionOk="0">
                  <a:moveTo>
                    <a:pt x="619" y="1"/>
                  </a:moveTo>
                  <a:cubicBezTo>
                    <a:pt x="555" y="1"/>
                    <a:pt x="409" y="96"/>
                    <a:pt x="268" y="237"/>
                  </a:cubicBezTo>
                  <a:cubicBezTo>
                    <a:pt x="103" y="402"/>
                    <a:pt x="1" y="573"/>
                    <a:pt x="40" y="613"/>
                  </a:cubicBezTo>
                  <a:cubicBezTo>
                    <a:pt x="46" y="619"/>
                    <a:pt x="55" y="622"/>
                    <a:pt x="66" y="622"/>
                  </a:cubicBezTo>
                  <a:cubicBezTo>
                    <a:pt x="129" y="622"/>
                    <a:pt x="270" y="526"/>
                    <a:pt x="416" y="385"/>
                  </a:cubicBezTo>
                  <a:cubicBezTo>
                    <a:pt x="582" y="220"/>
                    <a:pt x="684" y="49"/>
                    <a:pt x="644" y="9"/>
                  </a:cubicBezTo>
                  <a:cubicBezTo>
                    <a:pt x="638" y="4"/>
                    <a:pt x="630" y="1"/>
                    <a:pt x="619"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0" name="Google Shape;1260;p37"/>
            <p:cNvSpPr/>
            <p:nvPr/>
          </p:nvSpPr>
          <p:spPr>
            <a:xfrm>
              <a:off x="-754819" y="1954971"/>
              <a:ext cx="14748" cy="12662"/>
            </a:xfrm>
            <a:custGeom>
              <a:avLst/>
              <a:gdLst/>
              <a:ahLst/>
              <a:cxnLst/>
              <a:rect l="l" t="t" r="r" b="b"/>
              <a:pathLst>
                <a:path w="297" h="255" extrusionOk="0">
                  <a:moveTo>
                    <a:pt x="171" y="0"/>
                  </a:moveTo>
                  <a:cubicBezTo>
                    <a:pt x="58" y="0"/>
                    <a:pt x="1" y="137"/>
                    <a:pt x="80" y="217"/>
                  </a:cubicBezTo>
                  <a:cubicBezTo>
                    <a:pt x="106" y="243"/>
                    <a:pt x="138" y="254"/>
                    <a:pt x="169" y="254"/>
                  </a:cubicBezTo>
                  <a:cubicBezTo>
                    <a:pt x="234" y="254"/>
                    <a:pt x="297" y="204"/>
                    <a:pt x="297" y="131"/>
                  </a:cubicBezTo>
                  <a:cubicBezTo>
                    <a:pt x="297" y="57"/>
                    <a:pt x="240" y="0"/>
                    <a:pt x="171"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1" name="Google Shape;1261;p37"/>
            <p:cNvSpPr/>
            <p:nvPr/>
          </p:nvSpPr>
          <p:spPr>
            <a:xfrm>
              <a:off x="-707300" y="2096089"/>
              <a:ext cx="12463" cy="12463"/>
            </a:xfrm>
            <a:custGeom>
              <a:avLst/>
              <a:gdLst/>
              <a:ahLst/>
              <a:cxnLst/>
              <a:rect l="l" t="t" r="r" b="b"/>
              <a:pathLst>
                <a:path w="251" h="251" extrusionOk="0">
                  <a:moveTo>
                    <a:pt x="126" y="0"/>
                  </a:moveTo>
                  <a:cubicBezTo>
                    <a:pt x="57" y="0"/>
                    <a:pt x="0" y="57"/>
                    <a:pt x="0" y="126"/>
                  </a:cubicBezTo>
                  <a:cubicBezTo>
                    <a:pt x="0" y="194"/>
                    <a:pt x="57" y="251"/>
                    <a:pt x="126" y="251"/>
                  </a:cubicBezTo>
                  <a:cubicBezTo>
                    <a:pt x="194" y="251"/>
                    <a:pt x="251" y="194"/>
                    <a:pt x="251" y="126"/>
                  </a:cubicBezTo>
                  <a:cubicBezTo>
                    <a:pt x="251" y="57"/>
                    <a:pt x="194" y="0"/>
                    <a:pt x="12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2" name="Google Shape;1262;p37"/>
            <p:cNvSpPr/>
            <p:nvPr/>
          </p:nvSpPr>
          <p:spPr>
            <a:xfrm>
              <a:off x="-732772" y="1939975"/>
              <a:ext cx="24976" cy="16585"/>
            </a:xfrm>
            <a:custGeom>
              <a:avLst/>
              <a:gdLst/>
              <a:ahLst/>
              <a:cxnLst/>
              <a:rect l="l" t="t" r="r" b="b"/>
              <a:pathLst>
                <a:path w="503" h="334" extrusionOk="0">
                  <a:moveTo>
                    <a:pt x="1" y="0"/>
                  </a:moveTo>
                  <a:cubicBezTo>
                    <a:pt x="29" y="35"/>
                    <a:pt x="58" y="63"/>
                    <a:pt x="86" y="97"/>
                  </a:cubicBezTo>
                  <a:cubicBezTo>
                    <a:pt x="227" y="238"/>
                    <a:pt x="373" y="334"/>
                    <a:pt x="437" y="334"/>
                  </a:cubicBezTo>
                  <a:cubicBezTo>
                    <a:pt x="448" y="334"/>
                    <a:pt x="456" y="331"/>
                    <a:pt x="462" y="325"/>
                  </a:cubicBezTo>
                  <a:cubicBezTo>
                    <a:pt x="502" y="285"/>
                    <a:pt x="417" y="149"/>
                    <a:pt x="280"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3" name="Google Shape;1263;p37"/>
            <p:cNvSpPr/>
            <p:nvPr/>
          </p:nvSpPr>
          <p:spPr>
            <a:xfrm>
              <a:off x="-754819" y="2053932"/>
              <a:ext cx="14748" cy="12662"/>
            </a:xfrm>
            <a:custGeom>
              <a:avLst/>
              <a:gdLst/>
              <a:ahLst/>
              <a:cxnLst/>
              <a:rect l="l" t="t" r="r" b="b"/>
              <a:pathLst>
                <a:path w="297" h="255" extrusionOk="0">
                  <a:moveTo>
                    <a:pt x="171" y="1"/>
                  </a:moveTo>
                  <a:cubicBezTo>
                    <a:pt x="58" y="1"/>
                    <a:pt x="1" y="137"/>
                    <a:pt x="80" y="217"/>
                  </a:cubicBezTo>
                  <a:cubicBezTo>
                    <a:pt x="106" y="243"/>
                    <a:pt x="138" y="254"/>
                    <a:pt x="169" y="254"/>
                  </a:cubicBezTo>
                  <a:cubicBezTo>
                    <a:pt x="234" y="254"/>
                    <a:pt x="297" y="203"/>
                    <a:pt x="297" y="126"/>
                  </a:cubicBezTo>
                  <a:cubicBezTo>
                    <a:pt x="297" y="58"/>
                    <a:pt x="240" y="1"/>
                    <a:pt x="171"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4" name="Google Shape;1264;p37"/>
            <p:cNvSpPr/>
            <p:nvPr/>
          </p:nvSpPr>
          <p:spPr>
            <a:xfrm>
              <a:off x="-516972" y="2096089"/>
              <a:ext cx="12761" cy="12463"/>
            </a:xfrm>
            <a:custGeom>
              <a:avLst/>
              <a:gdLst/>
              <a:ahLst/>
              <a:cxnLst/>
              <a:rect l="l" t="t" r="r" b="b"/>
              <a:pathLst>
                <a:path w="257" h="251" extrusionOk="0">
                  <a:moveTo>
                    <a:pt x="126" y="0"/>
                  </a:moveTo>
                  <a:cubicBezTo>
                    <a:pt x="57" y="0"/>
                    <a:pt x="0" y="57"/>
                    <a:pt x="0" y="126"/>
                  </a:cubicBezTo>
                  <a:cubicBezTo>
                    <a:pt x="0" y="194"/>
                    <a:pt x="57" y="251"/>
                    <a:pt x="126" y="251"/>
                  </a:cubicBezTo>
                  <a:cubicBezTo>
                    <a:pt x="200" y="251"/>
                    <a:pt x="257" y="194"/>
                    <a:pt x="257" y="126"/>
                  </a:cubicBezTo>
                  <a:cubicBezTo>
                    <a:pt x="257" y="57"/>
                    <a:pt x="200" y="0"/>
                    <a:pt x="12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5" name="Google Shape;1265;p37"/>
            <p:cNvSpPr/>
            <p:nvPr/>
          </p:nvSpPr>
          <p:spPr>
            <a:xfrm>
              <a:off x="-741810" y="1972896"/>
              <a:ext cx="34014" cy="30885"/>
            </a:xfrm>
            <a:custGeom>
              <a:avLst/>
              <a:gdLst/>
              <a:ahLst/>
              <a:cxnLst/>
              <a:rect l="l" t="t" r="r" b="b"/>
              <a:pathLst>
                <a:path w="685" h="622" extrusionOk="0">
                  <a:moveTo>
                    <a:pt x="619" y="1"/>
                  </a:moveTo>
                  <a:cubicBezTo>
                    <a:pt x="555" y="1"/>
                    <a:pt x="409" y="96"/>
                    <a:pt x="268" y="237"/>
                  </a:cubicBezTo>
                  <a:cubicBezTo>
                    <a:pt x="103" y="408"/>
                    <a:pt x="1" y="573"/>
                    <a:pt x="40" y="613"/>
                  </a:cubicBezTo>
                  <a:cubicBezTo>
                    <a:pt x="46" y="619"/>
                    <a:pt x="55" y="622"/>
                    <a:pt x="66" y="622"/>
                  </a:cubicBezTo>
                  <a:cubicBezTo>
                    <a:pt x="129" y="622"/>
                    <a:pt x="270" y="526"/>
                    <a:pt x="416" y="385"/>
                  </a:cubicBezTo>
                  <a:cubicBezTo>
                    <a:pt x="582" y="215"/>
                    <a:pt x="684" y="49"/>
                    <a:pt x="644" y="10"/>
                  </a:cubicBezTo>
                  <a:cubicBezTo>
                    <a:pt x="638" y="4"/>
                    <a:pt x="630" y="1"/>
                    <a:pt x="619"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6" name="Google Shape;1266;p37"/>
            <p:cNvSpPr/>
            <p:nvPr/>
          </p:nvSpPr>
          <p:spPr>
            <a:xfrm>
              <a:off x="-741810" y="2017883"/>
              <a:ext cx="34014" cy="30587"/>
            </a:xfrm>
            <a:custGeom>
              <a:avLst/>
              <a:gdLst/>
              <a:ahLst/>
              <a:cxnLst/>
              <a:rect l="l" t="t" r="r" b="b"/>
              <a:pathLst>
                <a:path w="685" h="616" extrusionOk="0">
                  <a:moveTo>
                    <a:pt x="66" y="0"/>
                  </a:moveTo>
                  <a:cubicBezTo>
                    <a:pt x="55" y="0"/>
                    <a:pt x="46" y="3"/>
                    <a:pt x="40" y="9"/>
                  </a:cubicBezTo>
                  <a:cubicBezTo>
                    <a:pt x="1" y="49"/>
                    <a:pt x="103" y="214"/>
                    <a:pt x="268" y="379"/>
                  </a:cubicBezTo>
                  <a:cubicBezTo>
                    <a:pt x="414" y="520"/>
                    <a:pt x="556" y="616"/>
                    <a:pt x="619" y="616"/>
                  </a:cubicBezTo>
                  <a:cubicBezTo>
                    <a:pt x="630" y="616"/>
                    <a:pt x="638" y="613"/>
                    <a:pt x="644" y="607"/>
                  </a:cubicBezTo>
                  <a:cubicBezTo>
                    <a:pt x="684" y="567"/>
                    <a:pt x="582" y="402"/>
                    <a:pt x="416" y="237"/>
                  </a:cubicBezTo>
                  <a:cubicBezTo>
                    <a:pt x="270" y="96"/>
                    <a:pt x="129" y="0"/>
                    <a:pt x="6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7" name="Google Shape;1267;p37"/>
            <p:cNvSpPr/>
            <p:nvPr/>
          </p:nvSpPr>
          <p:spPr>
            <a:xfrm>
              <a:off x="-754819" y="2152894"/>
              <a:ext cx="14748" cy="12662"/>
            </a:xfrm>
            <a:custGeom>
              <a:avLst/>
              <a:gdLst/>
              <a:ahLst/>
              <a:cxnLst/>
              <a:rect l="l" t="t" r="r" b="b"/>
              <a:pathLst>
                <a:path w="297" h="255" extrusionOk="0">
                  <a:moveTo>
                    <a:pt x="171" y="1"/>
                  </a:moveTo>
                  <a:cubicBezTo>
                    <a:pt x="58" y="1"/>
                    <a:pt x="1" y="138"/>
                    <a:pt x="80" y="217"/>
                  </a:cubicBezTo>
                  <a:cubicBezTo>
                    <a:pt x="106" y="243"/>
                    <a:pt x="138" y="255"/>
                    <a:pt x="169" y="255"/>
                  </a:cubicBezTo>
                  <a:cubicBezTo>
                    <a:pt x="234" y="255"/>
                    <a:pt x="297" y="203"/>
                    <a:pt x="297" y="126"/>
                  </a:cubicBezTo>
                  <a:cubicBezTo>
                    <a:pt x="297" y="58"/>
                    <a:pt x="240" y="1"/>
                    <a:pt x="171"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8" name="Google Shape;1268;p37"/>
            <p:cNvSpPr/>
            <p:nvPr/>
          </p:nvSpPr>
          <p:spPr>
            <a:xfrm>
              <a:off x="-659780" y="1954971"/>
              <a:ext cx="14748" cy="12662"/>
            </a:xfrm>
            <a:custGeom>
              <a:avLst/>
              <a:gdLst/>
              <a:ahLst/>
              <a:cxnLst/>
              <a:rect l="l" t="t" r="r" b="b"/>
              <a:pathLst>
                <a:path w="297" h="255" extrusionOk="0">
                  <a:moveTo>
                    <a:pt x="171" y="0"/>
                  </a:moveTo>
                  <a:cubicBezTo>
                    <a:pt x="57" y="0"/>
                    <a:pt x="0" y="137"/>
                    <a:pt x="80" y="217"/>
                  </a:cubicBezTo>
                  <a:cubicBezTo>
                    <a:pt x="106" y="243"/>
                    <a:pt x="138" y="254"/>
                    <a:pt x="169" y="254"/>
                  </a:cubicBezTo>
                  <a:cubicBezTo>
                    <a:pt x="234" y="254"/>
                    <a:pt x="296" y="204"/>
                    <a:pt x="296" y="131"/>
                  </a:cubicBezTo>
                  <a:cubicBezTo>
                    <a:pt x="296" y="57"/>
                    <a:pt x="239" y="0"/>
                    <a:pt x="171"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9" name="Google Shape;1269;p37"/>
            <p:cNvSpPr/>
            <p:nvPr/>
          </p:nvSpPr>
          <p:spPr>
            <a:xfrm>
              <a:off x="-695134" y="2064806"/>
              <a:ext cx="33716" cy="30885"/>
            </a:xfrm>
            <a:custGeom>
              <a:avLst/>
              <a:gdLst/>
              <a:ahLst/>
              <a:cxnLst/>
              <a:rect l="l" t="t" r="r" b="b"/>
              <a:pathLst>
                <a:path w="679" h="622" extrusionOk="0">
                  <a:moveTo>
                    <a:pt x="63" y="1"/>
                  </a:moveTo>
                  <a:cubicBezTo>
                    <a:pt x="53" y="1"/>
                    <a:pt x="45" y="4"/>
                    <a:pt x="40" y="9"/>
                  </a:cubicBezTo>
                  <a:cubicBezTo>
                    <a:pt x="0" y="49"/>
                    <a:pt x="103" y="220"/>
                    <a:pt x="268" y="385"/>
                  </a:cubicBezTo>
                  <a:cubicBezTo>
                    <a:pt x="409" y="526"/>
                    <a:pt x="550" y="622"/>
                    <a:pt x="613" y="622"/>
                  </a:cubicBezTo>
                  <a:cubicBezTo>
                    <a:pt x="624" y="622"/>
                    <a:pt x="632" y="619"/>
                    <a:pt x="638" y="613"/>
                  </a:cubicBezTo>
                  <a:cubicBezTo>
                    <a:pt x="678" y="573"/>
                    <a:pt x="576" y="408"/>
                    <a:pt x="410" y="237"/>
                  </a:cubicBezTo>
                  <a:cubicBezTo>
                    <a:pt x="269" y="96"/>
                    <a:pt x="124" y="1"/>
                    <a:pt x="63"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0" name="Google Shape;1270;p37"/>
            <p:cNvSpPr/>
            <p:nvPr/>
          </p:nvSpPr>
          <p:spPr>
            <a:xfrm>
              <a:off x="-659780" y="2152894"/>
              <a:ext cx="14748" cy="12662"/>
            </a:xfrm>
            <a:custGeom>
              <a:avLst/>
              <a:gdLst/>
              <a:ahLst/>
              <a:cxnLst/>
              <a:rect l="l" t="t" r="r" b="b"/>
              <a:pathLst>
                <a:path w="297" h="255" extrusionOk="0">
                  <a:moveTo>
                    <a:pt x="171" y="1"/>
                  </a:moveTo>
                  <a:cubicBezTo>
                    <a:pt x="57" y="1"/>
                    <a:pt x="0" y="138"/>
                    <a:pt x="80" y="217"/>
                  </a:cubicBezTo>
                  <a:cubicBezTo>
                    <a:pt x="106" y="243"/>
                    <a:pt x="137" y="255"/>
                    <a:pt x="168" y="255"/>
                  </a:cubicBezTo>
                  <a:cubicBezTo>
                    <a:pt x="234" y="255"/>
                    <a:pt x="296" y="203"/>
                    <a:pt x="296" y="126"/>
                  </a:cubicBezTo>
                  <a:cubicBezTo>
                    <a:pt x="296" y="58"/>
                    <a:pt x="239" y="1"/>
                    <a:pt x="171"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1" name="Google Shape;1271;p37"/>
            <p:cNvSpPr/>
            <p:nvPr/>
          </p:nvSpPr>
          <p:spPr>
            <a:xfrm>
              <a:off x="-659780" y="2053932"/>
              <a:ext cx="14748" cy="12662"/>
            </a:xfrm>
            <a:custGeom>
              <a:avLst/>
              <a:gdLst/>
              <a:ahLst/>
              <a:cxnLst/>
              <a:rect l="l" t="t" r="r" b="b"/>
              <a:pathLst>
                <a:path w="297" h="255" extrusionOk="0">
                  <a:moveTo>
                    <a:pt x="171" y="1"/>
                  </a:moveTo>
                  <a:cubicBezTo>
                    <a:pt x="57" y="1"/>
                    <a:pt x="0" y="137"/>
                    <a:pt x="80" y="217"/>
                  </a:cubicBezTo>
                  <a:cubicBezTo>
                    <a:pt x="107" y="243"/>
                    <a:pt x="140" y="254"/>
                    <a:pt x="171" y="254"/>
                  </a:cubicBezTo>
                  <a:cubicBezTo>
                    <a:pt x="236" y="254"/>
                    <a:pt x="296" y="203"/>
                    <a:pt x="296" y="126"/>
                  </a:cubicBezTo>
                  <a:cubicBezTo>
                    <a:pt x="296" y="58"/>
                    <a:pt x="239" y="1"/>
                    <a:pt x="171"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2" name="Google Shape;1272;p37"/>
            <p:cNvSpPr/>
            <p:nvPr/>
          </p:nvSpPr>
          <p:spPr>
            <a:xfrm>
              <a:off x="-695134" y="1972896"/>
              <a:ext cx="33716" cy="30885"/>
            </a:xfrm>
            <a:custGeom>
              <a:avLst/>
              <a:gdLst/>
              <a:ahLst/>
              <a:cxnLst/>
              <a:rect l="l" t="t" r="r" b="b"/>
              <a:pathLst>
                <a:path w="679" h="622" extrusionOk="0">
                  <a:moveTo>
                    <a:pt x="63" y="1"/>
                  </a:moveTo>
                  <a:cubicBezTo>
                    <a:pt x="53" y="1"/>
                    <a:pt x="45" y="4"/>
                    <a:pt x="40" y="10"/>
                  </a:cubicBezTo>
                  <a:cubicBezTo>
                    <a:pt x="0" y="49"/>
                    <a:pt x="103" y="220"/>
                    <a:pt x="268" y="385"/>
                  </a:cubicBezTo>
                  <a:cubicBezTo>
                    <a:pt x="409" y="526"/>
                    <a:pt x="550" y="622"/>
                    <a:pt x="613" y="622"/>
                  </a:cubicBezTo>
                  <a:cubicBezTo>
                    <a:pt x="624" y="622"/>
                    <a:pt x="632" y="619"/>
                    <a:pt x="638" y="613"/>
                  </a:cubicBezTo>
                  <a:cubicBezTo>
                    <a:pt x="678" y="573"/>
                    <a:pt x="576" y="408"/>
                    <a:pt x="410" y="237"/>
                  </a:cubicBezTo>
                  <a:cubicBezTo>
                    <a:pt x="269" y="96"/>
                    <a:pt x="124" y="1"/>
                    <a:pt x="63"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3" name="Google Shape;1273;p37"/>
            <p:cNvSpPr/>
            <p:nvPr/>
          </p:nvSpPr>
          <p:spPr>
            <a:xfrm>
              <a:off x="-695134" y="2109793"/>
              <a:ext cx="33716" cy="30587"/>
            </a:xfrm>
            <a:custGeom>
              <a:avLst/>
              <a:gdLst/>
              <a:ahLst/>
              <a:cxnLst/>
              <a:rect l="l" t="t" r="r" b="b"/>
              <a:pathLst>
                <a:path w="679" h="616" extrusionOk="0">
                  <a:moveTo>
                    <a:pt x="613" y="0"/>
                  </a:moveTo>
                  <a:cubicBezTo>
                    <a:pt x="550" y="0"/>
                    <a:pt x="409" y="96"/>
                    <a:pt x="268" y="237"/>
                  </a:cubicBezTo>
                  <a:cubicBezTo>
                    <a:pt x="103" y="402"/>
                    <a:pt x="0" y="567"/>
                    <a:pt x="40" y="607"/>
                  </a:cubicBezTo>
                  <a:cubicBezTo>
                    <a:pt x="45" y="613"/>
                    <a:pt x="53" y="616"/>
                    <a:pt x="63" y="616"/>
                  </a:cubicBezTo>
                  <a:cubicBezTo>
                    <a:pt x="124" y="616"/>
                    <a:pt x="269" y="520"/>
                    <a:pt x="410" y="379"/>
                  </a:cubicBezTo>
                  <a:cubicBezTo>
                    <a:pt x="576" y="214"/>
                    <a:pt x="678" y="49"/>
                    <a:pt x="638" y="9"/>
                  </a:cubicBezTo>
                  <a:cubicBezTo>
                    <a:pt x="632" y="3"/>
                    <a:pt x="624" y="0"/>
                    <a:pt x="613"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4" name="Google Shape;1274;p37"/>
            <p:cNvSpPr/>
            <p:nvPr/>
          </p:nvSpPr>
          <p:spPr>
            <a:xfrm>
              <a:off x="-695134" y="1939975"/>
              <a:ext cx="24629" cy="16585"/>
            </a:xfrm>
            <a:custGeom>
              <a:avLst/>
              <a:gdLst/>
              <a:ahLst/>
              <a:cxnLst/>
              <a:rect l="l" t="t" r="r" b="b"/>
              <a:pathLst>
                <a:path w="496" h="334" extrusionOk="0">
                  <a:moveTo>
                    <a:pt x="222" y="0"/>
                  </a:moveTo>
                  <a:cubicBezTo>
                    <a:pt x="80" y="149"/>
                    <a:pt x="0" y="291"/>
                    <a:pt x="40" y="325"/>
                  </a:cubicBezTo>
                  <a:cubicBezTo>
                    <a:pt x="45" y="331"/>
                    <a:pt x="53" y="334"/>
                    <a:pt x="63" y="334"/>
                  </a:cubicBezTo>
                  <a:cubicBezTo>
                    <a:pt x="124" y="334"/>
                    <a:pt x="269" y="238"/>
                    <a:pt x="410" y="97"/>
                  </a:cubicBezTo>
                  <a:cubicBezTo>
                    <a:pt x="439" y="63"/>
                    <a:pt x="473" y="35"/>
                    <a:pt x="49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5" name="Google Shape;1275;p37"/>
            <p:cNvSpPr/>
            <p:nvPr/>
          </p:nvSpPr>
          <p:spPr>
            <a:xfrm>
              <a:off x="-695134" y="2017883"/>
              <a:ext cx="33716" cy="30587"/>
            </a:xfrm>
            <a:custGeom>
              <a:avLst/>
              <a:gdLst/>
              <a:ahLst/>
              <a:cxnLst/>
              <a:rect l="l" t="t" r="r" b="b"/>
              <a:pathLst>
                <a:path w="679" h="616" extrusionOk="0">
                  <a:moveTo>
                    <a:pt x="613" y="0"/>
                  </a:moveTo>
                  <a:cubicBezTo>
                    <a:pt x="550" y="0"/>
                    <a:pt x="409" y="96"/>
                    <a:pt x="268" y="237"/>
                  </a:cubicBezTo>
                  <a:cubicBezTo>
                    <a:pt x="97" y="402"/>
                    <a:pt x="0" y="567"/>
                    <a:pt x="40" y="607"/>
                  </a:cubicBezTo>
                  <a:cubicBezTo>
                    <a:pt x="45" y="613"/>
                    <a:pt x="53" y="616"/>
                    <a:pt x="63" y="616"/>
                  </a:cubicBezTo>
                  <a:cubicBezTo>
                    <a:pt x="124" y="616"/>
                    <a:pt x="269" y="520"/>
                    <a:pt x="410" y="379"/>
                  </a:cubicBezTo>
                  <a:cubicBezTo>
                    <a:pt x="576" y="214"/>
                    <a:pt x="678" y="49"/>
                    <a:pt x="638" y="9"/>
                  </a:cubicBezTo>
                  <a:cubicBezTo>
                    <a:pt x="632" y="3"/>
                    <a:pt x="624" y="0"/>
                    <a:pt x="613"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6" name="Google Shape;1276;p37"/>
            <p:cNvSpPr/>
            <p:nvPr/>
          </p:nvSpPr>
          <p:spPr>
            <a:xfrm>
              <a:off x="-707300" y="2005022"/>
              <a:ext cx="12463" cy="12463"/>
            </a:xfrm>
            <a:custGeom>
              <a:avLst/>
              <a:gdLst/>
              <a:ahLst/>
              <a:cxnLst/>
              <a:rect l="l" t="t" r="r" b="b"/>
              <a:pathLst>
                <a:path w="251" h="251" extrusionOk="0">
                  <a:moveTo>
                    <a:pt x="126" y="0"/>
                  </a:moveTo>
                  <a:cubicBezTo>
                    <a:pt x="57" y="0"/>
                    <a:pt x="0" y="57"/>
                    <a:pt x="0" y="126"/>
                  </a:cubicBezTo>
                  <a:cubicBezTo>
                    <a:pt x="0" y="194"/>
                    <a:pt x="57" y="251"/>
                    <a:pt x="126" y="251"/>
                  </a:cubicBezTo>
                  <a:cubicBezTo>
                    <a:pt x="194" y="251"/>
                    <a:pt x="251" y="194"/>
                    <a:pt x="251" y="126"/>
                  </a:cubicBezTo>
                  <a:cubicBezTo>
                    <a:pt x="251" y="57"/>
                    <a:pt x="194" y="0"/>
                    <a:pt x="12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7" name="Google Shape;1277;p37"/>
            <p:cNvSpPr/>
            <p:nvPr/>
          </p:nvSpPr>
          <p:spPr>
            <a:xfrm>
              <a:off x="-360857" y="2109793"/>
              <a:ext cx="33666" cy="30587"/>
            </a:xfrm>
            <a:custGeom>
              <a:avLst/>
              <a:gdLst/>
              <a:ahLst/>
              <a:cxnLst/>
              <a:rect l="l" t="t" r="r" b="b"/>
              <a:pathLst>
                <a:path w="678" h="616" extrusionOk="0">
                  <a:moveTo>
                    <a:pt x="65" y="0"/>
                  </a:moveTo>
                  <a:cubicBezTo>
                    <a:pt x="54" y="0"/>
                    <a:pt x="46" y="3"/>
                    <a:pt x="40" y="9"/>
                  </a:cubicBezTo>
                  <a:cubicBezTo>
                    <a:pt x="0" y="49"/>
                    <a:pt x="103" y="214"/>
                    <a:pt x="268" y="379"/>
                  </a:cubicBezTo>
                  <a:cubicBezTo>
                    <a:pt x="409" y="520"/>
                    <a:pt x="550" y="616"/>
                    <a:pt x="613" y="616"/>
                  </a:cubicBezTo>
                  <a:cubicBezTo>
                    <a:pt x="624" y="616"/>
                    <a:pt x="632" y="613"/>
                    <a:pt x="638" y="607"/>
                  </a:cubicBezTo>
                  <a:cubicBezTo>
                    <a:pt x="678" y="567"/>
                    <a:pt x="575" y="402"/>
                    <a:pt x="410" y="237"/>
                  </a:cubicBezTo>
                  <a:cubicBezTo>
                    <a:pt x="269" y="96"/>
                    <a:pt x="128" y="0"/>
                    <a:pt x="65"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8" name="Google Shape;1278;p37"/>
            <p:cNvSpPr/>
            <p:nvPr/>
          </p:nvSpPr>
          <p:spPr>
            <a:xfrm>
              <a:off x="-360857" y="2017883"/>
              <a:ext cx="33666" cy="30587"/>
            </a:xfrm>
            <a:custGeom>
              <a:avLst/>
              <a:gdLst/>
              <a:ahLst/>
              <a:cxnLst/>
              <a:rect l="l" t="t" r="r" b="b"/>
              <a:pathLst>
                <a:path w="678" h="616" extrusionOk="0">
                  <a:moveTo>
                    <a:pt x="65" y="0"/>
                  </a:moveTo>
                  <a:cubicBezTo>
                    <a:pt x="54" y="0"/>
                    <a:pt x="46" y="3"/>
                    <a:pt x="40" y="9"/>
                  </a:cubicBezTo>
                  <a:cubicBezTo>
                    <a:pt x="0" y="49"/>
                    <a:pt x="103" y="214"/>
                    <a:pt x="268" y="379"/>
                  </a:cubicBezTo>
                  <a:cubicBezTo>
                    <a:pt x="409" y="520"/>
                    <a:pt x="550" y="616"/>
                    <a:pt x="613" y="616"/>
                  </a:cubicBezTo>
                  <a:cubicBezTo>
                    <a:pt x="624" y="616"/>
                    <a:pt x="632" y="613"/>
                    <a:pt x="638" y="607"/>
                  </a:cubicBezTo>
                  <a:cubicBezTo>
                    <a:pt x="678" y="567"/>
                    <a:pt x="575" y="402"/>
                    <a:pt x="410" y="237"/>
                  </a:cubicBezTo>
                  <a:cubicBezTo>
                    <a:pt x="269" y="96"/>
                    <a:pt x="128" y="0"/>
                    <a:pt x="65"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9" name="Google Shape;1279;p37"/>
            <p:cNvSpPr/>
            <p:nvPr/>
          </p:nvSpPr>
          <p:spPr>
            <a:xfrm>
              <a:off x="-360857" y="1972896"/>
              <a:ext cx="33666" cy="30885"/>
            </a:xfrm>
            <a:custGeom>
              <a:avLst/>
              <a:gdLst/>
              <a:ahLst/>
              <a:cxnLst/>
              <a:rect l="l" t="t" r="r" b="b"/>
              <a:pathLst>
                <a:path w="678" h="622" extrusionOk="0">
                  <a:moveTo>
                    <a:pt x="613" y="1"/>
                  </a:moveTo>
                  <a:cubicBezTo>
                    <a:pt x="550" y="1"/>
                    <a:pt x="409" y="96"/>
                    <a:pt x="268" y="237"/>
                  </a:cubicBezTo>
                  <a:cubicBezTo>
                    <a:pt x="103" y="408"/>
                    <a:pt x="0" y="573"/>
                    <a:pt x="40" y="613"/>
                  </a:cubicBezTo>
                  <a:cubicBezTo>
                    <a:pt x="46" y="619"/>
                    <a:pt x="54" y="622"/>
                    <a:pt x="65" y="622"/>
                  </a:cubicBezTo>
                  <a:cubicBezTo>
                    <a:pt x="128" y="622"/>
                    <a:pt x="269" y="526"/>
                    <a:pt x="410" y="385"/>
                  </a:cubicBezTo>
                  <a:cubicBezTo>
                    <a:pt x="575" y="215"/>
                    <a:pt x="678" y="49"/>
                    <a:pt x="638" y="10"/>
                  </a:cubicBezTo>
                  <a:cubicBezTo>
                    <a:pt x="632" y="4"/>
                    <a:pt x="624" y="1"/>
                    <a:pt x="613"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0" name="Google Shape;1280;p37"/>
            <p:cNvSpPr/>
            <p:nvPr/>
          </p:nvSpPr>
          <p:spPr>
            <a:xfrm>
              <a:off x="-360857" y="2064806"/>
              <a:ext cx="33666" cy="30885"/>
            </a:xfrm>
            <a:custGeom>
              <a:avLst/>
              <a:gdLst/>
              <a:ahLst/>
              <a:cxnLst/>
              <a:rect l="l" t="t" r="r" b="b"/>
              <a:pathLst>
                <a:path w="678" h="622" extrusionOk="0">
                  <a:moveTo>
                    <a:pt x="613" y="1"/>
                  </a:moveTo>
                  <a:cubicBezTo>
                    <a:pt x="550" y="1"/>
                    <a:pt x="409" y="96"/>
                    <a:pt x="268" y="237"/>
                  </a:cubicBezTo>
                  <a:cubicBezTo>
                    <a:pt x="103" y="402"/>
                    <a:pt x="0" y="573"/>
                    <a:pt x="40" y="613"/>
                  </a:cubicBezTo>
                  <a:cubicBezTo>
                    <a:pt x="46" y="619"/>
                    <a:pt x="54" y="622"/>
                    <a:pt x="65" y="622"/>
                  </a:cubicBezTo>
                  <a:cubicBezTo>
                    <a:pt x="128" y="622"/>
                    <a:pt x="269" y="526"/>
                    <a:pt x="410" y="385"/>
                  </a:cubicBezTo>
                  <a:cubicBezTo>
                    <a:pt x="575" y="220"/>
                    <a:pt x="678" y="49"/>
                    <a:pt x="638" y="9"/>
                  </a:cubicBezTo>
                  <a:cubicBezTo>
                    <a:pt x="632" y="4"/>
                    <a:pt x="624" y="1"/>
                    <a:pt x="613"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1" name="Google Shape;1281;p37"/>
            <p:cNvSpPr/>
            <p:nvPr/>
          </p:nvSpPr>
          <p:spPr>
            <a:xfrm>
              <a:off x="-371930" y="2152894"/>
              <a:ext cx="12513" cy="12513"/>
            </a:xfrm>
            <a:custGeom>
              <a:avLst/>
              <a:gdLst/>
              <a:ahLst/>
              <a:cxnLst/>
              <a:rect l="l" t="t" r="r" b="b"/>
              <a:pathLst>
                <a:path w="252" h="252" extrusionOk="0">
                  <a:moveTo>
                    <a:pt x="126" y="1"/>
                  </a:moveTo>
                  <a:cubicBezTo>
                    <a:pt x="58" y="1"/>
                    <a:pt x="1" y="58"/>
                    <a:pt x="1" y="126"/>
                  </a:cubicBezTo>
                  <a:cubicBezTo>
                    <a:pt x="1" y="195"/>
                    <a:pt x="58" y="252"/>
                    <a:pt x="126" y="252"/>
                  </a:cubicBezTo>
                  <a:cubicBezTo>
                    <a:pt x="200" y="252"/>
                    <a:pt x="251" y="195"/>
                    <a:pt x="251" y="126"/>
                  </a:cubicBezTo>
                  <a:cubicBezTo>
                    <a:pt x="251" y="58"/>
                    <a:pt x="200" y="1"/>
                    <a:pt x="126"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2" name="Google Shape;1282;p37"/>
            <p:cNvSpPr/>
            <p:nvPr/>
          </p:nvSpPr>
          <p:spPr>
            <a:xfrm>
              <a:off x="-409519" y="2064806"/>
              <a:ext cx="33716" cy="30885"/>
            </a:xfrm>
            <a:custGeom>
              <a:avLst/>
              <a:gdLst/>
              <a:ahLst/>
              <a:cxnLst/>
              <a:rect l="l" t="t" r="r" b="b"/>
              <a:pathLst>
                <a:path w="679" h="622" extrusionOk="0">
                  <a:moveTo>
                    <a:pt x="65" y="1"/>
                  </a:moveTo>
                  <a:cubicBezTo>
                    <a:pt x="55" y="1"/>
                    <a:pt x="46" y="4"/>
                    <a:pt x="40" y="9"/>
                  </a:cubicBezTo>
                  <a:cubicBezTo>
                    <a:pt x="0" y="49"/>
                    <a:pt x="103" y="220"/>
                    <a:pt x="268" y="385"/>
                  </a:cubicBezTo>
                  <a:cubicBezTo>
                    <a:pt x="409" y="526"/>
                    <a:pt x="550" y="622"/>
                    <a:pt x="613" y="622"/>
                  </a:cubicBezTo>
                  <a:cubicBezTo>
                    <a:pt x="624" y="622"/>
                    <a:pt x="632" y="619"/>
                    <a:pt x="638" y="613"/>
                  </a:cubicBezTo>
                  <a:cubicBezTo>
                    <a:pt x="678" y="573"/>
                    <a:pt x="576" y="408"/>
                    <a:pt x="410" y="237"/>
                  </a:cubicBezTo>
                  <a:cubicBezTo>
                    <a:pt x="269" y="96"/>
                    <a:pt x="128" y="1"/>
                    <a:pt x="65"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3" name="Google Shape;1283;p37"/>
            <p:cNvSpPr/>
            <p:nvPr/>
          </p:nvSpPr>
          <p:spPr>
            <a:xfrm>
              <a:off x="-374165" y="2053932"/>
              <a:ext cx="15045" cy="12662"/>
            </a:xfrm>
            <a:custGeom>
              <a:avLst/>
              <a:gdLst/>
              <a:ahLst/>
              <a:cxnLst/>
              <a:rect l="l" t="t" r="r" b="b"/>
              <a:pathLst>
                <a:path w="303" h="255" extrusionOk="0">
                  <a:moveTo>
                    <a:pt x="171" y="1"/>
                  </a:moveTo>
                  <a:cubicBezTo>
                    <a:pt x="57" y="1"/>
                    <a:pt x="0" y="137"/>
                    <a:pt x="86" y="217"/>
                  </a:cubicBezTo>
                  <a:cubicBezTo>
                    <a:pt x="111" y="243"/>
                    <a:pt x="143" y="254"/>
                    <a:pt x="174" y="254"/>
                  </a:cubicBezTo>
                  <a:cubicBezTo>
                    <a:pt x="239" y="254"/>
                    <a:pt x="302" y="203"/>
                    <a:pt x="302" y="126"/>
                  </a:cubicBezTo>
                  <a:cubicBezTo>
                    <a:pt x="296" y="58"/>
                    <a:pt x="240" y="1"/>
                    <a:pt x="171"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4" name="Google Shape;1284;p37"/>
            <p:cNvSpPr/>
            <p:nvPr/>
          </p:nvSpPr>
          <p:spPr>
            <a:xfrm>
              <a:off x="-373867" y="1954971"/>
              <a:ext cx="14748" cy="12662"/>
            </a:xfrm>
            <a:custGeom>
              <a:avLst/>
              <a:gdLst/>
              <a:ahLst/>
              <a:cxnLst/>
              <a:rect l="l" t="t" r="r" b="b"/>
              <a:pathLst>
                <a:path w="297" h="255" extrusionOk="0">
                  <a:moveTo>
                    <a:pt x="165" y="0"/>
                  </a:moveTo>
                  <a:cubicBezTo>
                    <a:pt x="51" y="0"/>
                    <a:pt x="0" y="137"/>
                    <a:pt x="80" y="217"/>
                  </a:cubicBezTo>
                  <a:cubicBezTo>
                    <a:pt x="106" y="243"/>
                    <a:pt x="138" y="254"/>
                    <a:pt x="169" y="254"/>
                  </a:cubicBezTo>
                  <a:cubicBezTo>
                    <a:pt x="234" y="254"/>
                    <a:pt x="296" y="204"/>
                    <a:pt x="296" y="131"/>
                  </a:cubicBezTo>
                  <a:cubicBezTo>
                    <a:pt x="296" y="57"/>
                    <a:pt x="239" y="0"/>
                    <a:pt x="165"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5" name="Google Shape;1285;p37"/>
            <p:cNvSpPr/>
            <p:nvPr/>
          </p:nvSpPr>
          <p:spPr>
            <a:xfrm>
              <a:off x="-351820" y="1939975"/>
              <a:ext cx="24629" cy="16585"/>
            </a:xfrm>
            <a:custGeom>
              <a:avLst/>
              <a:gdLst/>
              <a:ahLst/>
              <a:cxnLst/>
              <a:rect l="l" t="t" r="r" b="b"/>
              <a:pathLst>
                <a:path w="496" h="334" extrusionOk="0">
                  <a:moveTo>
                    <a:pt x="0" y="0"/>
                  </a:moveTo>
                  <a:cubicBezTo>
                    <a:pt x="23" y="35"/>
                    <a:pt x="57" y="63"/>
                    <a:pt x="86" y="97"/>
                  </a:cubicBezTo>
                  <a:cubicBezTo>
                    <a:pt x="227" y="238"/>
                    <a:pt x="368" y="334"/>
                    <a:pt x="431" y="334"/>
                  </a:cubicBezTo>
                  <a:cubicBezTo>
                    <a:pt x="442" y="334"/>
                    <a:pt x="450" y="331"/>
                    <a:pt x="456" y="325"/>
                  </a:cubicBezTo>
                  <a:cubicBezTo>
                    <a:pt x="496" y="285"/>
                    <a:pt x="416" y="149"/>
                    <a:pt x="274"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6" name="Google Shape;1286;p37"/>
            <p:cNvSpPr/>
            <p:nvPr/>
          </p:nvSpPr>
          <p:spPr>
            <a:xfrm>
              <a:off x="-409519" y="2109793"/>
              <a:ext cx="33716" cy="30587"/>
            </a:xfrm>
            <a:custGeom>
              <a:avLst/>
              <a:gdLst/>
              <a:ahLst/>
              <a:cxnLst/>
              <a:rect l="l" t="t" r="r" b="b"/>
              <a:pathLst>
                <a:path w="679" h="616" extrusionOk="0">
                  <a:moveTo>
                    <a:pt x="613" y="0"/>
                  </a:moveTo>
                  <a:cubicBezTo>
                    <a:pt x="550" y="0"/>
                    <a:pt x="409" y="96"/>
                    <a:pt x="268" y="237"/>
                  </a:cubicBezTo>
                  <a:cubicBezTo>
                    <a:pt x="103" y="402"/>
                    <a:pt x="0" y="567"/>
                    <a:pt x="40" y="607"/>
                  </a:cubicBezTo>
                  <a:cubicBezTo>
                    <a:pt x="46" y="613"/>
                    <a:pt x="55" y="616"/>
                    <a:pt x="65" y="616"/>
                  </a:cubicBezTo>
                  <a:cubicBezTo>
                    <a:pt x="128" y="616"/>
                    <a:pt x="269" y="520"/>
                    <a:pt x="410" y="379"/>
                  </a:cubicBezTo>
                  <a:cubicBezTo>
                    <a:pt x="576" y="214"/>
                    <a:pt x="678" y="49"/>
                    <a:pt x="638" y="9"/>
                  </a:cubicBezTo>
                  <a:cubicBezTo>
                    <a:pt x="632" y="3"/>
                    <a:pt x="624" y="0"/>
                    <a:pt x="613"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7" name="Google Shape;1287;p37"/>
            <p:cNvSpPr/>
            <p:nvPr/>
          </p:nvSpPr>
          <p:spPr>
            <a:xfrm>
              <a:off x="-314479" y="2064806"/>
              <a:ext cx="33964" cy="30885"/>
            </a:xfrm>
            <a:custGeom>
              <a:avLst/>
              <a:gdLst/>
              <a:ahLst/>
              <a:cxnLst/>
              <a:rect l="l" t="t" r="r" b="b"/>
              <a:pathLst>
                <a:path w="684" h="622" extrusionOk="0">
                  <a:moveTo>
                    <a:pt x="65" y="1"/>
                  </a:moveTo>
                  <a:cubicBezTo>
                    <a:pt x="54" y="1"/>
                    <a:pt x="46" y="4"/>
                    <a:pt x="40" y="9"/>
                  </a:cubicBezTo>
                  <a:cubicBezTo>
                    <a:pt x="0" y="49"/>
                    <a:pt x="103" y="220"/>
                    <a:pt x="268" y="385"/>
                  </a:cubicBezTo>
                  <a:cubicBezTo>
                    <a:pt x="409" y="526"/>
                    <a:pt x="554" y="622"/>
                    <a:pt x="618" y="622"/>
                  </a:cubicBezTo>
                  <a:cubicBezTo>
                    <a:pt x="629" y="622"/>
                    <a:pt x="638" y="619"/>
                    <a:pt x="644" y="613"/>
                  </a:cubicBezTo>
                  <a:cubicBezTo>
                    <a:pt x="683" y="573"/>
                    <a:pt x="581" y="408"/>
                    <a:pt x="416" y="237"/>
                  </a:cubicBezTo>
                  <a:cubicBezTo>
                    <a:pt x="270" y="96"/>
                    <a:pt x="128" y="1"/>
                    <a:pt x="65"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8" name="Google Shape;1288;p37"/>
            <p:cNvSpPr/>
            <p:nvPr/>
          </p:nvSpPr>
          <p:spPr>
            <a:xfrm>
              <a:off x="-328631" y="2096089"/>
              <a:ext cx="14748" cy="12612"/>
            </a:xfrm>
            <a:custGeom>
              <a:avLst/>
              <a:gdLst/>
              <a:ahLst/>
              <a:cxnLst/>
              <a:rect l="l" t="t" r="r" b="b"/>
              <a:pathLst>
                <a:path w="297" h="254" extrusionOk="0">
                  <a:moveTo>
                    <a:pt x="171" y="0"/>
                  </a:moveTo>
                  <a:cubicBezTo>
                    <a:pt x="57" y="0"/>
                    <a:pt x="0" y="137"/>
                    <a:pt x="80" y="217"/>
                  </a:cubicBezTo>
                  <a:cubicBezTo>
                    <a:pt x="106" y="242"/>
                    <a:pt x="137" y="254"/>
                    <a:pt x="168" y="254"/>
                  </a:cubicBezTo>
                  <a:cubicBezTo>
                    <a:pt x="234" y="254"/>
                    <a:pt x="296" y="203"/>
                    <a:pt x="296" y="126"/>
                  </a:cubicBezTo>
                  <a:cubicBezTo>
                    <a:pt x="296" y="57"/>
                    <a:pt x="239" y="0"/>
                    <a:pt x="171"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9" name="Google Shape;1289;p37"/>
            <p:cNvSpPr/>
            <p:nvPr/>
          </p:nvSpPr>
          <p:spPr>
            <a:xfrm>
              <a:off x="-314479" y="2109793"/>
              <a:ext cx="33964" cy="30587"/>
            </a:xfrm>
            <a:custGeom>
              <a:avLst/>
              <a:gdLst/>
              <a:ahLst/>
              <a:cxnLst/>
              <a:rect l="l" t="t" r="r" b="b"/>
              <a:pathLst>
                <a:path w="684" h="616" extrusionOk="0">
                  <a:moveTo>
                    <a:pt x="618" y="0"/>
                  </a:moveTo>
                  <a:cubicBezTo>
                    <a:pt x="554" y="0"/>
                    <a:pt x="409" y="96"/>
                    <a:pt x="268" y="237"/>
                  </a:cubicBezTo>
                  <a:cubicBezTo>
                    <a:pt x="103" y="402"/>
                    <a:pt x="0" y="567"/>
                    <a:pt x="40" y="607"/>
                  </a:cubicBezTo>
                  <a:cubicBezTo>
                    <a:pt x="46" y="613"/>
                    <a:pt x="54" y="616"/>
                    <a:pt x="65" y="616"/>
                  </a:cubicBezTo>
                  <a:cubicBezTo>
                    <a:pt x="128" y="616"/>
                    <a:pt x="270" y="520"/>
                    <a:pt x="416" y="379"/>
                  </a:cubicBezTo>
                  <a:cubicBezTo>
                    <a:pt x="581" y="214"/>
                    <a:pt x="683" y="49"/>
                    <a:pt x="644" y="9"/>
                  </a:cubicBezTo>
                  <a:cubicBezTo>
                    <a:pt x="638" y="3"/>
                    <a:pt x="629" y="0"/>
                    <a:pt x="618"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0" name="Google Shape;1290;p37"/>
            <p:cNvSpPr/>
            <p:nvPr/>
          </p:nvSpPr>
          <p:spPr>
            <a:xfrm>
              <a:off x="-278877" y="1954971"/>
              <a:ext cx="10527" cy="12761"/>
            </a:xfrm>
            <a:custGeom>
              <a:avLst/>
              <a:gdLst/>
              <a:ahLst/>
              <a:cxnLst/>
              <a:rect l="l" t="t" r="r" b="b"/>
              <a:pathLst>
                <a:path w="212" h="257" extrusionOk="0">
                  <a:moveTo>
                    <a:pt x="171" y="0"/>
                  </a:moveTo>
                  <a:cubicBezTo>
                    <a:pt x="1" y="0"/>
                    <a:pt x="1" y="257"/>
                    <a:pt x="171" y="257"/>
                  </a:cubicBezTo>
                  <a:cubicBezTo>
                    <a:pt x="183" y="257"/>
                    <a:pt x="200" y="251"/>
                    <a:pt x="211" y="245"/>
                  </a:cubicBezTo>
                  <a:lnTo>
                    <a:pt x="211" y="6"/>
                  </a:lnTo>
                  <a:cubicBezTo>
                    <a:pt x="200" y="6"/>
                    <a:pt x="183" y="0"/>
                    <a:pt x="171"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1" name="Google Shape;1291;p37"/>
            <p:cNvSpPr/>
            <p:nvPr/>
          </p:nvSpPr>
          <p:spPr>
            <a:xfrm>
              <a:off x="-314479" y="2017883"/>
              <a:ext cx="33964" cy="30587"/>
            </a:xfrm>
            <a:custGeom>
              <a:avLst/>
              <a:gdLst/>
              <a:ahLst/>
              <a:cxnLst/>
              <a:rect l="l" t="t" r="r" b="b"/>
              <a:pathLst>
                <a:path w="684" h="616" extrusionOk="0">
                  <a:moveTo>
                    <a:pt x="618" y="0"/>
                  </a:moveTo>
                  <a:cubicBezTo>
                    <a:pt x="554" y="0"/>
                    <a:pt x="409" y="96"/>
                    <a:pt x="268" y="237"/>
                  </a:cubicBezTo>
                  <a:cubicBezTo>
                    <a:pt x="103" y="402"/>
                    <a:pt x="0" y="567"/>
                    <a:pt x="40" y="607"/>
                  </a:cubicBezTo>
                  <a:cubicBezTo>
                    <a:pt x="46" y="613"/>
                    <a:pt x="54" y="616"/>
                    <a:pt x="65" y="616"/>
                  </a:cubicBezTo>
                  <a:cubicBezTo>
                    <a:pt x="128" y="616"/>
                    <a:pt x="270" y="520"/>
                    <a:pt x="416" y="379"/>
                  </a:cubicBezTo>
                  <a:cubicBezTo>
                    <a:pt x="581" y="214"/>
                    <a:pt x="683" y="49"/>
                    <a:pt x="644" y="9"/>
                  </a:cubicBezTo>
                  <a:cubicBezTo>
                    <a:pt x="638" y="3"/>
                    <a:pt x="629" y="0"/>
                    <a:pt x="618"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2" name="Google Shape;1292;p37"/>
            <p:cNvSpPr/>
            <p:nvPr/>
          </p:nvSpPr>
          <p:spPr>
            <a:xfrm>
              <a:off x="-328631" y="2005022"/>
              <a:ext cx="14748" cy="12612"/>
            </a:xfrm>
            <a:custGeom>
              <a:avLst/>
              <a:gdLst/>
              <a:ahLst/>
              <a:cxnLst/>
              <a:rect l="l" t="t" r="r" b="b"/>
              <a:pathLst>
                <a:path w="297" h="254" extrusionOk="0">
                  <a:moveTo>
                    <a:pt x="171" y="0"/>
                  </a:moveTo>
                  <a:cubicBezTo>
                    <a:pt x="57" y="0"/>
                    <a:pt x="0" y="131"/>
                    <a:pt x="80" y="217"/>
                  </a:cubicBezTo>
                  <a:cubicBezTo>
                    <a:pt x="106" y="242"/>
                    <a:pt x="137" y="254"/>
                    <a:pt x="168" y="254"/>
                  </a:cubicBezTo>
                  <a:cubicBezTo>
                    <a:pt x="234" y="254"/>
                    <a:pt x="296" y="203"/>
                    <a:pt x="296" y="126"/>
                  </a:cubicBezTo>
                  <a:cubicBezTo>
                    <a:pt x="296" y="57"/>
                    <a:pt x="239" y="0"/>
                    <a:pt x="171"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3" name="Google Shape;1293;p37"/>
            <p:cNvSpPr/>
            <p:nvPr/>
          </p:nvSpPr>
          <p:spPr>
            <a:xfrm>
              <a:off x="-314231" y="1939975"/>
              <a:ext cx="24679" cy="16585"/>
            </a:xfrm>
            <a:custGeom>
              <a:avLst/>
              <a:gdLst/>
              <a:ahLst/>
              <a:cxnLst/>
              <a:rect l="l" t="t" r="r" b="b"/>
              <a:pathLst>
                <a:path w="497" h="334" extrusionOk="0">
                  <a:moveTo>
                    <a:pt x="217" y="0"/>
                  </a:moveTo>
                  <a:cubicBezTo>
                    <a:pt x="80" y="149"/>
                    <a:pt x="1" y="291"/>
                    <a:pt x="35" y="325"/>
                  </a:cubicBezTo>
                  <a:cubicBezTo>
                    <a:pt x="41" y="331"/>
                    <a:pt x="49" y="334"/>
                    <a:pt x="60" y="334"/>
                  </a:cubicBezTo>
                  <a:cubicBezTo>
                    <a:pt x="123" y="334"/>
                    <a:pt x="265" y="238"/>
                    <a:pt x="411" y="97"/>
                  </a:cubicBezTo>
                  <a:cubicBezTo>
                    <a:pt x="439" y="63"/>
                    <a:pt x="468" y="35"/>
                    <a:pt x="49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4" name="Google Shape;1294;p37"/>
            <p:cNvSpPr/>
            <p:nvPr/>
          </p:nvSpPr>
          <p:spPr>
            <a:xfrm>
              <a:off x="-314479" y="1972896"/>
              <a:ext cx="33964" cy="30885"/>
            </a:xfrm>
            <a:custGeom>
              <a:avLst/>
              <a:gdLst/>
              <a:ahLst/>
              <a:cxnLst/>
              <a:rect l="l" t="t" r="r" b="b"/>
              <a:pathLst>
                <a:path w="684" h="622" extrusionOk="0">
                  <a:moveTo>
                    <a:pt x="65" y="1"/>
                  </a:moveTo>
                  <a:cubicBezTo>
                    <a:pt x="54" y="1"/>
                    <a:pt x="46" y="4"/>
                    <a:pt x="40" y="10"/>
                  </a:cubicBezTo>
                  <a:cubicBezTo>
                    <a:pt x="0" y="49"/>
                    <a:pt x="103" y="220"/>
                    <a:pt x="268" y="385"/>
                  </a:cubicBezTo>
                  <a:cubicBezTo>
                    <a:pt x="409" y="526"/>
                    <a:pt x="554" y="622"/>
                    <a:pt x="618" y="622"/>
                  </a:cubicBezTo>
                  <a:cubicBezTo>
                    <a:pt x="629" y="622"/>
                    <a:pt x="638" y="619"/>
                    <a:pt x="644" y="613"/>
                  </a:cubicBezTo>
                  <a:cubicBezTo>
                    <a:pt x="683" y="573"/>
                    <a:pt x="581" y="408"/>
                    <a:pt x="416" y="237"/>
                  </a:cubicBezTo>
                  <a:cubicBezTo>
                    <a:pt x="270" y="96"/>
                    <a:pt x="128" y="1"/>
                    <a:pt x="65"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5" name="Google Shape;1295;p37"/>
            <p:cNvSpPr/>
            <p:nvPr/>
          </p:nvSpPr>
          <p:spPr>
            <a:xfrm>
              <a:off x="-504558" y="1939975"/>
              <a:ext cx="24679" cy="16585"/>
            </a:xfrm>
            <a:custGeom>
              <a:avLst/>
              <a:gdLst/>
              <a:ahLst/>
              <a:cxnLst/>
              <a:rect l="l" t="t" r="r" b="b"/>
              <a:pathLst>
                <a:path w="497" h="334" extrusionOk="0">
                  <a:moveTo>
                    <a:pt x="217" y="0"/>
                  </a:moveTo>
                  <a:cubicBezTo>
                    <a:pt x="81" y="149"/>
                    <a:pt x="1" y="291"/>
                    <a:pt x="35" y="325"/>
                  </a:cubicBezTo>
                  <a:cubicBezTo>
                    <a:pt x="41" y="331"/>
                    <a:pt x="49" y="334"/>
                    <a:pt x="60" y="334"/>
                  </a:cubicBezTo>
                  <a:cubicBezTo>
                    <a:pt x="123" y="334"/>
                    <a:pt x="264" y="238"/>
                    <a:pt x="405" y="97"/>
                  </a:cubicBezTo>
                  <a:cubicBezTo>
                    <a:pt x="439" y="63"/>
                    <a:pt x="468" y="35"/>
                    <a:pt x="49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6" name="Google Shape;1296;p37"/>
            <p:cNvSpPr/>
            <p:nvPr/>
          </p:nvSpPr>
          <p:spPr>
            <a:xfrm>
              <a:off x="-456195" y="1972896"/>
              <a:ext cx="34014" cy="30885"/>
            </a:xfrm>
            <a:custGeom>
              <a:avLst/>
              <a:gdLst/>
              <a:ahLst/>
              <a:cxnLst/>
              <a:rect l="l" t="t" r="r" b="b"/>
              <a:pathLst>
                <a:path w="685" h="622" extrusionOk="0">
                  <a:moveTo>
                    <a:pt x="619" y="1"/>
                  </a:moveTo>
                  <a:cubicBezTo>
                    <a:pt x="556" y="1"/>
                    <a:pt x="414" y="96"/>
                    <a:pt x="268" y="237"/>
                  </a:cubicBezTo>
                  <a:cubicBezTo>
                    <a:pt x="103" y="408"/>
                    <a:pt x="1" y="573"/>
                    <a:pt x="41" y="613"/>
                  </a:cubicBezTo>
                  <a:cubicBezTo>
                    <a:pt x="46" y="619"/>
                    <a:pt x="55" y="622"/>
                    <a:pt x="66" y="622"/>
                  </a:cubicBezTo>
                  <a:cubicBezTo>
                    <a:pt x="130" y="622"/>
                    <a:pt x="275" y="526"/>
                    <a:pt x="416" y="385"/>
                  </a:cubicBezTo>
                  <a:cubicBezTo>
                    <a:pt x="582" y="215"/>
                    <a:pt x="684" y="49"/>
                    <a:pt x="644" y="10"/>
                  </a:cubicBezTo>
                  <a:cubicBezTo>
                    <a:pt x="638" y="4"/>
                    <a:pt x="630" y="1"/>
                    <a:pt x="619"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7" name="Google Shape;1297;p37"/>
            <p:cNvSpPr/>
            <p:nvPr/>
          </p:nvSpPr>
          <p:spPr>
            <a:xfrm>
              <a:off x="-469204" y="2152894"/>
              <a:ext cx="14748" cy="12662"/>
            </a:xfrm>
            <a:custGeom>
              <a:avLst/>
              <a:gdLst/>
              <a:ahLst/>
              <a:cxnLst/>
              <a:rect l="l" t="t" r="r" b="b"/>
              <a:pathLst>
                <a:path w="297" h="255" extrusionOk="0">
                  <a:moveTo>
                    <a:pt x="172" y="1"/>
                  </a:moveTo>
                  <a:cubicBezTo>
                    <a:pt x="58" y="1"/>
                    <a:pt x="1" y="138"/>
                    <a:pt x="80" y="217"/>
                  </a:cubicBezTo>
                  <a:cubicBezTo>
                    <a:pt x="106" y="243"/>
                    <a:pt x="138" y="255"/>
                    <a:pt x="169" y="255"/>
                  </a:cubicBezTo>
                  <a:cubicBezTo>
                    <a:pt x="234" y="255"/>
                    <a:pt x="297" y="203"/>
                    <a:pt x="297" y="126"/>
                  </a:cubicBezTo>
                  <a:cubicBezTo>
                    <a:pt x="297" y="58"/>
                    <a:pt x="240" y="1"/>
                    <a:pt x="172"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8" name="Google Shape;1298;p37"/>
            <p:cNvSpPr/>
            <p:nvPr/>
          </p:nvSpPr>
          <p:spPr>
            <a:xfrm>
              <a:off x="-469204" y="1954971"/>
              <a:ext cx="14748" cy="12662"/>
            </a:xfrm>
            <a:custGeom>
              <a:avLst/>
              <a:gdLst/>
              <a:ahLst/>
              <a:cxnLst/>
              <a:rect l="l" t="t" r="r" b="b"/>
              <a:pathLst>
                <a:path w="297" h="255" extrusionOk="0">
                  <a:moveTo>
                    <a:pt x="172" y="0"/>
                  </a:moveTo>
                  <a:cubicBezTo>
                    <a:pt x="58" y="0"/>
                    <a:pt x="1" y="137"/>
                    <a:pt x="80" y="217"/>
                  </a:cubicBezTo>
                  <a:cubicBezTo>
                    <a:pt x="106" y="243"/>
                    <a:pt x="138" y="254"/>
                    <a:pt x="170" y="254"/>
                  </a:cubicBezTo>
                  <a:cubicBezTo>
                    <a:pt x="235" y="254"/>
                    <a:pt x="297" y="204"/>
                    <a:pt x="297" y="131"/>
                  </a:cubicBezTo>
                  <a:cubicBezTo>
                    <a:pt x="297" y="57"/>
                    <a:pt x="240" y="0"/>
                    <a:pt x="172"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9" name="Google Shape;1299;p37"/>
            <p:cNvSpPr/>
            <p:nvPr/>
          </p:nvSpPr>
          <p:spPr>
            <a:xfrm>
              <a:off x="-409519" y="2017883"/>
              <a:ext cx="33716" cy="30587"/>
            </a:xfrm>
            <a:custGeom>
              <a:avLst/>
              <a:gdLst/>
              <a:ahLst/>
              <a:cxnLst/>
              <a:rect l="l" t="t" r="r" b="b"/>
              <a:pathLst>
                <a:path w="679" h="616" extrusionOk="0">
                  <a:moveTo>
                    <a:pt x="613" y="0"/>
                  </a:moveTo>
                  <a:cubicBezTo>
                    <a:pt x="550" y="0"/>
                    <a:pt x="409" y="96"/>
                    <a:pt x="268" y="237"/>
                  </a:cubicBezTo>
                  <a:cubicBezTo>
                    <a:pt x="103" y="402"/>
                    <a:pt x="0" y="567"/>
                    <a:pt x="35" y="607"/>
                  </a:cubicBezTo>
                  <a:cubicBezTo>
                    <a:pt x="40" y="613"/>
                    <a:pt x="49" y="616"/>
                    <a:pt x="60" y="616"/>
                  </a:cubicBezTo>
                  <a:cubicBezTo>
                    <a:pt x="124" y="616"/>
                    <a:pt x="269" y="520"/>
                    <a:pt x="410" y="379"/>
                  </a:cubicBezTo>
                  <a:cubicBezTo>
                    <a:pt x="576" y="214"/>
                    <a:pt x="678" y="49"/>
                    <a:pt x="638" y="9"/>
                  </a:cubicBezTo>
                  <a:cubicBezTo>
                    <a:pt x="632" y="3"/>
                    <a:pt x="624" y="0"/>
                    <a:pt x="613"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0" name="Google Shape;1300;p37"/>
            <p:cNvSpPr/>
            <p:nvPr/>
          </p:nvSpPr>
          <p:spPr>
            <a:xfrm>
              <a:off x="-504807" y="2064806"/>
              <a:ext cx="33666" cy="30885"/>
            </a:xfrm>
            <a:custGeom>
              <a:avLst/>
              <a:gdLst/>
              <a:ahLst/>
              <a:cxnLst/>
              <a:rect l="l" t="t" r="r" b="b"/>
              <a:pathLst>
                <a:path w="678" h="622" extrusionOk="0">
                  <a:moveTo>
                    <a:pt x="65" y="1"/>
                  </a:moveTo>
                  <a:cubicBezTo>
                    <a:pt x="54" y="1"/>
                    <a:pt x="46" y="4"/>
                    <a:pt x="40" y="9"/>
                  </a:cubicBezTo>
                  <a:cubicBezTo>
                    <a:pt x="0" y="49"/>
                    <a:pt x="103" y="220"/>
                    <a:pt x="268" y="385"/>
                  </a:cubicBezTo>
                  <a:cubicBezTo>
                    <a:pt x="409" y="526"/>
                    <a:pt x="550" y="622"/>
                    <a:pt x="613" y="622"/>
                  </a:cubicBezTo>
                  <a:cubicBezTo>
                    <a:pt x="624" y="622"/>
                    <a:pt x="632" y="619"/>
                    <a:pt x="638" y="613"/>
                  </a:cubicBezTo>
                  <a:cubicBezTo>
                    <a:pt x="678" y="573"/>
                    <a:pt x="575" y="408"/>
                    <a:pt x="410" y="237"/>
                  </a:cubicBezTo>
                  <a:cubicBezTo>
                    <a:pt x="269" y="96"/>
                    <a:pt x="128" y="1"/>
                    <a:pt x="65"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1" name="Google Shape;1301;p37"/>
            <p:cNvSpPr/>
            <p:nvPr/>
          </p:nvSpPr>
          <p:spPr>
            <a:xfrm>
              <a:off x="-516972" y="2005022"/>
              <a:ext cx="12761" cy="12463"/>
            </a:xfrm>
            <a:custGeom>
              <a:avLst/>
              <a:gdLst/>
              <a:ahLst/>
              <a:cxnLst/>
              <a:rect l="l" t="t" r="r" b="b"/>
              <a:pathLst>
                <a:path w="257" h="251" extrusionOk="0">
                  <a:moveTo>
                    <a:pt x="126" y="0"/>
                  </a:moveTo>
                  <a:cubicBezTo>
                    <a:pt x="57" y="0"/>
                    <a:pt x="0" y="57"/>
                    <a:pt x="0" y="126"/>
                  </a:cubicBezTo>
                  <a:cubicBezTo>
                    <a:pt x="0" y="194"/>
                    <a:pt x="57" y="251"/>
                    <a:pt x="126" y="251"/>
                  </a:cubicBezTo>
                  <a:cubicBezTo>
                    <a:pt x="200" y="251"/>
                    <a:pt x="257" y="194"/>
                    <a:pt x="257" y="126"/>
                  </a:cubicBezTo>
                  <a:cubicBezTo>
                    <a:pt x="257" y="57"/>
                    <a:pt x="200" y="0"/>
                    <a:pt x="12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2" name="Google Shape;1302;p37"/>
            <p:cNvSpPr/>
            <p:nvPr/>
          </p:nvSpPr>
          <p:spPr>
            <a:xfrm>
              <a:off x="-504807" y="1972896"/>
              <a:ext cx="33666" cy="30885"/>
            </a:xfrm>
            <a:custGeom>
              <a:avLst/>
              <a:gdLst/>
              <a:ahLst/>
              <a:cxnLst/>
              <a:rect l="l" t="t" r="r" b="b"/>
              <a:pathLst>
                <a:path w="678" h="622" extrusionOk="0">
                  <a:moveTo>
                    <a:pt x="65" y="1"/>
                  </a:moveTo>
                  <a:cubicBezTo>
                    <a:pt x="54" y="1"/>
                    <a:pt x="46" y="4"/>
                    <a:pt x="40" y="10"/>
                  </a:cubicBezTo>
                  <a:cubicBezTo>
                    <a:pt x="0" y="49"/>
                    <a:pt x="103" y="220"/>
                    <a:pt x="268" y="385"/>
                  </a:cubicBezTo>
                  <a:cubicBezTo>
                    <a:pt x="409" y="526"/>
                    <a:pt x="550" y="622"/>
                    <a:pt x="613" y="622"/>
                  </a:cubicBezTo>
                  <a:cubicBezTo>
                    <a:pt x="624" y="622"/>
                    <a:pt x="632" y="619"/>
                    <a:pt x="638" y="613"/>
                  </a:cubicBezTo>
                  <a:cubicBezTo>
                    <a:pt x="678" y="573"/>
                    <a:pt x="575" y="408"/>
                    <a:pt x="410" y="237"/>
                  </a:cubicBezTo>
                  <a:cubicBezTo>
                    <a:pt x="269" y="96"/>
                    <a:pt x="128" y="1"/>
                    <a:pt x="65"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3" name="Google Shape;1303;p37"/>
            <p:cNvSpPr/>
            <p:nvPr/>
          </p:nvSpPr>
          <p:spPr>
            <a:xfrm>
              <a:off x="-504807" y="2017883"/>
              <a:ext cx="33666" cy="30587"/>
            </a:xfrm>
            <a:custGeom>
              <a:avLst/>
              <a:gdLst/>
              <a:ahLst/>
              <a:cxnLst/>
              <a:rect l="l" t="t" r="r" b="b"/>
              <a:pathLst>
                <a:path w="678" h="616" extrusionOk="0">
                  <a:moveTo>
                    <a:pt x="613" y="0"/>
                  </a:moveTo>
                  <a:cubicBezTo>
                    <a:pt x="550" y="0"/>
                    <a:pt x="409" y="96"/>
                    <a:pt x="268" y="237"/>
                  </a:cubicBezTo>
                  <a:cubicBezTo>
                    <a:pt x="103" y="402"/>
                    <a:pt x="0" y="567"/>
                    <a:pt x="40" y="607"/>
                  </a:cubicBezTo>
                  <a:cubicBezTo>
                    <a:pt x="46" y="613"/>
                    <a:pt x="54" y="616"/>
                    <a:pt x="65" y="616"/>
                  </a:cubicBezTo>
                  <a:cubicBezTo>
                    <a:pt x="128" y="616"/>
                    <a:pt x="269" y="520"/>
                    <a:pt x="410" y="379"/>
                  </a:cubicBezTo>
                  <a:cubicBezTo>
                    <a:pt x="575" y="214"/>
                    <a:pt x="678" y="49"/>
                    <a:pt x="638" y="9"/>
                  </a:cubicBezTo>
                  <a:cubicBezTo>
                    <a:pt x="632" y="3"/>
                    <a:pt x="624" y="0"/>
                    <a:pt x="613"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4" name="Google Shape;1304;p37"/>
            <p:cNvSpPr/>
            <p:nvPr/>
          </p:nvSpPr>
          <p:spPr>
            <a:xfrm>
              <a:off x="-504807" y="2109793"/>
              <a:ext cx="33666" cy="30587"/>
            </a:xfrm>
            <a:custGeom>
              <a:avLst/>
              <a:gdLst/>
              <a:ahLst/>
              <a:cxnLst/>
              <a:rect l="l" t="t" r="r" b="b"/>
              <a:pathLst>
                <a:path w="678" h="616" extrusionOk="0">
                  <a:moveTo>
                    <a:pt x="613" y="0"/>
                  </a:moveTo>
                  <a:cubicBezTo>
                    <a:pt x="550" y="0"/>
                    <a:pt x="409" y="96"/>
                    <a:pt x="268" y="237"/>
                  </a:cubicBezTo>
                  <a:cubicBezTo>
                    <a:pt x="103" y="402"/>
                    <a:pt x="0" y="567"/>
                    <a:pt x="40" y="607"/>
                  </a:cubicBezTo>
                  <a:cubicBezTo>
                    <a:pt x="46" y="613"/>
                    <a:pt x="54" y="616"/>
                    <a:pt x="65" y="616"/>
                  </a:cubicBezTo>
                  <a:cubicBezTo>
                    <a:pt x="128" y="616"/>
                    <a:pt x="269" y="520"/>
                    <a:pt x="410" y="379"/>
                  </a:cubicBezTo>
                  <a:cubicBezTo>
                    <a:pt x="575" y="214"/>
                    <a:pt x="678" y="49"/>
                    <a:pt x="638" y="9"/>
                  </a:cubicBezTo>
                  <a:cubicBezTo>
                    <a:pt x="632" y="3"/>
                    <a:pt x="624" y="0"/>
                    <a:pt x="613"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5" name="Google Shape;1305;p37"/>
            <p:cNvSpPr/>
            <p:nvPr/>
          </p:nvSpPr>
          <p:spPr>
            <a:xfrm>
              <a:off x="-469204" y="2053932"/>
              <a:ext cx="14748" cy="12662"/>
            </a:xfrm>
            <a:custGeom>
              <a:avLst/>
              <a:gdLst/>
              <a:ahLst/>
              <a:cxnLst/>
              <a:rect l="l" t="t" r="r" b="b"/>
              <a:pathLst>
                <a:path w="297" h="255" extrusionOk="0">
                  <a:moveTo>
                    <a:pt x="172" y="1"/>
                  </a:moveTo>
                  <a:cubicBezTo>
                    <a:pt x="58" y="1"/>
                    <a:pt x="1" y="137"/>
                    <a:pt x="80" y="217"/>
                  </a:cubicBezTo>
                  <a:cubicBezTo>
                    <a:pt x="106" y="243"/>
                    <a:pt x="138" y="254"/>
                    <a:pt x="169" y="254"/>
                  </a:cubicBezTo>
                  <a:cubicBezTo>
                    <a:pt x="234" y="254"/>
                    <a:pt x="297" y="203"/>
                    <a:pt x="297" y="126"/>
                  </a:cubicBezTo>
                  <a:cubicBezTo>
                    <a:pt x="297" y="58"/>
                    <a:pt x="240" y="1"/>
                    <a:pt x="172"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6" name="Google Shape;1306;p37"/>
            <p:cNvSpPr/>
            <p:nvPr/>
          </p:nvSpPr>
          <p:spPr>
            <a:xfrm>
              <a:off x="-421684" y="2096089"/>
              <a:ext cx="12513" cy="12463"/>
            </a:xfrm>
            <a:custGeom>
              <a:avLst/>
              <a:gdLst/>
              <a:ahLst/>
              <a:cxnLst/>
              <a:rect l="l" t="t" r="r" b="b"/>
              <a:pathLst>
                <a:path w="252" h="251" extrusionOk="0">
                  <a:moveTo>
                    <a:pt x="126" y="0"/>
                  </a:moveTo>
                  <a:cubicBezTo>
                    <a:pt x="57" y="0"/>
                    <a:pt x="1" y="57"/>
                    <a:pt x="1" y="126"/>
                  </a:cubicBezTo>
                  <a:cubicBezTo>
                    <a:pt x="1" y="194"/>
                    <a:pt x="57" y="251"/>
                    <a:pt x="126" y="251"/>
                  </a:cubicBezTo>
                  <a:cubicBezTo>
                    <a:pt x="194" y="251"/>
                    <a:pt x="251" y="194"/>
                    <a:pt x="251" y="126"/>
                  </a:cubicBezTo>
                  <a:cubicBezTo>
                    <a:pt x="251" y="57"/>
                    <a:pt x="194" y="0"/>
                    <a:pt x="12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7" name="Google Shape;1307;p37"/>
            <p:cNvSpPr/>
            <p:nvPr/>
          </p:nvSpPr>
          <p:spPr>
            <a:xfrm>
              <a:off x="-409519" y="1939975"/>
              <a:ext cx="24629" cy="16585"/>
            </a:xfrm>
            <a:custGeom>
              <a:avLst/>
              <a:gdLst/>
              <a:ahLst/>
              <a:cxnLst/>
              <a:rect l="l" t="t" r="r" b="b"/>
              <a:pathLst>
                <a:path w="496" h="334" extrusionOk="0">
                  <a:moveTo>
                    <a:pt x="223" y="0"/>
                  </a:moveTo>
                  <a:cubicBezTo>
                    <a:pt x="80" y="149"/>
                    <a:pt x="0" y="291"/>
                    <a:pt x="40" y="325"/>
                  </a:cubicBezTo>
                  <a:cubicBezTo>
                    <a:pt x="46" y="331"/>
                    <a:pt x="55" y="334"/>
                    <a:pt x="65" y="334"/>
                  </a:cubicBezTo>
                  <a:cubicBezTo>
                    <a:pt x="128" y="334"/>
                    <a:pt x="269" y="238"/>
                    <a:pt x="410" y="97"/>
                  </a:cubicBezTo>
                  <a:cubicBezTo>
                    <a:pt x="445" y="63"/>
                    <a:pt x="473" y="35"/>
                    <a:pt x="49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8" name="Google Shape;1308;p37"/>
            <p:cNvSpPr/>
            <p:nvPr/>
          </p:nvSpPr>
          <p:spPr>
            <a:xfrm>
              <a:off x="-421684" y="2005022"/>
              <a:ext cx="12513" cy="12463"/>
            </a:xfrm>
            <a:custGeom>
              <a:avLst/>
              <a:gdLst/>
              <a:ahLst/>
              <a:cxnLst/>
              <a:rect l="l" t="t" r="r" b="b"/>
              <a:pathLst>
                <a:path w="252" h="251" extrusionOk="0">
                  <a:moveTo>
                    <a:pt x="126" y="0"/>
                  </a:moveTo>
                  <a:cubicBezTo>
                    <a:pt x="57" y="0"/>
                    <a:pt x="1" y="57"/>
                    <a:pt x="1" y="126"/>
                  </a:cubicBezTo>
                  <a:cubicBezTo>
                    <a:pt x="1" y="194"/>
                    <a:pt x="57" y="251"/>
                    <a:pt x="126" y="251"/>
                  </a:cubicBezTo>
                  <a:cubicBezTo>
                    <a:pt x="194" y="251"/>
                    <a:pt x="251" y="194"/>
                    <a:pt x="251" y="126"/>
                  </a:cubicBezTo>
                  <a:cubicBezTo>
                    <a:pt x="251" y="57"/>
                    <a:pt x="194" y="0"/>
                    <a:pt x="12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9" name="Google Shape;1309;p37"/>
            <p:cNvSpPr/>
            <p:nvPr/>
          </p:nvSpPr>
          <p:spPr>
            <a:xfrm>
              <a:off x="-409519" y="1972896"/>
              <a:ext cx="33716" cy="30885"/>
            </a:xfrm>
            <a:custGeom>
              <a:avLst/>
              <a:gdLst/>
              <a:ahLst/>
              <a:cxnLst/>
              <a:rect l="l" t="t" r="r" b="b"/>
              <a:pathLst>
                <a:path w="679" h="622" extrusionOk="0">
                  <a:moveTo>
                    <a:pt x="65" y="1"/>
                  </a:moveTo>
                  <a:cubicBezTo>
                    <a:pt x="55" y="1"/>
                    <a:pt x="46" y="4"/>
                    <a:pt x="40" y="10"/>
                  </a:cubicBezTo>
                  <a:cubicBezTo>
                    <a:pt x="0" y="49"/>
                    <a:pt x="103" y="220"/>
                    <a:pt x="268" y="385"/>
                  </a:cubicBezTo>
                  <a:cubicBezTo>
                    <a:pt x="409" y="526"/>
                    <a:pt x="550" y="622"/>
                    <a:pt x="613" y="622"/>
                  </a:cubicBezTo>
                  <a:cubicBezTo>
                    <a:pt x="624" y="622"/>
                    <a:pt x="632" y="619"/>
                    <a:pt x="638" y="613"/>
                  </a:cubicBezTo>
                  <a:cubicBezTo>
                    <a:pt x="678" y="573"/>
                    <a:pt x="576" y="408"/>
                    <a:pt x="410" y="237"/>
                  </a:cubicBezTo>
                  <a:cubicBezTo>
                    <a:pt x="269" y="96"/>
                    <a:pt x="128" y="1"/>
                    <a:pt x="65"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0" name="Google Shape;1310;p37"/>
            <p:cNvSpPr/>
            <p:nvPr/>
          </p:nvSpPr>
          <p:spPr>
            <a:xfrm>
              <a:off x="-447157" y="1939975"/>
              <a:ext cx="24976" cy="16585"/>
            </a:xfrm>
            <a:custGeom>
              <a:avLst/>
              <a:gdLst/>
              <a:ahLst/>
              <a:cxnLst/>
              <a:rect l="l" t="t" r="r" b="b"/>
              <a:pathLst>
                <a:path w="503" h="334" extrusionOk="0">
                  <a:moveTo>
                    <a:pt x="1" y="0"/>
                  </a:moveTo>
                  <a:cubicBezTo>
                    <a:pt x="29" y="35"/>
                    <a:pt x="58" y="63"/>
                    <a:pt x="86" y="97"/>
                  </a:cubicBezTo>
                  <a:cubicBezTo>
                    <a:pt x="232" y="238"/>
                    <a:pt x="374" y="334"/>
                    <a:pt x="437" y="334"/>
                  </a:cubicBezTo>
                  <a:cubicBezTo>
                    <a:pt x="448" y="334"/>
                    <a:pt x="456" y="331"/>
                    <a:pt x="462" y="325"/>
                  </a:cubicBezTo>
                  <a:cubicBezTo>
                    <a:pt x="502" y="285"/>
                    <a:pt x="417" y="149"/>
                    <a:pt x="280"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1" name="Google Shape;1311;p37"/>
            <p:cNvSpPr/>
            <p:nvPr/>
          </p:nvSpPr>
          <p:spPr>
            <a:xfrm>
              <a:off x="-456195" y="2109793"/>
              <a:ext cx="34014" cy="30587"/>
            </a:xfrm>
            <a:custGeom>
              <a:avLst/>
              <a:gdLst/>
              <a:ahLst/>
              <a:cxnLst/>
              <a:rect l="l" t="t" r="r" b="b"/>
              <a:pathLst>
                <a:path w="685" h="616" extrusionOk="0">
                  <a:moveTo>
                    <a:pt x="66" y="0"/>
                  </a:moveTo>
                  <a:cubicBezTo>
                    <a:pt x="55" y="0"/>
                    <a:pt x="46" y="3"/>
                    <a:pt x="41" y="9"/>
                  </a:cubicBezTo>
                  <a:cubicBezTo>
                    <a:pt x="1" y="49"/>
                    <a:pt x="103" y="214"/>
                    <a:pt x="268" y="379"/>
                  </a:cubicBezTo>
                  <a:cubicBezTo>
                    <a:pt x="414" y="520"/>
                    <a:pt x="556" y="616"/>
                    <a:pt x="619" y="616"/>
                  </a:cubicBezTo>
                  <a:cubicBezTo>
                    <a:pt x="630" y="616"/>
                    <a:pt x="638" y="613"/>
                    <a:pt x="644" y="607"/>
                  </a:cubicBezTo>
                  <a:cubicBezTo>
                    <a:pt x="684" y="567"/>
                    <a:pt x="582" y="402"/>
                    <a:pt x="416" y="237"/>
                  </a:cubicBezTo>
                  <a:cubicBezTo>
                    <a:pt x="271" y="96"/>
                    <a:pt x="129" y="0"/>
                    <a:pt x="6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2" name="Google Shape;1312;p37"/>
            <p:cNvSpPr/>
            <p:nvPr/>
          </p:nvSpPr>
          <p:spPr>
            <a:xfrm>
              <a:off x="-456195" y="2017883"/>
              <a:ext cx="34014" cy="30587"/>
            </a:xfrm>
            <a:custGeom>
              <a:avLst/>
              <a:gdLst/>
              <a:ahLst/>
              <a:cxnLst/>
              <a:rect l="l" t="t" r="r" b="b"/>
              <a:pathLst>
                <a:path w="685" h="616" extrusionOk="0">
                  <a:moveTo>
                    <a:pt x="66" y="0"/>
                  </a:moveTo>
                  <a:cubicBezTo>
                    <a:pt x="55" y="0"/>
                    <a:pt x="46" y="3"/>
                    <a:pt x="41" y="9"/>
                  </a:cubicBezTo>
                  <a:cubicBezTo>
                    <a:pt x="1" y="49"/>
                    <a:pt x="103" y="214"/>
                    <a:pt x="268" y="379"/>
                  </a:cubicBezTo>
                  <a:cubicBezTo>
                    <a:pt x="414" y="520"/>
                    <a:pt x="556" y="616"/>
                    <a:pt x="619" y="616"/>
                  </a:cubicBezTo>
                  <a:cubicBezTo>
                    <a:pt x="630" y="616"/>
                    <a:pt x="638" y="613"/>
                    <a:pt x="644" y="607"/>
                  </a:cubicBezTo>
                  <a:cubicBezTo>
                    <a:pt x="684" y="567"/>
                    <a:pt x="582" y="402"/>
                    <a:pt x="416" y="237"/>
                  </a:cubicBezTo>
                  <a:cubicBezTo>
                    <a:pt x="275" y="96"/>
                    <a:pt x="130" y="0"/>
                    <a:pt x="6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3" name="Google Shape;1313;p37"/>
            <p:cNvSpPr/>
            <p:nvPr/>
          </p:nvSpPr>
          <p:spPr>
            <a:xfrm>
              <a:off x="-456195" y="2064806"/>
              <a:ext cx="34014" cy="30885"/>
            </a:xfrm>
            <a:custGeom>
              <a:avLst/>
              <a:gdLst/>
              <a:ahLst/>
              <a:cxnLst/>
              <a:rect l="l" t="t" r="r" b="b"/>
              <a:pathLst>
                <a:path w="685" h="622" extrusionOk="0">
                  <a:moveTo>
                    <a:pt x="619" y="1"/>
                  </a:moveTo>
                  <a:cubicBezTo>
                    <a:pt x="556" y="1"/>
                    <a:pt x="414" y="96"/>
                    <a:pt x="268" y="237"/>
                  </a:cubicBezTo>
                  <a:cubicBezTo>
                    <a:pt x="103" y="402"/>
                    <a:pt x="1" y="573"/>
                    <a:pt x="41" y="613"/>
                  </a:cubicBezTo>
                  <a:cubicBezTo>
                    <a:pt x="46" y="619"/>
                    <a:pt x="55" y="622"/>
                    <a:pt x="66" y="622"/>
                  </a:cubicBezTo>
                  <a:cubicBezTo>
                    <a:pt x="130" y="622"/>
                    <a:pt x="275" y="526"/>
                    <a:pt x="416" y="385"/>
                  </a:cubicBezTo>
                  <a:cubicBezTo>
                    <a:pt x="582" y="220"/>
                    <a:pt x="684" y="49"/>
                    <a:pt x="644" y="9"/>
                  </a:cubicBezTo>
                  <a:cubicBezTo>
                    <a:pt x="638" y="4"/>
                    <a:pt x="630" y="1"/>
                    <a:pt x="619"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4" name="Google Shape;1314;p37"/>
            <p:cNvSpPr/>
            <p:nvPr/>
          </p:nvSpPr>
          <p:spPr>
            <a:xfrm>
              <a:off x="-551184" y="2109793"/>
              <a:ext cx="33666" cy="30587"/>
            </a:xfrm>
            <a:custGeom>
              <a:avLst/>
              <a:gdLst/>
              <a:ahLst/>
              <a:cxnLst/>
              <a:rect l="l" t="t" r="r" b="b"/>
              <a:pathLst>
                <a:path w="678" h="616" extrusionOk="0">
                  <a:moveTo>
                    <a:pt x="65" y="0"/>
                  </a:moveTo>
                  <a:cubicBezTo>
                    <a:pt x="54" y="0"/>
                    <a:pt x="46" y="3"/>
                    <a:pt x="40" y="9"/>
                  </a:cubicBezTo>
                  <a:cubicBezTo>
                    <a:pt x="0" y="49"/>
                    <a:pt x="103" y="214"/>
                    <a:pt x="268" y="379"/>
                  </a:cubicBezTo>
                  <a:cubicBezTo>
                    <a:pt x="409" y="520"/>
                    <a:pt x="550" y="616"/>
                    <a:pt x="613" y="616"/>
                  </a:cubicBezTo>
                  <a:cubicBezTo>
                    <a:pt x="624" y="616"/>
                    <a:pt x="632" y="613"/>
                    <a:pt x="638" y="607"/>
                  </a:cubicBezTo>
                  <a:cubicBezTo>
                    <a:pt x="678" y="567"/>
                    <a:pt x="575" y="402"/>
                    <a:pt x="410" y="237"/>
                  </a:cubicBezTo>
                  <a:cubicBezTo>
                    <a:pt x="269" y="96"/>
                    <a:pt x="128" y="0"/>
                    <a:pt x="65"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5" name="Google Shape;1315;p37"/>
            <p:cNvSpPr/>
            <p:nvPr/>
          </p:nvSpPr>
          <p:spPr>
            <a:xfrm>
              <a:off x="-1090487" y="2005022"/>
              <a:ext cx="14748" cy="12612"/>
            </a:xfrm>
            <a:custGeom>
              <a:avLst/>
              <a:gdLst/>
              <a:ahLst/>
              <a:cxnLst/>
              <a:rect l="l" t="t" r="r" b="b"/>
              <a:pathLst>
                <a:path w="297" h="254" extrusionOk="0">
                  <a:moveTo>
                    <a:pt x="171" y="0"/>
                  </a:moveTo>
                  <a:cubicBezTo>
                    <a:pt x="57" y="0"/>
                    <a:pt x="0" y="137"/>
                    <a:pt x="80" y="217"/>
                  </a:cubicBezTo>
                  <a:cubicBezTo>
                    <a:pt x="106" y="242"/>
                    <a:pt x="137" y="254"/>
                    <a:pt x="168" y="254"/>
                  </a:cubicBezTo>
                  <a:cubicBezTo>
                    <a:pt x="234" y="254"/>
                    <a:pt x="297" y="203"/>
                    <a:pt x="297" y="126"/>
                  </a:cubicBezTo>
                  <a:cubicBezTo>
                    <a:pt x="297" y="57"/>
                    <a:pt x="240" y="0"/>
                    <a:pt x="171"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6" name="Google Shape;1316;p37"/>
            <p:cNvSpPr/>
            <p:nvPr/>
          </p:nvSpPr>
          <p:spPr>
            <a:xfrm>
              <a:off x="-1090487" y="2096089"/>
              <a:ext cx="14748" cy="12612"/>
            </a:xfrm>
            <a:custGeom>
              <a:avLst/>
              <a:gdLst/>
              <a:ahLst/>
              <a:cxnLst/>
              <a:rect l="l" t="t" r="r" b="b"/>
              <a:pathLst>
                <a:path w="297" h="254" extrusionOk="0">
                  <a:moveTo>
                    <a:pt x="171" y="0"/>
                  </a:moveTo>
                  <a:cubicBezTo>
                    <a:pt x="57" y="0"/>
                    <a:pt x="0" y="137"/>
                    <a:pt x="80" y="217"/>
                  </a:cubicBezTo>
                  <a:cubicBezTo>
                    <a:pt x="108" y="242"/>
                    <a:pt x="140" y="254"/>
                    <a:pt x="171" y="254"/>
                  </a:cubicBezTo>
                  <a:cubicBezTo>
                    <a:pt x="236" y="254"/>
                    <a:pt x="297" y="203"/>
                    <a:pt x="297" y="126"/>
                  </a:cubicBezTo>
                  <a:cubicBezTo>
                    <a:pt x="297" y="57"/>
                    <a:pt x="240" y="0"/>
                    <a:pt x="171"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7" name="Google Shape;1317;p37"/>
            <p:cNvSpPr/>
            <p:nvPr/>
          </p:nvSpPr>
          <p:spPr>
            <a:xfrm>
              <a:off x="-1075789" y="1939975"/>
              <a:ext cx="24679" cy="16585"/>
            </a:xfrm>
            <a:custGeom>
              <a:avLst/>
              <a:gdLst/>
              <a:ahLst/>
              <a:cxnLst/>
              <a:rect l="l" t="t" r="r" b="b"/>
              <a:pathLst>
                <a:path w="497" h="334" extrusionOk="0">
                  <a:moveTo>
                    <a:pt x="217" y="0"/>
                  </a:moveTo>
                  <a:cubicBezTo>
                    <a:pt x="80" y="149"/>
                    <a:pt x="1" y="291"/>
                    <a:pt x="35" y="325"/>
                  </a:cubicBezTo>
                  <a:cubicBezTo>
                    <a:pt x="41" y="331"/>
                    <a:pt x="49" y="334"/>
                    <a:pt x="60" y="334"/>
                  </a:cubicBezTo>
                  <a:cubicBezTo>
                    <a:pt x="123" y="334"/>
                    <a:pt x="264" y="238"/>
                    <a:pt x="405" y="97"/>
                  </a:cubicBezTo>
                  <a:cubicBezTo>
                    <a:pt x="439" y="63"/>
                    <a:pt x="468" y="35"/>
                    <a:pt x="49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8" name="Google Shape;1318;p37"/>
            <p:cNvSpPr/>
            <p:nvPr/>
          </p:nvSpPr>
          <p:spPr>
            <a:xfrm>
              <a:off x="-1113377" y="1939975"/>
              <a:ext cx="24629" cy="16585"/>
            </a:xfrm>
            <a:custGeom>
              <a:avLst/>
              <a:gdLst/>
              <a:ahLst/>
              <a:cxnLst/>
              <a:rect l="l" t="t" r="r" b="b"/>
              <a:pathLst>
                <a:path w="496" h="334" extrusionOk="0">
                  <a:moveTo>
                    <a:pt x="0" y="0"/>
                  </a:moveTo>
                  <a:cubicBezTo>
                    <a:pt x="23" y="35"/>
                    <a:pt x="51" y="63"/>
                    <a:pt x="86" y="97"/>
                  </a:cubicBezTo>
                  <a:cubicBezTo>
                    <a:pt x="227" y="238"/>
                    <a:pt x="368" y="334"/>
                    <a:pt x="431" y="334"/>
                  </a:cubicBezTo>
                  <a:cubicBezTo>
                    <a:pt x="441" y="334"/>
                    <a:pt x="450" y="331"/>
                    <a:pt x="456" y="325"/>
                  </a:cubicBezTo>
                  <a:cubicBezTo>
                    <a:pt x="496" y="285"/>
                    <a:pt x="410" y="149"/>
                    <a:pt x="274"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9" name="Google Shape;1319;p37"/>
            <p:cNvSpPr/>
            <p:nvPr/>
          </p:nvSpPr>
          <p:spPr>
            <a:xfrm>
              <a:off x="-1076087" y="1972896"/>
              <a:ext cx="33716" cy="30885"/>
            </a:xfrm>
            <a:custGeom>
              <a:avLst/>
              <a:gdLst/>
              <a:ahLst/>
              <a:cxnLst/>
              <a:rect l="l" t="t" r="r" b="b"/>
              <a:pathLst>
                <a:path w="679" h="622" extrusionOk="0">
                  <a:moveTo>
                    <a:pt x="66" y="1"/>
                  </a:moveTo>
                  <a:cubicBezTo>
                    <a:pt x="55" y="1"/>
                    <a:pt x="47" y="4"/>
                    <a:pt x="41" y="10"/>
                  </a:cubicBezTo>
                  <a:cubicBezTo>
                    <a:pt x="1" y="49"/>
                    <a:pt x="103" y="220"/>
                    <a:pt x="269" y="385"/>
                  </a:cubicBezTo>
                  <a:cubicBezTo>
                    <a:pt x="410" y="526"/>
                    <a:pt x="551" y="622"/>
                    <a:pt x="614" y="622"/>
                  </a:cubicBezTo>
                  <a:cubicBezTo>
                    <a:pt x="624" y="622"/>
                    <a:pt x="633" y="619"/>
                    <a:pt x="639" y="613"/>
                  </a:cubicBezTo>
                  <a:cubicBezTo>
                    <a:pt x="679" y="573"/>
                    <a:pt x="576" y="408"/>
                    <a:pt x="411" y="237"/>
                  </a:cubicBezTo>
                  <a:cubicBezTo>
                    <a:pt x="270" y="96"/>
                    <a:pt x="129" y="1"/>
                    <a:pt x="66"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0" name="Google Shape;1320;p37"/>
            <p:cNvSpPr/>
            <p:nvPr/>
          </p:nvSpPr>
          <p:spPr>
            <a:xfrm>
              <a:off x="-1122464" y="2017883"/>
              <a:ext cx="33716" cy="30587"/>
            </a:xfrm>
            <a:custGeom>
              <a:avLst/>
              <a:gdLst/>
              <a:ahLst/>
              <a:cxnLst/>
              <a:rect l="l" t="t" r="r" b="b"/>
              <a:pathLst>
                <a:path w="679" h="616" extrusionOk="0">
                  <a:moveTo>
                    <a:pt x="66" y="0"/>
                  </a:moveTo>
                  <a:cubicBezTo>
                    <a:pt x="55" y="0"/>
                    <a:pt x="47" y="3"/>
                    <a:pt x="41" y="9"/>
                  </a:cubicBezTo>
                  <a:cubicBezTo>
                    <a:pt x="1" y="49"/>
                    <a:pt x="103" y="214"/>
                    <a:pt x="269" y="379"/>
                  </a:cubicBezTo>
                  <a:cubicBezTo>
                    <a:pt x="410" y="520"/>
                    <a:pt x="551" y="616"/>
                    <a:pt x="614" y="616"/>
                  </a:cubicBezTo>
                  <a:cubicBezTo>
                    <a:pt x="624" y="616"/>
                    <a:pt x="633" y="613"/>
                    <a:pt x="639" y="607"/>
                  </a:cubicBezTo>
                  <a:cubicBezTo>
                    <a:pt x="679" y="567"/>
                    <a:pt x="576" y="402"/>
                    <a:pt x="411" y="237"/>
                  </a:cubicBezTo>
                  <a:cubicBezTo>
                    <a:pt x="270" y="96"/>
                    <a:pt x="129" y="0"/>
                    <a:pt x="6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1" name="Google Shape;1321;p37"/>
            <p:cNvSpPr/>
            <p:nvPr/>
          </p:nvSpPr>
          <p:spPr>
            <a:xfrm>
              <a:off x="-1122464" y="1972896"/>
              <a:ext cx="33716" cy="30885"/>
            </a:xfrm>
            <a:custGeom>
              <a:avLst/>
              <a:gdLst/>
              <a:ahLst/>
              <a:cxnLst/>
              <a:rect l="l" t="t" r="r" b="b"/>
              <a:pathLst>
                <a:path w="679" h="622" extrusionOk="0">
                  <a:moveTo>
                    <a:pt x="614" y="1"/>
                  </a:moveTo>
                  <a:cubicBezTo>
                    <a:pt x="551" y="1"/>
                    <a:pt x="410" y="96"/>
                    <a:pt x="269" y="237"/>
                  </a:cubicBezTo>
                  <a:cubicBezTo>
                    <a:pt x="103" y="408"/>
                    <a:pt x="1" y="573"/>
                    <a:pt x="41" y="613"/>
                  </a:cubicBezTo>
                  <a:cubicBezTo>
                    <a:pt x="47" y="619"/>
                    <a:pt x="55" y="622"/>
                    <a:pt x="66" y="622"/>
                  </a:cubicBezTo>
                  <a:cubicBezTo>
                    <a:pt x="129" y="622"/>
                    <a:pt x="270" y="526"/>
                    <a:pt x="411" y="385"/>
                  </a:cubicBezTo>
                  <a:cubicBezTo>
                    <a:pt x="576" y="215"/>
                    <a:pt x="679" y="49"/>
                    <a:pt x="639" y="10"/>
                  </a:cubicBezTo>
                  <a:cubicBezTo>
                    <a:pt x="633" y="4"/>
                    <a:pt x="624" y="1"/>
                    <a:pt x="614"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2" name="Google Shape;1322;p37"/>
            <p:cNvSpPr/>
            <p:nvPr/>
          </p:nvSpPr>
          <p:spPr>
            <a:xfrm>
              <a:off x="-1122464" y="2064806"/>
              <a:ext cx="33716" cy="30885"/>
            </a:xfrm>
            <a:custGeom>
              <a:avLst/>
              <a:gdLst/>
              <a:ahLst/>
              <a:cxnLst/>
              <a:rect l="l" t="t" r="r" b="b"/>
              <a:pathLst>
                <a:path w="679" h="622" extrusionOk="0">
                  <a:moveTo>
                    <a:pt x="614" y="1"/>
                  </a:moveTo>
                  <a:cubicBezTo>
                    <a:pt x="551" y="1"/>
                    <a:pt x="410" y="96"/>
                    <a:pt x="269" y="237"/>
                  </a:cubicBezTo>
                  <a:cubicBezTo>
                    <a:pt x="103" y="402"/>
                    <a:pt x="1" y="573"/>
                    <a:pt x="41" y="613"/>
                  </a:cubicBezTo>
                  <a:cubicBezTo>
                    <a:pt x="47" y="619"/>
                    <a:pt x="55" y="622"/>
                    <a:pt x="66" y="622"/>
                  </a:cubicBezTo>
                  <a:cubicBezTo>
                    <a:pt x="129" y="622"/>
                    <a:pt x="270" y="526"/>
                    <a:pt x="411" y="385"/>
                  </a:cubicBezTo>
                  <a:cubicBezTo>
                    <a:pt x="576" y="220"/>
                    <a:pt x="679" y="49"/>
                    <a:pt x="639" y="9"/>
                  </a:cubicBezTo>
                  <a:cubicBezTo>
                    <a:pt x="633" y="4"/>
                    <a:pt x="624" y="1"/>
                    <a:pt x="614"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3" name="Google Shape;1323;p37"/>
            <p:cNvSpPr/>
            <p:nvPr/>
          </p:nvSpPr>
          <p:spPr>
            <a:xfrm>
              <a:off x="-1027425" y="2064806"/>
              <a:ext cx="33964" cy="30885"/>
            </a:xfrm>
            <a:custGeom>
              <a:avLst/>
              <a:gdLst/>
              <a:ahLst/>
              <a:cxnLst/>
              <a:rect l="l" t="t" r="r" b="b"/>
              <a:pathLst>
                <a:path w="684" h="622" extrusionOk="0">
                  <a:moveTo>
                    <a:pt x="619" y="1"/>
                  </a:moveTo>
                  <a:cubicBezTo>
                    <a:pt x="554" y="1"/>
                    <a:pt x="409" y="96"/>
                    <a:pt x="268" y="237"/>
                  </a:cubicBezTo>
                  <a:cubicBezTo>
                    <a:pt x="103" y="402"/>
                    <a:pt x="0" y="573"/>
                    <a:pt x="40" y="613"/>
                  </a:cubicBezTo>
                  <a:cubicBezTo>
                    <a:pt x="46" y="619"/>
                    <a:pt x="55" y="622"/>
                    <a:pt x="65" y="622"/>
                  </a:cubicBezTo>
                  <a:cubicBezTo>
                    <a:pt x="129" y="622"/>
                    <a:pt x="270" y="526"/>
                    <a:pt x="416" y="385"/>
                  </a:cubicBezTo>
                  <a:cubicBezTo>
                    <a:pt x="581" y="220"/>
                    <a:pt x="684" y="49"/>
                    <a:pt x="644" y="9"/>
                  </a:cubicBezTo>
                  <a:cubicBezTo>
                    <a:pt x="638" y="4"/>
                    <a:pt x="630" y="1"/>
                    <a:pt x="619"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4" name="Google Shape;1324;p37"/>
            <p:cNvSpPr/>
            <p:nvPr/>
          </p:nvSpPr>
          <p:spPr>
            <a:xfrm>
              <a:off x="-1027425" y="2017883"/>
              <a:ext cx="33964" cy="30587"/>
            </a:xfrm>
            <a:custGeom>
              <a:avLst/>
              <a:gdLst/>
              <a:ahLst/>
              <a:cxnLst/>
              <a:rect l="l" t="t" r="r" b="b"/>
              <a:pathLst>
                <a:path w="684" h="616" extrusionOk="0">
                  <a:moveTo>
                    <a:pt x="65" y="0"/>
                  </a:moveTo>
                  <a:cubicBezTo>
                    <a:pt x="55" y="0"/>
                    <a:pt x="46" y="3"/>
                    <a:pt x="40" y="9"/>
                  </a:cubicBezTo>
                  <a:cubicBezTo>
                    <a:pt x="0" y="49"/>
                    <a:pt x="103" y="214"/>
                    <a:pt x="268" y="379"/>
                  </a:cubicBezTo>
                  <a:cubicBezTo>
                    <a:pt x="409" y="520"/>
                    <a:pt x="554" y="616"/>
                    <a:pt x="619" y="616"/>
                  </a:cubicBezTo>
                  <a:cubicBezTo>
                    <a:pt x="630" y="616"/>
                    <a:pt x="638" y="613"/>
                    <a:pt x="644" y="607"/>
                  </a:cubicBezTo>
                  <a:cubicBezTo>
                    <a:pt x="684" y="567"/>
                    <a:pt x="581" y="402"/>
                    <a:pt x="416" y="237"/>
                  </a:cubicBezTo>
                  <a:cubicBezTo>
                    <a:pt x="270" y="96"/>
                    <a:pt x="129" y="0"/>
                    <a:pt x="65"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5" name="Google Shape;1325;p37"/>
            <p:cNvSpPr/>
            <p:nvPr/>
          </p:nvSpPr>
          <p:spPr>
            <a:xfrm>
              <a:off x="-1027425" y="1972896"/>
              <a:ext cx="33964" cy="30885"/>
            </a:xfrm>
            <a:custGeom>
              <a:avLst/>
              <a:gdLst/>
              <a:ahLst/>
              <a:cxnLst/>
              <a:rect l="l" t="t" r="r" b="b"/>
              <a:pathLst>
                <a:path w="684" h="622" extrusionOk="0">
                  <a:moveTo>
                    <a:pt x="619" y="1"/>
                  </a:moveTo>
                  <a:cubicBezTo>
                    <a:pt x="554" y="1"/>
                    <a:pt x="409" y="96"/>
                    <a:pt x="268" y="237"/>
                  </a:cubicBezTo>
                  <a:cubicBezTo>
                    <a:pt x="103" y="408"/>
                    <a:pt x="0" y="573"/>
                    <a:pt x="40" y="613"/>
                  </a:cubicBezTo>
                  <a:cubicBezTo>
                    <a:pt x="46" y="619"/>
                    <a:pt x="55" y="622"/>
                    <a:pt x="65" y="622"/>
                  </a:cubicBezTo>
                  <a:cubicBezTo>
                    <a:pt x="129" y="622"/>
                    <a:pt x="270" y="526"/>
                    <a:pt x="416" y="385"/>
                  </a:cubicBezTo>
                  <a:cubicBezTo>
                    <a:pt x="581" y="215"/>
                    <a:pt x="684" y="49"/>
                    <a:pt x="644" y="10"/>
                  </a:cubicBezTo>
                  <a:cubicBezTo>
                    <a:pt x="638" y="4"/>
                    <a:pt x="630" y="1"/>
                    <a:pt x="619"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6" name="Google Shape;1326;p37"/>
            <p:cNvSpPr/>
            <p:nvPr/>
          </p:nvSpPr>
          <p:spPr>
            <a:xfrm>
              <a:off x="-1110547" y="2156717"/>
              <a:ext cx="21252" cy="13208"/>
            </a:xfrm>
            <a:custGeom>
              <a:avLst/>
              <a:gdLst/>
              <a:ahLst/>
              <a:cxnLst/>
              <a:rect l="l" t="t" r="r" b="b"/>
              <a:pathLst>
                <a:path w="428" h="266" extrusionOk="0">
                  <a:moveTo>
                    <a:pt x="374" y="1"/>
                  </a:moveTo>
                  <a:cubicBezTo>
                    <a:pt x="311" y="1"/>
                    <a:pt x="170" y="97"/>
                    <a:pt x="29" y="243"/>
                  </a:cubicBezTo>
                  <a:cubicBezTo>
                    <a:pt x="17" y="249"/>
                    <a:pt x="11" y="260"/>
                    <a:pt x="0" y="266"/>
                  </a:cubicBezTo>
                  <a:lnTo>
                    <a:pt x="279" y="266"/>
                  </a:lnTo>
                  <a:cubicBezTo>
                    <a:pt x="376" y="146"/>
                    <a:pt x="427" y="44"/>
                    <a:pt x="399" y="9"/>
                  </a:cubicBezTo>
                  <a:cubicBezTo>
                    <a:pt x="393" y="4"/>
                    <a:pt x="384" y="1"/>
                    <a:pt x="374"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7" name="Google Shape;1327;p37"/>
            <p:cNvSpPr/>
            <p:nvPr/>
          </p:nvSpPr>
          <p:spPr>
            <a:xfrm>
              <a:off x="-1027425" y="2109793"/>
              <a:ext cx="33964" cy="30587"/>
            </a:xfrm>
            <a:custGeom>
              <a:avLst/>
              <a:gdLst/>
              <a:ahLst/>
              <a:cxnLst/>
              <a:rect l="l" t="t" r="r" b="b"/>
              <a:pathLst>
                <a:path w="684" h="616" extrusionOk="0">
                  <a:moveTo>
                    <a:pt x="65" y="0"/>
                  </a:moveTo>
                  <a:cubicBezTo>
                    <a:pt x="55" y="0"/>
                    <a:pt x="46" y="3"/>
                    <a:pt x="40" y="9"/>
                  </a:cubicBezTo>
                  <a:cubicBezTo>
                    <a:pt x="0" y="49"/>
                    <a:pt x="103" y="214"/>
                    <a:pt x="268" y="379"/>
                  </a:cubicBezTo>
                  <a:cubicBezTo>
                    <a:pt x="409" y="520"/>
                    <a:pt x="554" y="616"/>
                    <a:pt x="619" y="616"/>
                  </a:cubicBezTo>
                  <a:cubicBezTo>
                    <a:pt x="630" y="616"/>
                    <a:pt x="638" y="613"/>
                    <a:pt x="644" y="607"/>
                  </a:cubicBezTo>
                  <a:cubicBezTo>
                    <a:pt x="684" y="567"/>
                    <a:pt x="581" y="402"/>
                    <a:pt x="416" y="237"/>
                  </a:cubicBezTo>
                  <a:cubicBezTo>
                    <a:pt x="270" y="96"/>
                    <a:pt x="129" y="0"/>
                    <a:pt x="65"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8" name="Google Shape;1328;p37"/>
            <p:cNvSpPr/>
            <p:nvPr/>
          </p:nvSpPr>
          <p:spPr>
            <a:xfrm>
              <a:off x="-1040434" y="2053932"/>
              <a:ext cx="14748" cy="12662"/>
            </a:xfrm>
            <a:custGeom>
              <a:avLst/>
              <a:gdLst/>
              <a:ahLst/>
              <a:cxnLst/>
              <a:rect l="l" t="t" r="r" b="b"/>
              <a:pathLst>
                <a:path w="297" h="255" extrusionOk="0">
                  <a:moveTo>
                    <a:pt x="171" y="1"/>
                  </a:moveTo>
                  <a:cubicBezTo>
                    <a:pt x="57" y="1"/>
                    <a:pt x="0" y="137"/>
                    <a:pt x="80" y="217"/>
                  </a:cubicBezTo>
                  <a:cubicBezTo>
                    <a:pt x="106" y="243"/>
                    <a:pt x="137" y="254"/>
                    <a:pt x="168" y="254"/>
                  </a:cubicBezTo>
                  <a:cubicBezTo>
                    <a:pt x="234" y="254"/>
                    <a:pt x="297" y="203"/>
                    <a:pt x="297" y="126"/>
                  </a:cubicBezTo>
                  <a:cubicBezTo>
                    <a:pt x="297" y="58"/>
                    <a:pt x="240" y="1"/>
                    <a:pt x="171"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9" name="Google Shape;1329;p37"/>
            <p:cNvSpPr/>
            <p:nvPr/>
          </p:nvSpPr>
          <p:spPr>
            <a:xfrm>
              <a:off x="-1040434" y="2152894"/>
              <a:ext cx="14748" cy="12662"/>
            </a:xfrm>
            <a:custGeom>
              <a:avLst/>
              <a:gdLst/>
              <a:ahLst/>
              <a:cxnLst/>
              <a:rect l="l" t="t" r="r" b="b"/>
              <a:pathLst>
                <a:path w="297" h="255" extrusionOk="0">
                  <a:moveTo>
                    <a:pt x="171" y="1"/>
                  </a:moveTo>
                  <a:cubicBezTo>
                    <a:pt x="57" y="1"/>
                    <a:pt x="0" y="138"/>
                    <a:pt x="80" y="217"/>
                  </a:cubicBezTo>
                  <a:cubicBezTo>
                    <a:pt x="106" y="243"/>
                    <a:pt x="137" y="255"/>
                    <a:pt x="168" y="255"/>
                  </a:cubicBezTo>
                  <a:cubicBezTo>
                    <a:pt x="234" y="255"/>
                    <a:pt x="297" y="203"/>
                    <a:pt x="297" y="126"/>
                  </a:cubicBezTo>
                  <a:cubicBezTo>
                    <a:pt x="297" y="58"/>
                    <a:pt x="240" y="1"/>
                    <a:pt x="171"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0" name="Google Shape;1330;p37"/>
            <p:cNvSpPr/>
            <p:nvPr/>
          </p:nvSpPr>
          <p:spPr>
            <a:xfrm>
              <a:off x="-1076087" y="2064806"/>
              <a:ext cx="33716" cy="30885"/>
            </a:xfrm>
            <a:custGeom>
              <a:avLst/>
              <a:gdLst/>
              <a:ahLst/>
              <a:cxnLst/>
              <a:rect l="l" t="t" r="r" b="b"/>
              <a:pathLst>
                <a:path w="679" h="622" extrusionOk="0">
                  <a:moveTo>
                    <a:pt x="66" y="1"/>
                  </a:moveTo>
                  <a:cubicBezTo>
                    <a:pt x="55" y="1"/>
                    <a:pt x="47" y="4"/>
                    <a:pt x="41" y="9"/>
                  </a:cubicBezTo>
                  <a:cubicBezTo>
                    <a:pt x="1" y="49"/>
                    <a:pt x="103" y="220"/>
                    <a:pt x="269" y="385"/>
                  </a:cubicBezTo>
                  <a:cubicBezTo>
                    <a:pt x="410" y="526"/>
                    <a:pt x="551" y="622"/>
                    <a:pt x="614" y="622"/>
                  </a:cubicBezTo>
                  <a:cubicBezTo>
                    <a:pt x="624" y="622"/>
                    <a:pt x="633" y="619"/>
                    <a:pt x="639" y="613"/>
                  </a:cubicBezTo>
                  <a:cubicBezTo>
                    <a:pt x="679" y="573"/>
                    <a:pt x="576" y="408"/>
                    <a:pt x="411" y="237"/>
                  </a:cubicBezTo>
                  <a:cubicBezTo>
                    <a:pt x="270" y="96"/>
                    <a:pt x="129" y="1"/>
                    <a:pt x="66"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1" name="Google Shape;1331;p37"/>
            <p:cNvSpPr/>
            <p:nvPr/>
          </p:nvSpPr>
          <p:spPr>
            <a:xfrm>
              <a:off x="-1076087" y="2109793"/>
              <a:ext cx="33716" cy="30587"/>
            </a:xfrm>
            <a:custGeom>
              <a:avLst/>
              <a:gdLst/>
              <a:ahLst/>
              <a:cxnLst/>
              <a:rect l="l" t="t" r="r" b="b"/>
              <a:pathLst>
                <a:path w="679" h="616" extrusionOk="0">
                  <a:moveTo>
                    <a:pt x="614" y="0"/>
                  </a:moveTo>
                  <a:cubicBezTo>
                    <a:pt x="551" y="0"/>
                    <a:pt x="410" y="96"/>
                    <a:pt x="269" y="237"/>
                  </a:cubicBezTo>
                  <a:cubicBezTo>
                    <a:pt x="103" y="402"/>
                    <a:pt x="1" y="567"/>
                    <a:pt x="41" y="607"/>
                  </a:cubicBezTo>
                  <a:cubicBezTo>
                    <a:pt x="47" y="613"/>
                    <a:pt x="55" y="616"/>
                    <a:pt x="66" y="616"/>
                  </a:cubicBezTo>
                  <a:cubicBezTo>
                    <a:pt x="129" y="616"/>
                    <a:pt x="270" y="520"/>
                    <a:pt x="411" y="379"/>
                  </a:cubicBezTo>
                  <a:cubicBezTo>
                    <a:pt x="576" y="214"/>
                    <a:pt x="679" y="49"/>
                    <a:pt x="639" y="9"/>
                  </a:cubicBezTo>
                  <a:cubicBezTo>
                    <a:pt x="633" y="3"/>
                    <a:pt x="624" y="0"/>
                    <a:pt x="614"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2" name="Google Shape;1332;p37"/>
            <p:cNvSpPr/>
            <p:nvPr/>
          </p:nvSpPr>
          <p:spPr>
            <a:xfrm>
              <a:off x="-1040434" y="1954971"/>
              <a:ext cx="14748" cy="12662"/>
            </a:xfrm>
            <a:custGeom>
              <a:avLst/>
              <a:gdLst/>
              <a:ahLst/>
              <a:cxnLst/>
              <a:rect l="l" t="t" r="r" b="b"/>
              <a:pathLst>
                <a:path w="297" h="255" extrusionOk="0">
                  <a:moveTo>
                    <a:pt x="171" y="0"/>
                  </a:moveTo>
                  <a:cubicBezTo>
                    <a:pt x="57" y="0"/>
                    <a:pt x="0" y="137"/>
                    <a:pt x="80" y="217"/>
                  </a:cubicBezTo>
                  <a:cubicBezTo>
                    <a:pt x="106" y="243"/>
                    <a:pt x="138" y="254"/>
                    <a:pt x="169" y="254"/>
                  </a:cubicBezTo>
                  <a:cubicBezTo>
                    <a:pt x="234" y="254"/>
                    <a:pt x="297" y="204"/>
                    <a:pt x="297" y="131"/>
                  </a:cubicBezTo>
                  <a:cubicBezTo>
                    <a:pt x="297" y="57"/>
                    <a:pt x="240" y="0"/>
                    <a:pt x="171"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3" name="Google Shape;1333;p37"/>
            <p:cNvSpPr/>
            <p:nvPr/>
          </p:nvSpPr>
          <p:spPr>
            <a:xfrm>
              <a:off x="-790422" y="2064806"/>
              <a:ext cx="33666" cy="30885"/>
            </a:xfrm>
            <a:custGeom>
              <a:avLst/>
              <a:gdLst/>
              <a:ahLst/>
              <a:cxnLst/>
              <a:rect l="l" t="t" r="r" b="b"/>
              <a:pathLst>
                <a:path w="678" h="622" extrusionOk="0">
                  <a:moveTo>
                    <a:pt x="65" y="1"/>
                  </a:moveTo>
                  <a:cubicBezTo>
                    <a:pt x="54" y="1"/>
                    <a:pt x="46" y="4"/>
                    <a:pt x="40" y="9"/>
                  </a:cubicBezTo>
                  <a:cubicBezTo>
                    <a:pt x="0" y="49"/>
                    <a:pt x="103" y="220"/>
                    <a:pt x="268" y="385"/>
                  </a:cubicBezTo>
                  <a:cubicBezTo>
                    <a:pt x="409" y="526"/>
                    <a:pt x="550" y="622"/>
                    <a:pt x="613" y="622"/>
                  </a:cubicBezTo>
                  <a:cubicBezTo>
                    <a:pt x="624" y="622"/>
                    <a:pt x="632" y="619"/>
                    <a:pt x="638" y="613"/>
                  </a:cubicBezTo>
                  <a:cubicBezTo>
                    <a:pt x="678" y="573"/>
                    <a:pt x="575" y="408"/>
                    <a:pt x="410" y="237"/>
                  </a:cubicBezTo>
                  <a:cubicBezTo>
                    <a:pt x="269" y="96"/>
                    <a:pt x="128" y="1"/>
                    <a:pt x="65"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4" name="Google Shape;1334;p37"/>
            <p:cNvSpPr/>
            <p:nvPr/>
          </p:nvSpPr>
          <p:spPr>
            <a:xfrm>
              <a:off x="-1122464" y="2109793"/>
              <a:ext cx="33716" cy="30587"/>
            </a:xfrm>
            <a:custGeom>
              <a:avLst/>
              <a:gdLst/>
              <a:ahLst/>
              <a:cxnLst/>
              <a:rect l="l" t="t" r="r" b="b"/>
              <a:pathLst>
                <a:path w="679" h="616" extrusionOk="0">
                  <a:moveTo>
                    <a:pt x="66" y="0"/>
                  </a:moveTo>
                  <a:cubicBezTo>
                    <a:pt x="55" y="0"/>
                    <a:pt x="47" y="3"/>
                    <a:pt x="41" y="9"/>
                  </a:cubicBezTo>
                  <a:cubicBezTo>
                    <a:pt x="1" y="49"/>
                    <a:pt x="103" y="214"/>
                    <a:pt x="269" y="379"/>
                  </a:cubicBezTo>
                  <a:cubicBezTo>
                    <a:pt x="410" y="520"/>
                    <a:pt x="551" y="616"/>
                    <a:pt x="614" y="616"/>
                  </a:cubicBezTo>
                  <a:cubicBezTo>
                    <a:pt x="624" y="616"/>
                    <a:pt x="633" y="613"/>
                    <a:pt x="639" y="607"/>
                  </a:cubicBezTo>
                  <a:cubicBezTo>
                    <a:pt x="679" y="567"/>
                    <a:pt x="576" y="402"/>
                    <a:pt x="411" y="237"/>
                  </a:cubicBezTo>
                  <a:cubicBezTo>
                    <a:pt x="270" y="96"/>
                    <a:pt x="129" y="0"/>
                    <a:pt x="6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5" name="Google Shape;1335;p37"/>
            <p:cNvSpPr/>
            <p:nvPr/>
          </p:nvSpPr>
          <p:spPr>
            <a:xfrm>
              <a:off x="-536785" y="2156816"/>
              <a:ext cx="18720" cy="10577"/>
            </a:xfrm>
            <a:custGeom>
              <a:avLst/>
              <a:gdLst/>
              <a:ahLst/>
              <a:cxnLst/>
              <a:rect l="l" t="t" r="r" b="b"/>
              <a:pathLst>
                <a:path w="377" h="213" extrusionOk="0">
                  <a:moveTo>
                    <a:pt x="325" y="0"/>
                  </a:moveTo>
                  <a:cubicBezTo>
                    <a:pt x="266" y="0"/>
                    <a:pt x="137" y="85"/>
                    <a:pt x="1" y="212"/>
                  </a:cubicBezTo>
                  <a:lnTo>
                    <a:pt x="268" y="212"/>
                  </a:lnTo>
                  <a:cubicBezTo>
                    <a:pt x="337" y="116"/>
                    <a:pt x="376" y="36"/>
                    <a:pt x="348" y="7"/>
                  </a:cubicBezTo>
                  <a:cubicBezTo>
                    <a:pt x="342" y="3"/>
                    <a:pt x="335" y="0"/>
                    <a:pt x="325"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6" name="Google Shape;1336;p37"/>
            <p:cNvSpPr/>
            <p:nvPr/>
          </p:nvSpPr>
          <p:spPr>
            <a:xfrm>
              <a:off x="-504261" y="2156816"/>
              <a:ext cx="18422" cy="10577"/>
            </a:xfrm>
            <a:custGeom>
              <a:avLst/>
              <a:gdLst/>
              <a:ahLst/>
              <a:cxnLst/>
              <a:rect l="l" t="t" r="r" b="b"/>
              <a:pathLst>
                <a:path w="371" h="213" extrusionOk="0">
                  <a:moveTo>
                    <a:pt x="50" y="0"/>
                  </a:moveTo>
                  <a:cubicBezTo>
                    <a:pt x="41" y="0"/>
                    <a:pt x="34" y="3"/>
                    <a:pt x="29" y="7"/>
                  </a:cubicBezTo>
                  <a:cubicBezTo>
                    <a:pt x="1" y="36"/>
                    <a:pt x="35" y="116"/>
                    <a:pt x="109" y="212"/>
                  </a:cubicBezTo>
                  <a:lnTo>
                    <a:pt x="371" y="212"/>
                  </a:lnTo>
                  <a:cubicBezTo>
                    <a:pt x="239" y="85"/>
                    <a:pt x="107" y="0"/>
                    <a:pt x="50"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7" name="Google Shape;1337;p37"/>
            <p:cNvSpPr/>
            <p:nvPr/>
          </p:nvSpPr>
          <p:spPr>
            <a:xfrm>
              <a:off x="-1076087" y="2156717"/>
              <a:ext cx="21550" cy="13208"/>
            </a:xfrm>
            <a:custGeom>
              <a:avLst/>
              <a:gdLst/>
              <a:ahLst/>
              <a:cxnLst/>
              <a:rect l="l" t="t" r="r" b="b"/>
              <a:pathLst>
                <a:path w="434" h="266" extrusionOk="0">
                  <a:moveTo>
                    <a:pt x="66" y="1"/>
                  </a:moveTo>
                  <a:cubicBezTo>
                    <a:pt x="55" y="1"/>
                    <a:pt x="47" y="4"/>
                    <a:pt x="41" y="9"/>
                  </a:cubicBezTo>
                  <a:cubicBezTo>
                    <a:pt x="1" y="49"/>
                    <a:pt x="58" y="146"/>
                    <a:pt x="160" y="266"/>
                  </a:cubicBezTo>
                  <a:lnTo>
                    <a:pt x="434" y="266"/>
                  </a:lnTo>
                  <a:lnTo>
                    <a:pt x="411" y="243"/>
                  </a:lnTo>
                  <a:cubicBezTo>
                    <a:pt x="270" y="97"/>
                    <a:pt x="129" y="1"/>
                    <a:pt x="66"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8" name="Google Shape;1338;p37"/>
            <p:cNvSpPr/>
            <p:nvPr/>
          </p:nvSpPr>
          <p:spPr>
            <a:xfrm>
              <a:off x="-599300" y="2156816"/>
              <a:ext cx="18720" cy="11123"/>
            </a:xfrm>
            <a:custGeom>
              <a:avLst/>
              <a:gdLst/>
              <a:ahLst/>
              <a:cxnLst/>
              <a:rect l="l" t="t" r="r" b="b"/>
              <a:pathLst>
                <a:path w="377" h="224" extrusionOk="0">
                  <a:moveTo>
                    <a:pt x="47" y="0"/>
                  </a:moveTo>
                  <a:cubicBezTo>
                    <a:pt x="37" y="0"/>
                    <a:pt x="29" y="3"/>
                    <a:pt x="24" y="7"/>
                  </a:cubicBezTo>
                  <a:cubicBezTo>
                    <a:pt x="1" y="36"/>
                    <a:pt x="35" y="121"/>
                    <a:pt x="109" y="224"/>
                  </a:cubicBezTo>
                  <a:lnTo>
                    <a:pt x="377" y="224"/>
                  </a:lnTo>
                  <a:cubicBezTo>
                    <a:pt x="240" y="87"/>
                    <a:pt x="107" y="0"/>
                    <a:pt x="47"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9" name="Google Shape;1339;p37"/>
            <p:cNvSpPr/>
            <p:nvPr/>
          </p:nvSpPr>
          <p:spPr>
            <a:xfrm>
              <a:off x="-441199" y="2156767"/>
              <a:ext cx="18174" cy="10328"/>
            </a:xfrm>
            <a:custGeom>
              <a:avLst/>
              <a:gdLst/>
              <a:ahLst/>
              <a:cxnLst/>
              <a:rect l="l" t="t" r="r" b="b"/>
              <a:pathLst>
                <a:path w="366" h="208" extrusionOk="0">
                  <a:moveTo>
                    <a:pt x="318" y="1"/>
                  </a:moveTo>
                  <a:cubicBezTo>
                    <a:pt x="258" y="1"/>
                    <a:pt x="132" y="82"/>
                    <a:pt x="1" y="208"/>
                  </a:cubicBezTo>
                  <a:lnTo>
                    <a:pt x="263" y="208"/>
                  </a:lnTo>
                  <a:cubicBezTo>
                    <a:pt x="337" y="111"/>
                    <a:pt x="365" y="37"/>
                    <a:pt x="342" y="8"/>
                  </a:cubicBezTo>
                  <a:cubicBezTo>
                    <a:pt x="336" y="3"/>
                    <a:pt x="328" y="1"/>
                    <a:pt x="318"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0" name="Google Shape;1340;p37"/>
            <p:cNvSpPr/>
            <p:nvPr/>
          </p:nvSpPr>
          <p:spPr>
            <a:xfrm>
              <a:off x="-408973" y="2156767"/>
              <a:ext cx="17876" cy="10030"/>
            </a:xfrm>
            <a:custGeom>
              <a:avLst/>
              <a:gdLst/>
              <a:ahLst/>
              <a:cxnLst/>
              <a:rect l="l" t="t" r="r" b="b"/>
              <a:pathLst>
                <a:path w="360" h="202" extrusionOk="0">
                  <a:moveTo>
                    <a:pt x="54" y="1"/>
                  </a:moveTo>
                  <a:cubicBezTo>
                    <a:pt x="43" y="1"/>
                    <a:pt x="35" y="3"/>
                    <a:pt x="29" y="8"/>
                  </a:cubicBezTo>
                  <a:cubicBezTo>
                    <a:pt x="1" y="37"/>
                    <a:pt x="35" y="111"/>
                    <a:pt x="98" y="202"/>
                  </a:cubicBezTo>
                  <a:lnTo>
                    <a:pt x="360" y="202"/>
                  </a:lnTo>
                  <a:cubicBezTo>
                    <a:pt x="234" y="81"/>
                    <a:pt x="112" y="1"/>
                    <a:pt x="54"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1" name="Google Shape;1341;p37"/>
            <p:cNvSpPr/>
            <p:nvPr/>
          </p:nvSpPr>
          <p:spPr>
            <a:xfrm>
              <a:off x="-278877" y="2152894"/>
              <a:ext cx="10527" cy="12513"/>
            </a:xfrm>
            <a:custGeom>
              <a:avLst/>
              <a:gdLst/>
              <a:ahLst/>
              <a:cxnLst/>
              <a:rect l="l" t="t" r="r" b="b"/>
              <a:pathLst>
                <a:path w="212" h="252" extrusionOk="0">
                  <a:moveTo>
                    <a:pt x="171" y="1"/>
                  </a:moveTo>
                  <a:cubicBezTo>
                    <a:pt x="1" y="1"/>
                    <a:pt x="1" y="252"/>
                    <a:pt x="171" y="252"/>
                  </a:cubicBezTo>
                  <a:cubicBezTo>
                    <a:pt x="183" y="252"/>
                    <a:pt x="200" y="252"/>
                    <a:pt x="211" y="246"/>
                  </a:cubicBezTo>
                  <a:lnTo>
                    <a:pt x="211" y="7"/>
                  </a:lnTo>
                  <a:cubicBezTo>
                    <a:pt x="200" y="1"/>
                    <a:pt x="183" y="1"/>
                    <a:pt x="171"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2" name="Google Shape;1342;p37"/>
            <p:cNvSpPr/>
            <p:nvPr/>
          </p:nvSpPr>
          <p:spPr>
            <a:xfrm>
              <a:off x="-313635" y="2156767"/>
              <a:ext cx="17578" cy="9782"/>
            </a:xfrm>
            <a:custGeom>
              <a:avLst/>
              <a:gdLst/>
              <a:ahLst/>
              <a:cxnLst/>
              <a:rect l="l" t="t" r="r" b="b"/>
              <a:pathLst>
                <a:path w="354" h="197" extrusionOk="0">
                  <a:moveTo>
                    <a:pt x="48" y="0"/>
                  </a:moveTo>
                  <a:cubicBezTo>
                    <a:pt x="38" y="0"/>
                    <a:pt x="29" y="3"/>
                    <a:pt x="23" y="8"/>
                  </a:cubicBezTo>
                  <a:cubicBezTo>
                    <a:pt x="0" y="37"/>
                    <a:pt x="29" y="105"/>
                    <a:pt x="97" y="196"/>
                  </a:cubicBezTo>
                  <a:lnTo>
                    <a:pt x="353" y="196"/>
                  </a:lnTo>
                  <a:cubicBezTo>
                    <a:pt x="223" y="76"/>
                    <a:pt x="106" y="0"/>
                    <a:pt x="48"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3" name="Google Shape;1343;p37"/>
            <p:cNvSpPr/>
            <p:nvPr/>
          </p:nvSpPr>
          <p:spPr>
            <a:xfrm>
              <a:off x="-345315" y="2156767"/>
              <a:ext cx="17578" cy="9782"/>
            </a:xfrm>
            <a:custGeom>
              <a:avLst/>
              <a:gdLst/>
              <a:ahLst/>
              <a:cxnLst/>
              <a:rect l="l" t="t" r="r" b="b"/>
              <a:pathLst>
                <a:path w="354" h="197" extrusionOk="0">
                  <a:moveTo>
                    <a:pt x="303" y="1"/>
                  </a:moveTo>
                  <a:cubicBezTo>
                    <a:pt x="248" y="1"/>
                    <a:pt x="126" y="80"/>
                    <a:pt x="0" y="196"/>
                  </a:cubicBezTo>
                  <a:lnTo>
                    <a:pt x="257" y="196"/>
                  </a:lnTo>
                  <a:cubicBezTo>
                    <a:pt x="319" y="111"/>
                    <a:pt x="353" y="37"/>
                    <a:pt x="325" y="8"/>
                  </a:cubicBezTo>
                  <a:cubicBezTo>
                    <a:pt x="320" y="3"/>
                    <a:pt x="312" y="1"/>
                    <a:pt x="303"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4" name="Google Shape;1344;p37"/>
            <p:cNvSpPr/>
            <p:nvPr/>
          </p:nvSpPr>
          <p:spPr>
            <a:xfrm>
              <a:off x="-632370" y="2156816"/>
              <a:ext cx="19018" cy="11123"/>
            </a:xfrm>
            <a:custGeom>
              <a:avLst/>
              <a:gdLst/>
              <a:ahLst/>
              <a:cxnLst/>
              <a:rect l="l" t="t" r="r" b="b"/>
              <a:pathLst>
                <a:path w="383" h="224" extrusionOk="0">
                  <a:moveTo>
                    <a:pt x="332" y="0"/>
                  </a:moveTo>
                  <a:cubicBezTo>
                    <a:pt x="275" y="0"/>
                    <a:pt x="138" y="87"/>
                    <a:pt x="1" y="224"/>
                  </a:cubicBezTo>
                  <a:lnTo>
                    <a:pt x="268" y="224"/>
                  </a:lnTo>
                  <a:cubicBezTo>
                    <a:pt x="342" y="121"/>
                    <a:pt x="382" y="36"/>
                    <a:pt x="354" y="7"/>
                  </a:cubicBezTo>
                  <a:cubicBezTo>
                    <a:pt x="349" y="3"/>
                    <a:pt x="342" y="0"/>
                    <a:pt x="332"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5" name="Google Shape;1345;p37"/>
            <p:cNvSpPr/>
            <p:nvPr/>
          </p:nvSpPr>
          <p:spPr>
            <a:xfrm>
              <a:off x="-694588" y="2156816"/>
              <a:ext cx="19266" cy="11421"/>
            </a:xfrm>
            <a:custGeom>
              <a:avLst/>
              <a:gdLst/>
              <a:ahLst/>
              <a:cxnLst/>
              <a:rect l="l" t="t" r="r" b="b"/>
              <a:pathLst>
                <a:path w="388" h="230" extrusionOk="0">
                  <a:moveTo>
                    <a:pt x="50" y="1"/>
                  </a:moveTo>
                  <a:cubicBezTo>
                    <a:pt x="41" y="1"/>
                    <a:pt x="34" y="3"/>
                    <a:pt x="29" y="7"/>
                  </a:cubicBezTo>
                  <a:cubicBezTo>
                    <a:pt x="1" y="36"/>
                    <a:pt x="41" y="121"/>
                    <a:pt x="120" y="229"/>
                  </a:cubicBezTo>
                  <a:lnTo>
                    <a:pt x="388" y="229"/>
                  </a:lnTo>
                  <a:cubicBezTo>
                    <a:pt x="245" y="92"/>
                    <a:pt x="107" y="1"/>
                    <a:pt x="50"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6" name="Google Shape;1346;p37"/>
            <p:cNvSpPr/>
            <p:nvPr/>
          </p:nvSpPr>
          <p:spPr>
            <a:xfrm>
              <a:off x="-980501" y="2156717"/>
              <a:ext cx="20706" cy="12662"/>
            </a:xfrm>
            <a:custGeom>
              <a:avLst/>
              <a:gdLst/>
              <a:ahLst/>
              <a:cxnLst/>
              <a:rect l="l" t="t" r="r" b="b"/>
              <a:pathLst>
                <a:path w="417" h="255" extrusionOk="0">
                  <a:moveTo>
                    <a:pt x="55" y="1"/>
                  </a:moveTo>
                  <a:cubicBezTo>
                    <a:pt x="44" y="1"/>
                    <a:pt x="35" y="4"/>
                    <a:pt x="29" y="9"/>
                  </a:cubicBezTo>
                  <a:cubicBezTo>
                    <a:pt x="1" y="44"/>
                    <a:pt x="52" y="140"/>
                    <a:pt x="143" y="254"/>
                  </a:cubicBezTo>
                  <a:lnTo>
                    <a:pt x="417" y="254"/>
                  </a:lnTo>
                  <a:lnTo>
                    <a:pt x="405" y="243"/>
                  </a:lnTo>
                  <a:cubicBezTo>
                    <a:pt x="264" y="97"/>
                    <a:pt x="119" y="1"/>
                    <a:pt x="55"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7" name="Google Shape;1347;p37"/>
            <p:cNvSpPr/>
            <p:nvPr/>
          </p:nvSpPr>
          <p:spPr>
            <a:xfrm>
              <a:off x="-919376" y="2156717"/>
              <a:ext cx="20408" cy="12364"/>
            </a:xfrm>
            <a:custGeom>
              <a:avLst/>
              <a:gdLst/>
              <a:ahLst/>
              <a:cxnLst/>
              <a:rect l="l" t="t" r="r" b="b"/>
              <a:pathLst>
                <a:path w="411" h="249" extrusionOk="0">
                  <a:moveTo>
                    <a:pt x="357" y="1"/>
                  </a:moveTo>
                  <a:cubicBezTo>
                    <a:pt x="294" y="1"/>
                    <a:pt x="153" y="97"/>
                    <a:pt x="11" y="243"/>
                  </a:cubicBezTo>
                  <a:cubicBezTo>
                    <a:pt x="6" y="243"/>
                    <a:pt x="6" y="249"/>
                    <a:pt x="0" y="249"/>
                  </a:cubicBezTo>
                  <a:lnTo>
                    <a:pt x="273" y="249"/>
                  </a:lnTo>
                  <a:cubicBezTo>
                    <a:pt x="365" y="135"/>
                    <a:pt x="410" y="38"/>
                    <a:pt x="382" y="9"/>
                  </a:cubicBezTo>
                  <a:cubicBezTo>
                    <a:pt x="376" y="4"/>
                    <a:pt x="367" y="1"/>
                    <a:pt x="357"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8" name="Google Shape;1348;p37"/>
            <p:cNvSpPr/>
            <p:nvPr/>
          </p:nvSpPr>
          <p:spPr>
            <a:xfrm>
              <a:off x="-1014961" y="2156717"/>
              <a:ext cx="20954" cy="12910"/>
            </a:xfrm>
            <a:custGeom>
              <a:avLst/>
              <a:gdLst/>
              <a:ahLst/>
              <a:cxnLst/>
              <a:rect l="l" t="t" r="r" b="b"/>
              <a:pathLst>
                <a:path w="422" h="260" extrusionOk="0">
                  <a:moveTo>
                    <a:pt x="368" y="1"/>
                  </a:moveTo>
                  <a:cubicBezTo>
                    <a:pt x="304" y="1"/>
                    <a:pt x="158" y="97"/>
                    <a:pt x="17" y="243"/>
                  </a:cubicBezTo>
                  <a:lnTo>
                    <a:pt x="0" y="260"/>
                  </a:lnTo>
                  <a:lnTo>
                    <a:pt x="279" y="260"/>
                  </a:lnTo>
                  <a:cubicBezTo>
                    <a:pt x="370" y="140"/>
                    <a:pt x="422" y="38"/>
                    <a:pt x="393" y="9"/>
                  </a:cubicBezTo>
                  <a:cubicBezTo>
                    <a:pt x="387" y="4"/>
                    <a:pt x="379" y="1"/>
                    <a:pt x="368"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9" name="Google Shape;1349;p37"/>
            <p:cNvSpPr/>
            <p:nvPr/>
          </p:nvSpPr>
          <p:spPr>
            <a:xfrm>
              <a:off x="-885163" y="2156717"/>
              <a:ext cx="20110" cy="12364"/>
            </a:xfrm>
            <a:custGeom>
              <a:avLst/>
              <a:gdLst/>
              <a:ahLst/>
              <a:cxnLst/>
              <a:rect l="l" t="t" r="r" b="b"/>
              <a:pathLst>
                <a:path w="405" h="249" extrusionOk="0">
                  <a:moveTo>
                    <a:pt x="54" y="1"/>
                  </a:moveTo>
                  <a:cubicBezTo>
                    <a:pt x="43" y="1"/>
                    <a:pt x="34" y="4"/>
                    <a:pt x="29" y="9"/>
                  </a:cubicBezTo>
                  <a:cubicBezTo>
                    <a:pt x="0" y="38"/>
                    <a:pt x="46" y="135"/>
                    <a:pt x="137" y="249"/>
                  </a:cubicBezTo>
                  <a:lnTo>
                    <a:pt x="405" y="249"/>
                  </a:lnTo>
                  <a:lnTo>
                    <a:pt x="405" y="243"/>
                  </a:lnTo>
                  <a:cubicBezTo>
                    <a:pt x="259" y="97"/>
                    <a:pt x="117" y="1"/>
                    <a:pt x="54"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0" name="Google Shape;1350;p37"/>
            <p:cNvSpPr/>
            <p:nvPr/>
          </p:nvSpPr>
          <p:spPr>
            <a:xfrm>
              <a:off x="-823542" y="2156717"/>
              <a:ext cx="19862" cy="12066"/>
            </a:xfrm>
            <a:custGeom>
              <a:avLst/>
              <a:gdLst/>
              <a:ahLst/>
              <a:cxnLst/>
              <a:rect l="l" t="t" r="r" b="b"/>
              <a:pathLst>
                <a:path w="400" h="243" extrusionOk="0">
                  <a:moveTo>
                    <a:pt x="346" y="1"/>
                  </a:moveTo>
                  <a:cubicBezTo>
                    <a:pt x="283" y="1"/>
                    <a:pt x="142" y="97"/>
                    <a:pt x="1" y="243"/>
                  </a:cubicBezTo>
                  <a:lnTo>
                    <a:pt x="274" y="243"/>
                  </a:lnTo>
                  <a:cubicBezTo>
                    <a:pt x="354" y="129"/>
                    <a:pt x="399" y="38"/>
                    <a:pt x="371" y="9"/>
                  </a:cubicBezTo>
                  <a:cubicBezTo>
                    <a:pt x="365" y="4"/>
                    <a:pt x="357" y="1"/>
                    <a:pt x="346"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1" name="Google Shape;1351;p37"/>
            <p:cNvSpPr/>
            <p:nvPr/>
          </p:nvSpPr>
          <p:spPr>
            <a:xfrm>
              <a:off x="-727956" y="2156816"/>
              <a:ext cx="19266" cy="11421"/>
            </a:xfrm>
            <a:custGeom>
              <a:avLst/>
              <a:gdLst/>
              <a:ahLst/>
              <a:cxnLst/>
              <a:rect l="l" t="t" r="r" b="b"/>
              <a:pathLst>
                <a:path w="388" h="230" extrusionOk="0">
                  <a:moveTo>
                    <a:pt x="342" y="1"/>
                  </a:moveTo>
                  <a:cubicBezTo>
                    <a:pt x="281" y="1"/>
                    <a:pt x="139" y="92"/>
                    <a:pt x="1" y="229"/>
                  </a:cubicBezTo>
                  <a:lnTo>
                    <a:pt x="268" y="229"/>
                  </a:lnTo>
                  <a:cubicBezTo>
                    <a:pt x="348" y="127"/>
                    <a:pt x="388" y="36"/>
                    <a:pt x="365" y="7"/>
                  </a:cubicBezTo>
                  <a:cubicBezTo>
                    <a:pt x="360" y="3"/>
                    <a:pt x="352" y="1"/>
                    <a:pt x="342"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2" name="Google Shape;1352;p37"/>
            <p:cNvSpPr/>
            <p:nvPr/>
          </p:nvSpPr>
          <p:spPr>
            <a:xfrm>
              <a:off x="-789876" y="2156816"/>
              <a:ext cx="19862" cy="11719"/>
            </a:xfrm>
            <a:custGeom>
              <a:avLst/>
              <a:gdLst/>
              <a:ahLst/>
              <a:cxnLst/>
              <a:rect l="l" t="t" r="r" b="b"/>
              <a:pathLst>
                <a:path w="400" h="236" extrusionOk="0">
                  <a:moveTo>
                    <a:pt x="52" y="1"/>
                  </a:moveTo>
                  <a:cubicBezTo>
                    <a:pt x="42" y="1"/>
                    <a:pt x="34" y="3"/>
                    <a:pt x="29" y="7"/>
                  </a:cubicBezTo>
                  <a:cubicBezTo>
                    <a:pt x="0" y="36"/>
                    <a:pt x="40" y="127"/>
                    <a:pt x="126" y="235"/>
                  </a:cubicBezTo>
                  <a:lnTo>
                    <a:pt x="399" y="235"/>
                  </a:lnTo>
                  <a:cubicBezTo>
                    <a:pt x="256" y="92"/>
                    <a:pt x="113" y="1"/>
                    <a:pt x="52"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3" name="Google Shape;1353;p37"/>
            <p:cNvSpPr/>
            <p:nvPr/>
          </p:nvSpPr>
          <p:spPr>
            <a:xfrm>
              <a:off x="-1076087" y="2017883"/>
              <a:ext cx="33716" cy="30587"/>
            </a:xfrm>
            <a:custGeom>
              <a:avLst/>
              <a:gdLst/>
              <a:ahLst/>
              <a:cxnLst/>
              <a:rect l="l" t="t" r="r" b="b"/>
              <a:pathLst>
                <a:path w="679" h="616" extrusionOk="0">
                  <a:moveTo>
                    <a:pt x="614" y="0"/>
                  </a:moveTo>
                  <a:cubicBezTo>
                    <a:pt x="551" y="0"/>
                    <a:pt x="410" y="96"/>
                    <a:pt x="269" y="237"/>
                  </a:cubicBezTo>
                  <a:cubicBezTo>
                    <a:pt x="103" y="402"/>
                    <a:pt x="1" y="567"/>
                    <a:pt x="41" y="607"/>
                  </a:cubicBezTo>
                  <a:cubicBezTo>
                    <a:pt x="47" y="613"/>
                    <a:pt x="55" y="616"/>
                    <a:pt x="66" y="616"/>
                  </a:cubicBezTo>
                  <a:cubicBezTo>
                    <a:pt x="129" y="616"/>
                    <a:pt x="270" y="520"/>
                    <a:pt x="411" y="379"/>
                  </a:cubicBezTo>
                  <a:cubicBezTo>
                    <a:pt x="576" y="214"/>
                    <a:pt x="679" y="49"/>
                    <a:pt x="639" y="9"/>
                  </a:cubicBezTo>
                  <a:cubicBezTo>
                    <a:pt x="633" y="3"/>
                    <a:pt x="624" y="0"/>
                    <a:pt x="614"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4" name="Google Shape;1354;p37"/>
            <p:cNvSpPr/>
            <p:nvPr/>
          </p:nvSpPr>
          <p:spPr>
            <a:xfrm>
              <a:off x="-836800" y="1972896"/>
              <a:ext cx="33666" cy="30885"/>
            </a:xfrm>
            <a:custGeom>
              <a:avLst/>
              <a:gdLst/>
              <a:ahLst/>
              <a:cxnLst/>
              <a:rect l="l" t="t" r="r" b="b"/>
              <a:pathLst>
                <a:path w="678" h="622" extrusionOk="0">
                  <a:moveTo>
                    <a:pt x="613" y="1"/>
                  </a:moveTo>
                  <a:cubicBezTo>
                    <a:pt x="550" y="1"/>
                    <a:pt x="409" y="96"/>
                    <a:pt x="268" y="237"/>
                  </a:cubicBezTo>
                  <a:cubicBezTo>
                    <a:pt x="103" y="408"/>
                    <a:pt x="0" y="573"/>
                    <a:pt x="40" y="613"/>
                  </a:cubicBezTo>
                  <a:cubicBezTo>
                    <a:pt x="46" y="619"/>
                    <a:pt x="54" y="622"/>
                    <a:pt x="65" y="622"/>
                  </a:cubicBezTo>
                  <a:cubicBezTo>
                    <a:pt x="128" y="622"/>
                    <a:pt x="269" y="526"/>
                    <a:pt x="410" y="385"/>
                  </a:cubicBezTo>
                  <a:cubicBezTo>
                    <a:pt x="575" y="215"/>
                    <a:pt x="678" y="49"/>
                    <a:pt x="638" y="10"/>
                  </a:cubicBezTo>
                  <a:cubicBezTo>
                    <a:pt x="632" y="4"/>
                    <a:pt x="624" y="1"/>
                    <a:pt x="613"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5" name="Google Shape;1355;p37"/>
            <p:cNvSpPr/>
            <p:nvPr/>
          </p:nvSpPr>
          <p:spPr>
            <a:xfrm>
              <a:off x="-850107" y="2053932"/>
              <a:ext cx="14748" cy="12662"/>
            </a:xfrm>
            <a:custGeom>
              <a:avLst/>
              <a:gdLst/>
              <a:ahLst/>
              <a:cxnLst/>
              <a:rect l="l" t="t" r="r" b="b"/>
              <a:pathLst>
                <a:path w="297" h="255" extrusionOk="0">
                  <a:moveTo>
                    <a:pt x="171" y="1"/>
                  </a:moveTo>
                  <a:cubicBezTo>
                    <a:pt x="57" y="1"/>
                    <a:pt x="0" y="137"/>
                    <a:pt x="80" y="217"/>
                  </a:cubicBezTo>
                  <a:cubicBezTo>
                    <a:pt x="106" y="243"/>
                    <a:pt x="137" y="254"/>
                    <a:pt x="168" y="254"/>
                  </a:cubicBezTo>
                  <a:cubicBezTo>
                    <a:pt x="234" y="254"/>
                    <a:pt x="296" y="203"/>
                    <a:pt x="296" y="126"/>
                  </a:cubicBezTo>
                  <a:cubicBezTo>
                    <a:pt x="296" y="58"/>
                    <a:pt x="240" y="1"/>
                    <a:pt x="171"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6" name="Google Shape;1356;p37"/>
            <p:cNvSpPr/>
            <p:nvPr/>
          </p:nvSpPr>
          <p:spPr>
            <a:xfrm>
              <a:off x="-836800" y="2109793"/>
              <a:ext cx="33666" cy="30587"/>
            </a:xfrm>
            <a:custGeom>
              <a:avLst/>
              <a:gdLst/>
              <a:ahLst/>
              <a:cxnLst/>
              <a:rect l="l" t="t" r="r" b="b"/>
              <a:pathLst>
                <a:path w="678" h="616" extrusionOk="0">
                  <a:moveTo>
                    <a:pt x="65" y="0"/>
                  </a:moveTo>
                  <a:cubicBezTo>
                    <a:pt x="54" y="0"/>
                    <a:pt x="46" y="3"/>
                    <a:pt x="40" y="9"/>
                  </a:cubicBezTo>
                  <a:cubicBezTo>
                    <a:pt x="0" y="49"/>
                    <a:pt x="103" y="214"/>
                    <a:pt x="268" y="379"/>
                  </a:cubicBezTo>
                  <a:cubicBezTo>
                    <a:pt x="409" y="520"/>
                    <a:pt x="550" y="616"/>
                    <a:pt x="613" y="616"/>
                  </a:cubicBezTo>
                  <a:cubicBezTo>
                    <a:pt x="624" y="616"/>
                    <a:pt x="632" y="613"/>
                    <a:pt x="638" y="607"/>
                  </a:cubicBezTo>
                  <a:cubicBezTo>
                    <a:pt x="678" y="567"/>
                    <a:pt x="575" y="402"/>
                    <a:pt x="410" y="237"/>
                  </a:cubicBezTo>
                  <a:cubicBezTo>
                    <a:pt x="269" y="96"/>
                    <a:pt x="128" y="0"/>
                    <a:pt x="65"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7" name="Google Shape;1357;p37"/>
            <p:cNvSpPr/>
            <p:nvPr/>
          </p:nvSpPr>
          <p:spPr>
            <a:xfrm>
              <a:off x="-850107" y="2152894"/>
              <a:ext cx="14748" cy="12662"/>
            </a:xfrm>
            <a:custGeom>
              <a:avLst/>
              <a:gdLst/>
              <a:ahLst/>
              <a:cxnLst/>
              <a:rect l="l" t="t" r="r" b="b"/>
              <a:pathLst>
                <a:path w="297" h="255" extrusionOk="0">
                  <a:moveTo>
                    <a:pt x="171" y="1"/>
                  </a:moveTo>
                  <a:cubicBezTo>
                    <a:pt x="57" y="1"/>
                    <a:pt x="0" y="138"/>
                    <a:pt x="80" y="217"/>
                  </a:cubicBezTo>
                  <a:cubicBezTo>
                    <a:pt x="106" y="243"/>
                    <a:pt x="137" y="255"/>
                    <a:pt x="168" y="255"/>
                  </a:cubicBezTo>
                  <a:cubicBezTo>
                    <a:pt x="234" y="255"/>
                    <a:pt x="296" y="203"/>
                    <a:pt x="296" y="126"/>
                  </a:cubicBezTo>
                  <a:cubicBezTo>
                    <a:pt x="296" y="58"/>
                    <a:pt x="240" y="1"/>
                    <a:pt x="171"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8" name="Google Shape;1358;p37"/>
            <p:cNvSpPr/>
            <p:nvPr/>
          </p:nvSpPr>
          <p:spPr>
            <a:xfrm>
              <a:off x="-836800" y="2017883"/>
              <a:ext cx="33666" cy="30587"/>
            </a:xfrm>
            <a:custGeom>
              <a:avLst/>
              <a:gdLst/>
              <a:ahLst/>
              <a:cxnLst/>
              <a:rect l="l" t="t" r="r" b="b"/>
              <a:pathLst>
                <a:path w="678" h="616" extrusionOk="0">
                  <a:moveTo>
                    <a:pt x="65" y="0"/>
                  </a:moveTo>
                  <a:cubicBezTo>
                    <a:pt x="54" y="0"/>
                    <a:pt x="46" y="3"/>
                    <a:pt x="40" y="9"/>
                  </a:cubicBezTo>
                  <a:cubicBezTo>
                    <a:pt x="0" y="49"/>
                    <a:pt x="103" y="214"/>
                    <a:pt x="268" y="379"/>
                  </a:cubicBezTo>
                  <a:cubicBezTo>
                    <a:pt x="409" y="520"/>
                    <a:pt x="550" y="616"/>
                    <a:pt x="613" y="616"/>
                  </a:cubicBezTo>
                  <a:cubicBezTo>
                    <a:pt x="624" y="616"/>
                    <a:pt x="632" y="613"/>
                    <a:pt x="638" y="607"/>
                  </a:cubicBezTo>
                  <a:cubicBezTo>
                    <a:pt x="678" y="567"/>
                    <a:pt x="575" y="402"/>
                    <a:pt x="410" y="237"/>
                  </a:cubicBezTo>
                  <a:cubicBezTo>
                    <a:pt x="269" y="96"/>
                    <a:pt x="128" y="0"/>
                    <a:pt x="65"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9" name="Google Shape;1359;p37"/>
            <p:cNvSpPr/>
            <p:nvPr/>
          </p:nvSpPr>
          <p:spPr>
            <a:xfrm>
              <a:off x="-885759" y="2109793"/>
              <a:ext cx="34014" cy="30587"/>
            </a:xfrm>
            <a:custGeom>
              <a:avLst/>
              <a:gdLst/>
              <a:ahLst/>
              <a:cxnLst/>
              <a:rect l="l" t="t" r="r" b="b"/>
              <a:pathLst>
                <a:path w="685" h="616" extrusionOk="0">
                  <a:moveTo>
                    <a:pt x="619" y="0"/>
                  </a:moveTo>
                  <a:cubicBezTo>
                    <a:pt x="555" y="0"/>
                    <a:pt x="410" y="96"/>
                    <a:pt x="274" y="237"/>
                  </a:cubicBezTo>
                  <a:cubicBezTo>
                    <a:pt x="103" y="402"/>
                    <a:pt x="1" y="567"/>
                    <a:pt x="41" y="607"/>
                  </a:cubicBezTo>
                  <a:cubicBezTo>
                    <a:pt x="46" y="613"/>
                    <a:pt x="55" y="616"/>
                    <a:pt x="66" y="616"/>
                  </a:cubicBezTo>
                  <a:cubicBezTo>
                    <a:pt x="130" y="616"/>
                    <a:pt x="275" y="520"/>
                    <a:pt x="417" y="379"/>
                  </a:cubicBezTo>
                  <a:cubicBezTo>
                    <a:pt x="582" y="214"/>
                    <a:pt x="684" y="49"/>
                    <a:pt x="644" y="9"/>
                  </a:cubicBezTo>
                  <a:cubicBezTo>
                    <a:pt x="638" y="3"/>
                    <a:pt x="630" y="0"/>
                    <a:pt x="619"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0" name="Google Shape;1360;p37"/>
            <p:cNvSpPr/>
            <p:nvPr/>
          </p:nvSpPr>
          <p:spPr>
            <a:xfrm>
              <a:off x="-885759" y="2017883"/>
              <a:ext cx="34014" cy="30587"/>
            </a:xfrm>
            <a:custGeom>
              <a:avLst/>
              <a:gdLst/>
              <a:ahLst/>
              <a:cxnLst/>
              <a:rect l="l" t="t" r="r" b="b"/>
              <a:pathLst>
                <a:path w="685" h="616" extrusionOk="0">
                  <a:moveTo>
                    <a:pt x="619" y="0"/>
                  </a:moveTo>
                  <a:cubicBezTo>
                    <a:pt x="555" y="0"/>
                    <a:pt x="409" y="96"/>
                    <a:pt x="268" y="237"/>
                  </a:cubicBezTo>
                  <a:cubicBezTo>
                    <a:pt x="103" y="402"/>
                    <a:pt x="1" y="567"/>
                    <a:pt x="41" y="607"/>
                  </a:cubicBezTo>
                  <a:cubicBezTo>
                    <a:pt x="46" y="613"/>
                    <a:pt x="55" y="616"/>
                    <a:pt x="66" y="616"/>
                  </a:cubicBezTo>
                  <a:cubicBezTo>
                    <a:pt x="129" y="616"/>
                    <a:pt x="270" y="520"/>
                    <a:pt x="411" y="379"/>
                  </a:cubicBezTo>
                  <a:cubicBezTo>
                    <a:pt x="582" y="214"/>
                    <a:pt x="684" y="49"/>
                    <a:pt x="644" y="9"/>
                  </a:cubicBezTo>
                  <a:cubicBezTo>
                    <a:pt x="638" y="3"/>
                    <a:pt x="630" y="0"/>
                    <a:pt x="619"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1" name="Google Shape;1361;p37"/>
            <p:cNvSpPr/>
            <p:nvPr/>
          </p:nvSpPr>
          <p:spPr>
            <a:xfrm>
              <a:off x="-885759" y="2064806"/>
              <a:ext cx="34014" cy="30885"/>
            </a:xfrm>
            <a:custGeom>
              <a:avLst/>
              <a:gdLst/>
              <a:ahLst/>
              <a:cxnLst/>
              <a:rect l="l" t="t" r="r" b="b"/>
              <a:pathLst>
                <a:path w="685" h="622" extrusionOk="0">
                  <a:moveTo>
                    <a:pt x="66" y="1"/>
                  </a:moveTo>
                  <a:cubicBezTo>
                    <a:pt x="55" y="1"/>
                    <a:pt x="46" y="4"/>
                    <a:pt x="41" y="9"/>
                  </a:cubicBezTo>
                  <a:cubicBezTo>
                    <a:pt x="1" y="49"/>
                    <a:pt x="103" y="220"/>
                    <a:pt x="268" y="385"/>
                  </a:cubicBezTo>
                  <a:cubicBezTo>
                    <a:pt x="414" y="526"/>
                    <a:pt x="556" y="622"/>
                    <a:pt x="619" y="622"/>
                  </a:cubicBezTo>
                  <a:cubicBezTo>
                    <a:pt x="630" y="622"/>
                    <a:pt x="638" y="619"/>
                    <a:pt x="644" y="613"/>
                  </a:cubicBezTo>
                  <a:cubicBezTo>
                    <a:pt x="684" y="573"/>
                    <a:pt x="582" y="408"/>
                    <a:pt x="417" y="237"/>
                  </a:cubicBezTo>
                  <a:cubicBezTo>
                    <a:pt x="271" y="96"/>
                    <a:pt x="129" y="1"/>
                    <a:pt x="66"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2" name="Google Shape;1362;p37"/>
            <p:cNvSpPr/>
            <p:nvPr/>
          </p:nvSpPr>
          <p:spPr>
            <a:xfrm>
              <a:off x="-850107" y="1954971"/>
              <a:ext cx="14748" cy="12662"/>
            </a:xfrm>
            <a:custGeom>
              <a:avLst/>
              <a:gdLst/>
              <a:ahLst/>
              <a:cxnLst/>
              <a:rect l="l" t="t" r="r" b="b"/>
              <a:pathLst>
                <a:path w="297" h="255" extrusionOk="0">
                  <a:moveTo>
                    <a:pt x="171" y="0"/>
                  </a:moveTo>
                  <a:cubicBezTo>
                    <a:pt x="57" y="0"/>
                    <a:pt x="0" y="137"/>
                    <a:pt x="80" y="217"/>
                  </a:cubicBezTo>
                  <a:cubicBezTo>
                    <a:pt x="106" y="243"/>
                    <a:pt x="138" y="254"/>
                    <a:pt x="169" y="254"/>
                  </a:cubicBezTo>
                  <a:cubicBezTo>
                    <a:pt x="234" y="254"/>
                    <a:pt x="296" y="204"/>
                    <a:pt x="296" y="131"/>
                  </a:cubicBezTo>
                  <a:cubicBezTo>
                    <a:pt x="296" y="57"/>
                    <a:pt x="240" y="0"/>
                    <a:pt x="171"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3" name="Google Shape;1363;p37"/>
            <p:cNvSpPr/>
            <p:nvPr/>
          </p:nvSpPr>
          <p:spPr>
            <a:xfrm>
              <a:off x="-790422" y="2017883"/>
              <a:ext cx="33666" cy="30587"/>
            </a:xfrm>
            <a:custGeom>
              <a:avLst/>
              <a:gdLst/>
              <a:ahLst/>
              <a:cxnLst/>
              <a:rect l="l" t="t" r="r" b="b"/>
              <a:pathLst>
                <a:path w="678" h="616" extrusionOk="0">
                  <a:moveTo>
                    <a:pt x="613" y="0"/>
                  </a:moveTo>
                  <a:cubicBezTo>
                    <a:pt x="550" y="0"/>
                    <a:pt x="409" y="96"/>
                    <a:pt x="268" y="237"/>
                  </a:cubicBezTo>
                  <a:cubicBezTo>
                    <a:pt x="103" y="402"/>
                    <a:pt x="0" y="567"/>
                    <a:pt x="40" y="607"/>
                  </a:cubicBezTo>
                  <a:cubicBezTo>
                    <a:pt x="46" y="613"/>
                    <a:pt x="54" y="616"/>
                    <a:pt x="65" y="616"/>
                  </a:cubicBezTo>
                  <a:cubicBezTo>
                    <a:pt x="128" y="616"/>
                    <a:pt x="269" y="520"/>
                    <a:pt x="410" y="379"/>
                  </a:cubicBezTo>
                  <a:cubicBezTo>
                    <a:pt x="575" y="214"/>
                    <a:pt x="678" y="49"/>
                    <a:pt x="638" y="9"/>
                  </a:cubicBezTo>
                  <a:cubicBezTo>
                    <a:pt x="632" y="3"/>
                    <a:pt x="624" y="0"/>
                    <a:pt x="613"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4" name="Google Shape;1364;p37"/>
            <p:cNvSpPr/>
            <p:nvPr/>
          </p:nvSpPr>
          <p:spPr>
            <a:xfrm>
              <a:off x="-790422" y="1972896"/>
              <a:ext cx="33666" cy="30885"/>
            </a:xfrm>
            <a:custGeom>
              <a:avLst/>
              <a:gdLst/>
              <a:ahLst/>
              <a:cxnLst/>
              <a:rect l="l" t="t" r="r" b="b"/>
              <a:pathLst>
                <a:path w="678" h="622" extrusionOk="0">
                  <a:moveTo>
                    <a:pt x="65" y="1"/>
                  </a:moveTo>
                  <a:cubicBezTo>
                    <a:pt x="54" y="1"/>
                    <a:pt x="46" y="4"/>
                    <a:pt x="40" y="10"/>
                  </a:cubicBezTo>
                  <a:cubicBezTo>
                    <a:pt x="0" y="49"/>
                    <a:pt x="103" y="220"/>
                    <a:pt x="268" y="385"/>
                  </a:cubicBezTo>
                  <a:cubicBezTo>
                    <a:pt x="409" y="526"/>
                    <a:pt x="550" y="622"/>
                    <a:pt x="613" y="622"/>
                  </a:cubicBezTo>
                  <a:cubicBezTo>
                    <a:pt x="624" y="622"/>
                    <a:pt x="632" y="619"/>
                    <a:pt x="638" y="613"/>
                  </a:cubicBezTo>
                  <a:cubicBezTo>
                    <a:pt x="678" y="573"/>
                    <a:pt x="575" y="408"/>
                    <a:pt x="410" y="237"/>
                  </a:cubicBezTo>
                  <a:cubicBezTo>
                    <a:pt x="269" y="96"/>
                    <a:pt x="128" y="1"/>
                    <a:pt x="65"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5" name="Google Shape;1365;p37"/>
            <p:cNvSpPr/>
            <p:nvPr/>
          </p:nvSpPr>
          <p:spPr>
            <a:xfrm>
              <a:off x="-885759" y="1972896"/>
              <a:ext cx="34014" cy="30885"/>
            </a:xfrm>
            <a:custGeom>
              <a:avLst/>
              <a:gdLst/>
              <a:ahLst/>
              <a:cxnLst/>
              <a:rect l="l" t="t" r="r" b="b"/>
              <a:pathLst>
                <a:path w="685" h="622" extrusionOk="0">
                  <a:moveTo>
                    <a:pt x="66" y="1"/>
                  </a:moveTo>
                  <a:cubicBezTo>
                    <a:pt x="55" y="1"/>
                    <a:pt x="46" y="4"/>
                    <a:pt x="41" y="10"/>
                  </a:cubicBezTo>
                  <a:cubicBezTo>
                    <a:pt x="1" y="49"/>
                    <a:pt x="103" y="220"/>
                    <a:pt x="268" y="385"/>
                  </a:cubicBezTo>
                  <a:cubicBezTo>
                    <a:pt x="414" y="526"/>
                    <a:pt x="556" y="622"/>
                    <a:pt x="619" y="622"/>
                  </a:cubicBezTo>
                  <a:cubicBezTo>
                    <a:pt x="630" y="622"/>
                    <a:pt x="638" y="619"/>
                    <a:pt x="644" y="613"/>
                  </a:cubicBezTo>
                  <a:cubicBezTo>
                    <a:pt x="684" y="573"/>
                    <a:pt x="582" y="408"/>
                    <a:pt x="417" y="237"/>
                  </a:cubicBezTo>
                  <a:cubicBezTo>
                    <a:pt x="271" y="96"/>
                    <a:pt x="129" y="1"/>
                    <a:pt x="66"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6" name="Google Shape;1366;p37"/>
            <p:cNvSpPr/>
            <p:nvPr/>
          </p:nvSpPr>
          <p:spPr>
            <a:xfrm>
              <a:off x="-790174" y="1939975"/>
              <a:ext cx="24679" cy="16585"/>
            </a:xfrm>
            <a:custGeom>
              <a:avLst/>
              <a:gdLst/>
              <a:ahLst/>
              <a:cxnLst/>
              <a:rect l="l" t="t" r="r" b="b"/>
              <a:pathLst>
                <a:path w="497" h="334" extrusionOk="0">
                  <a:moveTo>
                    <a:pt x="217" y="0"/>
                  </a:moveTo>
                  <a:cubicBezTo>
                    <a:pt x="80" y="149"/>
                    <a:pt x="1" y="291"/>
                    <a:pt x="35" y="325"/>
                  </a:cubicBezTo>
                  <a:cubicBezTo>
                    <a:pt x="41" y="331"/>
                    <a:pt x="49" y="334"/>
                    <a:pt x="60" y="334"/>
                  </a:cubicBezTo>
                  <a:cubicBezTo>
                    <a:pt x="123" y="334"/>
                    <a:pt x="264" y="238"/>
                    <a:pt x="405" y="97"/>
                  </a:cubicBezTo>
                  <a:cubicBezTo>
                    <a:pt x="439" y="63"/>
                    <a:pt x="468" y="35"/>
                    <a:pt x="49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7" name="Google Shape;1367;p37"/>
            <p:cNvSpPr/>
            <p:nvPr/>
          </p:nvSpPr>
          <p:spPr>
            <a:xfrm>
              <a:off x="-790422" y="2109793"/>
              <a:ext cx="33666" cy="30587"/>
            </a:xfrm>
            <a:custGeom>
              <a:avLst/>
              <a:gdLst/>
              <a:ahLst/>
              <a:cxnLst/>
              <a:rect l="l" t="t" r="r" b="b"/>
              <a:pathLst>
                <a:path w="678" h="616" extrusionOk="0">
                  <a:moveTo>
                    <a:pt x="613" y="0"/>
                  </a:moveTo>
                  <a:cubicBezTo>
                    <a:pt x="550" y="0"/>
                    <a:pt x="409" y="96"/>
                    <a:pt x="268" y="237"/>
                  </a:cubicBezTo>
                  <a:cubicBezTo>
                    <a:pt x="103" y="402"/>
                    <a:pt x="0" y="567"/>
                    <a:pt x="40" y="607"/>
                  </a:cubicBezTo>
                  <a:cubicBezTo>
                    <a:pt x="46" y="613"/>
                    <a:pt x="54" y="616"/>
                    <a:pt x="65" y="616"/>
                  </a:cubicBezTo>
                  <a:cubicBezTo>
                    <a:pt x="128" y="616"/>
                    <a:pt x="269" y="520"/>
                    <a:pt x="410" y="379"/>
                  </a:cubicBezTo>
                  <a:cubicBezTo>
                    <a:pt x="575" y="214"/>
                    <a:pt x="678" y="49"/>
                    <a:pt x="638" y="9"/>
                  </a:cubicBezTo>
                  <a:cubicBezTo>
                    <a:pt x="632" y="3"/>
                    <a:pt x="624" y="0"/>
                    <a:pt x="613"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8" name="Google Shape;1368;p37"/>
            <p:cNvSpPr/>
            <p:nvPr/>
          </p:nvSpPr>
          <p:spPr>
            <a:xfrm>
              <a:off x="-1018388" y="1939975"/>
              <a:ext cx="24927" cy="16585"/>
            </a:xfrm>
            <a:custGeom>
              <a:avLst/>
              <a:gdLst/>
              <a:ahLst/>
              <a:cxnLst/>
              <a:rect l="l" t="t" r="r" b="b"/>
              <a:pathLst>
                <a:path w="502" h="334" extrusionOk="0">
                  <a:moveTo>
                    <a:pt x="1" y="0"/>
                  </a:moveTo>
                  <a:cubicBezTo>
                    <a:pt x="23" y="35"/>
                    <a:pt x="58" y="63"/>
                    <a:pt x="86" y="97"/>
                  </a:cubicBezTo>
                  <a:cubicBezTo>
                    <a:pt x="227" y="238"/>
                    <a:pt x="372" y="334"/>
                    <a:pt x="437" y="334"/>
                  </a:cubicBezTo>
                  <a:cubicBezTo>
                    <a:pt x="448" y="334"/>
                    <a:pt x="456" y="331"/>
                    <a:pt x="462" y="325"/>
                  </a:cubicBezTo>
                  <a:cubicBezTo>
                    <a:pt x="502" y="285"/>
                    <a:pt x="416" y="149"/>
                    <a:pt x="280"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9" name="Google Shape;1369;p37"/>
            <p:cNvSpPr/>
            <p:nvPr/>
          </p:nvSpPr>
          <p:spPr>
            <a:xfrm>
              <a:off x="-828060" y="1939975"/>
              <a:ext cx="24927" cy="16585"/>
            </a:xfrm>
            <a:custGeom>
              <a:avLst/>
              <a:gdLst/>
              <a:ahLst/>
              <a:cxnLst/>
              <a:rect l="l" t="t" r="r" b="b"/>
              <a:pathLst>
                <a:path w="502" h="334" extrusionOk="0">
                  <a:moveTo>
                    <a:pt x="1" y="0"/>
                  </a:moveTo>
                  <a:cubicBezTo>
                    <a:pt x="29" y="35"/>
                    <a:pt x="58" y="63"/>
                    <a:pt x="92" y="97"/>
                  </a:cubicBezTo>
                  <a:cubicBezTo>
                    <a:pt x="233" y="238"/>
                    <a:pt x="374" y="334"/>
                    <a:pt x="437" y="334"/>
                  </a:cubicBezTo>
                  <a:cubicBezTo>
                    <a:pt x="448" y="334"/>
                    <a:pt x="456" y="331"/>
                    <a:pt x="462" y="325"/>
                  </a:cubicBezTo>
                  <a:cubicBezTo>
                    <a:pt x="502" y="285"/>
                    <a:pt x="416" y="149"/>
                    <a:pt x="280"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0" name="Google Shape;1370;p37"/>
            <p:cNvSpPr/>
            <p:nvPr/>
          </p:nvSpPr>
          <p:spPr>
            <a:xfrm>
              <a:off x="-804871" y="2096089"/>
              <a:ext cx="14748" cy="12612"/>
            </a:xfrm>
            <a:custGeom>
              <a:avLst/>
              <a:gdLst/>
              <a:ahLst/>
              <a:cxnLst/>
              <a:rect l="l" t="t" r="r" b="b"/>
              <a:pathLst>
                <a:path w="297" h="254" extrusionOk="0">
                  <a:moveTo>
                    <a:pt x="171" y="0"/>
                  </a:moveTo>
                  <a:cubicBezTo>
                    <a:pt x="58" y="0"/>
                    <a:pt x="1" y="137"/>
                    <a:pt x="80" y="217"/>
                  </a:cubicBezTo>
                  <a:cubicBezTo>
                    <a:pt x="108" y="242"/>
                    <a:pt x="140" y="254"/>
                    <a:pt x="171" y="254"/>
                  </a:cubicBezTo>
                  <a:cubicBezTo>
                    <a:pt x="236" y="254"/>
                    <a:pt x="297" y="203"/>
                    <a:pt x="297" y="126"/>
                  </a:cubicBezTo>
                  <a:cubicBezTo>
                    <a:pt x="297" y="57"/>
                    <a:pt x="240" y="0"/>
                    <a:pt x="171"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1" name="Google Shape;1371;p37"/>
            <p:cNvSpPr/>
            <p:nvPr/>
          </p:nvSpPr>
          <p:spPr>
            <a:xfrm>
              <a:off x="-804871" y="2005022"/>
              <a:ext cx="14748" cy="12612"/>
            </a:xfrm>
            <a:custGeom>
              <a:avLst/>
              <a:gdLst/>
              <a:ahLst/>
              <a:cxnLst/>
              <a:rect l="l" t="t" r="r" b="b"/>
              <a:pathLst>
                <a:path w="297" h="254" extrusionOk="0">
                  <a:moveTo>
                    <a:pt x="171" y="0"/>
                  </a:moveTo>
                  <a:cubicBezTo>
                    <a:pt x="58" y="0"/>
                    <a:pt x="1" y="137"/>
                    <a:pt x="80" y="217"/>
                  </a:cubicBezTo>
                  <a:cubicBezTo>
                    <a:pt x="106" y="242"/>
                    <a:pt x="138" y="254"/>
                    <a:pt x="169" y="254"/>
                  </a:cubicBezTo>
                  <a:cubicBezTo>
                    <a:pt x="234" y="254"/>
                    <a:pt x="297" y="203"/>
                    <a:pt x="297" y="126"/>
                  </a:cubicBezTo>
                  <a:cubicBezTo>
                    <a:pt x="297" y="57"/>
                    <a:pt x="240" y="0"/>
                    <a:pt x="171"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2" name="Google Shape;1372;p37"/>
            <p:cNvSpPr/>
            <p:nvPr/>
          </p:nvSpPr>
          <p:spPr>
            <a:xfrm>
              <a:off x="-836800" y="2064806"/>
              <a:ext cx="33666" cy="30885"/>
            </a:xfrm>
            <a:custGeom>
              <a:avLst/>
              <a:gdLst/>
              <a:ahLst/>
              <a:cxnLst/>
              <a:rect l="l" t="t" r="r" b="b"/>
              <a:pathLst>
                <a:path w="678" h="622" extrusionOk="0">
                  <a:moveTo>
                    <a:pt x="613" y="1"/>
                  </a:moveTo>
                  <a:cubicBezTo>
                    <a:pt x="550" y="1"/>
                    <a:pt x="409" y="96"/>
                    <a:pt x="268" y="237"/>
                  </a:cubicBezTo>
                  <a:cubicBezTo>
                    <a:pt x="103" y="402"/>
                    <a:pt x="0" y="573"/>
                    <a:pt x="40" y="613"/>
                  </a:cubicBezTo>
                  <a:cubicBezTo>
                    <a:pt x="46" y="619"/>
                    <a:pt x="54" y="622"/>
                    <a:pt x="65" y="622"/>
                  </a:cubicBezTo>
                  <a:cubicBezTo>
                    <a:pt x="128" y="622"/>
                    <a:pt x="269" y="526"/>
                    <a:pt x="410" y="385"/>
                  </a:cubicBezTo>
                  <a:cubicBezTo>
                    <a:pt x="575" y="220"/>
                    <a:pt x="678" y="49"/>
                    <a:pt x="638" y="9"/>
                  </a:cubicBezTo>
                  <a:cubicBezTo>
                    <a:pt x="632" y="4"/>
                    <a:pt x="624" y="1"/>
                    <a:pt x="613"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3" name="Google Shape;1373;p37"/>
            <p:cNvSpPr/>
            <p:nvPr/>
          </p:nvSpPr>
          <p:spPr>
            <a:xfrm>
              <a:off x="-943160" y="2152894"/>
              <a:ext cx="12513" cy="12513"/>
            </a:xfrm>
            <a:custGeom>
              <a:avLst/>
              <a:gdLst/>
              <a:ahLst/>
              <a:cxnLst/>
              <a:rect l="l" t="t" r="r" b="b"/>
              <a:pathLst>
                <a:path w="252" h="252" extrusionOk="0">
                  <a:moveTo>
                    <a:pt x="126" y="1"/>
                  </a:moveTo>
                  <a:cubicBezTo>
                    <a:pt x="58" y="1"/>
                    <a:pt x="1" y="58"/>
                    <a:pt x="1" y="126"/>
                  </a:cubicBezTo>
                  <a:cubicBezTo>
                    <a:pt x="1" y="195"/>
                    <a:pt x="58" y="252"/>
                    <a:pt x="126" y="252"/>
                  </a:cubicBezTo>
                  <a:cubicBezTo>
                    <a:pt x="194" y="252"/>
                    <a:pt x="251" y="195"/>
                    <a:pt x="251" y="126"/>
                  </a:cubicBezTo>
                  <a:cubicBezTo>
                    <a:pt x="251" y="58"/>
                    <a:pt x="194" y="1"/>
                    <a:pt x="126"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4" name="Google Shape;1374;p37"/>
            <p:cNvSpPr/>
            <p:nvPr/>
          </p:nvSpPr>
          <p:spPr>
            <a:xfrm>
              <a:off x="-885461" y="1939975"/>
              <a:ext cx="24629" cy="16585"/>
            </a:xfrm>
            <a:custGeom>
              <a:avLst/>
              <a:gdLst/>
              <a:ahLst/>
              <a:cxnLst/>
              <a:rect l="l" t="t" r="r" b="b"/>
              <a:pathLst>
                <a:path w="496" h="334" extrusionOk="0">
                  <a:moveTo>
                    <a:pt x="217" y="0"/>
                  </a:moveTo>
                  <a:cubicBezTo>
                    <a:pt x="80" y="149"/>
                    <a:pt x="0" y="291"/>
                    <a:pt x="35" y="325"/>
                  </a:cubicBezTo>
                  <a:cubicBezTo>
                    <a:pt x="40" y="331"/>
                    <a:pt x="49" y="334"/>
                    <a:pt x="60" y="334"/>
                  </a:cubicBezTo>
                  <a:cubicBezTo>
                    <a:pt x="123" y="334"/>
                    <a:pt x="264" y="238"/>
                    <a:pt x="405" y="97"/>
                  </a:cubicBezTo>
                  <a:cubicBezTo>
                    <a:pt x="439" y="63"/>
                    <a:pt x="467" y="35"/>
                    <a:pt x="49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5" name="Google Shape;1375;p37"/>
            <p:cNvSpPr/>
            <p:nvPr/>
          </p:nvSpPr>
          <p:spPr>
            <a:xfrm>
              <a:off x="-981047" y="2109793"/>
              <a:ext cx="33716" cy="30587"/>
            </a:xfrm>
            <a:custGeom>
              <a:avLst/>
              <a:gdLst/>
              <a:ahLst/>
              <a:cxnLst/>
              <a:rect l="l" t="t" r="r" b="b"/>
              <a:pathLst>
                <a:path w="679" h="616" extrusionOk="0">
                  <a:moveTo>
                    <a:pt x="614" y="0"/>
                  </a:moveTo>
                  <a:cubicBezTo>
                    <a:pt x="552" y="0"/>
                    <a:pt x="414" y="96"/>
                    <a:pt x="268" y="237"/>
                  </a:cubicBezTo>
                  <a:cubicBezTo>
                    <a:pt x="103" y="402"/>
                    <a:pt x="0" y="567"/>
                    <a:pt x="40" y="607"/>
                  </a:cubicBezTo>
                  <a:cubicBezTo>
                    <a:pt x="46" y="613"/>
                    <a:pt x="55" y="616"/>
                    <a:pt x="65" y="616"/>
                  </a:cubicBezTo>
                  <a:cubicBezTo>
                    <a:pt x="128" y="616"/>
                    <a:pt x="269" y="520"/>
                    <a:pt x="411" y="379"/>
                  </a:cubicBezTo>
                  <a:cubicBezTo>
                    <a:pt x="576" y="214"/>
                    <a:pt x="678" y="49"/>
                    <a:pt x="638" y="9"/>
                  </a:cubicBezTo>
                  <a:cubicBezTo>
                    <a:pt x="633" y="3"/>
                    <a:pt x="624" y="0"/>
                    <a:pt x="614"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6" name="Google Shape;1376;p37"/>
            <p:cNvSpPr/>
            <p:nvPr/>
          </p:nvSpPr>
          <p:spPr>
            <a:xfrm>
              <a:off x="-945395" y="1954971"/>
              <a:ext cx="14748" cy="12662"/>
            </a:xfrm>
            <a:custGeom>
              <a:avLst/>
              <a:gdLst/>
              <a:ahLst/>
              <a:cxnLst/>
              <a:rect l="l" t="t" r="r" b="b"/>
              <a:pathLst>
                <a:path w="297" h="255" extrusionOk="0">
                  <a:moveTo>
                    <a:pt x="171" y="0"/>
                  </a:moveTo>
                  <a:cubicBezTo>
                    <a:pt x="57" y="0"/>
                    <a:pt x="0" y="137"/>
                    <a:pt x="80" y="217"/>
                  </a:cubicBezTo>
                  <a:cubicBezTo>
                    <a:pt x="106" y="243"/>
                    <a:pt x="138" y="254"/>
                    <a:pt x="169" y="254"/>
                  </a:cubicBezTo>
                  <a:cubicBezTo>
                    <a:pt x="234" y="254"/>
                    <a:pt x="296" y="204"/>
                    <a:pt x="296" y="131"/>
                  </a:cubicBezTo>
                  <a:cubicBezTo>
                    <a:pt x="296" y="57"/>
                    <a:pt x="239" y="0"/>
                    <a:pt x="171"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7" name="Google Shape;1377;p37"/>
            <p:cNvSpPr/>
            <p:nvPr/>
          </p:nvSpPr>
          <p:spPr>
            <a:xfrm>
              <a:off x="-981047" y="2064806"/>
              <a:ext cx="33964" cy="30885"/>
            </a:xfrm>
            <a:custGeom>
              <a:avLst/>
              <a:gdLst/>
              <a:ahLst/>
              <a:cxnLst/>
              <a:rect l="l" t="t" r="r" b="b"/>
              <a:pathLst>
                <a:path w="684" h="622" extrusionOk="0">
                  <a:moveTo>
                    <a:pt x="66" y="1"/>
                  </a:moveTo>
                  <a:cubicBezTo>
                    <a:pt x="55" y="1"/>
                    <a:pt x="46" y="4"/>
                    <a:pt x="40" y="9"/>
                  </a:cubicBezTo>
                  <a:cubicBezTo>
                    <a:pt x="0" y="49"/>
                    <a:pt x="103" y="220"/>
                    <a:pt x="274" y="385"/>
                  </a:cubicBezTo>
                  <a:cubicBezTo>
                    <a:pt x="415" y="526"/>
                    <a:pt x="556" y="622"/>
                    <a:pt x="619" y="622"/>
                  </a:cubicBezTo>
                  <a:cubicBezTo>
                    <a:pt x="630" y="622"/>
                    <a:pt x="638" y="619"/>
                    <a:pt x="644" y="613"/>
                  </a:cubicBezTo>
                  <a:cubicBezTo>
                    <a:pt x="684" y="573"/>
                    <a:pt x="581" y="408"/>
                    <a:pt x="416" y="237"/>
                  </a:cubicBezTo>
                  <a:cubicBezTo>
                    <a:pt x="275" y="96"/>
                    <a:pt x="130" y="1"/>
                    <a:pt x="66"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8" name="Google Shape;1378;p37"/>
            <p:cNvSpPr/>
            <p:nvPr/>
          </p:nvSpPr>
          <p:spPr>
            <a:xfrm>
              <a:off x="-992915" y="2005022"/>
              <a:ext cx="12463" cy="12463"/>
            </a:xfrm>
            <a:custGeom>
              <a:avLst/>
              <a:gdLst/>
              <a:ahLst/>
              <a:cxnLst/>
              <a:rect l="l" t="t" r="r" b="b"/>
              <a:pathLst>
                <a:path w="251" h="251" extrusionOk="0">
                  <a:moveTo>
                    <a:pt x="126" y="0"/>
                  </a:moveTo>
                  <a:cubicBezTo>
                    <a:pt x="57" y="0"/>
                    <a:pt x="0" y="57"/>
                    <a:pt x="0" y="126"/>
                  </a:cubicBezTo>
                  <a:cubicBezTo>
                    <a:pt x="0" y="194"/>
                    <a:pt x="57" y="251"/>
                    <a:pt x="126" y="251"/>
                  </a:cubicBezTo>
                  <a:cubicBezTo>
                    <a:pt x="194" y="251"/>
                    <a:pt x="251" y="194"/>
                    <a:pt x="251" y="126"/>
                  </a:cubicBezTo>
                  <a:cubicBezTo>
                    <a:pt x="251" y="57"/>
                    <a:pt x="194" y="0"/>
                    <a:pt x="12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9" name="Google Shape;1379;p37"/>
            <p:cNvSpPr/>
            <p:nvPr/>
          </p:nvSpPr>
          <p:spPr>
            <a:xfrm>
              <a:off x="-981047" y="1972896"/>
              <a:ext cx="33964" cy="30885"/>
            </a:xfrm>
            <a:custGeom>
              <a:avLst/>
              <a:gdLst/>
              <a:ahLst/>
              <a:cxnLst/>
              <a:rect l="l" t="t" r="r" b="b"/>
              <a:pathLst>
                <a:path w="684" h="622" extrusionOk="0">
                  <a:moveTo>
                    <a:pt x="66" y="1"/>
                  </a:moveTo>
                  <a:cubicBezTo>
                    <a:pt x="55" y="1"/>
                    <a:pt x="46" y="4"/>
                    <a:pt x="40" y="10"/>
                  </a:cubicBezTo>
                  <a:cubicBezTo>
                    <a:pt x="0" y="49"/>
                    <a:pt x="103" y="220"/>
                    <a:pt x="274" y="385"/>
                  </a:cubicBezTo>
                  <a:cubicBezTo>
                    <a:pt x="415" y="526"/>
                    <a:pt x="556" y="622"/>
                    <a:pt x="619" y="622"/>
                  </a:cubicBezTo>
                  <a:cubicBezTo>
                    <a:pt x="630" y="622"/>
                    <a:pt x="638" y="619"/>
                    <a:pt x="644" y="613"/>
                  </a:cubicBezTo>
                  <a:cubicBezTo>
                    <a:pt x="684" y="573"/>
                    <a:pt x="581" y="408"/>
                    <a:pt x="416" y="237"/>
                  </a:cubicBezTo>
                  <a:cubicBezTo>
                    <a:pt x="275" y="96"/>
                    <a:pt x="130" y="1"/>
                    <a:pt x="66"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0" name="Google Shape;1380;p37"/>
            <p:cNvSpPr/>
            <p:nvPr/>
          </p:nvSpPr>
          <p:spPr>
            <a:xfrm>
              <a:off x="-992915" y="2096089"/>
              <a:ext cx="12463" cy="12463"/>
            </a:xfrm>
            <a:custGeom>
              <a:avLst/>
              <a:gdLst/>
              <a:ahLst/>
              <a:cxnLst/>
              <a:rect l="l" t="t" r="r" b="b"/>
              <a:pathLst>
                <a:path w="251" h="251" extrusionOk="0">
                  <a:moveTo>
                    <a:pt x="126" y="0"/>
                  </a:moveTo>
                  <a:cubicBezTo>
                    <a:pt x="57" y="0"/>
                    <a:pt x="0" y="57"/>
                    <a:pt x="0" y="126"/>
                  </a:cubicBezTo>
                  <a:cubicBezTo>
                    <a:pt x="0" y="194"/>
                    <a:pt x="57" y="251"/>
                    <a:pt x="126" y="251"/>
                  </a:cubicBezTo>
                  <a:cubicBezTo>
                    <a:pt x="194" y="251"/>
                    <a:pt x="251" y="194"/>
                    <a:pt x="251" y="126"/>
                  </a:cubicBezTo>
                  <a:cubicBezTo>
                    <a:pt x="251" y="57"/>
                    <a:pt x="194" y="0"/>
                    <a:pt x="12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1" name="Google Shape;1381;p37"/>
            <p:cNvSpPr/>
            <p:nvPr/>
          </p:nvSpPr>
          <p:spPr>
            <a:xfrm>
              <a:off x="-980749" y="1939975"/>
              <a:ext cx="24629" cy="16585"/>
            </a:xfrm>
            <a:custGeom>
              <a:avLst/>
              <a:gdLst/>
              <a:ahLst/>
              <a:cxnLst/>
              <a:rect l="l" t="t" r="r" b="b"/>
              <a:pathLst>
                <a:path w="496" h="334" extrusionOk="0">
                  <a:moveTo>
                    <a:pt x="222" y="0"/>
                  </a:moveTo>
                  <a:cubicBezTo>
                    <a:pt x="80" y="149"/>
                    <a:pt x="0" y="291"/>
                    <a:pt x="34" y="325"/>
                  </a:cubicBezTo>
                  <a:cubicBezTo>
                    <a:pt x="40" y="331"/>
                    <a:pt x="49" y="334"/>
                    <a:pt x="60" y="334"/>
                  </a:cubicBezTo>
                  <a:cubicBezTo>
                    <a:pt x="124" y="334"/>
                    <a:pt x="269" y="238"/>
                    <a:pt x="410" y="97"/>
                  </a:cubicBezTo>
                  <a:cubicBezTo>
                    <a:pt x="439" y="63"/>
                    <a:pt x="467" y="35"/>
                    <a:pt x="49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2" name="Google Shape;1382;p37"/>
            <p:cNvSpPr/>
            <p:nvPr/>
          </p:nvSpPr>
          <p:spPr>
            <a:xfrm>
              <a:off x="-980749" y="2017883"/>
              <a:ext cx="33666" cy="30587"/>
            </a:xfrm>
            <a:custGeom>
              <a:avLst/>
              <a:gdLst/>
              <a:ahLst/>
              <a:cxnLst/>
              <a:rect l="l" t="t" r="r" b="b"/>
              <a:pathLst>
                <a:path w="678" h="616" extrusionOk="0">
                  <a:moveTo>
                    <a:pt x="613" y="0"/>
                  </a:moveTo>
                  <a:cubicBezTo>
                    <a:pt x="550" y="0"/>
                    <a:pt x="409" y="96"/>
                    <a:pt x="268" y="237"/>
                  </a:cubicBezTo>
                  <a:cubicBezTo>
                    <a:pt x="97" y="402"/>
                    <a:pt x="0" y="567"/>
                    <a:pt x="34" y="607"/>
                  </a:cubicBezTo>
                  <a:cubicBezTo>
                    <a:pt x="40" y="613"/>
                    <a:pt x="49" y="616"/>
                    <a:pt x="60" y="616"/>
                  </a:cubicBezTo>
                  <a:cubicBezTo>
                    <a:pt x="124" y="616"/>
                    <a:pt x="269" y="520"/>
                    <a:pt x="410" y="379"/>
                  </a:cubicBezTo>
                  <a:cubicBezTo>
                    <a:pt x="575" y="214"/>
                    <a:pt x="678" y="49"/>
                    <a:pt x="638" y="9"/>
                  </a:cubicBezTo>
                  <a:cubicBezTo>
                    <a:pt x="632" y="3"/>
                    <a:pt x="624" y="0"/>
                    <a:pt x="613"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3" name="Google Shape;1383;p37"/>
            <p:cNvSpPr/>
            <p:nvPr/>
          </p:nvSpPr>
          <p:spPr>
            <a:xfrm>
              <a:off x="-932137" y="2064806"/>
              <a:ext cx="33716" cy="30885"/>
            </a:xfrm>
            <a:custGeom>
              <a:avLst/>
              <a:gdLst/>
              <a:ahLst/>
              <a:cxnLst/>
              <a:rect l="l" t="t" r="r" b="b"/>
              <a:pathLst>
                <a:path w="679" h="622" extrusionOk="0">
                  <a:moveTo>
                    <a:pt x="614" y="1"/>
                  </a:moveTo>
                  <a:cubicBezTo>
                    <a:pt x="551" y="1"/>
                    <a:pt x="409" y="96"/>
                    <a:pt x="268" y="237"/>
                  </a:cubicBezTo>
                  <a:cubicBezTo>
                    <a:pt x="103" y="402"/>
                    <a:pt x="1" y="573"/>
                    <a:pt x="41" y="613"/>
                  </a:cubicBezTo>
                  <a:cubicBezTo>
                    <a:pt x="46" y="619"/>
                    <a:pt x="55" y="622"/>
                    <a:pt x="66" y="622"/>
                  </a:cubicBezTo>
                  <a:cubicBezTo>
                    <a:pt x="129" y="622"/>
                    <a:pt x="270" y="526"/>
                    <a:pt x="411" y="385"/>
                  </a:cubicBezTo>
                  <a:cubicBezTo>
                    <a:pt x="576" y="220"/>
                    <a:pt x="678" y="49"/>
                    <a:pt x="639" y="9"/>
                  </a:cubicBezTo>
                  <a:cubicBezTo>
                    <a:pt x="633" y="4"/>
                    <a:pt x="624" y="1"/>
                    <a:pt x="614"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4" name="Google Shape;1384;p37"/>
            <p:cNvSpPr/>
            <p:nvPr/>
          </p:nvSpPr>
          <p:spPr>
            <a:xfrm>
              <a:off x="-923100" y="1939975"/>
              <a:ext cx="24679" cy="16585"/>
            </a:xfrm>
            <a:custGeom>
              <a:avLst/>
              <a:gdLst/>
              <a:ahLst/>
              <a:cxnLst/>
              <a:rect l="l" t="t" r="r" b="b"/>
              <a:pathLst>
                <a:path w="497" h="334" extrusionOk="0">
                  <a:moveTo>
                    <a:pt x="1" y="0"/>
                  </a:moveTo>
                  <a:cubicBezTo>
                    <a:pt x="29" y="35"/>
                    <a:pt x="52" y="63"/>
                    <a:pt x="86" y="97"/>
                  </a:cubicBezTo>
                  <a:cubicBezTo>
                    <a:pt x="227" y="238"/>
                    <a:pt x="369" y="334"/>
                    <a:pt x="432" y="334"/>
                  </a:cubicBezTo>
                  <a:cubicBezTo>
                    <a:pt x="442" y="334"/>
                    <a:pt x="451" y="331"/>
                    <a:pt x="457" y="325"/>
                  </a:cubicBezTo>
                  <a:cubicBezTo>
                    <a:pt x="496" y="285"/>
                    <a:pt x="411" y="149"/>
                    <a:pt x="274"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5" name="Google Shape;1385;p37"/>
            <p:cNvSpPr/>
            <p:nvPr/>
          </p:nvSpPr>
          <p:spPr>
            <a:xfrm>
              <a:off x="-899911" y="2096089"/>
              <a:ext cx="14797" cy="12612"/>
            </a:xfrm>
            <a:custGeom>
              <a:avLst/>
              <a:gdLst/>
              <a:ahLst/>
              <a:cxnLst/>
              <a:rect l="l" t="t" r="r" b="b"/>
              <a:pathLst>
                <a:path w="298" h="254" extrusionOk="0">
                  <a:moveTo>
                    <a:pt x="172" y="0"/>
                  </a:moveTo>
                  <a:cubicBezTo>
                    <a:pt x="58" y="0"/>
                    <a:pt x="1" y="137"/>
                    <a:pt x="81" y="217"/>
                  </a:cubicBezTo>
                  <a:cubicBezTo>
                    <a:pt x="106" y="242"/>
                    <a:pt x="138" y="254"/>
                    <a:pt x="169" y="254"/>
                  </a:cubicBezTo>
                  <a:cubicBezTo>
                    <a:pt x="234" y="254"/>
                    <a:pt x="297" y="203"/>
                    <a:pt x="297" y="126"/>
                  </a:cubicBezTo>
                  <a:cubicBezTo>
                    <a:pt x="297" y="57"/>
                    <a:pt x="240" y="0"/>
                    <a:pt x="172"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6" name="Google Shape;1386;p37"/>
            <p:cNvSpPr/>
            <p:nvPr/>
          </p:nvSpPr>
          <p:spPr>
            <a:xfrm>
              <a:off x="-899911" y="2005022"/>
              <a:ext cx="14797" cy="12612"/>
            </a:xfrm>
            <a:custGeom>
              <a:avLst/>
              <a:gdLst/>
              <a:ahLst/>
              <a:cxnLst/>
              <a:rect l="l" t="t" r="r" b="b"/>
              <a:pathLst>
                <a:path w="298" h="254" extrusionOk="0">
                  <a:moveTo>
                    <a:pt x="172" y="0"/>
                  </a:moveTo>
                  <a:cubicBezTo>
                    <a:pt x="58" y="0"/>
                    <a:pt x="1" y="137"/>
                    <a:pt x="81" y="217"/>
                  </a:cubicBezTo>
                  <a:cubicBezTo>
                    <a:pt x="106" y="242"/>
                    <a:pt x="138" y="254"/>
                    <a:pt x="169" y="254"/>
                  </a:cubicBezTo>
                  <a:cubicBezTo>
                    <a:pt x="234" y="254"/>
                    <a:pt x="297" y="203"/>
                    <a:pt x="297" y="126"/>
                  </a:cubicBezTo>
                  <a:cubicBezTo>
                    <a:pt x="297" y="57"/>
                    <a:pt x="240" y="0"/>
                    <a:pt x="172"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7" name="Google Shape;1387;p37"/>
            <p:cNvSpPr/>
            <p:nvPr/>
          </p:nvSpPr>
          <p:spPr>
            <a:xfrm>
              <a:off x="-932137" y="2017883"/>
              <a:ext cx="33716" cy="30587"/>
            </a:xfrm>
            <a:custGeom>
              <a:avLst/>
              <a:gdLst/>
              <a:ahLst/>
              <a:cxnLst/>
              <a:rect l="l" t="t" r="r" b="b"/>
              <a:pathLst>
                <a:path w="679" h="616" extrusionOk="0">
                  <a:moveTo>
                    <a:pt x="66" y="0"/>
                  </a:moveTo>
                  <a:cubicBezTo>
                    <a:pt x="55" y="0"/>
                    <a:pt x="46" y="3"/>
                    <a:pt x="41" y="9"/>
                  </a:cubicBezTo>
                  <a:cubicBezTo>
                    <a:pt x="1" y="49"/>
                    <a:pt x="103" y="214"/>
                    <a:pt x="268" y="379"/>
                  </a:cubicBezTo>
                  <a:cubicBezTo>
                    <a:pt x="409" y="520"/>
                    <a:pt x="551" y="616"/>
                    <a:pt x="614" y="616"/>
                  </a:cubicBezTo>
                  <a:cubicBezTo>
                    <a:pt x="624" y="616"/>
                    <a:pt x="633" y="613"/>
                    <a:pt x="639" y="607"/>
                  </a:cubicBezTo>
                  <a:cubicBezTo>
                    <a:pt x="678" y="567"/>
                    <a:pt x="576" y="402"/>
                    <a:pt x="411" y="237"/>
                  </a:cubicBezTo>
                  <a:cubicBezTo>
                    <a:pt x="270" y="96"/>
                    <a:pt x="129" y="0"/>
                    <a:pt x="6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8" name="Google Shape;1388;p37"/>
            <p:cNvSpPr/>
            <p:nvPr/>
          </p:nvSpPr>
          <p:spPr>
            <a:xfrm>
              <a:off x="-932137" y="1972896"/>
              <a:ext cx="33716" cy="30885"/>
            </a:xfrm>
            <a:custGeom>
              <a:avLst/>
              <a:gdLst/>
              <a:ahLst/>
              <a:cxnLst/>
              <a:rect l="l" t="t" r="r" b="b"/>
              <a:pathLst>
                <a:path w="679" h="622" extrusionOk="0">
                  <a:moveTo>
                    <a:pt x="614" y="1"/>
                  </a:moveTo>
                  <a:cubicBezTo>
                    <a:pt x="551" y="1"/>
                    <a:pt x="409" y="96"/>
                    <a:pt x="268" y="237"/>
                  </a:cubicBezTo>
                  <a:cubicBezTo>
                    <a:pt x="103" y="408"/>
                    <a:pt x="1" y="573"/>
                    <a:pt x="41" y="613"/>
                  </a:cubicBezTo>
                  <a:cubicBezTo>
                    <a:pt x="46" y="619"/>
                    <a:pt x="55" y="622"/>
                    <a:pt x="66" y="622"/>
                  </a:cubicBezTo>
                  <a:cubicBezTo>
                    <a:pt x="129" y="622"/>
                    <a:pt x="270" y="526"/>
                    <a:pt x="411" y="385"/>
                  </a:cubicBezTo>
                  <a:cubicBezTo>
                    <a:pt x="576" y="215"/>
                    <a:pt x="678" y="49"/>
                    <a:pt x="639" y="10"/>
                  </a:cubicBezTo>
                  <a:cubicBezTo>
                    <a:pt x="633" y="4"/>
                    <a:pt x="624" y="1"/>
                    <a:pt x="614"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9" name="Google Shape;1389;p37"/>
            <p:cNvSpPr/>
            <p:nvPr/>
          </p:nvSpPr>
          <p:spPr>
            <a:xfrm>
              <a:off x="-932137" y="2109793"/>
              <a:ext cx="33716" cy="30587"/>
            </a:xfrm>
            <a:custGeom>
              <a:avLst/>
              <a:gdLst/>
              <a:ahLst/>
              <a:cxnLst/>
              <a:rect l="l" t="t" r="r" b="b"/>
              <a:pathLst>
                <a:path w="679" h="616" extrusionOk="0">
                  <a:moveTo>
                    <a:pt x="66" y="0"/>
                  </a:moveTo>
                  <a:cubicBezTo>
                    <a:pt x="55" y="0"/>
                    <a:pt x="46" y="3"/>
                    <a:pt x="41" y="9"/>
                  </a:cubicBezTo>
                  <a:cubicBezTo>
                    <a:pt x="1" y="49"/>
                    <a:pt x="103" y="214"/>
                    <a:pt x="268" y="379"/>
                  </a:cubicBezTo>
                  <a:cubicBezTo>
                    <a:pt x="409" y="520"/>
                    <a:pt x="551" y="616"/>
                    <a:pt x="614" y="616"/>
                  </a:cubicBezTo>
                  <a:cubicBezTo>
                    <a:pt x="624" y="616"/>
                    <a:pt x="633" y="613"/>
                    <a:pt x="639" y="607"/>
                  </a:cubicBezTo>
                  <a:cubicBezTo>
                    <a:pt x="678" y="567"/>
                    <a:pt x="576" y="402"/>
                    <a:pt x="411" y="237"/>
                  </a:cubicBezTo>
                  <a:cubicBezTo>
                    <a:pt x="270" y="96"/>
                    <a:pt x="129" y="0"/>
                    <a:pt x="6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0" name="Google Shape;1390;p37"/>
            <p:cNvSpPr/>
            <p:nvPr/>
          </p:nvSpPr>
          <p:spPr>
            <a:xfrm>
              <a:off x="-945395" y="2053932"/>
              <a:ext cx="14748" cy="12662"/>
            </a:xfrm>
            <a:custGeom>
              <a:avLst/>
              <a:gdLst/>
              <a:ahLst/>
              <a:cxnLst/>
              <a:rect l="l" t="t" r="r" b="b"/>
              <a:pathLst>
                <a:path w="297" h="255" extrusionOk="0">
                  <a:moveTo>
                    <a:pt x="171" y="1"/>
                  </a:moveTo>
                  <a:cubicBezTo>
                    <a:pt x="57" y="1"/>
                    <a:pt x="0" y="137"/>
                    <a:pt x="80" y="217"/>
                  </a:cubicBezTo>
                  <a:cubicBezTo>
                    <a:pt x="107" y="243"/>
                    <a:pt x="140" y="254"/>
                    <a:pt x="171" y="254"/>
                  </a:cubicBezTo>
                  <a:cubicBezTo>
                    <a:pt x="236" y="254"/>
                    <a:pt x="296" y="203"/>
                    <a:pt x="296" y="126"/>
                  </a:cubicBezTo>
                  <a:cubicBezTo>
                    <a:pt x="296" y="58"/>
                    <a:pt x="239" y="1"/>
                    <a:pt x="171"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391" name="Google Shape;1391;p37"/>
          <p:cNvGrpSpPr/>
          <p:nvPr/>
        </p:nvGrpSpPr>
        <p:grpSpPr>
          <a:xfrm>
            <a:off x="7100000" y="338855"/>
            <a:ext cx="1430082" cy="1211190"/>
            <a:chOff x="7100000" y="338855"/>
            <a:chExt cx="1430082" cy="1211190"/>
          </a:xfrm>
        </p:grpSpPr>
        <p:sp>
          <p:nvSpPr>
            <p:cNvPr id="1392" name="Google Shape;1392;p37"/>
            <p:cNvSpPr/>
            <p:nvPr/>
          </p:nvSpPr>
          <p:spPr>
            <a:xfrm rot="-2046389">
              <a:off x="7635411" y="428828"/>
              <a:ext cx="494531" cy="828137"/>
            </a:xfrm>
            <a:custGeom>
              <a:avLst/>
              <a:gdLst/>
              <a:ahLst/>
              <a:cxnLst/>
              <a:rect l="l" t="t" r="r" b="b"/>
              <a:pathLst>
                <a:path w="1134" h="1899" extrusionOk="0">
                  <a:moveTo>
                    <a:pt x="200" y="0"/>
                  </a:moveTo>
                  <a:lnTo>
                    <a:pt x="200" y="0"/>
                  </a:lnTo>
                  <a:cubicBezTo>
                    <a:pt x="101" y="577"/>
                    <a:pt x="478" y="587"/>
                    <a:pt x="506" y="587"/>
                  </a:cubicBezTo>
                  <a:cubicBezTo>
                    <a:pt x="507" y="587"/>
                    <a:pt x="507" y="587"/>
                    <a:pt x="507" y="587"/>
                  </a:cubicBezTo>
                  <a:cubicBezTo>
                    <a:pt x="547" y="661"/>
                    <a:pt x="581" y="735"/>
                    <a:pt x="604" y="815"/>
                  </a:cubicBezTo>
                  <a:cubicBezTo>
                    <a:pt x="545" y="766"/>
                    <a:pt x="467" y="749"/>
                    <a:pt x="388" y="749"/>
                  </a:cubicBezTo>
                  <a:cubicBezTo>
                    <a:pt x="231" y="749"/>
                    <a:pt x="74" y="815"/>
                    <a:pt x="74" y="815"/>
                  </a:cubicBezTo>
                  <a:cubicBezTo>
                    <a:pt x="229" y="1062"/>
                    <a:pt x="380" y="1128"/>
                    <a:pt x="494" y="1128"/>
                  </a:cubicBezTo>
                  <a:cubicBezTo>
                    <a:pt x="556" y="1128"/>
                    <a:pt x="608" y="1108"/>
                    <a:pt x="644" y="1088"/>
                  </a:cubicBezTo>
                  <a:lnTo>
                    <a:pt x="644" y="1162"/>
                  </a:lnTo>
                  <a:cubicBezTo>
                    <a:pt x="632" y="1271"/>
                    <a:pt x="604" y="1379"/>
                    <a:pt x="558" y="1481"/>
                  </a:cubicBezTo>
                  <a:cubicBezTo>
                    <a:pt x="536" y="1504"/>
                    <a:pt x="513" y="1527"/>
                    <a:pt x="501" y="1555"/>
                  </a:cubicBezTo>
                  <a:cubicBezTo>
                    <a:pt x="479" y="1271"/>
                    <a:pt x="0" y="1259"/>
                    <a:pt x="0" y="1259"/>
                  </a:cubicBezTo>
                  <a:lnTo>
                    <a:pt x="0" y="1259"/>
                  </a:lnTo>
                  <a:cubicBezTo>
                    <a:pt x="57" y="1675"/>
                    <a:pt x="262" y="1738"/>
                    <a:pt x="382" y="1738"/>
                  </a:cubicBezTo>
                  <a:cubicBezTo>
                    <a:pt x="353" y="1766"/>
                    <a:pt x="325" y="1800"/>
                    <a:pt x="296" y="1829"/>
                  </a:cubicBezTo>
                  <a:cubicBezTo>
                    <a:pt x="273" y="1852"/>
                    <a:pt x="300" y="1899"/>
                    <a:pt x="332" y="1899"/>
                  </a:cubicBezTo>
                  <a:cubicBezTo>
                    <a:pt x="339" y="1899"/>
                    <a:pt x="346" y="1896"/>
                    <a:pt x="353" y="1891"/>
                  </a:cubicBezTo>
                  <a:cubicBezTo>
                    <a:pt x="410" y="1851"/>
                    <a:pt x="462" y="1806"/>
                    <a:pt x="501" y="1749"/>
                  </a:cubicBezTo>
                  <a:cubicBezTo>
                    <a:pt x="533" y="1766"/>
                    <a:pt x="589" y="1789"/>
                    <a:pt x="657" y="1789"/>
                  </a:cubicBezTo>
                  <a:cubicBezTo>
                    <a:pt x="773" y="1789"/>
                    <a:pt x="928" y="1723"/>
                    <a:pt x="1071" y="1447"/>
                  </a:cubicBezTo>
                  <a:cubicBezTo>
                    <a:pt x="994" y="1423"/>
                    <a:pt x="913" y="1411"/>
                    <a:pt x="830" y="1411"/>
                  </a:cubicBezTo>
                  <a:cubicBezTo>
                    <a:pt x="778" y="1411"/>
                    <a:pt x="725" y="1416"/>
                    <a:pt x="672" y="1424"/>
                  </a:cubicBezTo>
                  <a:cubicBezTo>
                    <a:pt x="707" y="1339"/>
                    <a:pt x="724" y="1248"/>
                    <a:pt x="729" y="1157"/>
                  </a:cubicBezTo>
                  <a:cubicBezTo>
                    <a:pt x="729" y="1117"/>
                    <a:pt x="729" y="1088"/>
                    <a:pt x="729" y="1054"/>
                  </a:cubicBezTo>
                  <a:cubicBezTo>
                    <a:pt x="739" y="1055"/>
                    <a:pt x="751" y="1056"/>
                    <a:pt x="765" y="1056"/>
                  </a:cubicBezTo>
                  <a:cubicBezTo>
                    <a:pt x="877" y="1056"/>
                    <a:pt x="1098" y="995"/>
                    <a:pt x="1134" y="553"/>
                  </a:cubicBezTo>
                  <a:lnTo>
                    <a:pt x="1134" y="553"/>
                  </a:lnTo>
                  <a:cubicBezTo>
                    <a:pt x="1134" y="553"/>
                    <a:pt x="781" y="587"/>
                    <a:pt x="678" y="781"/>
                  </a:cubicBezTo>
                  <a:cubicBezTo>
                    <a:pt x="650" y="684"/>
                    <a:pt x="610" y="598"/>
                    <a:pt x="553" y="513"/>
                  </a:cubicBezTo>
                  <a:cubicBezTo>
                    <a:pt x="729" y="188"/>
                    <a:pt x="200" y="1"/>
                    <a:pt x="20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3" name="Google Shape;1393;p37"/>
            <p:cNvSpPr/>
            <p:nvPr/>
          </p:nvSpPr>
          <p:spPr>
            <a:xfrm rot="-2046389">
              <a:off x="7657946" y="406284"/>
              <a:ext cx="494531" cy="828137"/>
            </a:xfrm>
            <a:custGeom>
              <a:avLst/>
              <a:gdLst/>
              <a:ahLst/>
              <a:cxnLst/>
              <a:rect l="l" t="t" r="r" b="b"/>
              <a:pathLst>
                <a:path w="1134" h="1899" extrusionOk="0">
                  <a:moveTo>
                    <a:pt x="200" y="0"/>
                  </a:moveTo>
                  <a:lnTo>
                    <a:pt x="200" y="0"/>
                  </a:lnTo>
                  <a:cubicBezTo>
                    <a:pt x="101" y="577"/>
                    <a:pt x="478" y="587"/>
                    <a:pt x="506" y="587"/>
                  </a:cubicBezTo>
                  <a:cubicBezTo>
                    <a:pt x="507" y="587"/>
                    <a:pt x="507" y="587"/>
                    <a:pt x="507" y="587"/>
                  </a:cubicBezTo>
                  <a:cubicBezTo>
                    <a:pt x="547" y="661"/>
                    <a:pt x="581" y="735"/>
                    <a:pt x="604" y="815"/>
                  </a:cubicBezTo>
                  <a:cubicBezTo>
                    <a:pt x="545" y="766"/>
                    <a:pt x="467" y="749"/>
                    <a:pt x="388" y="749"/>
                  </a:cubicBezTo>
                  <a:cubicBezTo>
                    <a:pt x="231" y="749"/>
                    <a:pt x="74" y="815"/>
                    <a:pt x="74" y="815"/>
                  </a:cubicBezTo>
                  <a:cubicBezTo>
                    <a:pt x="229" y="1062"/>
                    <a:pt x="380" y="1128"/>
                    <a:pt x="494" y="1128"/>
                  </a:cubicBezTo>
                  <a:cubicBezTo>
                    <a:pt x="556" y="1128"/>
                    <a:pt x="608" y="1108"/>
                    <a:pt x="644" y="1088"/>
                  </a:cubicBezTo>
                  <a:lnTo>
                    <a:pt x="644" y="1162"/>
                  </a:lnTo>
                  <a:cubicBezTo>
                    <a:pt x="632" y="1271"/>
                    <a:pt x="604" y="1379"/>
                    <a:pt x="558" y="1481"/>
                  </a:cubicBezTo>
                  <a:cubicBezTo>
                    <a:pt x="536" y="1504"/>
                    <a:pt x="513" y="1527"/>
                    <a:pt x="501" y="1555"/>
                  </a:cubicBezTo>
                  <a:cubicBezTo>
                    <a:pt x="479" y="1271"/>
                    <a:pt x="0" y="1259"/>
                    <a:pt x="0" y="1259"/>
                  </a:cubicBezTo>
                  <a:lnTo>
                    <a:pt x="0" y="1259"/>
                  </a:lnTo>
                  <a:cubicBezTo>
                    <a:pt x="57" y="1675"/>
                    <a:pt x="262" y="1738"/>
                    <a:pt x="382" y="1738"/>
                  </a:cubicBezTo>
                  <a:cubicBezTo>
                    <a:pt x="353" y="1766"/>
                    <a:pt x="325" y="1800"/>
                    <a:pt x="296" y="1829"/>
                  </a:cubicBezTo>
                  <a:cubicBezTo>
                    <a:pt x="273" y="1852"/>
                    <a:pt x="300" y="1899"/>
                    <a:pt x="332" y="1899"/>
                  </a:cubicBezTo>
                  <a:cubicBezTo>
                    <a:pt x="339" y="1899"/>
                    <a:pt x="346" y="1896"/>
                    <a:pt x="353" y="1891"/>
                  </a:cubicBezTo>
                  <a:cubicBezTo>
                    <a:pt x="410" y="1851"/>
                    <a:pt x="462" y="1806"/>
                    <a:pt x="501" y="1749"/>
                  </a:cubicBezTo>
                  <a:cubicBezTo>
                    <a:pt x="533" y="1766"/>
                    <a:pt x="589" y="1789"/>
                    <a:pt x="657" y="1789"/>
                  </a:cubicBezTo>
                  <a:cubicBezTo>
                    <a:pt x="773" y="1789"/>
                    <a:pt x="928" y="1723"/>
                    <a:pt x="1071" y="1447"/>
                  </a:cubicBezTo>
                  <a:cubicBezTo>
                    <a:pt x="994" y="1423"/>
                    <a:pt x="913" y="1411"/>
                    <a:pt x="830" y="1411"/>
                  </a:cubicBezTo>
                  <a:cubicBezTo>
                    <a:pt x="778" y="1411"/>
                    <a:pt x="725" y="1416"/>
                    <a:pt x="672" y="1424"/>
                  </a:cubicBezTo>
                  <a:cubicBezTo>
                    <a:pt x="707" y="1339"/>
                    <a:pt x="724" y="1248"/>
                    <a:pt x="729" y="1157"/>
                  </a:cubicBezTo>
                  <a:cubicBezTo>
                    <a:pt x="729" y="1117"/>
                    <a:pt x="729" y="1088"/>
                    <a:pt x="729" y="1054"/>
                  </a:cubicBezTo>
                  <a:cubicBezTo>
                    <a:pt x="739" y="1055"/>
                    <a:pt x="751" y="1056"/>
                    <a:pt x="765" y="1056"/>
                  </a:cubicBezTo>
                  <a:cubicBezTo>
                    <a:pt x="877" y="1056"/>
                    <a:pt x="1098" y="995"/>
                    <a:pt x="1134" y="553"/>
                  </a:cubicBezTo>
                  <a:lnTo>
                    <a:pt x="1134" y="553"/>
                  </a:lnTo>
                  <a:cubicBezTo>
                    <a:pt x="1134" y="553"/>
                    <a:pt x="781" y="587"/>
                    <a:pt x="678" y="781"/>
                  </a:cubicBezTo>
                  <a:cubicBezTo>
                    <a:pt x="650" y="684"/>
                    <a:pt x="610" y="598"/>
                    <a:pt x="553" y="513"/>
                  </a:cubicBezTo>
                  <a:cubicBezTo>
                    <a:pt x="729" y="188"/>
                    <a:pt x="200" y="1"/>
                    <a:pt x="20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4" name="Google Shape;1394;p37"/>
            <p:cNvSpPr/>
            <p:nvPr/>
          </p:nvSpPr>
          <p:spPr>
            <a:xfrm rot="941997">
              <a:off x="7155118" y="1088277"/>
              <a:ext cx="1306797" cy="226557"/>
            </a:xfrm>
            <a:custGeom>
              <a:avLst/>
              <a:gdLst/>
              <a:ahLst/>
              <a:cxnLst/>
              <a:rect l="l" t="t" r="r" b="b"/>
              <a:pathLst>
                <a:path w="12303" h="2133" extrusionOk="0">
                  <a:moveTo>
                    <a:pt x="81" y="0"/>
                  </a:moveTo>
                  <a:lnTo>
                    <a:pt x="81" y="0"/>
                  </a:lnTo>
                  <a:cubicBezTo>
                    <a:pt x="314" y="313"/>
                    <a:pt x="553" y="627"/>
                    <a:pt x="781" y="940"/>
                  </a:cubicBezTo>
                  <a:cubicBezTo>
                    <a:pt x="878" y="1071"/>
                    <a:pt x="872" y="1071"/>
                    <a:pt x="776" y="1190"/>
                  </a:cubicBezTo>
                  <a:cubicBezTo>
                    <a:pt x="519" y="1498"/>
                    <a:pt x="246" y="1783"/>
                    <a:pt x="1" y="2119"/>
                  </a:cubicBezTo>
                  <a:cubicBezTo>
                    <a:pt x="364" y="2122"/>
                    <a:pt x="726" y="2132"/>
                    <a:pt x="1088" y="2132"/>
                  </a:cubicBezTo>
                  <a:cubicBezTo>
                    <a:pt x="1424" y="2132"/>
                    <a:pt x="1760" y="2123"/>
                    <a:pt x="2097" y="2090"/>
                  </a:cubicBezTo>
                  <a:cubicBezTo>
                    <a:pt x="2165" y="2085"/>
                    <a:pt x="2245" y="2085"/>
                    <a:pt x="2319" y="2085"/>
                  </a:cubicBezTo>
                  <a:cubicBezTo>
                    <a:pt x="3179" y="2085"/>
                    <a:pt x="4038" y="2091"/>
                    <a:pt x="4899" y="2091"/>
                  </a:cubicBezTo>
                  <a:cubicBezTo>
                    <a:pt x="5651" y="2091"/>
                    <a:pt x="6405" y="2086"/>
                    <a:pt x="7160" y="2067"/>
                  </a:cubicBezTo>
                  <a:cubicBezTo>
                    <a:pt x="8817" y="2028"/>
                    <a:pt x="10480" y="2045"/>
                    <a:pt x="12137" y="2028"/>
                  </a:cubicBezTo>
                  <a:cubicBezTo>
                    <a:pt x="12183" y="2028"/>
                    <a:pt x="12234" y="2016"/>
                    <a:pt x="12280" y="2016"/>
                  </a:cubicBezTo>
                  <a:cubicBezTo>
                    <a:pt x="12092" y="1731"/>
                    <a:pt x="11864" y="1509"/>
                    <a:pt x="11659" y="1259"/>
                  </a:cubicBezTo>
                  <a:cubicBezTo>
                    <a:pt x="11545" y="1116"/>
                    <a:pt x="11539" y="1122"/>
                    <a:pt x="11659" y="974"/>
                  </a:cubicBezTo>
                  <a:cubicBezTo>
                    <a:pt x="11864" y="712"/>
                    <a:pt x="12109" y="496"/>
                    <a:pt x="12303" y="211"/>
                  </a:cubicBezTo>
                  <a:cubicBezTo>
                    <a:pt x="12115" y="205"/>
                    <a:pt x="11927" y="199"/>
                    <a:pt x="11733" y="199"/>
                  </a:cubicBezTo>
                  <a:cubicBezTo>
                    <a:pt x="10594" y="165"/>
                    <a:pt x="9455" y="177"/>
                    <a:pt x="8316" y="137"/>
                  </a:cubicBezTo>
                  <a:cubicBezTo>
                    <a:pt x="7800" y="119"/>
                    <a:pt x="7284" y="118"/>
                    <a:pt x="6769" y="118"/>
                  </a:cubicBezTo>
                  <a:cubicBezTo>
                    <a:pt x="6695" y="118"/>
                    <a:pt x="6621" y="118"/>
                    <a:pt x="6548" y="118"/>
                  </a:cubicBezTo>
                  <a:cubicBezTo>
                    <a:pt x="5958" y="118"/>
                    <a:pt x="5369" y="117"/>
                    <a:pt x="4779" y="91"/>
                  </a:cubicBezTo>
                  <a:cubicBezTo>
                    <a:pt x="3606" y="40"/>
                    <a:pt x="2410" y="74"/>
                    <a:pt x="1220" y="34"/>
                  </a:cubicBezTo>
                  <a:cubicBezTo>
                    <a:pt x="844" y="23"/>
                    <a:pt x="462" y="12"/>
                    <a:pt x="81"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5" name="Google Shape;1395;p37"/>
            <p:cNvSpPr/>
            <p:nvPr/>
          </p:nvSpPr>
          <p:spPr>
            <a:xfrm rot="941997">
              <a:off x="7080265" y="1316839"/>
              <a:ext cx="1390816" cy="45885"/>
            </a:xfrm>
            <a:custGeom>
              <a:avLst/>
              <a:gdLst/>
              <a:ahLst/>
              <a:cxnLst/>
              <a:rect l="l" t="t" r="r" b="b"/>
              <a:pathLst>
                <a:path w="13094" h="432" extrusionOk="0">
                  <a:moveTo>
                    <a:pt x="12763" y="0"/>
                  </a:moveTo>
                  <a:cubicBezTo>
                    <a:pt x="12697" y="24"/>
                    <a:pt x="12630" y="36"/>
                    <a:pt x="12564" y="36"/>
                  </a:cubicBezTo>
                  <a:cubicBezTo>
                    <a:pt x="12551" y="36"/>
                    <a:pt x="12537" y="35"/>
                    <a:pt x="12524" y="34"/>
                  </a:cubicBezTo>
                  <a:lnTo>
                    <a:pt x="11653" y="40"/>
                  </a:lnTo>
                  <a:cubicBezTo>
                    <a:pt x="8896" y="51"/>
                    <a:pt x="6134" y="91"/>
                    <a:pt x="3378" y="103"/>
                  </a:cubicBezTo>
                  <a:cubicBezTo>
                    <a:pt x="2415" y="108"/>
                    <a:pt x="1453" y="120"/>
                    <a:pt x="490" y="137"/>
                  </a:cubicBezTo>
                  <a:cubicBezTo>
                    <a:pt x="468" y="140"/>
                    <a:pt x="445" y="141"/>
                    <a:pt x="422" y="141"/>
                  </a:cubicBezTo>
                  <a:cubicBezTo>
                    <a:pt x="350" y="141"/>
                    <a:pt x="274" y="127"/>
                    <a:pt x="205" y="97"/>
                  </a:cubicBezTo>
                  <a:cubicBezTo>
                    <a:pt x="126" y="177"/>
                    <a:pt x="52" y="262"/>
                    <a:pt x="0" y="365"/>
                  </a:cubicBezTo>
                  <a:cubicBezTo>
                    <a:pt x="333" y="404"/>
                    <a:pt x="5300" y="432"/>
                    <a:pt x="9020" y="432"/>
                  </a:cubicBezTo>
                  <a:cubicBezTo>
                    <a:pt x="11228" y="432"/>
                    <a:pt x="12996" y="422"/>
                    <a:pt x="13094" y="399"/>
                  </a:cubicBezTo>
                  <a:cubicBezTo>
                    <a:pt x="13008" y="245"/>
                    <a:pt x="12894" y="108"/>
                    <a:pt x="12763"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6" name="Google Shape;1396;p37"/>
            <p:cNvSpPr/>
            <p:nvPr/>
          </p:nvSpPr>
          <p:spPr>
            <a:xfrm rot="941997">
              <a:off x="7174192" y="1054534"/>
              <a:ext cx="1375733" cy="43017"/>
            </a:xfrm>
            <a:custGeom>
              <a:avLst/>
              <a:gdLst/>
              <a:ahLst/>
              <a:cxnLst/>
              <a:rect l="l" t="t" r="r" b="b"/>
              <a:pathLst>
                <a:path w="12952" h="405" extrusionOk="0">
                  <a:moveTo>
                    <a:pt x="4710" y="0"/>
                  </a:moveTo>
                  <a:cubicBezTo>
                    <a:pt x="3213" y="0"/>
                    <a:pt x="1726" y="6"/>
                    <a:pt x="234" y="11"/>
                  </a:cubicBezTo>
                  <a:lnTo>
                    <a:pt x="132" y="11"/>
                  </a:lnTo>
                  <a:cubicBezTo>
                    <a:pt x="124" y="13"/>
                    <a:pt x="116" y="14"/>
                    <a:pt x="108" y="14"/>
                  </a:cubicBezTo>
                  <a:cubicBezTo>
                    <a:pt x="94" y="14"/>
                    <a:pt x="80" y="12"/>
                    <a:pt x="66" y="12"/>
                  </a:cubicBezTo>
                  <a:cubicBezTo>
                    <a:pt x="42" y="12"/>
                    <a:pt x="19" y="18"/>
                    <a:pt x="1" y="51"/>
                  </a:cubicBezTo>
                  <a:cubicBezTo>
                    <a:pt x="29" y="142"/>
                    <a:pt x="80" y="217"/>
                    <a:pt x="154" y="273"/>
                  </a:cubicBezTo>
                  <a:cubicBezTo>
                    <a:pt x="209" y="223"/>
                    <a:pt x="268" y="213"/>
                    <a:pt x="328" y="213"/>
                  </a:cubicBezTo>
                  <a:cubicBezTo>
                    <a:pt x="363" y="213"/>
                    <a:pt x="398" y="217"/>
                    <a:pt x="433" y="217"/>
                  </a:cubicBezTo>
                  <a:cubicBezTo>
                    <a:pt x="1415" y="217"/>
                    <a:pt x="2392" y="267"/>
                    <a:pt x="3372" y="267"/>
                  </a:cubicBezTo>
                  <a:cubicBezTo>
                    <a:pt x="3535" y="267"/>
                    <a:pt x="3698" y="265"/>
                    <a:pt x="3862" y="262"/>
                  </a:cubicBezTo>
                  <a:lnTo>
                    <a:pt x="3947" y="262"/>
                  </a:lnTo>
                  <a:cubicBezTo>
                    <a:pt x="5559" y="279"/>
                    <a:pt x="7171" y="296"/>
                    <a:pt x="8783" y="330"/>
                  </a:cubicBezTo>
                  <a:cubicBezTo>
                    <a:pt x="10001" y="353"/>
                    <a:pt x="11220" y="342"/>
                    <a:pt x="12439" y="359"/>
                  </a:cubicBezTo>
                  <a:cubicBezTo>
                    <a:pt x="12451" y="359"/>
                    <a:pt x="12464" y="359"/>
                    <a:pt x="12477" y="359"/>
                  </a:cubicBezTo>
                  <a:cubicBezTo>
                    <a:pt x="12536" y="359"/>
                    <a:pt x="12599" y="363"/>
                    <a:pt x="12655" y="404"/>
                  </a:cubicBezTo>
                  <a:cubicBezTo>
                    <a:pt x="12752" y="291"/>
                    <a:pt x="12872" y="194"/>
                    <a:pt x="12951" y="51"/>
                  </a:cubicBezTo>
                  <a:cubicBezTo>
                    <a:pt x="12920" y="20"/>
                    <a:pt x="12888" y="13"/>
                    <a:pt x="12857" y="13"/>
                  </a:cubicBezTo>
                  <a:cubicBezTo>
                    <a:pt x="12833" y="13"/>
                    <a:pt x="12809" y="17"/>
                    <a:pt x="12786" y="17"/>
                  </a:cubicBezTo>
                  <a:cubicBezTo>
                    <a:pt x="10092" y="6"/>
                    <a:pt x="7404" y="0"/>
                    <a:pt x="4710"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7" name="Google Shape;1397;p37"/>
            <p:cNvSpPr/>
            <p:nvPr/>
          </p:nvSpPr>
          <p:spPr>
            <a:xfrm rot="941997">
              <a:off x="7184666" y="1074267"/>
              <a:ext cx="1327935" cy="43336"/>
            </a:xfrm>
            <a:custGeom>
              <a:avLst/>
              <a:gdLst/>
              <a:ahLst/>
              <a:cxnLst/>
              <a:rect l="l" t="t" r="r" b="b"/>
              <a:pathLst>
                <a:path w="12502" h="408" extrusionOk="0">
                  <a:moveTo>
                    <a:pt x="174" y="0"/>
                  </a:moveTo>
                  <a:cubicBezTo>
                    <a:pt x="114" y="0"/>
                    <a:pt x="55" y="10"/>
                    <a:pt x="0" y="60"/>
                  </a:cubicBezTo>
                  <a:lnTo>
                    <a:pt x="97" y="197"/>
                  </a:lnTo>
                  <a:cubicBezTo>
                    <a:pt x="473" y="209"/>
                    <a:pt x="855" y="220"/>
                    <a:pt x="1236" y="237"/>
                  </a:cubicBezTo>
                  <a:cubicBezTo>
                    <a:pt x="2421" y="271"/>
                    <a:pt x="3605" y="237"/>
                    <a:pt x="4796" y="288"/>
                  </a:cubicBezTo>
                  <a:cubicBezTo>
                    <a:pt x="5388" y="314"/>
                    <a:pt x="5977" y="315"/>
                    <a:pt x="6566" y="315"/>
                  </a:cubicBezTo>
                  <a:cubicBezTo>
                    <a:pt x="6640" y="315"/>
                    <a:pt x="6713" y="315"/>
                    <a:pt x="6787" y="315"/>
                  </a:cubicBezTo>
                  <a:cubicBezTo>
                    <a:pt x="7302" y="315"/>
                    <a:pt x="7817" y="316"/>
                    <a:pt x="8332" y="334"/>
                  </a:cubicBezTo>
                  <a:cubicBezTo>
                    <a:pt x="9471" y="374"/>
                    <a:pt x="10610" y="362"/>
                    <a:pt x="11749" y="396"/>
                  </a:cubicBezTo>
                  <a:cubicBezTo>
                    <a:pt x="11937" y="402"/>
                    <a:pt x="12125" y="402"/>
                    <a:pt x="12319" y="408"/>
                  </a:cubicBezTo>
                  <a:cubicBezTo>
                    <a:pt x="12393" y="351"/>
                    <a:pt x="12456" y="277"/>
                    <a:pt x="12501" y="197"/>
                  </a:cubicBezTo>
                  <a:cubicBezTo>
                    <a:pt x="12433" y="140"/>
                    <a:pt x="12359" y="152"/>
                    <a:pt x="12279" y="146"/>
                  </a:cubicBezTo>
                  <a:cubicBezTo>
                    <a:pt x="11066" y="129"/>
                    <a:pt x="9847" y="140"/>
                    <a:pt x="8623" y="117"/>
                  </a:cubicBezTo>
                  <a:cubicBezTo>
                    <a:pt x="7017" y="83"/>
                    <a:pt x="5405" y="60"/>
                    <a:pt x="3793" y="49"/>
                  </a:cubicBezTo>
                  <a:lnTo>
                    <a:pt x="3708" y="49"/>
                  </a:lnTo>
                  <a:cubicBezTo>
                    <a:pt x="3533" y="53"/>
                    <a:pt x="3358" y="54"/>
                    <a:pt x="3184" y="54"/>
                  </a:cubicBezTo>
                  <a:cubicBezTo>
                    <a:pt x="2215" y="54"/>
                    <a:pt x="1249" y="8"/>
                    <a:pt x="279" y="4"/>
                  </a:cubicBezTo>
                  <a:cubicBezTo>
                    <a:pt x="244" y="4"/>
                    <a:pt x="209" y="0"/>
                    <a:pt x="174" y="0"/>
                  </a:cubicBezTo>
                  <a:close/>
                </a:path>
              </a:pathLst>
            </a:custGeom>
            <a:solidFill>
              <a:srgbClr val="F9E4C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8" name="Google Shape;1398;p37"/>
            <p:cNvSpPr/>
            <p:nvPr/>
          </p:nvSpPr>
          <p:spPr>
            <a:xfrm rot="941997">
              <a:off x="7109013" y="1297170"/>
              <a:ext cx="1333989" cy="33776"/>
            </a:xfrm>
            <a:custGeom>
              <a:avLst/>
              <a:gdLst/>
              <a:ahLst/>
              <a:cxnLst/>
              <a:rect l="l" t="t" r="r" b="b"/>
              <a:pathLst>
                <a:path w="12559" h="318" extrusionOk="0">
                  <a:moveTo>
                    <a:pt x="12416" y="1"/>
                  </a:moveTo>
                  <a:cubicBezTo>
                    <a:pt x="12370" y="6"/>
                    <a:pt x="12325" y="12"/>
                    <a:pt x="12273" y="12"/>
                  </a:cubicBezTo>
                  <a:cubicBezTo>
                    <a:pt x="10622" y="35"/>
                    <a:pt x="8959" y="12"/>
                    <a:pt x="7302" y="57"/>
                  </a:cubicBezTo>
                  <a:cubicBezTo>
                    <a:pt x="6607" y="75"/>
                    <a:pt x="5911" y="79"/>
                    <a:pt x="5215" y="79"/>
                  </a:cubicBezTo>
                  <a:cubicBezTo>
                    <a:pt x="4454" y="79"/>
                    <a:pt x="3693" y="74"/>
                    <a:pt x="2933" y="74"/>
                  </a:cubicBezTo>
                  <a:cubicBezTo>
                    <a:pt x="2775" y="74"/>
                    <a:pt x="2618" y="74"/>
                    <a:pt x="2461" y="75"/>
                  </a:cubicBezTo>
                  <a:cubicBezTo>
                    <a:pt x="2387" y="75"/>
                    <a:pt x="2313" y="75"/>
                    <a:pt x="2239" y="80"/>
                  </a:cubicBezTo>
                  <a:cubicBezTo>
                    <a:pt x="1912" y="112"/>
                    <a:pt x="1587" y="122"/>
                    <a:pt x="1262" y="122"/>
                  </a:cubicBezTo>
                  <a:cubicBezTo>
                    <a:pt x="889" y="122"/>
                    <a:pt x="517" y="109"/>
                    <a:pt x="143" y="103"/>
                  </a:cubicBezTo>
                  <a:cubicBezTo>
                    <a:pt x="86" y="149"/>
                    <a:pt x="34" y="206"/>
                    <a:pt x="0" y="274"/>
                  </a:cubicBezTo>
                  <a:cubicBezTo>
                    <a:pt x="69" y="304"/>
                    <a:pt x="142" y="318"/>
                    <a:pt x="215" y="318"/>
                  </a:cubicBezTo>
                  <a:cubicBezTo>
                    <a:pt x="238" y="318"/>
                    <a:pt x="262" y="317"/>
                    <a:pt x="285" y="314"/>
                  </a:cubicBezTo>
                  <a:cubicBezTo>
                    <a:pt x="1248" y="297"/>
                    <a:pt x="2210" y="285"/>
                    <a:pt x="3173" y="280"/>
                  </a:cubicBezTo>
                  <a:cubicBezTo>
                    <a:pt x="5929" y="268"/>
                    <a:pt x="8685" y="228"/>
                    <a:pt x="11448" y="217"/>
                  </a:cubicBezTo>
                  <a:lnTo>
                    <a:pt x="12319" y="211"/>
                  </a:lnTo>
                  <a:cubicBezTo>
                    <a:pt x="12332" y="212"/>
                    <a:pt x="12346" y="213"/>
                    <a:pt x="12359" y="213"/>
                  </a:cubicBezTo>
                  <a:cubicBezTo>
                    <a:pt x="12427" y="213"/>
                    <a:pt x="12496" y="201"/>
                    <a:pt x="12558" y="177"/>
                  </a:cubicBezTo>
                  <a:cubicBezTo>
                    <a:pt x="12530" y="109"/>
                    <a:pt x="12478" y="46"/>
                    <a:pt x="12416" y="1"/>
                  </a:cubicBezTo>
                  <a:close/>
                </a:path>
              </a:pathLst>
            </a:custGeom>
            <a:solidFill>
              <a:srgbClr val="F9E4C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174" name="Picture 173">
            <a:extLst>
              <a:ext uri="{FF2B5EF4-FFF2-40B4-BE49-F238E27FC236}">
                <a16:creationId xmlns="" xmlns:a16="http://schemas.microsoft.com/office/drawing/2014/main" xmlns:lc="http://schemas.openxmlformats.org/drawingml/2006/lockedCanvas" id="{980E6B49-5F67-4BBC-9272-1DCF717A7A8E}"/>
              </a:ext>
            </a:extLst>
          </p:cNvPr>
          <p:cNvPicPr>
            <a:picLocks noChangeAspect="1"/>
          </p:cNvPicPr>
          <p:nvPr/>
        </p:nvPicPr>
        <p:blipFill rotWithShape="1">
          <a:blip r:embed="rId3"/>
          <a:srcRect t="13289"/>
          <a:stretch/>
        </p:blipFill>
        <p:spPr>
          <a:xfrm>
            <a:off x="2561283" y="915693"/>
            <a:ext cx="4021433" cy="3595498"/>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03"/>
        <p:cNvGrpSpPr/>
        <p:nvPr/>
      </p:nvGrpSpPr>
      <p:grpSpPr>
        <a:xfrm>
          <a:off x="0" y="0"/>
          <a:ext cx="0" cy="0"/>
          <a:chOff x="0" y="0"/>
          <a:chExt cx="0" cy="0"/>
        </a:xfrm>
      </p:grpSpPr>
      <p:sp>
        <p:nvSpPr>
          <p:cNvPr id="1404" name="Google Shape;1404;p38"/>
          <p:cNvSpPr txBox="1">
            <a:spLocks noGrp="1"/>
          </p:cNvSpPr>
          <p:nvPr>
            <p:ph type="subTitle" idx="1"/>
          </p:nvPr>
        </p:nvSpPr>
        <p:spPr>
          <a:xfrm>
            <a:off x="3286050" y="507050"/>
            <a:ext cx="2571900" cy="4941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400"/>
              <a:buNone/>
            </a:pPr>
            <a:r>
              <a:rPr lang="en" sz="1600" b="1" u="sng">
                <a:solidFill>
                  <a:srgbClr val="000000"/>
                </a:solidFill>
                <a:latin typeface="Times New Roman"/>
                <a:ea typeface="Times New Roman"/>
                <a:cs typeface="Times New Roman"/>
                <a:sym typeface="Times New Roman"/>
              </a:rPr>
              <a:t>DFD LEVEL - 0</a:t>
            </a:r>
            <a:endParaRPr sz="1600" b="1" u="sng">
              <a:solidFill>
                <a:srgbClr val="000000"/>
              </a:solidFill>
              <a:latin typeface="Times New Roman"/>
              <a:ea typeface="Times New Roman"/>
              <a:cs typeface="Times New Roman"/>
              <a:sym typeface="Times New Roman"/>
            </a:endParaRPr>
          </a:p>
        </p:txBody>
      </p:sp>
      <p:sp>
        <p:nvSpPr>
          <p:cNvPr id="1405" name="Google Shape;1405;p38"/>
          <p:cNvSpPr/>
          <p:nvPr/>
        </p:nvSpPr>
        <p:spPr>
          <a:xfrm rot="-1869135">
            <a:off x="1457207" y="1765787"/>
            <a:ext cx="3821" cy="7642"/>
          </a:xfrm>
          <a:custGeom>
            <a:avLst/>
            <a:gdLst/>
            <a:ahLst/>
            <a:cxnLst/>
            <a:rect l="l" t="t" r="r" b="b"/>
            <a:pathLst>
              <a:path w="29" h="58" extrusionOk="0">
                <a:moveTo>
                  <a:pt x="0" y="0"/>
                </a:moveTo>
                <a:lnTo>
                  <a:pt x="12" y="57"/>
                </a:lnTo>
                <a:lnTo>
                  <a:pt x="29" y="6"/>
                </a:lnTo>
                <a:lnTo>
                  <a:pt x="0"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6" name="Google Shape;1406;p38"/>
          <p:cNvSpPr/>
          <p:nvPr/>
        </p:nvSpPr>
        <p:spPr>
          <a:xfrm>
            <a:off x="165875" y="405400"/>
            <a:ext cx="243300" cy="2433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7" name="Google Shape;1407;p38"/>
          <p:cNvSpPr/>
          <p:nvPr/>
        </p:nvSpPr>
        <p:spPr>
          <a:xfrm>
            <a:off x="165875" y="1087983"/>
            <a:ext cx="243300" cy="2433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8" name="Google Shape;1408;p38"/>
          <p:cNvSpPr/>
          <p:nvPr/>
        </p:nvSpPr>
        <p:spPr>
          <a:xfrm>
            <a:off x="165875" y="1770542"/>
            <a:ext cx="243300" cy="2433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9" name="Google Shape;1409;p38"/>
          <p:cNvSpPr/>
          <p:nvPr/>
        </p:nvSpPr>
        <p:spPr>
          <a:xfrm>
            <a:off x="165875" y="2453125"/>
            <a:ext cx="243300" cy="2433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0" name="Google Shape;1410;p38"/>
          <p:cNvSpPr/>
          <p:nvPr/>
        </p:nvSpPr>
        <p:spPr>
          <a:xfrm>
            <a:off x="165875" y="3135708"/>
            <a:ext cx="243300" cy="2433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1" name="Google Shape;1411;p38"/>
          <p:cNvSpPr/>
          <p:nvPr/>
        </p:nvSpPr>
        <p:spPr>
          <a:xfrm>
            <a:off x="165875" y="3812192"/>
            <a:ext cx="243300" cy="2433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2" name="Google Shape;1412;p38"/>
          <p:cNvSpPr/>
          <p:nvPr/>
        </p:nvSpPr>
        <p:spPr>
          <a:xfrm>
            <a:off x="165875" y="4494775"/>
            <a:ext cx="243300" cy="2433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413" name="Google Shape;1413;p38"/>
          <p:cNvGrpSpPr/>
          <p:nvPr/>
        </p:nvGrpSpPr>
        <p:grpSpPr>
          <a:xfrm rot="-406465">
            <a:off x="346008" y="156863"/>
            <a:ext cx="1287909" cy="344459"/>
            <a:chOff x="-1128125" y="1939975"/>
            <a:chExt cx="859776" cy="229952"/>
          </a:xfrm>
        </p:grpSpPr>
        <p:sp>
          <p:nvSpPr>
            <p:cNvPr id="1414" name="Google Shape;1414;p38"/>
            <p:cNvSpPr/>
            <p:nvPr/>
          </p:nvSpPr>
          <p:spPr>
            <a:xfrm>
              <a:off x="-1128125" y="1939975"/>
              <a:ext cx="859776" cy="229952"/>
            </a:xfrm>
            <a:custGeom>
              <a:avLst/>
              <a:gdLst/>
              <a:ahLst/>
              <a:cxnLst/>
              <a:rect l="l" t="t" r="r" b="b"/>
              <a:pathLst>
                <a:path w="17315" h="4631" extrusionOk="0">
                  <a:moveTo>
                    <a:pt x="1" y="0"/>
                  </a:moveTo>
                  <a:lnTo>
                    <a:pt x="143" y="1413"/>
                  </a:lnTo>
                  <a:lnTo>
                    <a:pt x="1" y="2455"/>
                  </a:lnTo>
                  <a:lnTo>
                    <a:pt x="143" y="3828"/>
                  </a:lnTo>
                  <a:lnTo>
                    <a:pt x="143" y="4631"/>
                  </a:lnTo>
                  <a:lnTo>
                    <a:pt x="17314" y="4557"/>
                  </a:lnTo>
                  <a:lnTo>
                    <a:pt x="17314" y="3571"/>
                  </a:lnTo>
                  <a:lnTo>
                    <a:pt x="17098" y="2165"/>
                  </a:lnTo>
                  <a:lnTo>
                    <a:pt x="17314" y="940"/>
                  </a:lnTo>
                  <a:lnTo>
                    <a:pt x="17314"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5" name="Google Shape;1415;p38"/>
            <p:cNvSpPr/>
            <p:nvPr/>
          </p:nvSpPr>
          <p:spPr>
            <a:xfrm>
              <a:off x="-600144" y="2109793"/>
              <a:ext cx="34014" cy="30587"/>
            </a:xfrm>
            <a:custGeom>
              <a:avLst/>
              <a:gdLst/>
              <a:ahLst/>
              <a:cxnLst/>
              <a:rect l="l" t="t" r="r" b="b"/>
              <a:pathLst>
                <a:path w="685" h="616" extrusionOk="0">
                  <a:moveTo>
                    <a:pt x="619" y="0"/>
                  </a:moveTo>
                  <a:cubicBezTo>
                    <a:pt x="555" y="0"/>
                    <a:pt x="410" y="96"/>
                    <a:pt x="269" y="237"/>
                  </a:cubicBezTo>
                  <a:cubicBezTo>
                    <a:pt x="103" y="402"/>
                    <a:pt x="1" y="567"/>
                    <a:pt x="41" y="607"/>
                  </a:cubicBezTo>
                  <a:cubicBezTo>
                    <a:pt x="47" y="613"/>
                    <a:pt x="55" y="616"/>
                    <a:pt x="66" y="616"/>
                  </a:cubicBezTo>
                  <a:cubicBezTo>
                    <a:pt x="129" y="616"/>
                    <a:pt x="270" y="520"/>
                    <a:pt x="411" y="379"/>
                  </a:cubicBezTo>
                  <a:cubicBezTo>
                    <a:pt x="576" y="214"/>
                    <a:pt x="684" y="49"/>
                    <a:pt x="644" y="9"/>
                  </a:cubicBezTo>
                  <a:cubicBezTo>
                    <a:pt x="639" y="3"/>
                    <a:pt x="630" y="0"/>
                    <a:pt x="619"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6" name="Google Shape;1416;p38"/>
            <p:cNvSpPr/>
            <p:nvPr/>
          </p:nvSpPr>
          <p:spPr>
            <a:xfrm>
              <a:off x="-600144" y="2017883"/>
              <a:ext cx="34014" cy="30587"/>
            </a:xfrm>
            <a:custGeom>
              <a:avLst/>
              <a:gdLst/>
              <a:ahLst/>
              <a:cxnLst/>
              <a:rect l="l" t="t" r="r" b="b"/>
              <a:pathLst>
                <a:path w="685" h="616" extrusionOk="0">
                  <a:moveTo>
                    <a:pt x="619" y="0"/>
                  </a:moveTo>
                  <a:cubicBezTo>
                    <a:pt x="555" y="0"/>
                    <a:pt x="410" y="96"/>
                    <a:pt x="269" y="237"/>
                  </a:cubicBezTo>
                  <a:cubicBezTo>
                    <a:pt x="103" y="402"/>
                    <a:pt x="1" y="567"/>
                    <a:pt x="41" y="607"/>
                  </a:cubicBezTo>
                  <a:cubicBezTo>
                    <a:pt x="47" y="613"/>
                    <a:pt x="55" y="616"/>
                    <a:pt x="66" y="616"/>
                  </a:cubicBezTo>
                  <a:cubicBezTo>
                    <a:pt x="129" y="616"/>
                    <a:pt x="270" y="520"/>
                    <a:pt x="411" y="379"/>
                  </a:cubicBezTo>
                  <a:cubicBezTo>
                    <a:pt x="576" y="214"/>
                    <a:pt x="684" y="49"/>
                    <a:pt x="644" y="9"/>
                  </a:cubicBezTo>
                  <a:cubicBezTo>
                    <a:pt x="639" y="3"/>
                    <a:pt x="630" y="0"/>
                    <a:pt x="619"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7" name="Google Shape;1417;p38"/>
            <p:cNvSpPr/>
            <p:nvPr/>
          </p:nvSpPr>
          <p:spPr>
            <a:xfrm>
              <a:off x="-646522" y="2017883"/>
              <a:ext cx="33716" cy="30587"/>
            </a:xfrm>
            <a:custGeom>
              <a:avLst/>
              <a:gdLst/>
              <a:ahLst/>
              <a:cxnLst/>
              <a:rect l="l" t="t" r="r" b="b"/>
              <a:pathLst>
                <a:path w="679" h="616" extrusionOk="0">
                  <a:moveTo>
                    <a:pt x="66" y="0"/>
                  </a:moveTo>
                  <a:cubicBezTo>
                    <a:pt x="55" y="0"/>
                    <a:pt x="47" y="3"/>
                    <a:pt x="41" y="9"/>
                  </a:cubicBezTo>
                  <a:cubicBezTo>
                    <a:pt x="1" y="49"/>
                    <a:pt x="103" y="214"/>
                    <a:pt x="269" y="379"/>
                  </a:cubicBezTo>
                  <a:cubicBezTo>
                    <a:pt x="410" y="520"/>
                    <a:pt x="551" y="616"/>
                    <a:pt x="614" y="616"/>
                  </a:cubicBezTo>
                  <a:cubicBezTo>
                    <a:pt x="624" y="616"/>
                    <a:pt x="633" y="613"/>
                    <a:pt x="639" y="607"/>
                  </a:cubicBezTo>
                  <a:cubicBezTo>
                    <a:pt x="679" y="567"/>
                    <a:pt x="582" y="402"/>
                    <a:pt x="411" y="237"/>
                  </a:cubicBezTo>
                  <a:cubicBezTo>
                    <a:pt x="270" y="96"/>
                    <a:pt x="129" y="0"/>
                    <a:pt x="6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8" name="Google Shape;1418;p38"/>
            <p:cNvSpPr/>
            <p:nvPr/>
          </p:nvSpPr>
          <p:spPr>
            <a:xfrm>
              <a:off x="-612310" y="2005022"/>
              <a:ext cx="12811" cy="12463"/>
            </a:xfrm>
            <a:custGeom>
              <a:avLst/>
              <a:gdLst/>
              <a:ahLst/>
              <a:cxnLst/>
              <a:rect l="l" t="t" r="r" b="b"/>
              <a:pathLst>
                <a:path w="258" h="251" extrusionOk="0">
                  <a:moveTo>
                    <a:pt x="126" y="0"/>
                  </a:moveTo>
                  <a:cubicBezTo>
                    <a:pt x="58" y="0"/>
                    <a:pt x="1" y="57"/>
                    <a:pt x="1" y="126"/>
                  </a:cubicBezTo>
                  <a:cubicBezTo>
                    <a:pt x="1" y="194"/>
                    <a:pt x="58" y="251"/>
                    <a:pt x="126" y="251"/>
                  </a:cubicBezTo>
                  <a:cubicBezTo>
                    <a:pt x="200" y="251"/>
                    <a:pt x="257" y="194"/>
                    <a:pt x="257" y="126"/>
                  </a:cubicBezTo>
                  <a:cubicBezTo>
                    <a:pt x="257" y="57"/>
                    <a:pt x="200" y="0"/>
                    <a:pt x="12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9" name="Google Shape;1419;p38"/>
            <p:cNvSpPr/>
            <p:nvPr/>
          </p:nvSpPr>
          <p:spPr>
            <a:xfrm>
              <a:off x="-599846" y="1939975"/>
              <a:ext cx="24679" cy="16585"/>
            </a:xfrm>
            <a:custGeom>
              <a:avLst/>
              <a:gdLst/>
              <a:ahLst/>
              <a:cxnLst/>
              <a:rect l="l" t="t" r="r" b="b"/>
              <a:pathLst>
                <a:path w="497" h="334" extrusionOk="0">
                  <a:moveTo>
                    <a:pt x="217" y="0"/>
                  </a:moveTo>
                  <a:cubicBezTo>
                    <a:pt x="80" y="149"/>
                    <a:pt x="1" y="291"/>
                    <a:pt x="35" y="325"/>
                  </a:cubicBezTo>
                  <a:cubicBezTo>
                    <a:pt x="41" y="331"/>
                    <a:pt x="49" y="334"/>
                    <a:pt x="60" y="334"/>
                  </a:cubicBezTo>
                  <a:cubicBezTo>
                    <a:pt x="123" y="334"/>
                    <a:pt x="264" y="238"/>
                    <a:pt x="405" y="97"/>
                  </a:cubicBezTo>
                  <a:cubicBezTo>
                    <a:pt x="439" y="63"/>
                    <a:pt x="468" y="35"/>
                    <a:pt x="49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0" name="Google Shape;1420;p38"/>
            <p:cNvSpPr/>
            <p:nvPr/>
          </p:nvSpPr>
          <p:spPr>
            <a:xfrm>
              <a:off x="-646522" y="2109793"/>
              <a:ext cx="33716" cy="30587"/>
            </a:xfrm>
            <a:custGeom>
              <a:avLst/>
              <a:gdLst/>
              <a:ahLst/>
              <a:cxnLst/>
              <a:rect l="l" t="t" r="r" b="b"/>
              <a:pathLst>
                <a:path w="679" h="616" extrusionOk="0">
                  <a:moveTo>
                    <a:pt x="66" y="0"/>
                  </a:moveTo>
                  <a:cubicBezTo>
                    <a:pt x="55" y="0"/>
                    <a:pt x="47" y="3"/>
                    <a:pt x="41" y="9"/>
                  </a:cubicBezTo>
                  <a:cubicBezTo>
                    <a:pt x="1" y="49"/>
                    <a:pt x="103" y="214"/>
                    <a:pt x="269" y="379"/>
                  </a:cubicBezTo>
                  <a:cubicBezTo>
                    <a:pt x="410" y="520"/>
                    <a:pt x="551" y="616"/>
                    <a:pt x="614" y="616"/>
                  </a:cubicBezTo>
                  <a:cubicBezTo>
                    <a:pt x="624" y="616"/>
                    <a:pt x="633" y="613"/>
                    <a:pt x="639" y="607"/>
                  </a:cubicBezTo>
                  <a:cubicBezTo>
                    <a:pt x="679" y="567"/>
                    <a:pt x="576" y="402"/>
                    <a:pt x="411" y="237"/>
                  </a:cubicBezTo>
                  <a:cubicBezTo>
                    <a:pt x="270" y="96"/>
                    <a:pt x="129" y="0"/>
                    <a:pt x="6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1" name="Google Shape;1421;p38"/>
            <p:cNvSpPr/>
            <p:nvPr/>
          </p:nvSpPr>
          <p:spPr>
            <a:xfrm>
              <a:off x="-646522" y="2064806"/>
              <a:ext cx="33716" cy="30885"/>
            </a:xfrm>
            <a:custGeom>
              <a:avLst/>
              <a:gdLst/>
              <a:ahLst/>
              <a:cxnLst/>
              <a:rect l="l" t="t" r="r" b="b"/>
              <a:pathLst>
                <a:path w="679" h="622" extrusionOk="0">
                  <a:moveTo>
                    <a:pt x="614" y="1"/>
                  </a:moveTo>
                  <a:cubicBezTo>
                    <a:pt x="551" y="1"/>
                    <a:pt x="410" y="96"/>
                    <a:pt x="269" y="237"/>
                  </a:cubicBezTo>
                  <a:cubicBezTo>
                    <a:pt x="103" y="402"/>
                    <a:pt x="1" y="573"/>
                    <a:pt x="41" y="613"/>
                  </a:cubicBezTo>
                  <a:cubicBezTo>
                    <a:pt x="47" y="619"/>
                    <a:pt x="55" y="622"/>
                    <a:pt x="66" y="622"/>
                  </a:cubicBezTo>
                  <a:cubicBezTo>
                    <a:pt x="129" y="622"/>
                    <a:pt x="270" y="526"/>
                    <a:pt x="411" y="385"/>
                  </a:cubicBezTo>
                  <a:cubicBezTo>
                    <a:pt x="576" y="220"/>
                    <a:pt x="679" y="49"/>
                    <a:pt x="639" y="9"/>
                  </a:cubicBezTo>
                  <a:cubicBezTo>
                    <a:pt x="633" y="4"/>
                    <a:pt x="624" y="1"/>
                    <a:pt x="614"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2" name="Google Shape;1422;p38"/>
            <p:cNvSpPr/>
            <p:nvPr/>
          </p:nvSpPr>
          <p:spPr>
            <a:xfrm>
              <a:off x="-637435" y="1939975"/>
              <a:ext cx="24629" cy="16585"/>
            </a:xfrm>
            <a:custGeom>
              <a:avLst/>
              <a:gdLst/>
              <a:ahLst/>
              <a:cxnLst/>
              <a:rect l="l" t="t" r="r" b="b"/>
              <a:pathLst>
                <a:path w="496" h="334" extrusionOk="0">
                  <a:moveTo>
                    <a:pt x="0" y="0"/>
                  </a:moveTo>
                  <a:cubicBezTo>
                    <a:pt x="23" y="35"/>
                    <a:pt x="51" y="63"/>
                    <a:pt x="86" y="97"/>
                  </a:cubicBezTo>
                  <a:cubicBezTo>
                    <a:pt x="227" y="238"/>
                    <a:pt x="368" y="334"/>
                    <a:pt x="431" y="334"/>
                  </a:cubicBezTo>
                  <a:cubicBezTo>
                    <a:pt x="441" y="334"/>
                    <a:pt x="450" y="331"/>
                    <a:pt x="456" y="325"/>
                  </a:cubicBezTo>
                  <a:cubicBezTo>
                    <a:pt x="496" y="285"/>
                    <a:pt x="410" y="149"/>
                    <a:pt x="273"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3" name="Google Shape;1423;p38"/>
            <p:cNvSpPr/>
            <p:nvPr/>
          </p:nvSpPr>
          <p:spPr>
            <a:xfrm>
              <a:off x="-612310" y="2096089"/>
              <a:ext cx="12811" cy="12463"/>
            </a:xfrm>
            <a:custGeom>
              <a:avLst/>
              <a:gdLst/>
              <a:ahLst/>
              <a:cxnLst/>
              <a:rect l="l" t="t" r="r" b="b"/>
              <a:pathLst>
                <a:path w="258" h="251" extrusionOk="0">
                  <a:moveTo>
                    <a:pt x="126" y="0"/>
                  </a:moveTo>
                  <a:cubicBezTo>
                    <a:pt x="58" y="0"/>
                    <a:pt x="1" y="57"/>
                    <a:pt x="1" y="126"/>
                  </a:cubicBezTo>
                  <a:cubicBezTo>
                    <a:pt x="1" y="194"/>
                    <a:pt x="58" y="251"/>
                    <a:pt x="126" y="251"/>
                  </a:cubicBezTo>
                  <a:cubicBezTo>
                    <a:pt x="200" y="251"/>
                    <a:pt x="257" y="194"/>
                    <a:pt x="257" y="126"/>
                  </a:cubicBezTo>
                  <a:cubicBezTo>
                    <a:pt x="257" y="57"/>
                    <a:pt x="200" y="0"/>
                    <a:pt x="12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4" name="Google Shape;1424;p38"/>
            <p:cNvSpPr/>
            <p:nvPr/>
          </p:nvSpPr>
          <p:spPr>
            <a:xfrm>
              <a:off x="-600144" y="1972896"/>
              <a:ext cx="33716" cy="30885"/>
            </a:xfrm>
            <a:custGeom>
              <a:avLst/>
              <a:gdLst/>
              <a:ahLst/>
              <a:cxnLst/>
              <a:rect l="l" t="t" r="r" b="b"/>
              <a:pathLst>
                <a:path w="679" h="622" extrusionOk="0">
                  <a:moveTo>
                    <a:pt x="66" y="1"/>
                  </a:moveTo>
                  <a:cubicBezTo>
                    <a:pt x="55" y="1"/>
                    <a:pt x="47" y="4"/>
                    <a:pt x="41" y="10"/>
                  </a:cubicBezTo>
                  <a:cubicBezTo>
                    <a:pt x="1" y="49"/>
                    <a:pt x="103" y="220"/>
                    <a:pt x="269" y="385"/>
                  </a:cubicBezTo>
                  <a:cubicBezTo>
                    <a:pt x="410" y="526"/>
                    <a:pt x="555" y="622"/>
                    <a:pt x="619" y="622"/>
                  </a:cubicBezTo>
                  <a:cubicBezTo>
                    <a:pt x="630" y="622"/>
                    <a:pt x="639" y="619"/>
                    <a:pt x="644" y="613"/>
                  </a:cubicBezTo>
                  <a:cubicBezTo>
                    <a:pt x="679" y="573"/>
                    <a:pt x="582" y="408"/>
                    <a:pt x="411" y="237"/>
                  </a:cubicBezTo>
                  <a:cubicBezTo>
                    <a:pt x="270" y="96"/>
                    <a:pt x="129" y="1"/>
                    <a:pt x="66"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5" name="Google Shape;1425;p38"/>
            <p:cNvSpPr/>
            <p:nvPr/>
          </p:nvSpPr>
          <p:spPr>
            <a:xfrm>
              <a:off x="-551184" y="1972896"/>
              <a:ext cx="33666" cy="30885"/>
            </a:xfrm>
            <a:custGeom>
              <a:avLst/>
              <a:gdLst/>
              <a:ahLst/>
              <a:cxnLst/>
              <a:rect l="l" t="t" r="r" b="b"/>
              <a:pathLst>
                <a:path w="678" h="622" extrusionOk="0">
                  <a:moveTo>
                    <a:pt x="613" y="1"/>
                  </a:moveTo>
                  <a:cubicBezTo>
                    <a:pt x="550" y="1"/>
                    <a:pt x="409" y="96"/>
                    <a:pt x="268" y="237"/>
                  </a:cubicBezTo>
                  <a:cubicBezTo>
                    <a:pt x="103" y="408"/>
                    <a:pt x="0" y="573"/>
                    <a:pt x="40" y="613"/>
                  </a:cubicBezTo>
                  <a:cubicBezTo>
                    <a:pt x="46" y="619"/>
                    <a:pt x="54" y="622"/>
                    <a:pt x="65" y="622"/>
                  </a:cubicBezTo>
                  <a:cubicBezTo>
                    <a:pt x="128" y="622"/>
                    <a:pt x="269" y="526"/>
                    <a:pt x="410" y="385"/>
                  </a:cubicBezTo>
                  <a:cubicBezTo>
                    <a:pt x="575" y="215"/>
                    <a:pt x="678" y="49"/>
                    <a:pt x="638" y="10"/>
                  </a:cubicBezTo>
                  <a:cubicBezTo>
                    <a:pt x="632" y="4"/>
                    <a:pt x="624" y="1"/>
                    <a:pt x="613"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6" name="Google Shape;1426;p38"/>
            <p:cNvSpPr/>
            <p:nvPr/>
          </p:nvSpPr>
          <p:spPr>
            <a:xfrm>
              <a:off x="-551184" y="2064806"/>
              <a:ext cx="33666" cy="30885"/>
            </a:xfrm>
            <a:custGeom>
              <a:avLst/>
              <a:gdLst/>
              <a:ahLst/>
              <a:cxnLst/>
              <a:rect l="l" t="t" r="r" b="b"/>
              <a:pathLst>
                <a:path w="678" h="622" extrusionOk="0">
                  <a:moveTo>
                    <a:pt x="613" y="1"/>
                  </a:moveTo>
                  <a:cubicBezTo>
                    <a:pt x="550" y="1"/>
                    <a:pt x="409" y="96"/>
                    <a:pt x="268" y="237"/>
                  </a:cubicBezTo>
                  <a:cubicBezTo>
                    <a:pt x="103" y="402"/>
                    <a:pt x="0" y="573"/>
                    <a:pt x="40" y="613"/>
                  </a:cubicBezTo>
                  <a:cubicBezTo>
                    <a:pt x="46" y="619"/>
                    <a:pt x="54" y="622"/>
                    <a:pt x="65" y="622"/>
                  </a:cubicBezTo>
                  <a:cubicBezTo>
                    <a:pt x="128" y="622"/>
                    <a:pt x="269" y="526"/>
                    <a:pt x="410" y="385"/>
                  </a:cubicBezTo>
                  <a:cubicBezTo>
                    <a:pt x="575" y="220"/>
                    <a:pt x="678" y="49"/>
                    <a:pt x="638" y="9"/>
                  </a:cubicBezTo>
                  <a:cubicBezTo>
                    <a:pt x="632" y="4"/>
                    <a:pt x="624" y="1"/>
                    <a:pt x="613"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7" name="Google Shape;1427;p38"/>
            <p:cNvSpPr/>
            <p:nvPr/>
          </p:nvSpPr>
          <p:spPr>
            <a:xfrm>
              <a:off x="-551184" y="2017883"/>
              <a:ext cx="33666" cy="30587"/>
            </a:xfrm>
            <a:custGeom>
              <a:avLst/>
              <a:gdLst/>
              <a:ahLst/>
              <a:cxnLst/>
              <a:rect l="l" t="t" r="r" b="b"/>
              <a:pathLst>
                <a:path w="678" h="616" extrusionOk="0">
                  <a:moveTo>
                    <a:pt x="63" y="0"/>
                  </a:moveTo>
                  <a:cubicBezTo>
                    <a:pt x="53" y="0"/>
                    <a:pt x="45" y="3"/>
                    <a:pt x="40" y="9"/>
                  </a:cubicBezTo>
                  <a:cubicBezTo>
                    <a:pt x="0" y="49"/>
                    <a:pt x="103" y="214"/>
                    <a:pt x="268" y="379"/>
                  </a:cubicBezTo>
                  <a:cubicBezTo>
                    <a:pt x="409" y="520"/>
                    <a:pt x="550" y="616"/>
                    <a:pt x="613" y="616"/>
                  </a:cubicBezTo>
                  <a:cubicBezTo>
                    <a:pt x="624" y="616"/>
                    <a:pt x="632" y="613"/>
                    <a:pt x="638" y="607"/>
                  </a:cubicBezTo>
                  <a:cubicBezTo>
                    <a:pt x="678" y="567"/>
                    <a:pt x="575" y="402"/>
                    <a:pt x="410" y="237"/>
                  </a:cubicBezTo>
                  <a:cubicBezTo>
                    <a:pt x="269" y="96"/>
                    <a:pt x="124" y="0"/>
                    <a:pt x="63"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8" name="Google Shape;1428;p38"/>
            <p:cNvSpPr/>
            <p:nvPr/>
          </p:nvSpPr>
          <p:spPr>
            <a:xfrm>
              <a:off x="-600144" y="2064806"/>
              <a:ext cx="33716" cy="30885"/>
            </a:xfrm>
            <a:custGeom>
              <a:avLst/>
              <a:gdLst/>
              <a:ahLst/>
              <a:cxnLst/>
              <a:rect l="l" t="t" r="r" b="b"/>
              <a:pathLst>
                <a:path w="679" h="622" extrusionOk="0">
                  <a:moveTo>
                    <a:pt x="66" y="1"/>
                  </a:moveTo>
                  <a:cubicBezTo>
                    <a:pt x="55" y="1"/>
                    <a:pt x="47" y="4"/>
                    <a:pt x="41" y="9"/>
                  </a:cubicBezTo>
                  <a:cubicBezTo>
                    <a:pt x="1" y="49"/>
                    <a:pt x="103" y="220"/>
                    <a:pt x="269" y="385"/>
                  </a:cubicBezTo>
                  <a:cubicBezTo>
                    <a:pt x="410" y="526"/>
                    <a:pt x="555" y="622"/>
                    <a:pt x="619" y="622"/>
                  </a:cubicBezTo>
                  <a:cubicBezTo>
                    <a:pt x="630" y="622"/>
                    <a:pt x="639" y="619"/>
                    <a:pt x="644" y="613"/>
                  </a:cubicBezTo>
                  <a:cubicBezTo>
                    <a:pt x="679" y="573"/>
                    <a:pt x="582" y="408"/>
                    <a:pt x="411" y="237"/>
                  </a:cubicBezTo>
                  <a:cubicBezTo>
                    <a:pt x="270" y="96"/>
                    <a:pt x="129" y="1"/>
                    <a:pt x="66"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9" name="Google Shape;1429;p38"/>
            <p:cNvSpPr/>
            <p:nvPr/>
          </p:nvSpPr>
          <p:spPr>
            <a:xfrm>
              <a:off x="-542445" y="1939975"/>
              <a:ext cx="24927" cy="16585"/>
            </a:xfrm>
            <a:custGeom>
              <a:avLst/>
              <a:gdLst/>
              <a:ahLst/>
              <a:cxnLst/>
              <a:rect l="l" t="t" r="r" b="b"/>
              <a:pathLst>
                <a:path w="502" h="334" extrusionOk="0">
                  <a:moveTo>
                    <a:pt x="1" y="0"/>
                  </a:moveTo>
                  <a:cubicBezTo>
                    <a:pt x="29" y="35"/>
                    <a:pt x="58" y="63"/>
                    <a:pt x="92" y="97"/>
                  </a:cubicBezTo>
                  <a:cubicBezTo>
                    <a:pt x="233" y="238"/>
                    <a:pt x="374" y="334"/>
                    <a:pt x="437" y="334"/>
                  </a:cubicBezTo>
                  <a:cubicBezTo>
                    <a:pt x="448" y="334"/>
                    <a:pt x="456" y="331"/>
                    <a:pt x="462" y="325"/>
                  </a:cubicBezTo>
                  <a:cubicBezTo>
                    <a:pt x="502" y="285"/>
                    <a:pt x="416" y="149"/>
                    <a:pt x="280"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0" name="Google Shape;1430;p38"/>
            <p:cNvSpPr/>
            <p:nvPr/>
          </p:nvSpPr>
          <p:spPr>
            <a:xfrm>
              <a:off x="-564492" y="1954971"/>
              <a:ext cx="14748" cy="12662"/>
            </a:xfrm>
            <a:custGeom>
              <a:avLst/>
              <a:gdLst/>
              <a:ahLst/>
              <a:cxnLst/>
              <a:rect l="l" t="t" r="r" b="b"/>
              <a:pathLst>
                <a:path w="297" h="255" extrusionOk="0">
                  <a:moveTo>
                    <a:pt x="171" y="0"/>
                  </a:moveTo>
                  <a:cubicBezTo>
                    <a:pt x="57" y="0"/>
                    <a:pt x="0" y="137"/>
                    <a:pt x="80" y="217"/>
                  </a:cubicBezTo>
                  <a:cubicBezTo>
                    <a:pt x="106" y="243"/>
                    <a:pt x="138" y="254"/>
                    <a:pt x="169" y="254"/>
                  </a:cubicBezTo>
                  <a:cubicBezTo>
                    <a:pt x="234" y="254"/>
                    <a:pt x="297" y="204"/>
                    <a:pt x="297" y="131"/>
                  </a:cubicBezTo>
                  <a:cubicBezTo>
                    <a:pt x="297" y="57"/>
                    <a:pt x="240" y="0"/>
                    <a:pt x="171"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1" name="Google Shape;1431;p38"/>
            <p:cNvSpPr/>
            <p:nvPr/>
          </p:nvSpPr>
          <p:spPr>
            <a:xfrm>
              <a:off x="-564492" y="2053932"/>
              <a:ext cx="14748" cy="12662"/>
            </a:xfrm>
            <a:custGeom>
              <a:avLst/>
              <a:gdLst/>
              <a:ahLst/>
              <a:cxnLst/>
              <a:rect l="l" t="t" r="r" b="b"/>
              <a:pathLst>
                <a:path w="297" h="255" extrusionOk="0">
                  <a:moveTo>
                    <a:pt x="171" y="1"/>
                  </a:moveTo>
                  <a:cubicBezTo>
                    <a:pt x="57" y="1"/>
                    <a:pt x="0" y="137"/>
                    <a:pt x="80" y="217"/>
                  </a:cubicBezTo>
                  <a:cubicBezTo>
                    <a:pt x="106" y="243"/>
                    <a:pt x="137" y="254"/>
                    <a:pt x="168" y="254"/>
                  </a:cubicBezTo>
                  <a:cubicBezTo>
                    <a:pt x="234" y="254"/>
                    <a:pt x="297" y="203"/>
                    <a:pt x="297" y="126"/>
                  </a:cubicBezTo>
                  <a:cubicBezTo>
                    <a:pt x="297" y="58"/>
                    <a:pt x="240" y="1"/>
                    <a:pt x="171"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2" name="Google Shape;1432;p38"/>
            <p:cNvSpPr/>
            <p:nvPr/>
          </p:nvSpPr>
          <p:spPr>
            <a:xfrm>
              <a:off x="-562208" y="2152894"/>
              <a:ext cx="12463" cy="12513"/>
            </a:xfrm>
            <a:custGeom>
              <a:avLst/>
              <a:gdLst/>
              <a:ahLst/>
              <a:cxnLst/>
              <a:rect l="l" t="t" r="r" b="b"/>
              <a:pathLst>
                <a:path w="251" h="252" extrusionOk="0">
                  <a:moveTo>
                    <a:pt x="125" y="1"/>
                  </a:moveTo>
                  <a:cubicBezTo>
                    <a:pt x="57" y="1"/>
                    <a:pt x="0" y="58"/>
                    <a:pt x="0" y="126"/>
                  </a:cubicBezTo>
                  <a:cubicBezTo>
                    <a:pt x="0" y="195"/>
                    <a:pt x="57" y="252"/>
                    <a:pt x="125" y="252"/>
                  </a:cubicBezTo>
                  <a:cubicBezTo>
                    <a:pt x="194" y="252"/>
                    <a:pt x="251" y="195"/>
                    <a:pt x="251" y="126"/>
                  </a:cubicBezTo>
                  <a:cubicBezTo>
                    <a:pt x="251" y="58"/>
                    <a:pt x="194" y="1"/>
                    <a:pt x="125"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3" name="Google Shape;1433;p38"/>
            <p:cNvSpPr/>
            <p:nvPr/>
          </p:nvSpPr>
          <p:spPr>
            <a:xfrm>
              <a:off x="-646522" y="1972896"/>
              <a:ext cx="33716" cy="30885"/>
            </a:xfrm>
            <a:custGeom>
              <a:avLst/>
              <a:gdLst/>
              <a:ahLst/>
              <a:cxnLst/>
              <a:rect l="l" t="t" r="r" b="b"/>
              <a:pathLst>
                <a:path w="679" h="622" extrusionOk="0">
                  <a:moveTo>
                    <a:pt x="614" y="1"/>
                  </a:moveTo>
                  <a:cubicBezTo>
                    <a:pt x="551" y="1"/>
                    <a:pt x="410" y="96"/>
                    <a:pt x="269" y="237"/>
                  </a:cubicBezTo>
                  <a:cubicBezTo>
                    <a:pt x="103" y="408"/>
                    <a:pt x="1" y="573"/>
                    <a:pt x="41" y="613"/>
                  </a:cubicBezTo>
                  <a:cubicBezTo>
                    <a:pt x="47" y="619"/>
                    <a:pt x="55" y="622"/>
                    <a:pt x="66" y="622"/>
                  </a:cubicBezTo>
                  <a:cubicBezTo>
                    <a:pt x="129" y="622"/>
                    <a:pt x="270" y="526"/>
                    <a:pt x="411" y="385"/>
                  </a:cubicBezTo>
                  <a:cubicBezTo>
                    <a:pt x="576" y="215"/>
                    <a:pt x="679" y="49"/>
                    <a:pt x="639" y="10"/>
                  </a:cubicBezTo>
                  <a:cubicBezTo>
                    <a:pt x="633" y="4"/>
                    <a:pt x="624" y="1"/>
                    <a:pt x="614"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4" name="Google Shape;1434;p38"/>
            <p:cNvSpPr/>
            <p:nvPr/>
          </p:nvSpPr>
          <p:spPr>
            <a:xfrm>
              <a:off x="-741810" y="2109793"/>
              <a:ext cx="34014" cy="30587"/>
            </a:xfrm>
            <a:custGeom>
              <a:avLst/>
              <a:gdLst/>
              <a:ahLst/>
              <a:cxnLst/>
              <a:rect l="l" t="t" r="r" b="b"/>
              <a:pathLst>
                <a:path w="685" h="616" extrusionOk="0">
                  <a:moveTo>
                    <a:pt x="66" y="0"/>
                  </a:moveTo>
                  <a:cubicBezTo>
                    <a:pt x="55" y="0"/>
                    <a:pt x="46" y="3"/>
                    <a:pt x="40" y="9"/>
                  </a:cubicBezTo>
                  <a:cubicBezTo>
                    <a:pt x="1" y="49"/>
                    <a:pt x="103" y="214"/>
                    <a:pt x="268" y="379"/>
                  </a:cubicBezTo>
                  <a:cubicBezTo>
                    <a:pt x="414" y="520"/>
                    <a:pt x="556" y="616"/>
                    <a:pt x="619" y="616"/>
                  </a:cubicBezTo>
                  <a:cubicBezTo>
                    <a:pt x="630" y="616"/>
                    <a:pt x="638" y="613"/>
                    <a:pt x="644" y="607"/>
                  </a:cubicBezTo>
                  <a:cubicBezTo>
                    <a:pt x="684" y="567"/>
                    <a:pt x="582" y="402"/>
                    <a:pt x="416" y="237"/>
                  </a:cubicBezTo>
                  <a:cubicBezTo>
                    <a:pt x="270" y="96"/>
                    <a:pt x="129" y="0"/>
                    <a:pt x="6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5" name="Google Shape;1435;p38"/>
            <p:cNvSpPr/>
            <p:nvPr/>
          </p:nvSpPr>
          <p:spPr>
            <a:xfrm>
              <a:off x="-741810" y="2064806"/>
              <a:ext cx="34014" cy="30885"/>
            </a:xfrm>
            <a:custGeom>
              <a:avLst/>
              <a:gdLst/>
              <a:ahLst/>
              <a:cxnLst/>
              <a:rect l="l" t="t" r="r" b="b"/>
              <a:pathLst>
                <a:path w="685" h="622" extrusionOk="0">
                  <a:moveTo>
                    <a:pt x="619" y="1"/>
                  </a:moveTo>
                  <a:cubicBezTo>
                    <a:pt x="555" y="1"/>
                    <a:pt x="409" y="96"/>
                    <a:pt x="268" y="237"/>
                  </a:cubicBezTo>
                  <a:cubicBezTo>
                    <a:pt x="103" y="402"/>
                    <a:pt x="1" y="573"/>
                    <a:pt x="40" y="613"/>
                  </a:cubicBezTo>
                  <a:cubicBezTo>
                    <a:pt x="46" y="619"/>
                    <a:pt x="55" y="622"/>
                    <a:pt x="66" y="622"/>
                  </a:cubicBezTo>
                  <a:cubicBezTo>
                    <a:pt x="129" y="622"/>
                    <a:pt x="270" y="526"/>
                    <a:pt x="416" y="385"/>
                  </a:cubicBezTo>
                  <a:cubicBezTo>
                    <a:pt x="582" y="220"/>
                    <a:pt x="684" y="49"/>
                    <a:pt x="644" y="9"/>
                  </a:cubicBezTo>
                  <a:cubicBezTo>
                    <a:pt x="638" y="4"/>
                    <a:pt x="630" y="1"/>
                    <a:pt x="619"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6" name="Google Shape;1436;p38"/>
            <p:cNvSpPr/>
            <p:nvPr/>
          </p:nvSpPr>
          <p:spPr>
            <a:xfrm>
              <a:off x="-754819" y="1954971"/>
              <a:ext cx="14748" cy="12662"/>
            </a:xfrm>
            <a:custGeom>
              <a:avLst/>
              <a:gdLst/>
              <a:ahLst/>
              <a:cxnLst/>
              <a:rect l="l" t="t" r="r" b="b"/>
              <a:pathLst>
                <a:path w="297" h="255" extrusionOk="0">
                  <a:moveTo>
                    <a:pt x="171" y="0"/>
                  </a:moveTo>
                  <a:cubicBezTo>
                    <a:pt x="58" y="0"/>
                    <a:pt x="1" y="137"/>
                    <a:pt x="80" y="217"/>
                  </a:cubicBezTo>
                  <a:cubicBezTo>
                    <a:pt x="106" y="243"/>
                    <a:pt x="138" y="254"/>
                    <a:pt x="169" y="254"/>
                  </a:cubicBezTo>
                  <a:cubicBezTo>
                    <a:pt x="234" y="254"/>
                    <a:pt x="297" y="204"/>
                    <a:pt x="297" y="131"/>
                  </a:cubicBezTo>
                  <a:cubicBezTo>
                    <a:pt x="297" y="57"/>
                    <a:pt x="240" y="0"/>
                    <a:pt x="171"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7" name="Google Shape;1437;p38"/>
            <p:cNvSpPr/>
            <p:nvPr/>
          </p:nvSpPr>
          <p:spPr>
            <a:xfrm>
              <a:off x="-707300" y="2096089"/>
              <a:ext cx="12463" cy="12463"/>
            </a:xfrm>
            <a:custGeom>
              <a:avLst/>
              <a:gdLst/>
              <a:ahLst/>
              <a:cxnLst/>
              <a:rect l="l" t="t" r="r" b="b"/>
              <a:pathLst>
                <a:path w="251" h="251" extrusionOk="0">
                  <a:moveTo>
                    <a:pt x="126" y="0"/>
                  </a:moveTo>
                  <a:cubicBezTo>
                    <a:pt x="57" y="0"/>
                    <a:pt x="0" y="57"/>
                    <a:pt x="0" y="126"/>
                  </a:cubicBezTo>
                  <a:cubicBezTo>
                    <a:pt x="0" y="194"/>
                    <a:pt x="57" y="251"/>
                    <a:pt x="126" y="251"/>
                  </a:cubicBezTo>
                  <a:cubicBezTo>
                    <a:pt x="194" y="251"/>
                    <a:pt x="251" y="194"/>
                    <a:pt x="251" y="126"/>
                  </a:cubicBezTo>
                  <a:cubicBezTo>
                    <a:pt x="251" y="57"/>
                    <a:pt x="194" y="0"/>
                    <a:pt x="12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8" name="Google Shape;1438;p38"/>
            <p:cNvSpPr/>
            <p:nvPr/>
          </p:nvSpPr>
          <p:spPr>
            <a:xfrm>
              <a:off x="-732772" y="1939975"/>
              <a:ext cx="24976" cy="16585"/>
            </a:xfrm>
            <a:custGeom>
              <a:avLst/>
              <a:gdLst/>
              <a:ahLst/>
              <a:cxnLst/>
              <a:rect l="l" t="t" r="r" b="b"/>
              <a:pathLst>
                <a:path w="503" h="334" extrusionOk="0">
                  <a:moveTo>
                    <a:pt x="1" y="0"/>
                  </a:moveTo>
                  <a:cubicBezTo>
                    <a:pt x="29" y="35"/>
                    <a:pt x="58" y="63"/>
                    <a:pt x="86" y="97"/>
                  </a:cubicBezTo>
                  <a:cubicBezTo>
                    <a:pt x="227" y="238"/>
                    <a:pt x="373" y="334"/>
                    <a:pt x="437" y="334"/>
                  </a:cubicBezTo>
                  <a:cubicBezTo>
                    <a:pt x="448" y="334"/>
                    <a:pt x="456" y="331"/>
                    <a:pt x="462" y="325"/>
                  </a:cubicBezTo>
                  <a:cubicBezTo>
                    <a:pt x="502" y="285"/>
                    <a:pt x="417" y="149"/>
                    <a:pt x="280"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9" name="Google Shape;1439;p38"/>
            <p:cNvSpPr/>
            <p:nvPr/>
          </p:nvSpPr>
          <p:spPr>
            <a:xfrm>
              <a:off x="-754819" y="2053932"/>
              <a:ext cx="14748" cy="12662"/>
            </a:xfrm>
            <a:custGeom>
              <a:avLst/>
              <a:gdLst/>
              <a:ahLst/>
              <a:cxnLst/>
              <a:rect l="l" t="t" r="r" b="b"/>
              <a:pathLst>
                <a:path w="297" h="255" extrusionOk="0">
                  <a:moveTo>
                    <a:pt x="171" y="1"/>
                  </a:moveTo>
                  <a:cubicBezTo>
                    <a:pt x="58" y="1"/>
                    <a:pt x="1" y="137"/>
                    <a:pt x="80" y="217"/>
                  </a:cubicBezTo>
                  <a:cubicBezTo>
                    <a:pt x="106" y="243"/>
                    <a:pt x="138" y="254"/>
                    <a:pt x="169" y="254"/>
                  </a:cubicBezTo>
                  <a:cubicBezTo>
                    <a:pt x="234" y="254"/>
                    <a:pt x="297" y="203"/>
                    <a:pt x="297" y="126"/>
                  </a:cubicBezTo>
                  <a:cubicBezTo>
                    <a:pt x="297" y="58"/>
                    <a:pt x="240" y="1"/>
                    <a:pt x="171"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0" name="Google Shape;1440;p38"/>
            <p:cNvSpPr/>
            <p:nvPr/>
          </p:nvSpPr>
          <p:spPr>
            <a:xfrm>
              <a:off x="-516972" y="2096089"/>
              <a:ext cx="12761" cy="12463"/>
            </a:xfrm>
            <a:custGeom>
              <a:avLst/>
              <a:gdLst/>
              <a:ahLst/>
              <a:cxnLst/>
              <a:rect l="l" t="t" r="r" b="b"/>
              <a:pathLst>
                <a:path w="257" h="251" extrusionOk="0">
                  <a:moveTo>
                    <a:pt x="126" y="0"/>
                  </a:moveTo>
                  <a:cubicBezTo>
                    <a:pt x="57" y="0"/>
                    <a:pt x="0" y="57"/>
                    <a:pt x="0" y="126"/>
                  </a:cubicBezTo>
                  <a:cubicBezTo>
                    <a:pt x="0" y="194"/>
                    <a:pt x="57" y="251"/>
                    <a:pt x="126" y="251"/>
                  </a:cubicBezTo>
                  <a:cubicBezTo>
                    <a:pt x="200" y="251"/>
                    <a:pt x="257" y="194"/>
                    <a:pt x="257" y="126"/>
                  </a:cubicBezTo>
                  <a:cubicBezTo>
                    <a:pt x="257" y="57"/>
                    <a:pt x="200" y="0"/>
                    <a:pt x="12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1" name="Google Shape;1441;p38"/>
            <p:cNvSpPr/>
            <p:nvPr/>
          </p:nvSpPr>
          <p:spPr>
            <a:xfrm>
              <a:off x="-741810" y="1972896"/>
              <a:ext cx="34014" cy="30885"/>
            </a:xfrm>
            <a:custGeom>
              <a:avLst/>
              <a:gdLst/>
              <a:ahLst/>
              <a:cxnLst/>
              <a:rect l="l" t="t" r="r" b="b"/>
              <a:pathLst>
                <a:path w="685" h="622" extrusionOk="0">
                  <a:moveTo>
                    <a:pt x="619" y="1"/>
                  </a:moveTo>
                  <a:cubicBezTo>
                    <a:pt x="555" y="1"/>
                    <a:pt x="409" y="96"/>
                    <a:pt x="268" y="237"/>
                  </a:cubicBezTo>
                  <a:cubicBezTo>
                    <a:pt x="103" y="408"/>
                    <a:pt x="1" y="573"/>
                    <a:pt x="40" y="613"/>
                  </a:cubicBezTo>
                  <a:cubicBezTo>
                    <a:pt x="46" y="619"/>
                    <a:pt x="55" y="622"/>
                    <a:pt x="66" y="622"/>
                  </a:cubicBezTo>
                  <a:cubicBezTo>
                    <a:pt x="129" y="622"/>
                    <a:pt x="270" y="526"/>
                    <a:pt x="416" y="385"/>
                  </a:cubicBezTo>
                  <a:cubicBezTo>
                    <a:pt x="582" y="215"/>
                    <a:pt x="684" y="49"/>
                    <a:pt x="644" y="10"/>
                  </a:cubicBezTo>
                  <a:cubicBezTo>
                    <a:pt x="638" y="4"/>
                    <a:pt x="630" y="1"/>
                    <a:pt x="619"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2" name="Google Shape;1442;p38"/>
            <p:cNvSpPr/>
            <p:nvPr/>
          </p:nvSpPr>
          <p:spPr>
            <a:xfrm>
              <a:off x="-741810" y="2017883"/>
              <a:ext cx="34014" cy="30587"/>
            </a:xfrm>
            <a:custGeom>
              <a:avLst/>
              <a:gdLst/>
              <a:ahLst/>
              <a:cxnLst/>
              <a:rect l="l" t="t" r="r" b="b"/>
              <a:pathLst>
                <a:path w="685" h="616" extrusionOk="0">
                  <a:moveTo>
                    <a:pt x="66" y="0"/>
                  </a:moveTo>
                  <a:cubicBezTo>
                    <a:pt x="55" y="0"/>
                    <a:pt x="46" y="3"/>
                    <a:pt x="40" y="9"/>
                  </a:cubicBezTo>
                  <a:cubicBezTo>
                    <a:pt x="1" y="49"/>
                    <a:pt x="103" y="214"/>
                    <a:pt x="268" y="379"/>
                  </a:cubicBezTo>
                  <a:cubicBezTo>
                    <a:pt x="414" y="520"/>
                    <a:pt x="556" y="616"/>
                    <a:pt x="619" y="616"/>
                  </a:cubicBezTo>
                  <a:cubicBezTo>
                    <a:pt x="630" y="616"/>
                    <a:pt x="638" y="613"/>
                    <a:pt x="644" y="607"/>
                  </a:cubicBezTo>
                  <a:cubicBezTo>
                    <a:pt x="684" y="567"/>
                    <a:pt x="582" y="402"/>
                    <a:pt x="416" y="237"/>
                  </a:cubicBezTo>
                  <a:cubicBezTo>
                    <a:pt x="270" y="96"/>
                    <a:pt x="129" y="0"/>
                    <a:pt x="6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3" name="Google Shape;1443;p38"/>
            <p:cNvSpPr/>
            <p:nvPr/>
          </p:nvSpPr>
          <p:spPr>
            <a:xfrm>
              <a:off x="-754819" y="2152894"/>
              <a:ext cx="14748" cy="12662"/>
            </a:xfrm>
            <a:custGeom>
              <a:avLst/>
              <a:gdLst/>
              <a:ahLst/>
              <a:cxnLst/>
              <a:rect l="l" t="t" r="r" b="b"/>
              <a:pathLst>
                <a:path w="297" h="255" extrusionOk="0">
                  <a:moveTo>
                    <a:pt x="171" y="1"/>
                  </a:moveTo>
                  <a:cubicBezTo>
                    <a:pt x="58" y="1"/>
                    <a:pt x="1" y="138"/>
                    <a:pt x="80" y="217"/>
                  </a:cubicBezTo>
                  <a:cubicBezTo>
                    <a:pt x="106" y="243"/>
                    <a:pt x="138" y="255"/>
                    <a:pt x="169" y="255"/>
                  </a:cubicBezTo>
                  <a:cubicBezTo>
                    <a:pt x="234" y="255"/>
                    <a:pt x="297" y="203"/>
                    <a:pt x="297" y="126"/>
                  </a:cubicBezTo>
                  <a:cubicBezTo>
                    <a:pt x="297" y="58"/>
                    <a:pt x="240" y="1"/>
                    <a:pt x="171"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4" name="Google Shape;1444;p38"/>
            <p:cNvSpPr/>
            <p:nvPr/>
          </p:nvSpPr>
          <p:spPr>
            <a:xfrm>
              <a:off x="-659780" y="1954971"/>
              <a:ext cx="14748" cy="12662"/>
            </a:xfrm>
            <a:custGeom>
              <a:avLst/>
              <a:gdLst/>
              <a:ahLst/>
              <a:cxnLst/>
              <a:rect l="l" t="t" r="r" b="b"/>
              <a:pathLst>
                <a:path w="297" h="255" extrusionOk="0">
                  <a:moveTo>
                    <a:pt x="171" y="0"/>
                  </a:moveTo>
                  <a:cubicBezTo>
                    <a:pt x="57" y="0"/>
                    <a:pt x="0" y="137"/>
                    <a:pt x="80" y="217"/>
                  </a:cubicBezTo>
                  <a:cubicBezTo>
                    <a:pt x="106" y="243"/>
                    <a:pt x="138" y="254"/>
                    <a:pt x="169" y="254"/>
                  </a:cubicBezTo>
                  <a:cubicBezTo>
                    <a:pt x="234" y="254"/>
                    <a:pt x="296" y="204"/>
                    <a:pt x="296" y="131"/>
                  </a:cubicBezTo>
                  <a:cubicBezTo>
                    <a:pt x="296" y="57"/>
                    <a:pt x="239" y="0"/>
                    <a:pt x="171"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5" name="Google Shape;1445;p38"/>
            <p:cNvSpPr/>
            <p:nvPr/>
          </p:nvSpPr>
          <p:spPr>
            <a:xfrm>
              <a:off x="-695134" y="2064806"/>
              <a:ext cx="33716" cy="30885"/>
            </a:xfrm>
            <a:custGeom>
              <a:avLst/>
              <a:gdLst/>
              <a:ahLst/>
              <a:cxnLst/>
              <a:rect l="l" t="t" r="r" b="b"/>
              <a:pathLst>
                <a:path w="679" h="622" extrusionOk="0">
                  <a:moveTo>
                    <a:pt x="63" y="1"/>
                  </a:moveTo>
                  <a:cubicBezTo>
                    <a:pt x="53" y="1"/>
                    <a:pt x="45" y="4"/>
                    <a:pt x="40" y="9"/>
                  </a:cubicBezTo>
                  <a:cubicBezTo>
                    <a:pt x="0" y="49"/>
                    <a:pt x="103" y="220"/>
                    <a:pt x="268" y="385"/>
                  </a:cubicBezTo>
                  <a:cubicBezTo>
                    <a:pt x="409" y="526"/>
                    <a:pt x="550" y="622"/>
                    <a:pt x="613" y="622"/>
                  </a:cubicBezTo>
                  <a:cubicBezTo>
                    <a:pt x="624" y="622"/>
                    <a:pt x="632" y="619"/>
                    <a:pt x="638" y="613"/>
                  </a:cubicBezTo>
                  <a:cubicBezTo>
                    <a:pt x="678" y="573"/>
                    <a:pt x="576" y="408"/>
                    <a:pt x="410" y="237"/>
                  </a:cubicBezTo>
                  <a:cubicBezTo>
                    <a:pt x="269" y="96"/>
                    <a:pt x="124" y="1"/>
                    <a:pt x="63"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6" name="Google Shape;1446;p38"/>
            <p:cNvSpPr/>
            <p:nvPr/>
          </p:nvSpPr>
          <p:spPr>
            <a:xfrm>
              <a:off x="-659780" y="2152894"/>
              <a:ext cx="14748" cy="12662"/>
            </a:xfrm>
            <a:custGeom>
              <a:avLst/>
              <a:gdLst/>
              <a:ahLst/>
              <a:cxnLst/>
              <a:rect l="l" t="t" r="r" b="b"/>
              <a:pathLst>
                <a:path w="297" h="255" extrusionOk="0">
                  <a:moveTo>
                    <a:pt x="171" y="1"/>
                  </a:moveTo>
                  <a:cubicBezTo>
                    <a:pt x="57" y="1"/>
                    <a:pt x="0" y="138"/>
                    <a:pt x="80" y="217"/>
                  </a:cubicBezTo>
                  <a:cubicBezTo>
                    <a:pt x="106" y="243"/>
                    <a:pt x="137" y="255"/>
                    <a:pt x="168" y="255"/>
                  </a:cubicBezTo>
                  <a:cubicBezTo>
                    <a:pt x="234" y="255"/>
                    <a:pt x="296" y="203"/>
                    <a:pt x="296" y="126"/>
                  </a:cubicBezTo>
                  <a:cubicBezTo>
                    <a:pt x="296" y="58"/>
                    <a:pt x="239" y="1"/>
                    <a:pt x="171"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7" name="Google Shape;1447;p38"/>
            <p:cNvSpPr/>
            <p:nvPr/>
          </p:nvSpPr>
          <p:spPr>
            <a:xfrm>
              <a:off x="-659780" y="2053932"/>
              <a:ext cx="14748" cy="12662"/>
            </a:xfrm>
            <a:custGeom>
              <a:avLst/>
              <a:gdLst/>
              <a:ahLst/>
              <a:cxnLst/>
              <a:rect l="l" t="t" r="r" b="b"/>
              <a:pathLst>
                <a:path w="297" h="255" extrusionOk="0">
                  <a:moveTo>
                    <a:pt x="171" y="1"/>
                  </a:moveTo>
                  <a:cubicBezTo>
                    <a:pt x="57" y="1"/>
                    <a:pt x="0" y="137"/>
                    <a:pt x="80" y="217"/>
                  </a:cubicBezTo>
                  <a:cubicBezTo>
                    <a:pt x="107" y="243"/>
                    <a:pt x="140" y="254"/>
                    <a:pt x="171" y="254"/>
                  </a:cubicBezTo>
                  <a:cubicBezTo>
                    <a:pt x="236" y="254"/>
                    <a:pt x="296" y="203"/>
                    <a:pt x="296" y="126"/>
                  </a:cubicBezTo>
                  <a:cubicBezTo>
                    <a:pt x="296" y="58"/>
                    <a:pt x="239" y="1"/>
                    <a:pt x="171"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8" name="Google Shape;1448;p38"/>
            <p:cNvSpPr/>
            <p:nvPr/>
          </p:nvSpPr>
          <p:spPr>
            <a:xfrm>
              <a:off x="-695134" y="1972896"/>
              <a:ext cx="33716" cy="30885"/>
            </a:xfrm>
            <a:custGeom>
              <a:avLst/>
              <a:gdLst/>
              <a:ahLst/>
              <a:cxnLst/>
              <a:rect l="l" t="t" r="r" b="b"/>
              <a:pathLst>
                <a:path w="679" h="622" extrusionOk="0">
                  <a:moveTo>
                    <a:pt x="63" y="1"/>
                  </a:moveTo>
                  <a:cubicBezTo>
                    <a:pt x="53" y="1"/>
                    <a:pt x="45" y="4"/>
                    <a:pt x="40" y="10"/>
                  </a:cubicBezTo>
                  <a:cubicBezTo>
                    <a:pt x="0" y="49"/>
                    <a:pt x="103" y="220"/>
                    <a:pt x="268" y="385"/>
                  </a:cubicBezTo>
                  <a:cubicBezTo>
                    <a:pt x="409" y="526"/>
                    <a:pt x="550" y="622"/>
                    <a:pt x="613" y="622"/>
                  </a:cubicBezTo>
                  <a:cubicBezTo>
                    <a:pt x="624" y="622"/>
                    <a:pt x="632" y="619"/>
                    <a:pt x="638" y="613"/>
                  </a:cubicBezTo>
                  <a:cubicBezTo>
                    <a:pt x="678" y="573"/>
                    <a:pt x="576" y="408"/>
                    <a:pt x="410" y="237"/>
                  </a:cubicBezTo>
                  <a:cubicBezTo>
                    <a:pt x="269" y="96"/>
                    <a:pt x="124" y="1"/>
                    <a:pt x="63"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9" name="Google Shape;1449;p38"/>
            <p:cNvSpPr/>
            <p:nvPr/>
          </p:nvSpPr>
          <p:spPr>
            <a:xfrm>
              <a:off x="-695134" y="2109793"/>
              <a:ext cx="33716" cy="30587"/>
            </a:xfrm>
            <a:custGeom>
              <a:avLst/>
              <a:gdLst/>
              <a:ahLst/>
              <a:cxnLst/>
              <a:rect l="l" t="t" r="r" b="b"/>
              <a:pathLst>
                <a:path w="679" h="616" extrusionOk="0">
                  <a:moveTo>
                    <a:pt x="613" y="0"/>
                  </a:moveTo>
                  <a:cubicBezTo>
                    <a:pt x="550" y="0"/>
                    <a:pt x="409" y="96"/>
                    <a:pt x="268" y="237"/>
                  </a:cubicBezTo>
                  <a:cubicBezTo>
                    <a:pt x="103" y="402"/>
                    <a:pt x="0" y="567"/>
                    <a:pt x="40" y="607"/>
                  </a:cubicBezTo>
                  <a:cubicBezTo>
                    <a:pt x="45" y="613"/>
                    <a:pt x="53" y="616"/>
                    <a:pt x="63" y="616"/>
                  </a:cubicBezTo>
                  <a:cubicBezTo>
                    <a:pt x="124" y="616"/>
                    <a:pt x="269" y="520"/>
                    <a:pt x="410" y="379"/>
                  </a:cubicBezTo>
                  <a:cubicBezTo>
                    <a:pt x="576" y="214"/>
                    <a:pt x="678" y="49"/>
                    <a:pt x="638" y="9"/>
                  </a:cubicBezTo>
                  <a:cubicBezTo>
                    <a:pt x="632" y="3"/>
                    <a:pt x="624" y="0"/>
                    <a:pt x="613"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0" name="Google Shape;1450;p38"/>
            <p:cNvSpPr/>
            <p:nvPr/>
          </p:nvSpPr>
          <p:spPr>
            <a:xfrm>
              <a:off x="-695134" y="1939975"/>
              <a:ext cx="24629" cy="16585"/>
            </a:xfrm>
            <a:custGeom>
              <a:avLst/>
              <a:gdLst/>
              <a:ahLst/>
              <a:cxnLst/>
              <a:rect l="l" t="t" r="r" b="b"/>
              <a:pathLst>
                <a:path w="496" h="334" extrusionOk="0">
                  <a:moveTo>
                    <a:pt x="222" y="0"/>
                  </a:moveTo>
                  <a:cubicBezTo>
                    <a:pt x="80" y="149"/>
                    <a:pt x="0" y="291"/>
                    <a:pt x="40" y="325"/>
                  </a:cubicBezTo>
                  <a:cubicBezTo>
                    <a:pt x="45" y="331"/>
                    <a:pt x="53" y="334"/>
                    <a:pt x="63" y="334"/>
                  </a:cubicBezTo>
                  <a:cubicBezTo>
                    <a:pt x="124" y="334"/>
                    <a:pt x="269" y="238"/>
                    <a:pt x="410" y="97"/>
                  </a:cubicBezTo>
                  <a:cubicBezTo>
                    <a:pt x="439" y="63"/>
                    <a:pt x="473" y="35"/>
                    <a:pt x="49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1" name="Google Shape;1451;p38"/>
            <p:cNvSpPr/>
            <p:nvPr/>
          </p:nvSpPr>
          <p:spPr>
            <a:xfrm>
              <a:off x="-695134" y="2017883"/>
              <a:ext cx="33716" cy="30587"/>
            </a:xfrm>
            <a:custGeom>
              <a:avLst/>
              <a:gdLst/>
              <a:ahLst/>
              <a:cxnLst/>
              <a:rect l="l" t="t" r="r" b="b"/>
              <a:pathLst>
                <a:path w="679" h="616" extrusionOk="0">
                  <a:moveTo>
                    <a:pt x="613" y="0"/>
                  </a:moveTo>
                  <a:cubicBezTo>
                    <a:pt x="550" y="0"/>
                    <a:pt x="409" y="96"/>
                    <a:pt x="268" y="237"/>
                  </a:cubicBezTo>
                  <a:cubicBezTo>
                    <a:pt x="97" y="402"/>
                    <a:pt x="0" y="567"/>
                    <a:pt x="40" y="607"/>
                  </a:cubicBezTo>
                  <a:cubicBezTo>
                    <a:pt x="45" y="613"/>
                    <a:pt x="53" y="616"/>
                    <a:pt x="63" y="616"/>
                  </a:cubicBezTo>
                  <a:cubicBezTo>
                    <a:pt x="124" y="616"/>
                    <a:pt x="269" y="520"/>
                    <a:pt x="410" y="379"/>
                  </a:cubicBezTo>
                  <a:cubicBezTo>
                    <a:pt x="576" y="214"/>
                    <a:pt x="678" y="49"/>
                    <a:pt x="638" y="9"/>
                  </a:cubicBezTo>
                  <a:cubicBezTo>
                    <a:pt x="632" y="3"/>
                    <a:pt x="624" y="0"/>
                    <a:pt x="613"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2" name="Google Shape;1452;p38"/>
            <p:cNvSpPr/>
            <p:nvPr/>
          </p:nvSpPr>
          <p:spPr>
            <a:xfrm>
              <a:off x="-707300" y="2005022"/>
              <a:ext cx="12463" cy="12463"/>
            </a:xfrm>
            <a:custGeom>
              <a:avLst/>
              <a:gdLst/>
              <a:ahLst/>
              <a:cxnLst/>
              <a:rect l="l" t="t" r="r" b="b"/>
              <a:pathLst>
                <a:path w="251" h="251" extrusionOk="0">
                  <a:moveTo>
                    <a:pt x="126" y="0"/>
                  </a:moveTo>
                  <a:cubicBezTo>
                    <a:pt x="57" y="0"/>
                    <a:pt x="0" y="57"/>
                    <a:pt x="0" y="126"/>
                  </a:cubicBezTo>
                  <a:cubicBezTo>
                    <a:pt x="0" y="194"/>
                    <a:pt x="57" y="251"/>
                    <a:pt x="126" y="251"/>
                  </a:cubicBezTo>
                  <a:cubicBezTo>
                    <a:pt x="194" y="251"/>
                    <a:pt x="251" y="194"/>
                    <a:pt x="251" y="126"/>
                  </a:cubicBezTo>
                  <a:cubicBezTo>
                    <a:pt x="251" y="57"/>
                    <a:pt x="194" y="0"/>
                    <a:pt x="12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3" name="Google Shape;1453;p38"/>
            <p:cNvSpPr/>
            <p:nvPr/>
          </p:nvSpPr>
          <p:spPr>
            <a:xfrm>
              <a:off x="-360857" y="2109793"/>
              <a:ext cx="33666" cy="30587"/>
            </a:xfrm>
            <a:custGeom>
              <a:avLst/>
              <a:gdLst/>
              <a:ahLst/>
              <a:cxnLst/>
              <a:rect l="l" t="t" r="r" b="b"/>
              <a:pathLst>
                <a:path w="678" h="616" extrusionOk="0">
                  <a:moveTo>
                    <a:pt x="65" y="0"/>
                  </a:moveTo>
                  <a:cubicBezTo>
                    <a:pt x="54" y="0"/>
                    <a:pt x="46" y="3"/>
                    <a:pt x="40" y="9"/>
                  </a:cubicBezTo>
                  <a:cubicBezTo>
                    <a:pt x="0" y="49"/>
                    <a:pt x="103" y="214"/>
                    <a:pt x="268" y="379"/>
                  </a:cubicBezTo>
                  <a:cubicBezTo>
                    <a:pt x="409" y="520"/>
                    <a:pt x="550" y="616"/>
                    <a:pt x="613" y="616"/>
                  </a:cubicBezTo>
                  <a:cubicBezTo>
                    <a:pt x="624" y="616"/>
                    <a:pt x="632" y="613"/>
                    <a:pt x="638" y="607"/>
                  </a:cubicBezTo>
                  <a:cubicBezTo>
                    <a:pt x="678" y="567"/>
                    <a:pt x="575" y="402"/>
                    <a:pt x="410" y="237"/>
                  </a:cubicBezTo>
                  <a:cubicBezTo>
                    <a:pt x="269" y="96"/>
                    <a:pt x="128" y="0"/>
                    <a:pt x="65"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4" name="Google Shape;1454;p38"/>
            <p:cNvSpPr/>
            <p:nvPr/>
          </p:nvSpPr>
          <p:spPr>
            <a:xfrm>
              <a:off x="-360857" y="2017883"/>
              <a:ext cx="33666" cy="30587"/>
            </a:xfrm>
            <a:custGeom>
              <a:avLst/>
              <a:gdLst/>
              <a:ahLst/>
              <a:cxnLst/>
              <a:rect l="l" t="t" r="r" b="b"/>
              <a:pathLst>
                <a:path w="678" h="616" extrusionOk="0">
                  <a:moveTo>
                    <a:pt x="65" y="0"/>
                  </a:moveTo>
                  <a:cubicBezTo>
                    <a:pt x="54" y="0"/>
                    <a:pt x="46" y="3"/>
                    <a:pt x="40" y="9"/>
                  </a:cubicBezTo>
                  <a:cubicBezTo>
                    <a:pt x="0" y="49"/>
                    <a:pt x="103" y="214"/>
                    <a:pt x="268" y="379"/>
                  </a:cubicBezTo>
                  <a:cubicBezTo>
                    <a:pt x="409" y="520"/>
                    <a:pt x="550" y="616"/>
                    <a:pt x="613" y="616"/>
                  </a:cubicBezTo>
                  <a:cubicBezTo>
                    <a:pt x="624" y="616"/>
                    <a:pt x="632" y="613"/>
                    <a:pt x="638" y="607"/>
                  </a:cubicBezTo>
                  <a:cubicBezTo>
                    <a:pt x="678" y="567"/>
                    <a:pt x="575" y="402"/>
                    <a:pt x="410" y="237"/>
                  </a:cubicBezTo>
                  <a:cubicBezTo>
                    <a:pt x="269" y="96"/>
                    <a:pt x="128" y="0"/>
                    <a:pt x="65"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5" name="Google Shape;1455;p38"/>
            <p:cNvSpPr/>
            <p:nvPr/>
          </p:nvSpPr>
          <p:spPr>
            <a:xfrm>
              <a:off x="-360857" y="1972896"/>
              <a:ext cx="33666" cy="30885"/>
            </a:xfrm>
            <a:custGeom>
              <a:avLst/>
              <a:gdLst/>
              <a:ahLst/>
              <a:cxnLst/>
              <a:rect l="l" t="t" r="r" b="b"/>
              <a:pathLst>
                <a:path w="678" h="622" extrusionOk="0">
                  <a:moveTo>
                    <a:pt x="613" y="1"/>
                  </a:moveTo>
                  <a:cubicBezTo>
                    <a:pt x="550" y="1"/>
                    <a:pt x="409" y="96"/>
                    <a:pt x="268" y="237"/>
                  </a:cubicBezTo>
                  <a:cubicBezTo>
                    <a:pt x="103" y="408"/>
                    <a:pt x="0" y="573"/>
                    <a:pt x="40" y="613"/>
                  </a:cubicBezTo>
                  <a:cubicBezTo>
                    <a:pt x="46" y="619"/>
                    <a:pt x="54" y="622"/>
                    <a:pt x="65" y="622"/>
                  </a:cubicBezTo>
                  <a:cubicBezTo>
                    <a:pt x="128" y="622"/>
                    <a:pt x="269" y="526"/>
                    <a:pt x="410" y="385"/>
                  </a:cubicBezTo>
                  <a:cubicBezTo>
                    <a:pt x="575" y="215"/>
                    <a:pt x="678" y="49"/>
                    <a:pt x="638" y="10"/>
                  </a:cubicBezTo>
                  <a:cubicBezTo>
                    <a:pt x="632" y="4"/>
                    <a:pt x="624" y="1"/>
                    <a:pt x="613"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6" name="Google Shape;1456;p38"/>
            <p:cNvSpPr/>
            <p:nvPr/>
          </p:nvSpPr>
          <p:spPr>
            <a:xfrm>
              <a:off x="-360857" y="2064806"/>
              <a:ext cx="33666" cy="30885"/>
            </a:xfrm>
            <a:custGeom>
              <a:avLst/>
              <a:gdLst/>
              <a:ahLst/>
              <a:cxnLst/>
              <a:rect l="l" t="t" r="r" b="b"/>
              <a:pathLst>
                <a:path w="678" h="622" extrusionOk="0">
                  <a:moveTo>
                    <a:pt x="613" y="1"/>
                  </a:moveTo>
                  <a:cubicBezTo>
                    <a:pt x="550" y="1"/>
                    <a:pt x="409" y="96"/>
                    <a:pt x="268" y="237"/>
                  </a:cubicBezTo>
                  <a:cubicBezTo>
                    <a:pt x="103" y="402"/>
                    <a:pt x="0" y="573"/>
                    <a:pt x="40" y="613"/>
                  </a:cubicBezTo>
                  <a:cubicBezTo>
                    <a:pt x="46" y="619"/>
                    <a:pt x="54" y="622"/>
                    <a:pt x="65" y="622"/>
                  </a:cubicBezTo>
                  <a:cubicBezTo>
                    <a:pt x="128" y="622"/>
                    <a:pt x="269" y="526"/>
                    <a:pt x="410" y="385"/>
                  </a:cubicBezTo>
                  <a:cubicBezTo>
                    <a:pt x="575" y="220"/>
                    <a:pt x="678" y="49"/>
                    <a:pt x="638" y="9"/>
                  </a:cubicBezTo>
                  <a:cubicBezTo>
                    <a:pt x="632" y="4"/>
                    <a:pt x="624" y="1"/>
                    <a:pt x="613"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7" name="Google Shape;1457;p38"/>
            <p:cNvSpPr/>
            <p:nvPr/>
          </p:nvSpPr>
          <p:spPr>
            <a:xfrm>
              <a:off x="-371930" y="2152894"/>
              <a:ext cx="12513" cy="12513"/>
            </a:xfrm>
            <a:custGeom>
              <a:avLst/>
              <a:gdLst/>
              <a:ahLst/>
              <a:cxnLst/>
              <a:rect l="l" t="t" r="r" b="b"/>
              <a:pathLst>
                <a:path w="252" h="252" extrusionOk="0">
                  <a:moveTo>
                    <a:pt x="126" y="1"/>
                  </a:moveTo>
                  <a:cubicBezTo>
                    <a:pt x="58" y="1"/>
                    <a:pt x="1" y="58"/>
                    <a:pt x="1" y="126"/>
                  </a:cubicBezTo>
                  <a:cubicBezTo>
                    <a:pt x="1" y="195"/>
                    <a:pt x="58" y="252"/>
                    <a:pt x="126" y="252"/>
                  </a:cubicBezTo>
                  <a:cubicBezTo>
                    <a:pt x="200" y="252"/>
                    <a:pt x="251" y="195"/>
                    <a:pt x="251" y="126"/>
                  </a:cubicBezTo>
                  <a:cubicBezTo>
                    <a:pt x="251" y="58"/>
                    <a:pt x="200" y="1"/>
                    <a:pt x="126"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8" name="Google Shape;1458;p38"/>
            <p:cNvSpPr/>
            <p:nvPr/>
          </p:nvSpPr>
          <p:spPr>
            <a:xfrm>
              <a:off x="-409519" y="2064806"/>
              <a:ext cx="33716" cy="30885"/>
            </a:xfrm>
            <a:custGeom>
              <a:avLst/>
              <a:gdLst/>
              <a:ahLst/>
              <a:cxnLst/>
              <a:rect l="l" t="t" r="r" b="b"/>
              <a:pathLst>
                <a:path w="679" h="622" extrusionOk="0">
                  <a:moveTo>
                    <a:pt x="65" y="1"/>
                  </a:moveTo>
                  <a:cubicBezTo>
                    <a:pt x="55" y="1"/>
                    <a:pt x="46" y="4"/>
                    <a:pt x="40" y="9"/>
                  </a:cubicBezTo>
                  <a:cubicBezTo>
                    <a:pt x="0" y="49"/>
                    <a:pt x="103" y="220"/>
                    <a:pt x="268" y="385"/>
                  </a:cubicBezTo>
                  <a:cubicBezTo>
                    <a:pt x="409" y="526"/>
                    <a:pt x="550" y="622"/>
                    <a:pt x="613" y="622"/>
                  </a:cubicBezTo>
                  <a:cubicBezTo>
                    <a:pt x="624" y="622"/>
                    <a:pt x="632" y="619"/>
                    <a:pt x="638" y="613"/>
                  </a:cubicBezTo>
                  <a:cubicBezTo>
                    <a:pt x="678" y="573"/>
                    <a:pt x="576" y="408"/>
                    <a:pt x="410" y="237"/>
                  </a:cubicBezTo>
                  <a:cubicBezTo>
                    <a:pt x="269" y="96"/>
                    <a:pt x="128" y="1"/>
                    <a:pt x="65"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9" name="Google Shape;1459;p38"/>
            <p:cNvSpPr/>
            <p:nvPr/>
          </p:nvSpPr>
          <p:spPr>
            <a:xfrm>
              <a:off x="-374165" y="2053932"/>
              <a:ext cx="15045" cy="12662"/>
            </a:xfrm>
            <a:custGeom>
              <a:avLst/>
              <a:gdLst/>
              <a:ahLst/>
              <a:cxnLst/>
              <a:rect l="l" t="t" r="r" b="b"/>
              <a:pathLst>
                <a:path w="303" h="255" extrusionOk="0">
                  <a:moveTo>
                    <a:pt x="171" y="1"/>
                  </a:moveTo>
                  <a:cubicBezTo>
                    <a:pt x="57" y="1"/>
                    <a:pt x="0" y="137"/>
                    <a:pt x="86" y="217"/>
                  </a:cubicBezTo>
                  <a:cubicBezTo>
                    <a:pt x="111" y="243"/>
                    <a:pt x="143" y="254"/>
                    <a:pt x="174" y="254"/>
                  </a:cubicBezTo>
                  <a:cubicBezTo>
                    <a:pt x="239" y="254"/>
                    <a:pt x="302" y="203"/>
                    <a:pt x="302" y="126"/>
                  </a:cubicBezTo>
                  <a:cubicBezTo>
                    <a:pt x="296" y="58"/>
                    <a:pt x="240" y="1"/>
                    <a:pt x="171"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0" name="Google Shape;1460;p38"/>
            <p:cNvSpPr/>
            <p:nvPr/>
          </p:nvSpPr>
          <p:spPr>
            <a:xfrm>
              <a:off x="-373867" y="1954971"/>
              <a:ext cx="14748" cy="12662"/>
            </a:xfrm>
            <a:custGeom>
              <a:avLst/>
              <a:gdLst/>
              <a:ahLst/>
              <a:cxnLst/>
              <a:rect l="l" t="t" r="r" b="b"/>
              <a:pathLst>
                <a:path w="297" h="255" extrusionOk="0">
                  <a:moveTo>
                    <a:pt x="165" y="0"/>
                  </a:moveTo>
                  <a:cubicBezTo>
                    <a:pt x="51" y="0"/>
                    <a:pt x="0" y="137"/>
                    <a:pt x="80" y="217"/>
                  </a:cubicBezTo>
                  <a:cubicBezTo>
                    <a:pt x="106" y="243"/>
                    <a:pt x="138" y="254"/>
                    <a:pt x="169" y="254"/>
                  </a:cubicBezTo>
                  <a:cubicBezTo>
                    <a:pt x="234" y="254"/>
                    <a:pt x="296" y="204"/>
                    <a:pt x="296" y="131"/>
                  </a:cubicBezTo>
                  <a:cubicBezTo>
                    <a:pt x="296" y="57"/>
                    <a:pt x="239" y="0"/>
                    <a:pt x="165"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1" name="Google Shape;1461;p38"/>
            <p:cNvSpPr/>
            <p:nvPr/>
          </p:nvSpPr>
          <p:spPr>
            <a:xfrm>
              <a:off x="-351820" y="1939975"/>
              <a:ext cx="24629" cy="16585"/>
            </a:xfrm>
            <a:custGeom>
              <a:avLst/>
              <a:gdLst/>
              <a:ahLst/>
              <a:cxnLst/>
              <a:rect l="l" t="t" r="r" b="b"/>
              <a:pathLst>
                <a:path w="496" h="334" extrusionOk="0">
                  <a:moveTo>
                    <a:pt x="0" y="0"/>
                  </a:moveTo>
                  <a:cubicBezTo>
                    <a:pt x="23" y="35"/>
                    <a:pt x="57" y="63"/>
                    <a:pt x="86" y="97"/>
                  </a:cubicBezTo>
                  <a:cubicBezTo>
                    <a:pt x="227" y="238"/>
                    <a:pt x="368" y="334"/>
                    <a:pt x="431" y="334"/>
                  </a:cubicBezTo>
                  <a:cubicBezTo>
                    <a:pt x="442" y="334"/>
                    <a:pt x="450" y="331"/>
                    <a:pt x="456" y="325"/>
                  </a:cubicBezTo>
                  <a:cubicBezTo>
                    <a:pt x="496" y="285"/>
                    <a:pt x="416" y="149"/>
                    <a:pt x="274"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2" name="Google Shape;1462;p38"/>
            <p:cNvSpPr/>
            <p:nvPr/>
          </p:nvSpPr>
          <p:spPr>
            <a:xfrm>
              <a:off x="-409519" y="2109793"/>
              <a:ext cx="33716" cy="30587"/>
            </a:xfrm>
            <a:custGeom>
              <a:avLst/>
              <a:gdLst/>
              <a:ahLst/>
              <a:cxnLst/>
              <a:rect l="l" t="t" r="r" b="b"/>
              <a:pathLst>
                <a:path w="679" h="616" extrusionOk="0">
                  <a:moveTo>
                    <a:pt x="613" y="0"/>
                  </a:moveTo>
                  <a:cubicBezTo>
                    <a:pt x="550" y="0"/>
                    <a:pt x="409" y="96"/>
                    <a:pt x="268" y="237"/>
                  </a:cubicBezTo>
                  <a:cubicBezTo>
                    <a:pt x="103" y="402"/>
                    <a:pt x="0" y="567"/>
                    <a:pt x="40" y="607"/>
                  </a:cubicBezTo>
                  <a:cubicBezTo>
                    <a:pt x="46" y="613"/>
                    <a:pt x="55" y="616"/>
                    <a:pt x="65" y="616"/>
                  </a:cubicBezTo>
                  <a:cubicBezTo>
                    <a:pt x="128" y="616"/>
                    <a:pt x="269" y="520"/>
                    <a:pt x="410" y="379"/>
                  </a:cubicBezTo>
                  <a:cubicBezTo>
                    <a:pt x="576" y="214"/>
                    <a:pt x="678" y="49"/>
                    <a:pt x="638" y="9"/>
                  </a:cubicBezTo>
                  <a:cubicBezTo>
                    <a:pt x="632" y="3"/>
                    <a:pt x="624" y="0"/>
                    <a:pt x="613"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3" name="Google Shape;1463;p38"/>
            <p:cNvSpPr/>
            <p:nvPr/>
          </p:nvSpPr>
          <p:spPr>
            <a:xfrm>
              <a:off x="-314479" y="2064806"/>
              <a:ext cx="33964" cy="30885"/>
            </a:xfrm>
            <a:custGeom>
              <a:avLst/>
              <a:gdLst/>
              <a:ahLst/>
              <a:cxnLst/>
              <a:rect l="l" t="t" r="r" b="b"/>
              <a:pathLst>
                <a:path w="684" h="622" extrusionOk="0">
                  <a:moveTo>
                    <a:pt x="65" y="1"/>
                  </a:moveTo>
                  <a:cubicBezTo>
                    <a:pt x="54" y="1"/>
                    <a:pt x="46" y="4"/>
                    <a:pt x="40" y="9"/>
                  </a:cubicBezTo>
                  <a:cubicBezTo>
                    <a:pt x="0" y="49"/>
                    <a:pt x="103" y="220"/>
                    <a:pt x="268" y="385"/>
                  </a:cubicBezTo>
                  <a:cubicBezTo>
                    <a:pt x="409" y="526"/>
                    <a:pt x="554" y="622"/>
                    <a:pt x="618" y="622"/>
                  </a:cubicBezTo>
                  <a:cubicBezTo>
                    <a:pt x="629" y="622"/>
                    <a:pt x="638" y="619"/>
                    <a:pt x="644" y="613"/>
                  </a:cubicBezTo>
                  <a:cubicBezTo>
                    <a:pt x="683" y="573"/>
                    <a:pt x="581" y="408"/>
                    <a:pt x="416" y="237"/>
                  </a:cubicBezTo>
                  <a:cubicBezTo>
                    <a:pt x="270" y="96"/>
                    <a:pt x="128" y="1"/>
                    <a:pt x="65"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4" name="Google Shape;1464;p38"/>
            <p:cNvSpPr/>
            <p:nvPr/>
          </p:nvSpPr>
          <p:spPr>
            <a:xfrm>
              <a:off x="-328631" y="2096089"/>
              <a:ext cx="14748" cy="12612"/>
            </a:xfrm>
            <a:custGeom>
              <a:avLst/>
              <a:gdLst/>
              <a:ahLst/>
              <a:cxnLst/>
              <a:rect l="l" t="t" r="r" b="b"/>
              <a:pathLst>
                <a:path w="297" h="254" extrusionOk="0">
                  <a:moveTo>
                    <a:pt x="171" y="0"/>
                  </a:moveTo>
                  <a:cubicBezTo>
                    <a:pt x="57" y="0"/>
                    <a:pt x="0" y="137"/>
                    <a:pt x="80" y="217"/>
                  </a:cubicBezTo>
                  <a:cubicBezTo>
                    <a:pt x="106" y="242"/>
                    <a:pt x="137" y="254"/>
                    <a:pt x="168" y="254"/>
                  </a:cubicBezTo>
                  <a:cubicBezTo>
                    <a:pt x="234" y="254"/>
                    <a:pt x="296" y="203"/>
                    <a:pt x="296" y="126"/>
                  </a:cubicBezTo>
                  <a:cubicBezTo>
                    <a:pt x="296" y="57"/>
                    <a:pt x="239" y="0"/>
                    <a:pt x="171"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5" name="Google Shape;1465;p38"/>
            <p:cNvSpPr/>
            <p:nvPr/>
          </p:nvSpPr>
          <p:spPr>
            <a:xfrm>
              <a:off x="-314479" y="2109793"/>
              <a:ext cx="33964" cy="30587"/>
            </a:xfrm>
            <a:custGeom>
              <a:avLst/>
              <a:gdLst/>
              <a:ahLst/>
              <a:cxnLst/>
              <a:rect l="l" t="t" r="r" b="b"/>
              <a:pathLst>
                <a:path w="684" h="616" extrusionOk="0">
                  <a:moveTo>
                    <a:pt x="618" y="0"/>
                  </a:moveTo>
                  <a:cubicBezTo>
                    <a:pt x="554" y="0"/>
                    <a:pt x="409" y="96"/>
                    <a:pt x="268" y="237"/>
                  </a:cubicBezTo>
                  <a:cubicBezTo>
                    <a:pt x="103" y="402"/>
                    <a:pt x="0" y="567"/>
                    <a:pt x="40" y="607"/>
                  </a:cubicBezTo>
                  <a:cubicBezTo>
                    <a:pt x="46" y="613"/>
                    <a:pt x="54" y="616"/>
                    <a:pt x="65" y="616"/>
                  </a:cubicBezTo>
                  <a:cubicBezTo>
                    <a:pt x="128" y="616"/>
                    <a:pt x="270" y="520"/>
                    <a:pt x="416" y="379"/>
                  </a:cubicBezTo>
                  <a:cubicBezTo>
                    <a:pt x="581" y="214"/>
                    <a:pt x="683" y="49"/>
                    <a:pt x="644" y="9"/>
                  </a:cubicBezTo>
                  <a:cubicBezTo>
                    <a:pt x="638" y="3"/>
                    <a:pt x="629" y="0"/>
                    <a:pt x="618"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6" name="Google Shape;1466;p38"/>
            <p:cNvSpPr/>
            <p:nvPr/>
          </p:nvSpPr>
          <p:spPr>
            <a:xfrm>
              <a:off x="-278877" y="1954971"/>
              <a:ext cx="10527" cy="12761"/>
            </a:xfrm>
            <a:custGeom>
              <a:avLst/>
              <a:gdLst/>
              <a:ahLst/>
              <a:cxnLst/>
              <a:rect l="l" t="t" r="r" b="b"/>
              <a:pathLst>
                <a:path w="212" h="257" extrusionOk="0">
                  <a:moveTo>
                    <a:pt x="171" y="0"/>
                  </a:moveTo>
                  <a:cubicBezTo>
                    <a:pt x="1" y="0"/>
                    <a:pt x="1" y="257"/>
                    <a:pt x="171" y="257"/>
                  </a:cubicBezTo>
                  <a:cubicBezTo>
                    <a:pt x="183" y="257"/>
                    <a:pt x="200" y="251"/>
                    <a:pt x="211" y="245"/>
                  </a:cubicBezTo>
                  <a:lnTo>
                    <a:pt x="211" y="6"/>
                  </a:lnTo>
                  <a:cubicBezTo>
                    <a:pt x="200" y="6"/>
                    <a:pt x="183" y="0"/>
                    <a:pt x="171"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7" name="Google Shape;1467;p38"/>
            <p:cNvSpPr/>
            <p:nvPr/>
          </p:nvSpPr>
          <p:spPr>
            <a:xfrm>
              <a:off x="-314479" y="2017883"/>
              <a:ext cx="33964" cy="30587"/>
            </a:xfrm>
            <a:custGeom>
              <a:avLst/>
              <a:gdLst/>
              <a:ahLst/>
              <a:cxnLst/>
              <a:rect l="l" t="t" r="r" b="b"/>
              <a:pathLst>
                <a:path w="684" h="616" extrusionOk="0">
                  <a:moveTo>
                    <a:pt x="618" y="0"/>
                  </a:moveTo>
                  <a:cubicBezTo>
                    <a:pt x="554" y="0"/>
                    <a:pt x="409" y="96"/>
                    <a:pt x="268" y="237"/>
                  </a:cubicBezTo>
                  <a:cubicBezTo>
                    <a:pt x="103" y="402"/>
                    <a:pt x="0" y="567"/>
                    <a:pt x="40" y="607"/>
                  </a:cubicBezTo>
                  <a:cubicBezTo>
                    <a:pt x="46" y="613"/>
                    <a:pt x="54" y="616"/>
                    <a:pt x="65" y="616"/>
                  </a:cubicBezTo>
                  <a:cubicBezTo>
                    <a:pt x="128" y="616"/>
                    <a:pt x="270" y="520"/>
                    <a:pt x="416" y="379"/>
                  </a:cubicBezTo>
                  <a:cubicBezTo>
                    <a:pt x="581" y="214"/>
                    <a:pt x="683" y="49"/>
                    <a:pt x="644" y="9"/>
                  </a:cubicBezTo>
                  <a:cubicBezTo>
                    <a:pt x="638" y="3"/>
                    <a:pt x="629" y="0"/>
                    <a:pt x="618"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8" name="Google Shape;1468;p38"/>
            <p:cNvSpPr/>
            <p:nvPr/>
          </p:nvSpPr>
          <p:spPr>
            <a:xfrm>
              <a:off x="-328631" y="2005022"/>
              <a:ext cx="14748" cy="12612"/>
            </a:xfrm>
            <a:custGeom>
              <a:avLst/>
              <a:gdLst/>
              <a:ahLst/>
              <a:cxnLst/>
              <a:rect l="l" t="t" r="r" b="b"/>
              <a:pathLst>
                <a:path w="297" h="254" extrusionOk="0">
                  <a:moveTo>
                    <a:pt x="171" y="0"/>
                  </a:moveTo>
                  <a:cubicBezTo>
                    <a:pt x="57" y="0"/>
                    <a:pt x="0" y="131"/>
                    <a:pt x="80" y="217"/>
                  </a:cubicBezTo>
                  <a:cubicBezTo>
                    <a:pt x="106" y="242"/>
                    <a:pt x="137" y="254"/>
                    <a:pt x="168" y="254"/>
                  </a:cubicBezTo>
                  <a:cubicBezTo>
                    <a:pt x="234" y="254"/>
                    <a:pt x="296" y="203"/>
                    <a:pt x="296" y="126"/>
                  </a:cubicBezTo>
                  <a:cubicBezTo>
                    <a:pt x="296" y="57"/>
                    <a:pt x="239" y="0"/>
                    <a:pt x="171"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9" name="Google Shape;1469;p38"/>
            <p:cNvSpPr/>
            <p:nvPr/>
          </p:nvSpPr>
          <p:spPr>
            <a:xfrm>
              <a:off x="-314231" y="1939975"/>
              <a:ext cx="24679" cy="16585"/>
            </a:xfrm>
            <a:custGeom>
              <a:avLst/>
              <a:gdLst/>
              <a:ahLst/>
              <a:cxnLst/>
              <a:rect l="l" t="t" r="r" b="b"/>
              <a:pathLst>
                <a:path w="497" h="334" extrusionOk="0">
                  <a:moveTo>
                    <a:pt x="217" y="0"/>
                  </a:moveTo>
                  <a:cubicBezTo>
                    <a:pt x="80" y="149"/>
                    <a:pt x="1" y="291"/>
                    <a:pt x="35" y="325"/>
                  </a:cubicBezTo>
                  <a:cubicBezTo>
                    <a:pt x="41" y="331"/>
                    <a:pt x="49" y="334"/>
                    <a:pt x="60" y="334"/>
                  </a:cubicBezTo>
                  <a:cubicBezTo>
                    <a:pt x="123" y="334"/>
                    <a:pt x="265" y="238"/>
                    <a:pt x="411" y="97"/>
                  </a:cubicBezTo>
                  <a:cubicBezTo>
                    <a:pt x="439" y="63"/>
                    <a:pt x="468" y="35"/>
                    <a:pt x="49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0" name="Google Shape;1470;p38"/>
            <p:cNvSpPr/>
            <p:nvPr/>
          </p:nvSpPr>
          <p:spPr>
            <a:xfrm>
              <a:off x="-314479" y="1972896"/>
              <a:ext cx="33964" cy="30885"/>
            </a:xfrm>
            <a:custGeom>
              <a:avLst/>
              <a:gdLst/>
              <a:ahLst/>
              <a:cxnLst/>
              <a:rect l="l" t="t" r="r" b="b"/>
              <a:pathLst>
                <a:path w="684" h="622" extrusionOk="0">
                  <a:moveTo>
                    <a:pt x="65" y="1"/>
                  </a:moveTo>
                  <a:cubicBezTo>
                    <a:pt x="54" y="1"/>
                    <a:pt x="46" y="4"/>
                    <a:pt x="40" y="10"/>
                  </a:cubicBezTo>
                  <a:cubicBezTo>
                    <a:pt x="0" y="49"/>
                    <a:pt x="103" y="220"/>
                    <a:pt x="268" y="385"/>
                  </a:cubicBezTo>
                  <a:cubicBezTo>
                    <a:pt x="409" y="526"/>
                    <a:pt x="554" y="622"/>
                    <a:pt x="618" y="622"/>
                  </a:cubicBezTo>
                  <a:cubicBezTo>
                    <a:pt x="629" y="622"/>
                    <a:pt x="638" y="619"/>
                    <a:pt x="644" y="613"/>
                  </a:cubicBezTo>
                  <a:cubicBezTo>
                    <a:pt x="683" y="573"/>
                    <a:pt x="581" y="408"/>
                    <a:pt x="416" y="237"/>
                  </a:cubicBezTo>
                  <a:cubicBezTo>
                    <a:pt x="270" y="96"/>
                    <a:pt x="128" y="1"/>
                    <a:pt x="65"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1" name="Google Shape;1471;p38"/>
            <p:cNvSpPr/>
            <p:nvPr/>
          </p:nvSpPr>
          <p:spPr>
            <a:xfrm>
              <a:off x="-504558" y="1939975"/>
              <a:ext cx="24679" cy="16585"/>
            </a:xfrm>
            <a:custGeom>
              <a:avLst/>
              <a:gdLst/>
              <a:ahLst/>
              <a:cxnLst/>
              <a:rect l="l" t="t" r="r" b="b"/>
              <a:pathLst>
                <a:path w="497" h="334" extrusionOk="0">
                  <a:moveTo>
                    <a:pt x="217" y="0"/>
                  </a:moveTo>
                  <a:cubicBezTo>
                    <a:pt x="81" y="149"/>
                    <a:pt x="1" y="291"/>
                    <a:pt x="35" y="325"/>
                  </a:cubicBezTo>
                  <a:cubicBezTo>
                    <a:pt x="41" y="331"/>
                    <a:pt x="49" y="334"/>
                    <a:pt x="60" y="334"/>
                  </a:cubicBezTo>
                  <a:cubicBezTo>
                    <a:pt x="123" y="334"/>
                    <a:pt x="264" y="238"/>
                    <a:pt x="405" y="97"/>
                  </a:cubicBezTo>
                  <a:cubicBezTo>
                    <a:pt x="439" y="63"/>
                    <a:pt x="468" y="35"/>
                    <a:pt x="49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2" name="Google Shape;1472;p38"/>
            <p:cNvSpPr/>
            <p:nvPr/>
          </p:nvSpPr>
          <p:spPr>
            <a:xfrm>
              <a:off x="-456195" y="1972896"/>
              <a:ext cx="34014" cy="30885"/>
            </a:xfrm>
            <a:custGeom>
              <a:avLst/>
              <a:gdLst/>
              <a:ahLst/>
              <a:cxnLst/>
              <a:rect l="l" t="t" r="r" b="b"/>
              <a:pathLst>
                <a:path w="685" h="622" extrusionOk="0">
                  <a:moveTo>
                    <a:pt x="619" y="1"/>
                  </a:moveTo>
                  <a:cubicBezTo>
                    <a:pt x="556" y="1"/>
                    <a:pt x="414" y="96"/>
                    <a:pt x="268" y="237"/>
                  </a:cubicBezTo>
                  <a:cubicBezTo>
                    <a:pt x="103" y="408"/>
                    <a:pt x="1" y="573"/>
                    <a:pt x="41" y="613"/>
                  </a:cubicBezTo>
                  <a:cubicBezTo>
                    <a:pt x="46" y="619"/>
                    <a:pt x="55" y="622"/>
                    <a:pt x="66" y="622"/>
                  </a:cubicBezTo>
                  <a:cubicBezTo>
                    <a:pt x="130" y="622"/>
                    <a:pt x="275" y="526"/>
                    <a:pt x="416" y="385"/>
                  </a:cubicBezTo>
                  <a:cubicBezTo>
                    <a:pt x="582" y="215"/>
                    <a:pt x="684" y="49"/>
                    <a:pt x="644" y="10"/>
                  </a:cubicBezTo>
                  <a:cubicBezTo>
                    <a:pt x="638" y="4"/>
                    <a:pt x="630" y="1"/>
                    <a:pt x="619"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3" name="Google Shape;1473;p38"/>
            <p:cNvSpPr/>
            <p:nvPr/>
          </p:nvSpPr>
          <p:spPr>
            <a:xfrm>
              <a:off x="-469204" y="2152894"/>
              <a:ext cx="14748" cy="12662"/>
            </a:xfrm>
            <a:custGeom>
              <a:avLst/>
              <a:gdLst/>
              <a:ahLst/>
              <a:cxnLst/>
              <a:rect l="l" t="t" r="r" b="b"/>
              <a:pathLst>
                <a:path w="297" h="255" extrusionOk="0">
                  <a:moveTo>
                    <a:pt x="172" y="1"/>
                  </a:moveTo>
                  <a:cubicBezTo>
                    <a:pt x="58" y="1"/>
                    <a:pt x="1" y="138"/>
                    <a:pt x="80" y="217"/>
                  </a:cubicBezTo>
                  <a:cubicBezTo>
                    <a:pt x="106" y="243"/>
                    <a:pt x="138" y="255"/>
                    <a:pt x="169" y="255"/>
                  </a:cubicBezTo>
                  <a:cubicBezTo>
                    <a:pt x="234" y="255"/>
                    <a:pt x="297" y="203"/>
                    <a:pt x="297" y="126"/>
                  </a:cubicBezTo>
                  <a:cubicBezTo>
                    <a:pt x="297" y="58"/>
                    <a:pt x="240" y="1"/>
                    <a:pt x="172"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4" name="Google Shape;1474;p38"/>
            <p:cNvSpPr/>
            <p:nvPr/>
          </p:nvSpPr>
          <p:spPr>
            <a:xfrm>
              <a:off x="-469204" y="1954971"/>
              <a:ext cx="14748" cy="12662"/>
            </a:xfrm>
            <a:custGeom>
              <a:avLst/>
              <a:gdLst/>
              <a:ahLst/>
              <a:cxnLst/>
              <a:rect l="l" t="t" r="r" b="b"/>
              <a:pathLst>
                <a:path w="297" h="255" extrusionOk="0">
                  <a:moveTo>
                    <a:pt x="172" y="0"/>
                  </a:moveTo>
                  <a:cubicBezTo>
                    <a:pt x="58" y="0"/>
                    <a:pt x="1" y="137"/>
                    <a:pt x="80" y="217"/>
                  </a:cubicBezTo>
                  <a:cubicBezTo>
                    <a:pt x="106" y="243"/>
                    <a:pt x="138" y="254"/>
                    <a:pt x="170" y="254"/>
                  </a:cubicBezTo>
                  <a:cubicBezTo>
                    <a:pt x="235" y="254"/>
                    <a:pt x="297" y="204"/>
                    <a:pt x="297" y="131"/>
                  </a:cubicBezTo>
                  <a:cubicBezTo>
                    <a:pt x="297" y="57"/>
                    <a:pt x="240" y="0"/>
                    <a:pt x="172"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5" name="Google Shape;1475;p38"/>
            <p:cNvSpPr/>
            <p:nvPr/>
          </p:nvSpPr>
          <p:spPr>
            <a:xfrm>
              <a:off x="-409519" y="2017883"/>
              <a:ext cx="33716" cy="30587"/>
            </a:xfrm>
            <a:custGeom>
              <a:avLst/>
              <a:gdLst/>
              <a:ahLst/>
              <a:cxnLst/>
              <a:rect l="l" t="t" r="r" b="b"/>
              <a:pathLst>
                <a:path w="679" h="616" extrusionOk="0">
                  <a:moveTo>
                    <a:pt x="613" y="0"/>
                  </a:moveTo>
                  <a:cubicBezTo>
                    <a:pt x="550" y="0"/>
                    <a:pt x="409" y="96"/>
                    <a:pt x="268" y="237"/>
                  </a:cubicBezTo>
                  <a:cubicBezTo>
                    <a:pt x="103" y="402"/>
                    <a:pt x="0" y="567"/>
                    <a:pt x="35" y="607"/>
                  </a:cubicBezTo>
                  <a:cubicBezTo>
                    <a:pt x="40" y="613"/>
                    <a:pt x="49" y="616"/>
                    <a:pt x="60" y="616"/>
                  </a:cubicBezTo>
                  <a:cubicBezTo>
                    <a:pt x="124" y="616"/>
                    <a:pt x="269" y="520"/>
                    <a:pt x="410" y="379"/>
                  </a:cubicBezTo>
                  <a:cubicBezTo>
                    <a:pt x="576" y="214"/>
                    <a:pt x="678" y="49"/>
                    <a:pt x="638" y="9"/>
                  </a:cubicBezTo>
                  <a:cubicBezTo>
                    <a:pt x="632" y="3"/>
                    <a:pt x="624" y="0"/>
                    <a:pt x="613"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6" name="Google Shape;1476;p38"/>
            <p:cNvSpPr/>
            <p:nvPr/>
          </p:nvSpPr>
          <p:spPr>
            <a:xfrm>
              <a:off x="-504807" y="2064806"/>
              <a:ext cx="33666" cy="30885"/>
            </a:xfrm>
            <a:custGeom>
              <a:avLst/>
              <a:gdLst/>
              <a:ahLst/>
              <a:cxnLst/>
              <a:rect l="l" t="t" r="r" b="b"/>
              <a:pathLst>
                <a:path w="678" h="622" extrusionOk="0">
                  <a:moveTo>
                    <a:pt x="65" y="1"/>
                  </a:moveTo>
                  <a:cubicBezTo>
                    <a:pt x="54" y="1"/>
                    <a:pt x="46" y="4"/>
                    <a:pt x="40" y="9"/>
                  </a:cubicBezTo>
                  <a:cubicBezTo>
                    <a:pt x="0" y="49"/>
                    <a:pt x="103" y="220"/>
                    <a:pt x="268" y="385"/>
                  </a:cubicBezTo>
                  <a:cubicBezTo>
                    <a:pt x="409" y="526"/>
                    <a:pt x="550" y="622"/>
                    <a:pt x="613" y="622"/>
                  </a:cubicBezTo>
                  <a:cubicBezTo>
                    <a:pt x="624" y="622"/>
                    <a:pt x="632" y="619"/>
                    <a:pt x="638" y="613"/>
                  </a:cubicBezTo>
                  <a:cubicBezTo>
                    <a:pt x="678" y="573"/>
                    <a:pt x="575" y="408"/>
                    <a:pt x="410" y="237"/>
                  </a:cubicBezTo>
                  <a:cubicBezTo>
                    <a:pt x="269" y="96"/>
                    <a:pt x="128" y="1"/>
                    <a:pt x="65"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7" name="Google Shape;1477;p38"/>
            <p:cNvSpPr/>
            <p:nvPr/>
          </p:nvSpPr>
          <p:spPr>
            <a:xfrm>
              <a:off x="-516972" y="2005022"/>
              <a:ext cx="12761" cy="12463"/>
            </a:xfrm>
            <a:custGeom>
              <a:avLst/>
              <a:gdLst/>
              <a:ahLst/>
              <a:cxnLst/>
              <a:rect l="l" t="t" r="r" b="b"/>
              <a:pathLst>
                <a:path w="257" h="251" extrusionOk="0">
                  <a:moveTo>
                    <a:pt x="126" y="0"/>
                  </a:moveTo>
                  <a:cubicBezTo>
                    <a:pt x="57" y="0"/>
                    <a:pt x="0" y="57"/>
                    <a:pt x="0" y="126"/>
                  </a:cubicBezTo>
                  <a:cubicBezTo>
                    <a:pt x="0" y="194"/>
                    <a:pt x="57" y="251"/>
                    <a:pt x="126" y="251"/>
                  </a:cubicBezTo>
                  <a:cubicBezTo>
                    <a:pt x="200" y="251"/>
                    <a:pt x="257" y="194"/>
                    <a:pt x="257" y="126"/>
                  </a:cubicBezTo>
                  <a:cubicBezTo>
                    <a:pt x="257" y="57"/>
                    <a:pt x="200" y="0"/>
                    <a:pt x="12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8" name="Google Shape;1478;p38"/>
            <p:cNvSpPr/>
            <p:nvPr/>
          </p:nvSpPr>
          <p:spPr>
            <a:xfrm>
              <a:off x="-504807" y="1972896"/>
              <a:ext cx="33666" cy="30885"/>
            </a:xfrm>
            <a:custGeom>
              <a:avLst/>
              <a:gdLst/>
              <a:ahLst/>
              <a:cxnLst/>
              <a:rect l="l" t="t" r="r" b="b"/>
              <a:pathLst>
                <a:path w="678" h="622" extrusionOk="0">
                  <a:moveTo>
                    <a:pt x="65" y="1"/>
                  </a:moveTo>
                  <a:cubicBezTo>
                    <a:pt x="54" y="1"/>
                    <a:pt x="46" y="4"/>
                    <a:pt x="40" y="10"/>
                  </a:cubicBezTo>
                  <a:cubicBezTo>
                    <a:pt x="0" y="49"/>
                    <a:pt x="103" y="220"/>
                    <a:pt x="268" y="385"/>
                  </a:cubicBezTo>
                  <a:cubicBezTo>
                    <a:pt x="409" y="526"/>
                    <a:pt x="550" y="622"/>
                    <a:pt x="613" y="622"/>
                  </a:cubicBezTo>
                  <a:cubicBezTo>
                    <a:pt x="624" y="622"/>
                    <a:pt x="632" y="619"/>
                    <a:pt x="638" y="613"/>
                  </a:cubicBezTo>
                  <a:cubicBezTo>
                    <a:pt x="678" y="573"/>
                    <a:pt x="575" y="408"/>
                    <a:pt x="410" y="237"/>
                  </a:cubicBezTo>
                  <a:cubicBezTo>
                    <a:pt x="269" y="96"/>
                    <a:pt x="128" y="1"/>
                    <a:pt x="65"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9" name="Google Shape;1479;p38"/>
            <p:cNvSpPr/>
            <p:nvPr/>
          </p:nvSpPr>
          <p:spPr>
            <a:xfrm>
              <a:off x="-504807" y="2017883"/>
              <a:ext cx="33666" cy="30587"/>
            </a:xfrm>
            <a:custGeom>
              <a:avLst/>
              <a:gdLst/>
              <a:ahLst/>
              <a:cxnLst/>
              <a:rect l="l" t="t" r="r" b="b"/>
              <a:pathLst>
                <a:path w="678" h="616" extrusionOk="0">
                  <a:moveTo>
                    <a:pt x="613" y="0"/>
                  </a:moveTo>
                  <a:cubicBezTo>
                    <a:pt x="550" y="0"/>
                    <a:pt x="409" y="96"/>
                    <a:pt x="268" y="237"/>
                  </a:cubicBezTo>
                  <a:cubicBezTo>
                    <a:pt x="103" y="402"/>
                    <a:pt x="0" y="567"/>
                    <a:pt x="40" y="607"/>
                  </a:cubicBezTo>
                  <a:cubicBezTo>
                    <a:pt x="46" y="613"/>
                    <a:pt x="54" y="616"/>
                    <a:pt x="65" y="616"/>
                  </a:cubicBezTo>
                  <a:cubicBezTo>
                    <a:pt x="128" y="616"/>
                    <a:pt x="269" y="520"/>
                    <a:pt x="410" y="379"/>
                  </a:cubicBezTo>
                  <a:cubicBezTo>
                    <a:pt x="575" y="214"/>
                    <a:pt x="678" y="49"/>
                    <a:pt x="638" y="9"/>
                  </a:cubicBezTo>
                  <a:cubicBezTo>
                    <a:pt x="632" y="3"/>
                    <a:pt x="624" y="0"/>
                    <a:pt x="613"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0" name="Google Shape;1480;p38"/>
            <p:cNvSpPr/>
            <p:nvPr/>
          </p:nvSpPr>
          <p:spPr>
            <a:xfrm>
              <a:off x="-504807" y="2109793"/>
              <a:ext cx="33666" cy="30587"/>
            </a:xfrm>
            <a:custGeom>
              <a:avLst/>
              <a:gdLst/>
              <a:ahLst/>
              <a:cxnLst/>
              <a:rect l="l" t="t" r="r" b="b"/>
              <a:pathLst>
                <a:path w="678" h="616" extrusionOk="0">
                  <a:moveTo>
                    <a:pt x="613" y="0"/>
                  </a:moveTo>
                  <a:cubicBezTo>
                    <a:pt x="550" y="0"/>
                    <a:pt x="409" y="96"/>
                    <a:pt x="268" y="237"/>
                  </a:cubicBezTo>
                  <a:cubicBezTo>
                    <a:pt x="103" y="402"/>
                    <a:pt x="0" y="567"/>
                    <a:pt x="40" y="607"/>
                  </a:cubicBezTo>
                  <a:cubicBezTo>
                    <a:pt x="46" y="613"/>
                    <a:pt x="54" y="616"/>
                    <a:pt x="65" y="616"/>
                  </a:cubicBezTo>
                  <a:cubicBezTo>
                    <a:pt x="128" y="616"/>
                    <a:pt x="269" y="520"/>
                    <a:pt x="410" y="379"/>
                  </a:cubicBezTo>
                  <a:cubicBezTo>
                    <a:pt x="575" y="214"/>
                    <a:pt x="678" y="49"/>
                    <a:pt x="638" y="9"/>
                  </a:cubicBezTo>
                  <a:cubicBezTo>
                    <a:pt x="632" y="3"/>
                    <a:pt x="624" y="0"/>
                    <a:pt x="613"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1" name="Google Shape;1481;p38"/>
            <p:cNvSpPr/>
            <p:nvPr/>
          </p:nvSpPr>
          <p:spPr>
            <a:xfrm>
              <a:off x="-469204" y="2053932"/>
              <a:ext cx="14748" cy="12662"/>
            </a:xfrm>
            <a:custGeom>
              <a:avLst/>
              <a:gdLst/>
              <a:ahLst/>
              <a:cxnLst/>
              <a:rect l="l" t="t" r="r" b="b"/>
              <a:pathLst>
                <a:path w="297" h="255" extrusionOk="0">
                  <a:moveTo>
                    <a:pt x="172" y="1"/>
                  </a:moveTo>
                  <a:cubicBezTo>
                    <a:pt x="58" y="1"/>
                    <a:pt x="1" y="137"/>
                    <a:pt x="80" y="217"/>
                  </a:cubicBezTo>
                  <a:cubicBezTo>
                    <a:pt x="106" y="243"/>
                    <a:pt x="138" y="254"/>
                    <a:pt x="169" y="254"/>
                  </a:cubicBezTo>
                  <a:cubicBezTo>
                    <a:pt x="234" y="254"/>
                    <a:pt x="297" y="203"/>
                    <a:pt x="297" y="126"/>
                  </a:cubicBezTo>
                  <a:cubicBezTo>
                    <a:pt x="297" y="58"/>
                    <a:pt x="240" y="1"/>
                    <a:pt x="172"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2" name="Google Shape;1482;p38"/>
            <p:cNvSpPr/>
            <p:nvPr/>
          </p:nvSpPr>
          <p:spPr>
            <a:xfrm>
              <a:off x="-421684" y="2096089"/>
              <a:ext cx="12513" cy="12463"/>
            </a:xfrm>
            <a:custGeom>
              <a:avLst/>
              <a:gdLst/>
              <a:ahLst/>
              <a:cxnLst/>
              <a:rect l="l" t="t" r="r" b="b"/>
              <a:pathLst>
                <a:path w="252" h="251" extrusionOk="0">
                  <a:moveTo>
                    <a:pt x="126" y="0"/>
                  </a:moveTo>
                  <a:cubicBezTo>
                    <a:pt x="57" y="0"/>
                    <a:pt x="1" y="57"/>
                    <a:pt x="1" y="126"/>
                  </a:cubicBezTo>
                  <a:cubicBezTo>
                    <a:pt x="1" y="194"/>
                    <a:pt x="57" y="251"/>
                    <a:pt x="126" y="251"/>
                  </a:cubicBezTo>
                  <a:cubicBezTo>
                    <a:pt x="194" y="251"/>
                    <a:pt x="251" y="194"/>
                    <a:pt x="251" y="126"/>
                  </a:cubicBezTo>
                  <a:cubicBezTo>
                    <a:pt x="251" y="57"/>
                    <a:pt x="194" y="0"/>
                    <a:pt x="12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3" name="Google Shape;1483;p38"/>
            <p:cNvSpPr/>
            <p:nvPr/>
          </p:nvSpPr>
          <p:spPr>
            <a:xfrm>
              <a:off x="-409519" y="1939975"/>
              <a:ext cx="24629" cy="16585"/>
            </a:xfrm>
            <a:custGeom>
              <a:avLst/>
              <a:gdLst/>
              <a:ahLst/>
              <a:cxnLst/>
              <a:rect l="l" t="t" r="r" b="b"/>
              <a:pathLst>
                <a:path w="496" h="334" extrusionOk="0">
                  <a:moveTo>
                    <a:pt x="223" y="0"/>
                  </a:moveTo>
                  <a:cubicBezTo>
                    <a:pt x="80" y="149"/>
                    <a:pt x="0" y="291"/>
                    <a:pt x="40" y="325"/>
                  </a:cubicBezTo>
                  <a:cubicBezTo>
                    <a:pt x="46" y="331"/>
                    <a:pt x="55" y="334"/>
                    <a:pt x="65" y="334"/>
                  </a:cubicBezTo>
                  <a:cubicBezTo>
                    <a:pt x="128" y="334"/>
                    <a:pt x="269" y="238"/>
                    <a:pt x="410" y="97"/>
                  </a:cubicBezTo>
                  <a:cubicBezTo>
                    <a:pt x="445" y="63"/>
                    <a:pt x="473" y="35"/>
                    <a:pt x="49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4" name="Google Shape;1484;p38"/>
            <p:cNvSpPr/>
            <p:nvPr/>
          </p:nvSpPr>
          <p:spPr>
            <a:xfrm>
              <a:off x="-421684" y="2005022"/>
              <a:ext cx="12513" cy="12463"/>
            </a:xfrm>
            <a:custGeom>
              <a:avLst/>
              <a:gdLst/>
              <a:ahLst/>
              <a:cxnLst/>
              <a:rect l="l" t="t" r="r" b="b"/>
              <a:pathLst>
                <a:path w="252" h="251" extrusionOk="0">
                  <a:moveTo>
                    <a:pt x="126" y="0"/>
                  </a:moveTo>
                  <a:cubicBezTo>
                    <a:pt x="57" y="0"/>
                    <a:pt x="1" y="57"/>
                    <a:pt x="1" y="126"/>
                  </a:cubicBezTo>
                  <a:cubicBezTo>
                    <a:pt x="1" y="194"/>
                    <a:pt x="57" y="251"/>
                    <a:pt x="126" y="251"/>
                  </a:cubicBezTo>
                  <a:cubicBezTo>
                    <a:pt x="194" y="251"/>
                    <a:pt x="251" y="194"/>
                    <a:pt x="251" y="126"/>
                  </a:cubicBezTo>
                  <a:cubicBezTo>
                    <a:pt x="251" y="57"/>
                    <a:pt x="194" y="0"/>
                    <a:pt x="12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5" name="Google Shape;1485;p38"/>
            <p:cNvSpPr/>
            <p:nvPr/>
          </p:nvSpPr>
          <p:spPr>
            <a:xfrm>
              <a:off x="-409519" y="1972896"/>
              <a:ext cx="33716" cy="30885"/>
            </a:xfrm>
            <a:custGeom>
              <a:avLst/>
              <a:gdLst/>
              <a:ahLst/>
              <a:cxnLst/>
              <a:rect l="l" t="t" r="r" b="b"/>
              <a:pathLst>
                <a:path w="679" h="622" extrusionOk="0">
                  <a:moveTo>
                    <a:pt x="65" y="1"/>
                  </a:moveTo>
                  <a:cubicBezTo>
                    <a:pt x="55" y="1"/>
                    <a:pt x="46" y="4"/>
                    <a:pt x="40" y="10"/>
                  </a:cubicBezTo>
                  <a:cubicBezTo>
                    <a:pt x="0" y="49"/>
                    <a:pt x="103" y="220"/>
                    <a:pt x="268" y="385"/>
                  </a:cubicBezTo>
                  <a:cubicBezTo>
                    <a:pt x="409" y="526"/>
                    <a:pt x="550" y="622"/>
                    <a:pt x="613" y="622"/>
                  </a:cubicBezTo>
                  <a:cubicBezTo>
                    <a:pt x="624" y="622"/>
                    <a:pt x="632" y="619"/>
                    <a:pt x="638" y="613"/>
                  </a:cubicBezTo>
                  <a:cubicBezTo>
                    <a:pt x="678" y="573"/>
                    <a:pt x="576" y="408"/>
                    <a:pt x="410" y="237"/>
                  </a:cubicBezTo>
                  <a:cubicBezTo>
                    <a:pt x="269" y="96"/>
                    <a:pt x="128" y="1"/>
                    <a:pt x="65"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6" name="Google Shape;1486;p38"/>
            <p:cNvSpPr/>
            <p:nvPr/>
          </p:nvSpPr>
          <p:spPr>
            <a:xfrm>
              <a:off x="-447157" y="1939975"/>
              <a:ext cx="24976" cy="16585"/>
            </a:xfrm>
            <a:custGeom>
              <a:avLst/>
              <a:gdLst/>
              <a:ahLst/>
              <a:cxnLst/>
              <a:rect l="l" t="t" r="r" b="b"/>
              <a:pathLst>
                <a:path w="503" h="334" extrusionOk="0">
                  <a:moveTo>
                    <a:pt x="1" y="0"/>
                  </a:moveTo>
                  <a:cubicBezTo>
                    <a:pt x="29" y="35"/>
                    <a:pt x="58" y="63"/>
                    <a:pt x="86" y="97"/>
                  </a:cubicBezTo>
                  <a:cubicBezTo>
                    <a:pt x="232" y="238"/>
                    <a:pt x="374" y="334"/>
                    <a:pt x="437" y="334"/>
                  </a:cubicBezTo>
                  <a:cubicBezTo>
                    <a:pt x="448" y="334"/>
                    <a:pt x="456" y="331"/>
                    <a:pt x="462" y="325"/>
                  </a:cubicBezTo>
                  <a:cubicBezTo>
                    <a:pt x="502" y="285"/>
                    <a:pt x="417" y="149"/>
                    <a:pt x="280"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7" name="Google Shape;1487;p38"/>
            <p:cNvSpPr/>
            <p:nvPr/>
          </p:nvSpPr>
          <p:spPr>
            <a:xfrm>
              <a:off x="-456195" y="2109793"/>
              <a:ext cx="34014" cy="30587"/>
            </a:xfrm>
            <a:custGeom>
              <a:avLst/>
              <a:gdLst/>
              <a:ahLst/>
              <a:cxnLst/>
              <a:rect l="l" t="t" r="r" b="b"/>
              <a:pathLst>
                <a:path w="685" h="616" extrusionOk="0">
                  <a:moveTo>
                    <a:pt x="66" y="0"/>
                  </a:moveTo>
                  <a:cubicBezTo>
                    <a:pt x="55" y="0"/>
                    <a:pt x="46" y="3"/>
                    <a:pt x="41" y="9"/>
                  </a:cubicBezTo>
                  <a:cubicBezTo>
                    <a:pt x="1" y="49"/>
                    <a:pt x="103" y="214"/>
                    <a:pt x="268" y="379"/>
                  </a:cubicBezTo>
                  <a:cubicBezTo>
                    <a:pt x="414" y="520"/>
                    <a:pt x="556" y="616"/>
                    <a:pt x="619" y="616"/>
                  </a:cubicBezTo>
                  <a:cubicBezTo>
                    <a:pt x="630" y="616"/>
                    <a:pt x="638" y="613"/>
                    <a:pt x="644" y="607"/>
                  </a:cubicBezTo>
                  <a:cubicBezTo>
                    <a:pt x="684" y="567"/>
                    <a:pt x="582" y="402"/>
                    <a:pt x="416" y="237"/>
                  </a:cubicBezTo>
                  <a:cubicBezTo>
                    <a:pt x="271" y="96"/>
                    <a:pt x="129" y="0"/>
                    <a:pt x="6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8" name="Google Shape;1488;p38"/>
            <p:cNvSpPr/>
            <p:nvPr/>
          </p:nvSpPr>
          <p:spPr>
            <a:xfrm>
              <a:off x="-456195" y="2017883"/>
              <a:ext cx="34014" cy="30587"/>
            </a:xfrm>
            <a:custGeom>
              <a:avLst/>
              <a:gdLst/>
              <a:ahLst/>
              <a:cxnLst/>
              <a:rect l="l" t="t" r="r" b="b"/>
              <a:pathLst>
                <a:path w="685" h="616" extrusionOk="0">
                  <a:moveTo>
                    <a:pt x="66" y="0"/>
                  </a:moveTo>
                  <a:cubicBezTo>
                    <a:pt x="55" y="0"/>
                    <a:pt x="46" y="3"/>
                    <a:pt x="41" y="9"/>
                  </a:cubicBezTo>
                  <a:cubicBezTo>
                    <a:pt x="1" y="49"/>
                    <a:pt x="103" y="214"/>
                    <a:pt x="268" y="379"/>
                  </a:cubicBezTo>
                  <a:cubicBezTo>
                    <a:pt x="414" y="520"/>
                    <a:pt x="556" y="616"/>
                    <a:pt x="619" y="616"/>
                  </a:cubicBezTo>
                  <a:cubicBezTo>
                    <a:pt x="630" y="616"/>
                    <a:pt x="638" y="613"/>
                    <a:pt x="644" y="607"/>
                  </a:cubicBezTo>
                  <a:cubicBezTo>
                    <a:pt x="684" y="567"/>
                    <a:pt x="582" y="402"/>
                    <a:pt x="416" y="237"/>
                  </a:cubicBezTo>
                  <a:cubicBezTo>
                    <a:pt x="275" y="96"/>
                    <a:pt x="130" y="0"/>
                    <a:pt x="6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9" name="Google Shape;1489;p38"/>
            <p:cNvSpPr/>
            <p:nvPr/>
          </p:nvSpPr>
          <p:spPr>
            <a:xfrm>
              <a:off x="-456195" y="2064806"/>
              <a:ext cx="34014" cy="30885"/>
            </a:xfrm>
            <a:custGeom>
              <a:avLst/>
              <a:gdLst/>
              <a:ahLst/>
              <a:cxnLst/>
              <a:rect l="l" t="t" r="r" b="b"/>
              <a:pathLst>
                <a:path w="685" h="622" extrusionOk="0">
                  <a:moveTo>
                    <a:pt x="619" y="1"/>
                  </a:moveTo>
                  <a:cubicBezTo>
                    <a:pt x="556" y="1"/>
                    <a:pt x="414" y="96"/>
                    <a:pt x="268" y="237"/>
                  </a:cubicBezTo>
                  <a:cubicBezTo>
                    <a:pt x="103" y="402"/>
                    <a:pt x="1" y="573"/>
                    <a:pt x="41" y="613"/>
                  </a:cubicBezTo>
                  <a:cubicBezTo>
                    <a:pt x="46" y="619"/>
                    <a:pt x="55" y="622"/>
                    <a:pt x="66" y="622"/>
                  </a:cubicBezTo>
                  <a:cubicBezTo>
                    <a:pt x="130" y="622"/>
                    <a:pt x="275" y="526"/>
                    <a:pt x="416" y="385"/>
                  </a:cubicBezTo>
                  <a:cubicBezTo>
                    <a:pt x="582" y="220"/>
                    <a:pt x="684" y="49"/>
                    <a:pt x="644" y="9"/>
                  </a:cubicBezTo>
                  <a:cubicBezTo>
                    <a:pt x="638" y="4"/>
                    <a:pt x="630" y="1"/>
                    <a:pt x="619"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0" name="Google Shape;1490;p38"/>
            <p:cNvSpPr/>
            <p:nvPr/>
          </p:nvSpPr>
          <p:spPr>
            <a:xfrm>
              <a:off x="-551184" y="2109793"/>
              <a:ext cx="33666" cy="30587"/>
            </a:xfrm>
            <a:custGeom>
              <a:avLst/>
              <a:gdLst/>
              <a:ahLst/>
              <a:cxnLst/>
              <a:rect l="l" t="t" r="r" b="b"/>
              <a:pathLst>
                <a:path w="678" h="616" extrusionOk="0">
                  <a:moveTo>
                    <a:pt x="65" y="0"/>
                  </a:moveTo>
                  <a:cubicBezTo>
                    <a:pt x="54" y="0"/>
                    <a:pt x="46" y="3"/>
                    <a:pt x="40" y="9"/>
                  </a:cubicBezTo>
                  <a:cubicBezTo>
                    <a:pt x="0" y="49"/>
                    <a:pt x="103" y="214"/>
                    <a:pt x="268" y="379"/>
                  </a:cubicBezTo>
                  <a:cubicBezTo>
                    <a:pt x="409" y="520"/>
                    <a:pt x="550" y="616"/>
                    <a:pt x="613" y="616"/>
                  </a:cubicBezTo>
                  <a:cubicBezTo>
                    <a:pt x="624" y="616"/>
                    <a:pt x="632" y="613"/>
                    <a:pt x="638" y="607"/>
                  </a:cubicBezTo>
                  <a:cubicBezTo>
                    <a:pt x="678" y="567"/>
                    <a:pt x="575" y="402"/>
                    <a:pt x="410" y="237"/>
                  </a:cubicBezTo>
                  <a:cubicBezTo>
                    <a:pt x="269" y="96"/>
                    <a:pt x="128" y="0"/>
                    <a:pt x="65"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1" name="Google Shape;1491;p38"/>
            <p:cNvSpPr/>
            <p:nvPr/>
          </p:nvSpPr>
          <p:spPr>
            <a:xfrm>
              <a:off x="-1090487" y="2005022"/>
              <a:ext cx="14748" cy="12612"/>
            </a:xfrm>
            <a:custGeom>
              <a:avLst/>
              <a:gdLst/>
              <a:ahLst/>
              <a:cxnLst/>
              <a:rect l="l" t="t" r="r" b="b"/>
              <a:pathLst>
                <a:path w="297" h="254" extrusionOk="0">
                  <a:moveTo>
                    <a:pt x="171" y="0"/>
                  </a:moveTo>
                  <a:cubicBezTo>
                    <a:pt x="57" y="0"/>
                    <a:pt x="0" y="137"/>
                    <a:pt x="80" y="217"/>
                  </a:cubicBezTo>
                  <a:cubicBezTo>
                    <a:pt x="106" y="242"/>
                    <a:pt x="137" y="254"/>
                    <a:pt x="168" y="254"/>
                  </a:cubicBezTo>
                  <a:cubicBezTo>
                    <a:pt x="234" y="254"/>
                    <a:pt x="297" y="203"/>
                    <a:pt x="297" y="126"/>
                  </a:cubicBezTo>
                  <a:cubicBezTo>
                    <a:pt x="297" y="57"/>
                    <a:pt x="240" y="0"/>
                    <a:pt x="171"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2" name="Google Shape;1492;p38"/>
            <p:cNvSpPr/>
            <p:nvPr/>
          </p:nvSpPr>
          <p:spPr>
            <a:xfrm>
              <a:off x="-1090487" y="2096089"/>
              <a:ext cx="14748" cy="12612"/>
            </a:xfrm>
            <a:custGeom>
              <a:avLst/>
              <a:gdLst/>
              <a:ahLst/>
              <a:cxnLst/>
              <a:rect l="l" t="t" r="r" b="b"/>
              <a:pathLst>
                <a:path w="297" h="254" extrusionOk="0">
                  <a:moveTo>
                    <a:pt x="171" y="0"/>
                  </a:moveTo>
                  <a:cubicBezTo>
                    <a:pt x="57" y="0"/>
                    <a:pt x="0" y="137"/>
                    <a:pt x="80" y="217"/>
                  </a:cubicBezTo>
                  <a:cubicBezTo>
                    <a:pt x="108" y="242"/>
                    <a:pt x="140" y="254"/>
                    <a:pt x="171" y="254"/>
                  </a:cubicBezTo>
                  <a:cubicBezTo>
                    <a:pt x="236" y="254"/>
                    <a:pt x="297" y="203"/>
                    <a:pt x="297" y="126"/>
                  </a:cubicBezTo>
                  <a:cubicBezTo>
                    <a:pt x="297" y="57"/>
                    <a:pt x="240" y="0"/>
                    <a:pt x="171"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3" name="Google Shape;1493;p38"/>
            <p:cNvSpPr/>
            <p:nvPr/>
          </p:nvSpPr>
          <p:spPr>
            <a:xfrm>
              <a:off x="-1075789" y="1939975"/>
              <a:ext cx="24679" cy="16585"/>
            </a:xfrm>
            <a:custGeom>
              <a:avLst/>
              <a:gdLst/>
              <a:ahLst/>
              <a:cxnLst/>
              <a:rect l="l" t="t" r="r" b="b"/>
              <a:pathLst>
                <a:path w="497" h="334" extrusionOk="0">
                  <a:moveTo>
                    <a:pt x="217" y="0"/>
                  </a:moveTo>
                  <a:cubicBezTo>
                    <a:pt x="80" y="149"/>
                    <a:pt x="1" y="291"/>
                    <a:pt x="35" y="325"/>
                  </a:cubicBezTo>
                  <a:cubicBezTo>
                    <a:pt x="41" y="331"/>
                    <a:pt x="49" y="334"/>
                    <a:pt x="60" y="334"/>
                  </a:cubicBezTo>
                  <a:cubicBezTo>
                    <a:pt x="123" y="334"/>
                    <a:pt x="264" y="238"/>
                    <a:pt x="405" y="97"/>
                  </a:cubicBezTo>
                  <a:cubicBezTo>
                    <a:pt x="439" y="63"/>
                    <a:pt x="468" y="35"/>
                    <a:pt x="49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4" name="Google Shape;1494;p38"/>
            <p:cNvSpPr/>
            <p:nvPr/>
          </p:nvSpPr>
          <p:spPr>
            <a:xfrm>
              <a:off x="-1113377" y="1939975"/>
              <a:ext cx="24629" cy="16585"/>
            </a:xfrm>
            <a:custGeom>
              <a:avLst/>
              <a:gdLst/>
              <a:ahLst/>
              <a:cxnLst/>
              <a:rect l="l" t="t" r="r" b="b"/>
              <a:pathLst>
                <a:path w="496" h="334" extrusionOk="0">
                  <a:moveTo>
                    <a:pt x="0" y="0"/>
                  </a:moveTo>
                  <a:cubicBezTo>
                    <a:pt x="23" y="35"/>
                    <a:pt x="51" y="63"/>
                    <a:pt x="86" y="97"/>
                  </a:cubicBezTo>
                  <a:cubicBezTo>
                    <a:pt x="227" y="238"/>
                    <a:pt x="368" y="334"/>
                    <a:pt x="431" y="334"/>
                  </a:cubicBezTo>
                  <a:cubicBezTo>
                    <a:pt x="441" y="334"/>
                    <a:pt x="450" y="331"/>
                    <a:pt x="456" y="325"/>
                  </a:cubicBezTo>
                  <a:cubicBezTo>
                    <a:pt x="496" y="285"/>
                    <a:pt x="410" y="149"/>
                    <a:pt x="274"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5" name="Google Shape;1495;p38"/>
            <p:cNvSpPr/>
            <p:nvPr/>
          </p:nvSpPr>
          <p:spPr>
            <a:xfrm>
              <a:off x="-1076087" y="1972896"/>
              <a:ext cx="33716" cy="30885"/>
            </a:xfrm>
            <a:custGeom>
              <a:avLst/>
              <a:gdLst/>
              <a:ahLst/>
              <a:cxnLst/>
              <a:rect l="l" t="t" r="r" b="b"/>
              <a:pathLst>
                <a:path w="679" h="622" extrusionOk="0">
                  <a:moveTo>
                    <a:pt x="66" y="1"/>
                  </a:moveTo>
                  <a:cubicBezTo>
                    <a:pt x="55" y="1"/>
                    <a:pt x="47" y="4"/>
                    <a:pt x="41" y="10"/>
                  </a:cubicBezTo>
                  <a:cubicBezTo>
                    <a:pt x="1" y="49"/>
                    <a:pt x="103" y="220"/>
                    <a:pt x="269" y="385"/>
                  </a:cubicBezTo>
                  <a:cubicBezTo>
                    <a:pt x="410" y="526"/>
                    <a:pt x="551" y="622"/>
                    <a:pt x="614" y="622"/>
                  </a:cubicBezTo>
                  <a:cubicBezTo>
                    <a:pt x="624" y="622"/>
                    <a:pt x="633" y="619"/>
                    <a:pt x="639" y="613"/>
                  </a:cubicBezTo>
                  <a:cubicBezTo>
                    <a:pt x="679" y="573"/>
                    <a:pt x="576" y="408"/>
                    <a:pt x="411" y="237"/>
                  </a:cubicBezTo>
                  <a:cubicBezTo>
                    <a:pt x="270" y="96"/>
                    <a:pt x="129" y="1"/>
                    <a:pt x="66"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6" name="Google Shape;1496;p38"/>
            <p:cNvSpPr/>
            <p:nvPr/>
          </p:nvSpPr>
          <p:spPr>
            <a:xfrm>
              <a:off x="-1122464" y="2017883"/>
              <a:ext cx="33716" cy="30587"/>
            </a:xfrm>
            <a:custGeom>
              <a:avLst/>
              <a:gdLst/>
              <a:ahLst/>
              <a:cxnLst/>
              <a:rect l="l" t="t" r="r" b="b"/>
              <a:pathLst>
                <a:path w="679" h="616" extrusionOk="0">
                  <a:moveTo>
                    <a:pt x="66" y="0"/>
                  </a:moveTo>
                  <a:cubicBezTo>
                    <a:pt x="55" y="0"/>
                    <a:pt x="47" y="3"/>
                    <a:pt x="41" y="9"/>
                  </a:cubicBezTo>
                  <a:cubicBezTo>
                    <a:pt x="1" y="49"/>
                    <a:pt x="103" y="214"/>
                    <a:pt x="269" y="379"/>
                  </a:cubicBezTo>
                  <a:cubicBezTo>
                    <a:pt x="410" y="520"/>
                    <a:pt x="551" y="616"/>
                    <a:pt x="614" y="616"/>
                  </a:cubicBezTo>
                  <a:cubicBezTo>
                    <a:pt x="624" y="616"/>
                    <a:pt x="633" y="613"/>
                    <a:pt x="639" y="607"/>
                  </a:cubicBezTo>
                  <a:cubicBezTo>
                    <a:pt x="679" y="567"/>
                    <a:pt x="576" y="402"/>
                    <a:pt x="411" y="237"/>
                  </a:cubicBezTo>
                  <a:cubicBezTo>
                    <a:pt x="270" y="96"/>
                    <a:pt x="129" y="0"/>
                    <a:pt x="6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7" name="Google Shape;1497;p38"/>
            <p:cNvSpPr/>
            <p:nvPr/>
          </p:nvSpPr>
          <p:spPr>
            <a:xfrm>
              <a:off x="-1122464" y="1972896"/>
              <a:ext cx="33716" cy="30885"/>
            </a:xfrm>
            <a:custGeom>
              <a:avLst/>
              <a:gdLst/>
              <a:ahLst/>
              <a:cxnLst/>
              <a:rect l="l" t="t" r="r" b="b"/>
              <a:pathLst>
                <a:path w="679" h="622" extrusionOk="0">
                  <a:moveTo>
                    <a:pt x="614" y="1"/>
                  </a:moveTo>
                  <a:cubicBezTo>
                    <a:pt x="551" y="1"/>
                    <a:pt x="410" y="96"/>
                    <a:pt x="269" y="237"/>
                  </a:cubicBezTo>
                  <a:cubicBezTo>
                    <a:pt x="103" y="408"/>
                    <a:pt x="1" y="573"/>
                    <a:pt x="41" y="613"/>
                  </a:cubicBezTo>
                  <a:cubicBezTo>
                    <a:pt x="47" y="619"/>
                    <a:pt x="55" y="622"/>
                    <a:pt x="66" y="622"/>
                  </a:cubicBezTo>
                  <a:cubicBezTo>
                    <a:pt x="129" y="622"/>
                    <a:pt x="270" y="526"/>
                    <a:pt x="411" y="385"/>
                  </a:cubicBezTo>
                  <a:cubicBezTo>
                    <a:pt x="576" y="215"/>
                    <a:pt x="679" y="49"/>
                    <a:pt x="639" y="10"/>
                  </a:cubicBezTo>
                  <a:cubicBezTo>
                    <a:pt x="633" y="4"/>
                    <a:pt x="624" y="1"/>
                    <a:pt x="614"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8" name="Google Shape;1498;p38"/>
            <p:cNvSpPr/>
            <p:nvPr/>
          </p:nvSpPr>
          <p:spPr>
            <a:xfrm>
              <a:off x="-1122464" y="2064806"/>
              <a:ext cx="33716" cy="30885"/>
            </a:xfrm>
            <a:custGeom>
              <a:avLst/>
              <a:gdLst/>
              <a:ahLst/>
              <a:cxnLst/>
              <a:rect l="l" t="t" r="r" b="b"/>
              <a:pathLst>
                <a:path w="679" h="622" extrusionOk="0">
                  <a:moveTo>
                    <a:pt x="614" y="1"/>
                  </a:moveTo>
                  <a:cubicBezTo>
                    <a:pt x="551" y="1"/>
                    <a:pt x="410" y="96"/>
                    <a:pt x="269" y="237"/>
                  </a:cubicBezTo>
                  <a:cubicBezTo>
                    <a:pt x="103" y="402"/>
                    <a:pt x="1" y="573"/>
                    <a:pt x="41" y="613"/>
                  </a:cubicBezTo>
                  <a:cubicBezTo>
                    <a:pt x="47" y="619"/>
                    <a:pt x="55" y="622"/>
                    <a:pt x="66" y="622"/>
                  </a:cubicBezTo>
                  <a:cubicBezTo>
                    <a:pt x="129" y="622"/>
                    <a:pt x="270" y="526"/>
                    <a:pt x="411" y="385"/>
                  </a:cubicBezTo>
                  <a:cubicBezTo>
                    <a:pt x="576" y="220"/>
                    <a:pt x="679" y="49"/>
                    <a:pt x="639" y="9"/>
                  </a:cubicBezTo>
                  <a:cubicBezTo>
                    <a:pt x="633" y="4"/>
                    <a:pt x="624" y="1"/>
                    <a:pt x="614"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9" name="Google Shape;1499;p38"/>
            <p:cNvSpPr/>
            <p:nvPr/>
          </p:nvSpPr>
          <p:spPr>
            <a:xfrm>
              <a:off x="-1027425" y="2064806"/>
              <a:ext cx="33964" cy="30885"/>
            </a:xfrm>
            <a:custGeom>
              <a:avLst/>
              <a:gdLst/>
              <a:ahLst/>
              <a:cxnLst/>
              <a:rect l="l" t="t" r="r" b="b"/>
              <a:pathLst>
                <a:path w="684" h="622" extrusionOk="0">
                  <a:moveTo>
                    <a:pt x="619" y="1"/>
                  </a:moveTo>
                  <a:cubicBezTo>
                    <a:pt x="554" y="1"/>
                    <a:pt x="409" y="96"/>
                    <a:pt x="268" y="237"/>
                  </a:cubicBezTo>
                  <a:cubicBezTo>
                    <a:pt x="103" y="402"/>
                    <a:pt x="0" y="573"/>
                    <a:pt x="40" y="613"/>
                  </a:cubicBezTo>
                  <a:cubicBezTo>
                    <a:pt x="46" y="619"/>
                    <a:pt x="55" y="622"/>
                    <a:pt x="65" y="622"/>
                  </a:cubicBezTo>
                  <a:cubicBezTo>
                    <a:pt x="129" y="622"/>
                    <a:pt x="270" y="526"/>
                    <a:pt x="416" y="385"/>
                  </a:cubicBezTo>
                  <a:cubicBezTo>
                    <a:pt x="581" y="220"/>
                    <a:pt x="684" y="49"/>
                    <a:pt x="644" y="9"/>
                  </a:cubicBezTo>
                  <a:cubicBezTo>
                    <a:pt x="638" y="4"/>
                    <a:pt x="630" y="1"/>
                    <a:pt x="619"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0" name="Google Shape;1500;p38"/>
            <p:cNvSpPr/>
            <p:nvPr/>
          </p:nvSpPr>
          <p:spPr>
            <a:xfrm>
              <a:off x="-1027425" y="2017883"/>
              <a:ext cx="33964" cy="30587"/>
            </a:xfrm>
            <a:custGeom>
              <a:avLst/>
              <a:gdLst/>
              <a:ahLst/>
              <a:cxnLst/>
              <a:rect l="l" t="t" r="r" b="b"/>
              <a:pathLst>
                <a:path w="684" h="616" extrusionOk="0">
                  <a:moveTo>
                    <a:pt x="65" y="0"/>
                  </a:moveTo>
                  <a:cubicBezTo>
                    <a:pt x="55" y="0"/>
                    <a:pt x="46" y="3"/>
                    <a:pt x="40" y="9"/>
                  </a:cubicBezTo>
                  <a:cubicBezTo>
                    <a:pt x="0" y="49"/>
                    <a:pt x="103" y="214"/>
                    <a:pt x="268" y="379"/>
                  </a:cubicBezTo>
                  <a:cubicBezTo>
                    <a:pt x="409" y="520"/>
                    <a:pt x="554" y="616"/>
                    <a:pt x="619" y="616"/>
                  </a:cubicBezTo>
                  <a:cubicBezTo>
                    <a:pt x="630" y="616"/>
                    <a:pt x="638" y="613"/>
                    <a:pt x="644" y="607"/>
                  </a:cubicBezTo>
                  <a:cubicBezTo>
                    <a:pt x="684" y="567"/>
                    <a:pt x="581" y="402"/>
                    <a:pt x="416" y="237"/>
                  </a:cubicBezTo>
                  <a:cubicBezTo>
                    <a:pt x="270" y="96"/>
                    <a:pt x="129" y="0"/>
                    <a:pt x="65"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1" name="Google Shape;1501;p38"/>
            <p:cNvSpPr/>
            <p:nvPr/>
          </p:nvSpPr>
          <p:spPr>
            <a:xfrm>
              <a:off x="-1027425" y="1972896"/>
              <a:ext cx="33964" cy="30885"/>
            </a:xfrm>
            <a:custGeom>
              <a:avLst/>
              <a:gdLst/>
              <a:ahLst/>
              <a:cxnLst/>
              <a:rect l="l" t="t" r="r" b="b"/>
              <a:pathLst>
                <a:path w="684" h="622" extrusionOk="0">
                  <a:moveTo>
                    <a:pt x="619" y="1"/>
                  </a:moveTo>
                  <a:cubicBezTo>
                    <a:pt x="554" y="1"/>
                    <a:pt x="409" y="96"/>
                    <a:pt x="268" y="237"/>
                  </a:cubicBezTo>
                  <a:cubicBezTo>
                    <a:pt x="103" y="408"/>
                    <a:pt x="0" y="573"/>
                    <a:pt x="40" y="613"/>
                  </a:cubicBezTo>
                  <a:cubicBezTo>
                    <a:pt x="46" y="619"/>
                    <a:pt x="55" y="622"/>
                    <a:pt x="65" y="622"/>
                  </a:cubicBezTo>
                  <a:cubicBezTo>
                    <a:pt x="129" y="622"/>
                    <a:pt x="270" y="526"/>
                    <a:pt x="416" y="385"/>
                  </a:cubicBezTo>
                  <a:cubicBezTo>
                    <a:pt x="581" y="215"/>
                    <a:pt x="684" y="49"/>
                    <a:pt x="644" y="10"/>
                  </a:cubicBezTo>
                  <a:cubicBezTo>
                    <a:pt x="638" y="4"/>
                    <a:pt x="630" y="1"/>
                    <a:pt x="619"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2" name="Google Shape;1502;p38"/>
            <p:cNvSpPr/>
            <p:nvPr/>
          </p:nvSpPr>
          <p:spPr>
            <a:xfrm>
              <a:off x="-1110547" y="2156717"/>
              <a:ext cx="21252" cy="13208"/>
            </a:xfrm>
            <a:custGeom>
              <a:avLst/>
              <a:gdLst/>
              <a:ahLst/>
              <a:cxnLst/>
              <a:rect l="l" t="t" r="r" b="b"/>
              <a:pathLst>
                <a:path w="428" h="266" extrusionOk="0">
                  <a:moveTo>
                    <a:pt x="374" y="1"/>
                  </a:moveTo>
                  <a:cubicBezTo>
                    <a:pt x="311" y="1"/>
                    <a:pt x="170" y="97"/>
                    <a:pt x="29" y="243"/>
                  </a:cubicBezTo>
                  <a:cubicBezTo>
                    <a:pt x="17" y="249"/>
                    <a:pt x="11" y="260"/>
                    <a:pt x="0" y="266"/>
                  </a:cubicBezTo>
                  <a:lnTo>
                    <a:pt x="279" y="266"/>
                  </a:lnTo>
                  <a:cubicBezTo>
                    <a:pt x="376" y="146"/>
                    <a:pt x="427" y="44"/>
                    <a:pt x="399" y="9"/>
                  </a:cubicBezTo>
                  <a:cubicBezTo>
                    <a:pt x="393" y="4"/>
                    <a:pt x="384" y="1"/>
                    <a:pt x="374"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3" name="Google Shape;1503;p38"/>
            <p:cNvSpPr/>
            <p:nvPr/>
          </p:nvSpPr>
          <p:spPr>
            <a:xfrm>
              <a:off x="-1027425" y="2109793"/>
              <a:ext cx="33964" cy="30587"/>
            </a:xfrm>
            <a:custGeom>
              <a:avLst/>
              <a:gdLst/>
              <a:ahLst/>
              <a:cxnLst/>
              <a:rect l="l" t="t" r="r" b="b"/>
              <a:pathLst>
                <a:path w="684" h="616" extrusionOk="0">
                  <a:moveTo>
                    <a:pt x="65" y="0"/>
                  </a:moveTo>
                  <a:cubicBezTo>
                    <a:pt x="55" y="0"/>
                    <a:pt x="46" y="3"/>
                    <a:pt x="40" y="9"/>
                  </a:cubicBezTo>
                  <a:cubicBezTo>
                    <a:pt x="0" y="49"/>
                    <a:pt x="103" y="214"/>
                    <a:pt x="268" y="379"/>
                  </a:cubicBezTo>
                  <a:cubicBezTo>
                    <a:pt x="409" y="520"/>
                    <a:pt x="554" y="616"/>
                    <a:pt x="619" y="616"/>
                  </a:cubicBezTo>
                  <a:cubicBezTo>
                    <a:pt x="630" y="616"/>
                    <a:pt x="638" y="613"/>
                    <a:pt x="644" y="607"/>
                  </a:cubicBezTo>
                  <a:cubicBezTo>
                    <a:pt x="684" y="567"/>
                    <a:pt x="581" y="402"/>
                    <a:pt x="416" y="237"/>
                  </a:cubicBezTo>
                  <a:cubicBezTo>
                    <a:pt x="270" y="96"/>
                    <a:pt x="129" y="0"/>
                    <a:pt x="65"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4" name="Google Shape;1504;p38"/>
            <p:cNvSpPr/>
            <p:nvPr/>
          </p:nvSpPr>
          <p:spPr>
            <a:xfrm>
              <a:off x="-1040434" y="2053932"/>
              <a:ext cx="14748" cy="12662"/>
            </a:xfrm>
            <a:custGeom>
              <a:avLst/>
              <a:gdLst/>
              <a:ahLst/>
              <a:cxnLst/>
              <a:rect l="l" t="t" r="r" b="b"/>
              <a:pathLst>
                <a:path w="297" h="255" extrusionOk="0">
                  <a:moveTo>
                    <a:pt x="171" y="1"/>
                  </a:moveTo>
                  <a:cubicBezTo>
                    <a:pt x="57" y="1"/>
                    <a:pt x="0" y="137"/>
                    <a:pt x="80" y="217"/>
                  </a:cubicBezTo>
                  <a:cubicBezTo>
                    <a:pt x="106" y="243"/>
                    <a:pt x="137" y="254"/>
                    <a:pt x="168" y="254"/>
                  </a:cubicBezTo>
                  <a:cubicBezTo>
                    <a:pt x="234" y="254"/>
                    <a:pt x="297" y="203"/>
                    <a:pt x="297" y="126"/>
                  </a:cubicBezTo>
                  <a:cubicBezTo>
                    <a:pt x="297" y="58"/>
                    <a:pt x="240" y="1"/>
                    <a:pt x="171"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5" name="Google Shape;1505;p38"/>
            <p:cNvSpPr/>
            <p:nvPr/>
          </p:nvSpPr>
          <p:spPr>
            <a:xfrm>
              <a:off x="-1040434" y="2152894"/>
              <a:ext cx="14748" cy="12662"/>
            </a:xfrm>
            <a:custGeom>
              <a:avLst/>
              <a:gdLst/>
              <a:ahLst/>
              <a:cxnLst/>
              <a:rect l="l" t="t" r="r" b="b"/>
              <a:pathLst>
                <a:path w="297" h="255" extrusionOk="0">
                  <a:moveTo>
                    <a:pt x="171" y="1"/>
                  </a:moveTo>
                  <a:cubicBezTo>
                    <a:pt x="57" y="1"/>
                    <a:pt x="0" y="138"/>
                    <a:pt x="80" y="217"/>
                  </a:cubicBezTo>
                  <a:cubicBezTo>
                    <a:pt x="106" y="243"/>
                    <a:pt x="137" y="255"/>
                    <a:pt x="168" y="255"/>
                  </a:cubicBezTo>
                  <a:cubicBezTo>
                    <a:pt x="234" y="255"/>
                    <a:pt x="297" y="203"/>
                    <a:pt x="297" y="126"/>
                  </a:cubicBezTo>
                  <a:cubicBezTo>
                    <a:pt x="297" y="58"/>
                    <a:pt x="240" y="1"/>
                    <a:pt x="171"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6" name="Google Shape;1506;p38"/>
            <p:cNvSpPr/>
            <p:nvPr/>
          </p:nvSpPr>
          <p:spPr>
            <a:xfrm>
              <a:off x="-1076087" y="2064806"/>
              <a:ext cx="33716" cy="30885"/>
            </a:xfrm>
            <a:custGeom>
              <a:avLst/>
              <a:gdLst/>
              <a:ahLst/>
              <a:cxnLst/>
              <a:rect l="l" t="t" r="r" b="b"/>
              <a:pathLst>
                <a:path w="679" h="622" extrusionOk="0">
                  <a:moveTo>
                    <a:pt x="66" y="1"/>
                  </a:moveTo>
                  <a:cubicBezTo>
                    <a:pt x="55" y="1"/>
                    <a:pt x="47" y="4"/>
                    <a:pt x="41" y="9"/>
                  </a:cubicBezTo>
                  <a:cubicBezTo>
                    <a:pt x="1" y="49"/>
                    <a:pt x="103" y="220"/>
                    <a:pt x="269" y="385"/>
                  </a:cubicBezTo>
                  <a:cubicBezTo>
                    <a:pt x="410" y="526"/>
                    <a:pt x="551" y="622"/>
                    <a:pt x="614" y="622"/>
                  </a:cubicBezTo>
                  <a:cubicBezTo>
                    <a:pt x="624" y="622"/>
                    <a:pt x="633" y="619"/>
                    <a:pt x="639" y="613"/>
                  </a:cubicBezTo>
                  <a:cubicBezTo>
                    <a:pt x="679" y="573"/>
                    <a:pt x="576" y="408"/>
                    <a:pt x="411" y="237"/>
                  </a:cubicBezTo>
                  <a:cubicBezTo>
                    <a:pt x="270" y="96"/>
                    <a:pt x="129" y="1"/>
                    <a:pt x="66"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7" name="Google Shape;1507;p38"/>
            <p:cNvSpPr/>
            <p:nvPr/>
          </p:nvSpPr>
          <p:spPr>
            <a:xfrm>
              <a:off x="-1076087" y="2109793"/>
              <a:ext cx="33716" cy="30587"/>
            </a:xfrm>
            <a:custGeom>
              <a:avLst/>
              <a:gdLst/>
              <a:ahLst/>
              <a:cxnLst/>
              <a:rect l="l" t="t" r="r" b="b"/>
              <a:pathLst>
                <a:path w="679" h="616" extrusionOk="0">
                  <a:moveTo>
                    <a:pt x="614" y="0"/>
                  </a:moveTo>
                  <a:cubicBezTo>
                    <a:pt x="551" y="0"/>
                    <a:pt x="410" y="96"/>
                    <a:pt x="269" y="237"/>
                  </a:cubicBezTo>
                  <a:cubicBezTo>
                    <a:pt x="103" y="402"/>
                    <a:pt x="1" y="567"/>
                    <a:pt x="41" y="607"/>
                  </a:cubicBezTo>
                  <a:cubicBezTo>
                    <a:pt x="47" y="613"/>
                    <a:pt x="55" y="616"/>
                    <a:pt x="66" y="616"/>
                  </a:cubicBezTo>
                  <a:cubicBezTo>
                    <a:pt x="129" y="616"/>
                    <a:pt x="270" y="520"/>
                    <a:pt x="411" y="379"/>
                  </a:cubicBezTo>
                  <a:cubicBezTo>
                    <a:pt x="576" y="214"/>
                    <a:pt x="679" y="49"/>
                    <a:pt x="639" y="9"/>
                  </a:cubicBezTo>
                  <a:cubicBezTo>
                    <a:pt x="633" y="3"/>
                    <a:pt x="624" y="0"/>
                    <a:pt x="614"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8" name="Google Shape;1508;p38"/>
            <p:cNvSpPr/>
            <p:nvPr/>
          </p:nvSpPr>
          <p:spPr>
            <a:xfrm>
              <a:off x="-1040434" y="1954971"/>
              <a:ext cx="14748" cy="12662"/>
            </a:xfrm>
            <a:custGeom>
              <a:avLst/>
              <a:gdLst/>
              <a:ahLst/>
              <a:cxnLst/>
              <a:rect l="l" t="t" r="r" b="b"/>
              <a:pathLst>
                <a:path w="297" h="255" extrusionOk="0">
                  <a:moveTo>
                    <a:pt x="171" y="0"/>
                  </a:moveTo>
                  <a:cubicBezTo>
                    <a:pt x="57" y="0"/>
                    <a:pt x="0" y="137"/>
                    <a:pt x="80" y="217"/>
                  </a:cubicBezTo>
                  <a:cubicBezTo>
                    <a:pt x="106" y="243"/>
                    <a:pt x="138" y="254"/>
                    <a:pt x="169" y="254"/>
                  </a:cubicBezTo>
                  <a:cubicBezTo>
                    <a:pt x="234" y="254"/>
                    <a:pt x="297" y="204"/>
                    <a:pt x="297" y="131"/>
                  </a:cubicBezTo>
                  <a:cubicBezTo>
                    <a:pt x="297" y="57"/>
                    <a:pt x="240" y="0"/>
                    <a:pt x="171"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9" name="Google Shape;1509;p38"/>
            <p:cNvSpPr/>
            <p:nvPr/>
          </p:nvSpPr>
          <p:spPr>
            <a:xfrm>
              <a:off x="-790422" y="2064806"/>
              <a:ext cx="33666" cy="30885"/>
            </a:xfrm>
            <a:custGeom>
              <a:avLst/>
              <a:gdLst/>
              <a:ahLst/>
              <a:cxnLst/>
              <a:rect l="l" t="t" r="r" b="b"/>
              <a:pathLst>
                <a:path w="678" h="622" extrusionOk="0">
                  <a:moveTo>
                    <a:pt x="65" y="1"/>
                  </a:moveTo>
                  <a:cubicBezTo>
                    <a:pt x="54" y="1"/>
                    <a:pt x="46" y="4"/>
                    <a:pt x="40" y="9"/>
                  </a:cubicBezTo>
                  <a:cubicBezTo>
                    <a:pt x="0" y="49"/>
                    <a:pt x="103" y="220"/>
                    <a:pt x="268" y="385"/>
                  </a:cubicBezTo>
                  <a:cubicBezTo>
                    <a:pt x="409" y="526"/>
                    <a:pt x="550" y="622"/>
                    <a:pt x="613" y="622"/>
                  </a:cubicBezTo>
                  <a:cubicBezTo>
                    <a:pt x="624" y="622"/>
                    <a:pt x="632" y="619"/>
                    <a:pt x="638" y="613"/>
                  </a:cubicBezTo>
                  <a:cubicBezTo>
                    <a:pt x="678" y="573"/>
                    <a:pt x="575" y="408"/>
                    <a:pt x="410" y="237"/>
                  </a:cubicBezTo>
                  <a:cubicBezTo>
                    <a:pt x="269" y="96"/>
                    <a:pt x="128" y="1"/>
                    <a:pt x="65"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0" name="Google Shape;1510;p38"/>
            <p:cNvSpPr/>
            <p:nvPr/>
          </p:nvSpPr>
          <p:spPr>
            <a:xfrm>
              <a:off x="-1122464" y="2109793"/>
              <a:ext cx="33716" cy="30587"/>
            </a:xfrm>
            <a:custGeom>
              <a:avLst/>
              <a:gdLst/>
              <a:ahLst/>
              <a:cxnLst/>
              <a:rect l="l" t="t" r="r" b="b"/>
              <a:pathLst>
                <a:path w="679" h="616" extrusionOk="0">
                  <a:moveTo>
                    <a:pt x="66" y="0"/>
                  </a:moveTo>
                  <a:cubicBezTo>
                    <a:pt x="55" y="0"/>
                    <a:pt x="47" y="3"/>
                    <a:pt x="41" y="9"/>
                  </a:cubicBezTo>
                  <a:cubicBezTo>
                    <a:pt x="1" y="49"/>
                    <a:pt x="103" y="214"/>
                    <a:pt x="269" y="379"/>
                  </a:cubicBezTo>
                  <a:cubicBezTo>
                    <a:pt x="410" y="520"/>
                    <a:pt x="551" y="616"/>
                    <a:pt x="614" y="616"/>
                  </a:cubicBezTo>
                  <a:cubicBezTo>
                    <a:pt x="624" y="616"/>
                    <a:pt x="633" y="613"/>
                    <a:pt x="639" y="607"/>
                  </a:cubicBezTo>
                  <a:cubicBezTo>
                    <a:pt x="679" y="567"/>
                    <a:pt x="576" y="402"/>
                    <a:pt x="411" y="237"/>
                  </a:cubicBezTo>
                  <a:cubicBezTo>
                    <a:pt x="270" y="96"/>
                    <a:pt x="129" y="0"/>
                    <a:pt x="6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1" name="Google Shape;1511;p38"/>
            <p:cNvSpPr/>
            <p:nvPr/>
          </p:nvSpPr>
          <p:spPr>
            <a:xfrm>
              <a:off x="-536785" y="2156816"/>
              <a:ext cx="18720" cy="10577"/>
            </a:xfrm>
            <a:custGeom>
              <a:avLst/>
              <a:gdLst/>
              <a:ahLst/>
              <a:cxnLst/>
              <a:rect l="l" t="t" r="r" b="b"/>
              <a:pathLst>
                <a:path w="377" h="213" extrusionOk="0">
                  <a:moveTo>
                    <a:pt x="325" y="0"/>
                  </a:moveTo>
                  <a:cubicBezTo>
                    <a:pt x="266" y="0"/>
                    <a:pt x="137" y="85"/>
                    <a:pt x="1" y="212"/>
                  </a:cubicBezTo>
                  <a:lnTo>
                    <a:pt x="268" y="212"/>
                  </a:lnTo>
                  <a:cubicBezTo>
                    <a:pt x="337" y="116"/>
                    <a:pt x="376" y="36"/>
                    <a:pt x="348" y="7"/>
                  </a:cubicBezTo>
                  <a:cubicBezTo>
                    <a:pt x="342" y="3"/>
                    <a:pt x="335" y="0"/>
                    <a:pt x="325"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2" name="Google Shape;1512;p38"/>
            <p:cNvSpPr/>
            <p:nvPr/>
          </p:nvSpPr>
          <p:spPr>
            <a:xfrm>
              <a:off x="-504261" y="2156816"/>
              <a:ext cx="18422" cy="10577"/>
            </a:xfrm>
            <a:custGeom>
              <a:avLst/>
              <a:gdLst/>
              <a:ahLst/>
              <a:cxnLst/>
              <a:rect l="l" t="t" r="r" b="b"/>
              <a:pathLst>
                <a:path w="371" h="213" extrusionOk="0">
                  <a:moveTo>
                    <a:pt x="50" y="0"/>
                  </a:moveTo>
                  <a:cubicBezTo>
                    <a:pt x="41" y="0"/>
                    <a:pt x="34" y="3"/>
                    <a:pt x="29" y="7"/>
                  </a:cubicBezTo>
                  <a:cubicBezTo>
                    <a:pt x="1" y="36"/>
                    <a:pt x="35" y="116"/>
                    <a:pt x="109" y="212"/>
                  </a:cubicBezTo>
                  <a:lnTo>
                    <a:pt x="371" y="212"/>
                  </a:lnTo>
                  <a:cubicBezTo>
                    <a:pt x="239" y="85"/>
                    <a:pt x="107" y="0"/>
                    <a:pt x="50"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3" name="Google Shape;1513;p38"/>
            <p:cNvSpPr/>
            <p:nvPr/>
          </p:nvSpPr>
          <p:spPr>
            <a:xfrm>
              <a:off x="-1076087" y="2156717"/>
              <a:ext cx="21550" cy="13208"/>
            </a:xfrm>
            <a:custGeom>
              <a:avLst/>
              <a:gdLst/>
              <a:ahLst/>
              <a:cxnLst/>
              <a:rect l="l" t="t" r="r" b="b"/>
              <a:pathLst>
                <a:path w="434" h="266" extrusionOk="0">
                  <a:moveTo>
                    <a:pt x="66" y="1"/>
                  </a:moveTo>
                  <a:cubicBezTo>
                    <a:pt x="55" y="1"/>
                    <a:pt x="47" y="4"/>
                    <a:pt x="41" y="9"/>
                  </a:cubicBezTo>
                  <a:cubicBezTo>
                    <a:pt x="1" y="49"/>
                    <a:pt x="58" y="146"/>
                    <a:pt x="160" y="266"/>
                  </a:cubicBezTo>
                  <a:lnTo>
                    <a:pt x="434" y="266"/>
                  </a:lnTo>
                  <a:lnTo>
                    <a:pt x="411" y="243"/>
                  </a:lnTo>
                  <a:cubicBezTo>
                    <a:pt x="270" y="97"/>
                    <a:pt x="129" y="1"/>
                    <a:pt x="66"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4" name="Google Shape;1514;p38"/>
            <p:cNvSpPr/>
            <p:nvPr/>
          </p:nvSpPr>
          <p:spPr>
            <a:xfrm>
              <a:off x="-599300" y="2156816"/>
              <a:ext cx="18720" cy="11123"/>
            </a:xfrm>
            <a:custGeom>
              <a:avLst/>
              <a:gdLst/>
              <a:ahLst/>
              <a:cxnLst/>
              <a:rect l="l" t="t" r="r" b="b"/>
              <a:pathLst>
                <a:path w="377" h="224" extrusionOk="0">
                  <a:moveTo>
                    <a:pt x="47" y="0"/>
                  </a:moveTo>
                  <a:cubicBezTo>
                    <a:pt x="37" y="0"/>
                    <a:pt x="29" y="3"/>
                    <a:pt x="24" y="7"/>
                  </a:cubicBezTo>
                  <a:cubicBezTo>
                    <a:pt x="1" y="36"/>
                    <a:pt x="35" y="121"/>
                    <a:pt x="109" y="224"/>
                  </a:cubicBezTo>
                  <a:lnTo>
                    <a:pt x="377" y="224"/>
                  </a:lnTo>
                  <a:cubicBezTo>
                    <a:pt x="240" y="87"/>
                    <a:pt x="107" y="0"/>
                    <a:pt x="47"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5" name="Google Shape;1515;p38"/>
            <p:cNvSpPr/>
            <p:nvPr/>
          </p:nvSpPr>
          <p:spPr>
            <a:xfrm>
              <a:off x="-441199" y="2156767"/>
              <a:ext cx="18174" cy="10328"/>
            </a:xfrm>
            <a:custGeom>
              <a:avLst/>
              <a:gdLst/>
              <a:ahLst/>
              <a:cxnLst/>
              <a:rect l="l" t="t" r="r" b="b"/>
              <a:pathLst>
                <a:path w="366" h="208" extrusionOk="0">
                  <a:moveTo>
                    <a:pt x="318" y="1"/>
                  </a:moveTo>
                  <a:cubicBezTo>
                    <a:pt x="258" y="1"/>
                    <a:pt x="132" y="82"/>
                    <a:pt x="1" y="208"/>
                  </a:cubicBezTo>
                  <a:lnTo>
                    <a:pt x="263" y="208"/>
                  </a:lnTo>
                  <a:cubicBezTo>
                    <a:pt x="337" y="111"/>
                    <a:pt x="365" y="37"/>
                    <a:pt x="342" y="8"/>
                  </a:cubicBezTo>
                  <a:cubicBezTo>
                    <a:pt x="336" y="3"/>
                    <a:pt x="328" y="1"/>
                    <a:pt x="318"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6" name="Google Shape;1516;p38"/>
            <p:cNvSpPr/>
            <p:nvPr/>
          </p:nvSpPr>
          <p:spPr>
            <a:xfrm>
              <a:off x="-408973" y="2156767"/>
              <a:ext cx="17876" cy="10030"/>
            </a:xfrm>
            <a:custGeom>
              <a:avLst/>
              <a:gdLst/>
              <a:ahLst/>
              <a:cxnLst/>
              <a:rect l="l" t="t" r="r" b="b"/>
              <a:pathLst>
                <a:path w="360" h="202" extrusionOk="0">
                  <a:moveTo>
                    <a:pt x="54" y="1"/>
                  </a:moveTo>
                  <a:cubicBezTo>
                    <a:pt x="43" y="1"/>
                    <a:pt x="35" y="3"/>
                    <a:pt x="29" y="8"/>
                  </a:cubicBezTo>
                  <a:cubicBezTo>
                    <a:pt x="1" y="37"/>
                    <a:pt x="35" y="111"/>
                    <a:pt x="98" y="202"/>
                  </a:cubicBezTo>
                  <a:lnTo>
                    <a:pt x="360" y="202"/>
                  </a:lnTo>
                  <a:cubicBezTo>
                    <a:pt x="234" y="81"/>
                    <a:pt x="112" y="1"/>
                    <a:pt x="54"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7" name="Google Shape;1517;p38"/>
            <p:cNvSpPr/>
            <p:nvPr/>
          </p:nvSpPr>
          <p:spPr>
            <a:xfrm>
              <a:off x="-278877" y="2152894"/>
              <a:ext cx="10527" cy="12513"/>
            </a:xfrm>
            <a:custGeom>
              <a:avLst/>
              <a:gdLst/>
              <a:ahLst/>
              <a:cxnLst/>
              <a:rect l="l" t="t" r="r" b="b"/>
              <a:pathLst>
                <a:path w="212" h="252" extrusionOk="0">
                  <a:moveTo>
                    <a:pt x="171" y="1"/>
                  </a:moveTo>
                  <a:cubicBezTo>
                    <a:pt x="1" y="1"/>
                    <a:pt x="1" y="252"/>
                    <a:pt x="171" y="252"/>
                  </a:cubicBezTo>
                  <a:cubicBezTo>
                    <a:pt x="183" y="252"/>
                    <a:pt x="200" y="252"/>
                    <a:pt x="211" y="246"/>
                  </a:cubicBezTo>
                  <a:lnTo>
                    <a:pt x="211" y="7"/>
                  </a:lnTo>
                  <a:cubicBezTo>
                    <a:pt x="200" y="1"/>
                    <a:pt x="183" y="1"/>
                    <a:pt x="171"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8" name="Google Shape;1518;p38"/>
            <p:cNvSpPr/>
            <p:nvPr/>
          </p:nvSpPr>
          <p:spPr>
            <a:xfrm>
              <a:off x="-313635" y="2156767"/>
              <a:ext cx="17578" cy="9782"/>
            </a:xfrm>
            <a:custGeom>
              <a:avLst/>
              <a:gdLst/>
              <a:ahLst/>
              <a:cxnLst/>
              <a:rect l="l" t="t" r="r" b="b"/>
              <a:pathLst>
                <a:path w="354" h="197" extrusionOk="0">
                  <a:moveTo>
                    <a:pt x="48" y="0"/>
                  </a:moveTo>
                  <a:cubicBezTo>
                    <a:pt x="38" y="0"/>
                    <a:pt x="29" y="3"/>
                    <a:pt x="23" y="8"/>
                  </a:cubicBezTo>
                  <a:cubicBezTo>
                    <a:pt x="0" y="37"/>
                    <a:pt x="29" y="105"/>
                    <a:pt x="97" y="196"/>
                  </a:cubicBezTo>
                  <a:lnTo>
                    <a:pt x="353" y="196"/>
                  </a:lnTo>
                  <a:cubicBezTo>
                    <a:pt x="223" y="76"/>
                    <a:pt x="106" y="0"/>
                    <a:pt x="48"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9" name="Google Shape;1519;p38"/>
            <p:cNvSpPr/>
            <p:nvPr/>
          </p:nvSpPr>
          <p:spPr>
            <a:xfrm>
              <a:off x="-345315" y="2156767"/>
              <a:ext cx="17578" cy="9782"/>
            </a:xfrm>
            <a:custGeom>
              <a:avLst/>
              <a:gdLst/>
              <a:ahLst/>
              <a:cxnLst/>
              <a:rect l="l" t="t" r="r" b="b"/>
              <a:pathLst>
                <a:path w="354" h="197" extrusionOk="0">
                  <a:moveTo>
                    <a:pt x="303" y="1"/>
                  </a:moveTo>
                  <a:cubicBezTo>
                    <a:pt x="248" y="1"/>
                    <a:pt x="126" y="80"/>
                    <a:pt x="0" y="196"/>
                  </a:cubicBezTo>
                  <a:lnTo>
                    <a:pt x="257" y="196"/>
                  </a:lnTo>
                  <a:cubicBezTo>
                    <a:pt x="319" y="111"/>
                    <a:pt x="353" y="37"/>
                    <a:pt x="325" y="8"/>
                  </a:cubicBezTo>
                  <a:cubicBezTo>
                    <a:pt x="320" y="3"/>
                    <a:pt x="312" y="1"/>
                    <a:pt x="303"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0" name="Google Shape;1520;p38"/>
            <p:cNvSpPr/>
            <p:nvPr/>
          </p:nvSpPr>
          <p:spPr>
            <a:xfrm>
              <a:off x="-632370" y="2156816"/>
              <a:ext cx="19018" cy="11123"/>
            </a:xfrm>
            <a:custGeom>
              <a:avLst/>
              <a:gdLst/>
              <a:ahLst/>
              <a:cxnLst/>
              <a:rect l="l" t="t" r="r" b="b"/>
              <a:pathLst>
                <a:path w="383" h="224" extrusionOk="0">
                  <a:moveTo>
                    <a:pt x="332" y="0"/>
                  </a:moveTo>
                  <a:cubicBezTo>
                    <a:pt x="275" y="0"/>
                    <a:pt x="138" y="87"/>
                    <a:pt x="1" y="224"/>
                  </a:cubicBezTo>
                  <a:lnTo>
                    <a:pt x="268" y="224"/>
                  </a:lnTo>
                  <a:cubicBezTo>
                    <a:pt x="342" y="121"/>
                    <a:pt x="382" y="36"/>
                    <a:pt x="354" y="7"/>
                  </a:cubicBezTo>
                  <a:cubicBezTo>
                    <a:pt x="349" y="3"/>
                    <a:pt x="342" y="0"/>
                    <a:pt x="332"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1" name="Google Shape;1521;p38"/>
            <p:cNvSpPr/>
            <p:nvPr/>
          </p:nvSpPr>
          <p:spPr>
            <a:xfrm>
              <a:off x="-694588" y="2156816"/>
              <a:ext cx="19266" cy="11421"/>
            </a:xfrm>
            <a:custGeom>
              <a:avLst/>
              <a:gdLst/>
              <a:ahLst/>
              <a:cxnLst/>
              <a:rect l="l" t="t" r="r" b="b"/>
              <a:pathLst>
                <a:path w="388" h="230" extrusionOk="0">
                  <a:moveTo>
                    <a:pt x="50" y="1"/>
                  </a:moveTo>
                  <a:cubicBezTo>
                    <a:pt x="41" y="1"/>
                    <a:pt x="34" y="3"/>
                    <a:pt x="29" y="7"/>
                  </a:cubicBezTo>
                  <a:cubicBezTo>
                    <a:pt x="1" y="36"/>
                    <a:pt x="41" y="121"/>
                    <a:pt x="120" y="229"/>
                  </a:cubicBezTo>
                  <a:lnTo>
                    <a:pt x="388" y="229"/>
                  </a:lnTo>
                  <a:cubicBezTo>
                    <a:pt x="245" y="92"/>
                    <a:pt x="107" y="1"/>
                    <a:pt x="50"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2" name="Google Shape;1522;p38"/>
            <p:cNvSpPr/>
            <p:nvPr/>
          </p:nvSpPr>
          <p:spPr>
            <a:xfrm>
              <a:off x="-980501" y="2156717"/>
              <a:ext cx="20706" cy="12662"/>
            </a:xfrm>
            <a:custGeom>
              <a:avLst/>
              <a:gdLst/>
              <a:ahLst/>
              <a:cxnLst/>
              <a:rect l="l" t="t" r="r" b="b"/>
              <a:pathLst>
                <a:path w="417" h="255" extrusionOk="0">
                  <a:moveTo>
                    <a:pt x="55" y="1"/>
                  </a:moveTo>
                  <a:cubicBezTo>
                    <a:pt x="44" y="1"/>
                    <a:pt x="35" y="4"/>
                    <a:pt x="29" y="9"/>
                  </a:cubicBezTo>
                  <a:cubicBezTo>
                    <a:pt x="1" y="44"/>
                    <a:pt x="52" y="140"/>
                    <a:pt x="143" y="254"/>
                  </a:cubicBezTo>
                  <a:lnTo>
                    <a:pt x="417" y="254"/>
                  </a:lnTo>
                  <a:lnTo>
                    <a:pt x="405" y="243"/>
                  </a:lnTo>
                  <a:cubicBezTo>
                    <a:pt x="264" y="97"/>
                    <a:pt x="119" y="1"/>
                    <a:pt x="55"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3" name="Google Shape;1523;p38"/>
            <p:cNvSpPr/>
            <p:nvPr/>
          </p:nvSpPr>
          <p:spPr>
            <a:xfrm>
              <a:off x="-919376" y="2156717"/>
              <a:ext cx="20408" cy="12364"/>
            </a:xfrm>
            <a:custGeom>
              <a:avLst/>
              <a:gdLst/>
              <a:ahLst/>
              <a:cxnLst/>
              <a:rect l="l" t="t" r="r" b="b"/>
              <a:pathLst>
                <a:path w="411" h="249" extrusionOk="0">
                  <a:moveTo>
                    <a:pt x="357" y="1"/>
                  </a:moveTo>
                  <a:cubicBezTo>
                    <a:pt x="294" y="1"/>
                    <a:pt x="153" y="97"/>
                    <a:pt x="11" y="243"/>
                  </a:cubicBezTo>
                  <a:cubicBezTo>
                    <a:pt x="6" y="243"/>
                    <a:pt x="6" y="249"/>
                    <a:pt x="0" y="249"/>
                  </a:cubicBezTo>
                  <a:lnTo>
                    <a:pt x="273" y="249"/>
                  </a:lnTo>
                  <a:cubicBezTo>
                    <a:pt x="365" y="135"/>
                    <a:pt x="410" y="38"/>
                    <a:pt x="382" y="9"/>
                  </a:cubicBezTo>
                  <a:cubicBezTo>
                    <a:pt x="376" y="4"/>
                    <a:pt x="367" y="1"/>
                    <a:pt x="357"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4" name="Google Shape;1524;p38"/>
            <p:cNvSpPr/>
            <p:nvPr/>
          </p:nvSpPr>
          <p:spPr>
            <a:xfrm>
              <a:off x="-1014961" y="2156717"/>
              <a:ext cx="20954" cy="12910"/>
            </a:xfrm>
            <a:custGeom>
              <a:avLst/>
              <a:gdLst/>
              <a:ahLst/>
              <a:cxnLst/>
              <a:rect l="l" t="t" r="r" b="b"/>
              <a:pathLst>
                <a:path w="422" h="260" extrusionOk="0">
                  <a:moveTo>
                    <a:pt x="368" y="1"/>
                  </a:moveTo>
                  <a:cubicBezTo>
                    <a:pt x="304" y="1"/>
                    <a:pt x="158" y="97"/>
                    <a:pt x="17" y="243"/>
                  </a:cubicBezTo>
                  <a:lnTo>
                    <a:pt x="0" y="260"/>
                  </a:lnTo>
                  <a:lnTo>
                    <a:pt x="279" y="260"/>
                  </a:lnTo>
                  <a:cubicBezTo>
                    <a:pt x="370" y="140"/>
                    <a:pt x="422" y="38"/>
                    <a:pt x="393" y="9"/>
                  </a:cubicBezTo>
                  <a:cubicBezTo>
                    <a:pt x="387" y="4"/>
                    <a:pt x="379" y="1"/>
                    <a:pt x="368"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5" name="Google Shape;1525;p38"/>
            <p:cNvSpPr/>
            <p:nvPr/>
          </p:nvSpPr>
          <p:spPr>
            <a:xfrm>
              <a:off x="-885163" y="2156717"/>
              <a:ext cx="20110" cy="12364"/>
            </a:xfrm>
            <a:custGeom>
              <a:avLst/>
              <a:gdLst/>
              <a:ahLst/>
              <a:cxnLst/>
              <a:rect l="l" t="t" r="r" b="b"/>
              <a:pathLst>
                <a:path w="405" h="249" extrusionOk="0">
                  <a:moveTo>
                    <a:pt x="54" y="1"/>
                  </a:moveTo>
                  <a:cubicBezTo>
                    <a:pt x="43" y="1"/>
                    <a:pt x="34" y="4"/>
                    <a:pt x="29" y="9"/>
                  </a:cubicBezTo>
                  <a:cubicBezTo>
                    <a:pt x="0" y="38"/>
                    <a:pt x="46" y="135"/>
                    <a:pt x="137" y="249"/>
                  </a:cubicBezTo>
                  <a:lnTo>
                    <a:pt x="405" y="249"/>
                  </a:lnTo>
                  <a:lnTo>
                    <a:pt x="405" y="243"/>
                  </a:lnTo>
                  <a:cubicBezTo>
                    <a:pt x="259" y="97"/>
                    <a:pt x="117" y="1"/>
                    <a:pt x="54"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6" name="Google Shape;1526;p38"/>
            <p:cNvSpPr/>
            <p:nvPr/>
          </p:nvSpPr>
          <p:spPr>
            <a:xfrm>
              <a:off x="-823542" y="2156717"/>
              <a:ext cx="19862" cy="12066"/>
            </a:xfrm>
            <a:custGeom>
              <a:avLst/>
              <a:gdLst/>
              <a:ahLst/>
              <a:cxnLst/>
              <a:rect l="l" t="t" r="r" b="b"/>
              <a:pathLst>
                <a:path w="400" h="243" extrusionOk="0">
                  <a:moveTo>
                    <a:pt x="346" y="1"/>
                  </a:moveTo>
                  <a:cubicBezTo>
                    <a:pt x="283" y="1"/>
                    <a:pt x="142" y="97"/>
                    <a:pt x="1" y="243"/>
                  </a:cubicBezTo>
                  <a:lnTo>
                    <a:pt x="274" y="243"/>
                  </a:lnTo>
                  <a:cubicBezTo>
                    <a:pt x="354" y="129"/>
                    <a:pt x="399" y="38"/>
                    <a:pt x="371" y="9"/>
                  </a:cubicBezTo>
                  <a:cubicBezTo>
                    <a:pt x="365" y="4"/>
                    <a:pt x="357" y="1"/>
                    <a:pt x="346"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7" name="Google Shape;1527;p38"/>
            <p:cNvSpPr/>
            <p:nvPr/>
          </p:nvSpPr>
          <p:spPr>
            <a:xfrm>
              <a:off x="-727956" y="2156816"/>
              <a:ext cx="19266" cy="11421"/>
            </a:xfrm>
            <a:custGeom>
              <a:avLst/>
              <a:gdLst/>
              <a:ahLst/>
              <a:cxnLst/>
              <a:rect l="l" t="t" r="r" b="b"/>
              <a:pathLst>
                <a:path w="388" h="230" extrusionOk="0">
                  <a:moveTo>
                    <a:pt x="342" y="1"/>
                  </a:moveTo>
                  <a:cubicBezTo>
                    <a:pt x="281" y="1"/>
                    <a:pt x="139" y="92"/>
                    <a:pt x="1" y="229"/>
                  </a:cubicBezTo>
                  <a:lnTo>
                    <a:pt x="268" y="229"/>
                  </a:lnTo>
                  <a:cubicBezTo>
                    <a:pt x="348" y="127"/>
                    <a:pt x="388" y="36"/>
                    <a:pt x="365" y="7"/>
                  </a:cubicBezTo>
                  <a:cubicBezTo>
                    <a:pt x="360" y="3"/>
                    <a:pt x="352" y="1"/>
                    <a:pt x="342"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8" name="Google Shape;1528;p38"/>
            <p:cNvSpPr/>
            <p:nvPr/>
          </p:nvSpPr>
          <p:spPr>
            <a:xfrm>
              <a:off x="-789876" y="2156816"/>
              <a:ext cx="19862" cy="11719"/>
            </a:xfrm>
            <a:custGeom>
              <a:avLst/>
              <a:gdLst/>
              <a:ahLst/>
              <a:cxnLst/>
              <a:rect l="l" t="t" r="r" b="b"/>
              <a:pathLst>
                <a:path w="400" h="236" extrusionOk="0">
                  <a:moveTo>
                    <a:pt x="52" y="1"/>
                  </a:moveTo>
                  <a:cubicBezTo>
                    <a:pt x="42" y="1"/>
                    <a:pt x="34" y="3"/>
                    <a:pt x="29" y="7"/>
                  </a:cubicBezTo>
                  <a:cubicBezTo>
                    <a:pt x="0" y="36"/>
                    <a:pt x="40" y="127"/>
                    <a:pt x="126" y="235"/>
                  </a:cubicBezTo>
                  <a:lnTo>
                    <a:pt x="399" y="235"/>
                  </a:lnTo>
                  <a:cubicBezTo>
                    <a:pt x="256" y="92"/>
                    <a:pt x="113" y="1"/>
                    <a:pt x="52"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9" name="Google Shape;1529;p38"/>
            <p:cNvSpPr/>
            <p:nvPr/>
          </p:nvSpPr>
          <p:spPr>
            <a:xfrm>
              <a:off x="-1076087" y="2017883"/>
              <a:ext cx="33716" cy="30587"/>
            </a:xfrm>
            <a:custGeom>
              <a:avLst/>
              <a:gdLst/>
              <a:ahLst/>
              <a:cxnLst/>
              <a:rect l="l" t="t" r="r" b="b"/>
              <a:pathLst>
                <a:path w="679" h="616" extrusionOk="0">
                  <a:moveTo>
                    <a:pt x="614" y="0"/>
                  </a:moveTo>
                  <a:cubicBezTo>
                    <a:pt x="551" y="0"/>
                    <a:pt x="410" y="96"/>
                    <a:pt x="269" y="237"/>
                  </a:cubicBezTo>
                  <a:cubicBezTo>
                    <a:pt x="103" y="402"/>
                    <a:pt x="1" y="567"/>
                    <a:pt x="41" y="607"/>
                  </a:cubicBezTo>
                  <a:cubicBezTo>
                    <a:pt x="47" y="613"/>
                    <a:pt x="55" y="616"/>
                    <a:pt x="66" y="616"/>
                  </a:cubicBezTo>
                  <a:cubicBezTo>
                    <a:pt x="129" y="616"/>
                    <a:pt x="270" y="520"/>
                    <a:pt x="411" y="379"/>
                  </a:cubicBezTo>
                  <a:cubicBezTo>
                    <a:pt x="576" y="214"/>
                    <a:pt x="679" y="49"/>
                    <a:pt x="639" y="9"/>
                  </a:cubicBezTo>
                  <a:cubicBezTo>
                    <a:pt x="633" y="3"/>
                    <a:pt x="624" y="0"/>
                    <a:pt x="614"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0" name="Google Shape;1530;p38"/>
            <p:cNvSpPr/>
            <p:nvPr/>
          </p:nvSpPr>
          <p:spPr>
            <a:xfrm>
              <a:off x="-836800" y="1972896"/>
              <a:ext cx="33666" cy="30885"/>
            </a:xfrm>
            <a:custGeom>
              <a:avLst/>
              <a:gdLst/>
              <a:ahLst/>
              <a:cxnLst/>
              <a:rect l="l" t="t" r="r" b="b"/>
              <a:pathLst>
                <a:path w="678" h="622" extrusionOk="0">
                  <a:moveTo>
                    <a:pt x="613" y="1"/>
                  </a:moveTo>
                  <a:cubicBezTo>
                    <a:pt x="550" y="1"/>
                    <a:pt x="409" y="96"/>
                    <a:pt x="268" y="237"/>
                  </a:cubicBezTo>
                  <a:cubicBezTo>
                    <a:pt x="103" y="408"/>
                    <a:pt x="0" y="573"/>
                    <a:pt x="40" y="613"/>
                  </a:cubicBezTo>
                  <a:cubicBezTo>
                    <a:pt x="46" y="619"/>
                    <a:pt x="54" y="622"/>
                    <a:pt x="65" y="622"/>
                  </a:cubicBezTo>
                  <a:cubicBezTo>
                    <a:pt x="128" y="622"/>
                    <a:pt x="269" y="526"/>
                    <a:pt x="410" y="385"/>
                  </a:cubicBezTo>
                  <a:cubicBezTo>
                    <a:pt x="575" y="215"/>
                    <a:pt x="678" y="49"/>
                    <a:pt x="638" y="10"/>
                  </a:cubicBezTo>
                  <a:cubicBezTo>
                    <a:pt x="632" y="4"/>
                    <a:pt x="624" y="1"/>
                    <a:pt x="613"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1" name="Google Shape;1531;p38"/>
            <p:cNvSpPr/>
            <p:nvPr/>
          </p:nvSpPr>
          <p:spPr>
            <a:xfrm>
              <a:off x="-850107" y="2053932"/>
              <a:ext cx="14748" cy="12662"/>
            </a:xfrm>
            <a:custGeom>
              <a:avLst/>
              <a:gdLst/>
              <a:ahLst/>
              <a:cxnLst/>
              <a:rect l="l" t="t" r="r" b="b"/>
              <a:pathLst>
                <a:path w="297" h="255" extrusionOk="0">
                  <a:moveTo>
                    <a:pt x="171" y="1"/>
                  </a:moveTo>
                  <a:cubicBezTo>
                    <a:pt x="57" y="1"/>
                    <a:pt x="0" y="137"/>
                    <a:pt x="80" y="217"/>
                  </a:cubicBezTo>
                  <a:cubicBezTo>
                    <a:pt x="106" y="243"/>
                    <a:pt x="137" y="254"/>
                    <a:pt x="168" y="254"/>
                  </a:cubicBezTo>
                  <a:cubicBezTo>
                    <a:pt x="234" y="254"/>
                    <a:pt x="296" y="203"/>
                    <a:pt x="296" y="126"/>
                  </a:cubicBezTo>
                  <a:cubicBezTo>
                    <a:pt x="296" y="58"/>
                    <a:pt x="240" y="1"/>
                    <a:pt x="171"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2" name="Google Shape;1532;p38"/>
            <p:cNvSpPr/>
            <p:nvPr/>
          </p:nvSpPr>
          <p:spPr>
            <a:xfrm>
              <a:off x="-836800" y="2109793"/>
              <a:ext cx="33666" cy="30587"/>
            </a:xfrm>
            <a:custGeom>
              <a:avLst/>
              <a:gdLst/>
              <a:ahLst/>
              <a:cxnLst/>
              <a:rect l="l" t="t" r="r" b="b"/>
              <a:pathLst>
                <a:path w="678" h="616" extrusionOk="0">
                  <a:moveTo>
                    <a:pt x="65" y="0"/>
                  </a:moveTo>
                  <a:cubicBezTo>
                    <a:pt x="54" y="0"/>
                    <a:pt x="46" y="3"/>
                    <a:pt x="40" y="9"/>
                  </a:cubicBezTo>
                  <a:cubicBezTo>
                    <a:pt x="0" y="49"/>
                    <a:pt x="103" y="214"/>
                    <a:pt x="268" y="379"/>
                  </a:cubicBezTo>
                  <a:cubicBezTo>
                    <a:pt x="409" y="520"/>
                    <a:pt x="550" y="616"/>
                    <a:pt x="613" y="616"/>
                  </a:cubicBezTo>
                  <a:cubicBezTo>
                    <a:pt x="624" y="616"/>
                    <a:pt x="632" y="613"/>
                    <a:pt x="638" y="607"/>
                  </a:cubicBezTo>
                  <a:cubicBezTo>
                    <a:pt x="678" y="567"/>
                    <a:pt x="575" y="402"/>
                    <a:pt x="410" y="237"/>
                  </a:cubicBezTo>
                  <a:cubicBezTo>
                    <a:pt x="269" y="96"/>
                    <a:pt x="128" y="0"/>
                    <a:pt x="65"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3" name="Google Shape;1533;p38"/>
            <p:cNvSpPr/>
            <p:nvPr/>
          </p:nvSpPr>
          <p:spPr>
            <a:xfrm>
              <a:off x="-850107" y="2152894"/>
              <a:ext cx="14748" cy="12662"/>
            </a:xfrm>
            <a:custGeom>
              <a:avLst/>
              <a:gdLst/>
              <a:ahLst/>
              <a:cxnLst/>
              <a:rect l="l" t="t" r="r" b="b"/>
              <a:pathLst>
                <a:path w="297" h="255" extrusionOk="0">
                  <a:moveTo>
                    <a:pt x="171" y="1"/>
                  </a:moveTo>
                  <a:cubicBezTo>
                    <a:pt x="57" y="1"/>
                    <a:pt x="0" y="138"/>
                    <a:pt x="80" y="217"/>
                  </a:cubicBezTo>
                  <a:cubicBezTo>
                    <a:pt x="106" y="243"/>
                    <a:pt x="137" y="255"/>
                    <a:pt x="168" y="255"/>
                  </a:cubicBezTo>
                  <a:cubicBezTo>
                    <a:pt x="234" y="255"/>
                    <a:pt x="296" y="203"/>
                    <a:pt x="296" y="126"/>
                  </a:cubicBezTo>
                  <a:cubicBezTo>
                    <a:pt x="296" y="58"/>
                    <a:pt x="240" y="1"/>
                    <a:pt x="171"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4" name="Google Shape;1534;p38"/>
            <p:cNvSpPr/>
            <p:nvPr/>
          </p:nvSpPr>
          <p:spPr>
            <a:xfrm>
              <a:off x="-836800" y="2017883"/>
              <a:ext cx="33666" cy="30587"/>
            </a:xfrm>
            <a:custGeom>
              <a:avLst/>
              <a:gdLst/>
              <a:ahLst/>
              <a:cxnLst/>
              <a:rect l="l" t="t" r="r" b="b"/>
              <a:pathLst>
                <a:path w="678" h="616" extrusionOk="0">
                  <a:moveTo>
                    <a:pt x="65" y="0"/>
                  </a:moveTo>
                  <a:cubicBezTo>
                    <a:pt x="54" y="0"/>
                    <a:pt x="46" y="3"/>
                    <a:pt x="40" y="9"/>
                  </a:cubicBezTo>
                  <a:cubicBezTo>
                    <a:pt x="0" y="49"/>
                    <a:pt x="103" y="214"/>
                    <a:pt x="268" y="379"/>
                  </a:cubicBezTo>
                  <a:cubicBezTo>
                    <a:pt x="409" y="520"/>
                    <a:pt x="550" y="616"/>
                    <a:pt x="613" y="616"/>
                  </a:cubicBezTo>
                  <a:cubicBezTo>
                    <a:pt x="624" y="616"/>
                    <a:pt x="632" y="613"/>
                    <a:pt x="638" y="607"/>
                  </a:cubicBezTo>
                  <a:cubicBezTo>
                    <a:pt x="678" y="567"/>
                    <a:pt x="575" y="402"/>
                    <a:pt x="410" y="237"/>
                  </a:cubicBezTo>
                  <a:cubicBezTo>
                    <a:pt x="269" y="96"/>
                    <a:pt x="128" y="0"/>
                    <a:pt x="65"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5" name="Google Shape;1535;p38"/>
            <p:cNvSpPr/>
            <p:nvPr/>
          </p:nvSpPr>
          <p:spPr>
            <a:xfrm>
              <a:off x="-885759" y="2109793"/>
              <a:ext cx="34014" cy="30587"/>
            </a:xfrm>
            <a:custGeom>
              <a:avLst/>
              <a:gdLst/>
              <a:ahLst/>
              <a:cxnLst/>
              <a:rect l="l" t="t" r="r" b="b"/>
              <a:pathLst>
                <a:path w="685" h="616" extrusionOk="0">
                  <a:moveTo>
                    <a:pt x="619" y="0"/>
                  </a:moveTo>
                  <a:cubicBezTo>
                    <a:pt x="555" y="0"/>
                    <a:pt x="410" y="96"/>
                    <a:pt x="274" y="237"/>
                  </a:cubicBezTo>
                  <a:cubicBezTo>
                    <a:pt x="103" y="402"/>
                    <a:pt x="1" y="567"/>
                    <a:pt x="41" y="607"/>
                  </a:cubicBezTo>
                  <a:cubicBezTo>
                    <a:pt x="46" y="613"/>
                    <a:pt x="55" y="616"/>
                    <a:pt x="66" y="616"/>
                  </a:cubicBezTo>
                  <a:cubicBezTo>
                    <a:pt x="130" y="616"/>
                    <a:pt x="275" y="520"/>
                    <a:pt x="417" y="379"/>
                  </a:cubicBezTo>
                  <a:cubicBezTo>
                    <a:pt x="582" y="214"/>
                    <a:pt x="684" y="49"/>
                    <a:pt x="644" y="9"/>
                  </a:cubicBezTo>
                  <a:cubicBezTo>
                    <a:pt x="638" y="3"/>
                    <a:pt x="630" y="0"/>
                    <a:pt x="619"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6" name="Google Shape;1536;p38"/>
            <p:cNvSpPr/>
            <p:nvPr/>
          </p:nvSpPr>
          <p:spPr>
            <a:xfrm>
              <a:off x="-885759" y="2017883"/>
              <a:ext cx="34014" cy="30587"/>
            </a:xfrm>
            <a:custGeom>
              <a:avLst/>
              <a:gdLst/>
              <a:ahLst/>
              <a:cxnLst/>
              <a:rect l="l" t="t" r="r" b="b"/>
              <a:pathLst>
                <a:path w="685" h="616" extrusionOk="0">
                  <a:moveTo>
                    <a:pt x="619" y="0"/>
                  </a:moveTo>
                  <a:cubicBezTo>
                    <a:pt x="555" y="0"/>
                    <a:pt x="409" y="96"/>
                    <a:pt x="268" y="237"/>
                  </a:cubicBezTo>
                  <a:cubicBezTo>
                    <a:pt x="103" y="402"/>
                    <a:pt x="1" y="567"/>
                    <a:pt x="41" y="607"/>
                  </a:cubicBezTo>
                  <a:cubicBezTo>
                    <a:pt x="46" y="613"/>
                    <a:pt x="55" y="616"/>
                    <a:pt x="66" y="616"/>
                  </a:cubicBezTo>
                  <a:cubicBezTo>
                    <a:pt x="129" y="616"/>
                    <a:pt x="270" y="520"/>
                    <a:pt x="411" y="379"/>
                  </a:cubicBezTo>
                  <a:cubicBezTo>
                    <a:pt x="582" y="214"/>
                    <a:pt x="684" y="49"/>
                    <a:pt x="644" y="9"/>
                  </a:cubicBezTo>
                  <a:cubicBezTo>
                    <a:pt x="638" y="3"/>
                    <a:pt x="630" y="0"/>
                    <a:pt x="619"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7" name="Google Shape;1537;p38"/>
            <p:cNvSpPr/>
            <p:nvPr/>
          </p:nvSpPr>
          <p:spPr>
            <a:xfrm>
              <a:off x="-885759" y="2064806"/>
              <a:ext cx="34014" cy="30885"/>
            </a:xfrm>
            <a:custGeom>
              <a:avLst/>
              <a:gdLst/>
              <a:ahLst/>
              <a:cxnLst/>
              <a:rect l="l" t="t" r="r" b="b"/>
              <a:pathLst>
                <a:path w="685" h="622" extrusionOk="0">
                  <a:moveTo>
                    <a:pt x="66" y="1"/>
                  </a:moveTo>
                  <a:cubicBezTo>
                    <a:pt x="55" y="1"/>
                    <a:pt x="46" y="4"/>
                    <a:pt x="41" y="9"/>
                  </a:cubicBezTo>
                  <a:cubicBezTo>
                    <a:pt x="1" y="49"/>
                    <a:pt x="103" y="220"/>
                    <a:pt x="268" y="385"/>
                  </a:cubicBezTo>
                  <a:cubicBezTo>
                    <a:pt x="414" y="526"/>
                    <a:pt x="556" y="622"/>
                    <a:pt x="619" y="622"/>
                  </a:cubicBezTo>
                  <a:cubicBezTo>
                    <a:pt x="630" y="622"/>
                    <a:pt x="638" y="619"/>
                    <a:pt x="644" y="613"/>
                  </a:cubicBezTo>
                  <a:cubicBezTo>
                    <a:pt x="684" y="573"/>
                    <a:pt x="582" y="408"/>
                    <a:pt x="417" y="237"/>
                  </a:cubicBezTo>
                  <a:cubicBezTo>
                    <a:pt x="271" y="96"/>
                    <a:pt x="129" y="1"/>
                    <a:pt x="66"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8" name="Google Shape;1538;p38"/>
            <p:cNvSpPr/>
            <p:nvPr/>
          </p:nvSpPr>
          <p:spPr>
            <a:xfrm>
              <a:off x="-850107" y="1954971"/>
              <a:ext cx="14748" cy="12662"/>
            </a:xfrm>
            <a:custGeom>
              <a:avLst/>
              <a:gdLst/>
              <a:ahLst/>
              <a:cxnLst/>
              <a:rect l="l" t="t" r="r" b="b"/>
              <a:pathLst>
                <a:path w="297" h="255" extrusionOk="0">
                  <a:moveTo>
                    <a:pt x="171" y="0"/>
                  </a:moveTo>
                  <a:cubicBezTo>
                    <a:pt x="57" y="0"/>
                    <a:pt x="0" y="137"/>
                    <a:pt x="80" y="217"/>
                  </a:cubicBezTo>
                  <a:cubicBezTo>
                    <a:pt x="106" y="243"/>
                    <a:pt x="138" y="254"/>
                    <a:pt x="169" y="254"/>
                  </a:cubicBezTo>
                  <a:cubicBezTo>
                    <a:pt x="234" y="254"/>
                    <a:pt x="296" y="204"/>
                    <a:pt x="296" y="131"/>
                  </a:cubicBezTo>
                  <a:cubicBezTo>
                    <a:pt x="296" y="57"/>
                    <a:pt x="240" y="0"/>
                    <a:pt x="171"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9" name="Google Shape;1539;p38"/>
            <p:cNvSpPr/>
            <p:nvPr/>
          </p:nvSpPr>
          <p:spPr>
            <a:xfrm>
              <a:off x="-790422" y="2017883"/>
              <a:ext cx="33666" cy="30587"/>
            </a:xfrm>
            <a:custGeom>
              <a:avLst/>
              <a:gdLst/>
              <a:ahLst/>
              <a:cxnLst/>
              <a:rect l="l" t="t" r="r" b="b"/>
              <a:pathLst>
                <a:path w="678" h="616" extrusionOk="0">
                  <a:moveTo>
                    <a:pt x="613" y="0"/>
                  </a:moveTo>
                  <a:cubicBezTo>
                    <a:pt x="550" y="0"/>
                    <a:pt x="409" y="96"/>
                    <a:pt x="268" y="237"/>
                  </a:cubicBezTo>
                  <a:cubicBezTo>
                    <a:pt x="103" y="402"/>
                    <a:pt x="0" y="567"/>
                    <a:pt x="40" y="607"/>
                  </a:cubicBezTo>
                  <a:cubicBezTo>
                    <a:pt x="46" y="613"/>
                    <a:pt x="54" y="616"/>
                    <a:pt x="65" y="616"/>
                  </a:cubicBezTo>
                  <a:cubicBezTo>
                    <a:pt x="128" y="616"/>
                    <a:pt x="269" y="520"/>
                    <a:pt x="410" y="379"/>
                  </a:cubicBezTo>
                  <a:cubicBezTo>
                    <a:pt x="575" y="214"/>
                    <a:pt x="678" y="49"/>
                    <a:pt x="638" y="9"/>
                  </a:cubicBezTo>
                  <a:cubicBezTo>
                    <a:pt x="632" y="3"/>
                    <a:pt x="624" y="0"/>
                    <a:pt x="613"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0" name="Google Shape;1540;p38"/>
            <p:cNvSpPr/>
            <p:nvPr/>
          </p:nvSpPr>
          <p:spPr>
            <a:xfrm>
              <a:off x="-790422" y="1972896"/>
              <a:ext cx="33666" cy="30885"/>
            </a:xfrm>
            <a:custGeom>
              <a:avLst/>
              <a:gdLst/>
              <a:ahLst/>
              <a:cxnLst/>
              <a:rect l="l" t="t" r="r" b="b"/>
              <a:pathLst>
                <a:path w="678" h="622" extrusionOk="0">
                  <a:moveTo>
                    <a:pt x="65" y="1"/>
                  </a:moveTo>
                  <a:cubicBezTo>
                    <a:pt x="54" y="1"/>
                    <a:pt x="46" y="4"/>
                    <a:pt x="40" y="10"/>
                  </a:cubicBezTo>
                  <a:cubicBezTo>
                    <a:pt x="0" y="49"/>
                    <a:pt x="103" y="220"/>
                    <a:pt x="268" y="385"/>
                  </a:cubicBezTo>
                  <a:cubicBezTo>
                    <a:pt x="409" y="526"/>
                    <a:pt x="550" y="622"/>
                    <a:pt x="613" y="622"/>
                  </a:cubicBezTo>
                  <a:cubicBezTo>
                    <a:pt x="624" y="622"/>
                    <a:pt x="632" y="619"/>
                    <a:pt x="638" y="613"/>
                  </a:cubicBezTo>
                  <a:cubicBezTo>
                    <a:pt x="678" y="573"/>
                    <a:pt x="575" y="408"/>
                    <a:pt x="410" y="237"/>
                  </a:cubicBezTo>
                  <a:cubicBezTo>
                    <a:pt x="269" y="96"/>
                    <a:pt x="128" y="1"/>
                    <a:pt x="65"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1" name="Google Shape;1541;p38"/>
            <p:cNvSpPr/>
            <p:nvPr/>
          </p:nvSpPr>
          <p:spPr>
            <a:xfrm>
              <a:off x="-885759" y="1972896"/>
              <a:ext cx="34014" cy="30885"/>
            </a:xfrm>
            <a:custGeom>
              <a:avLst/>
              <a:gdLst/>
              <a:ahLst/>
              <a:cxnLst/>
              <a:rect l="l" t="t" r="r" b="b"/>
              <a:pathLst>
                <a:path w="685" h="622" extrusionOk="0">
                  <a:moveTo>
                    <a:pt x="66" y="1"/>
                  </a:moveTo>
                  <a:cubicBezTo>
                    <a:pt x="55" y="1"/>
                    <a:pt x="46" y="4"/>
                    <a:pt x="41" y="10"/>
                  </a:cubicBezTo>
                  <a:cubicBezTo>
                    <a:pt x="1" y="49"/>
                    <a:pt x="103" y="220"/>
                    <a:pt x="268" y="385"/>
                  </a:cubicBezTo>
                  <a:cubicBezTo>
                    <a:pt x="414" y="526"/>
                    <a:pt x="556" y="622"/>
                    <a:pt x="619" y="622"/>
                  </a:cubicBezTo>
                  <a:cubicBezTo>
                    <a:pt x="630" y="622"/>
                    <a:pt x="638" y="619"/>
                    <a:pt x="644" y="613"/>
                  </a:cubicBezTo>
                  <a:cubicBezTo>
                    <a:pt x="684" y="573"/>
                    <a:pt x="582" y="408"/>
                    <a:pt x="417" y="237"/>
                  </a:cubicBezTo>
                  <a:cubicBezTo>
                    <a:pt x="271" y="96"/>
                    <a:pt x="129" y="1"/>
                    <a:pt x="66"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2" name="Google Shape;1542;p38"/>
            <p:cNvSpPr/>
            <p:nvPr/>
          </p:nvSpPr>
          <p:spPr>
            <a:xfrm>
              <a:off x="-790174" y="1939975"/>
              <a:ext cx="24679" cy="16585"/>
            </a:xfrm>
            <a:custGeom>
              <a:avLst/>
              <a:gdLst/>
              <a:ahLst/>
              <a:cxnLst/>
              <a:rect l="l" t="t" r="r" b="b"/>
              <a:pathLst>
                <a:path w="497" h="334" extrusionOk="0">
                  <a:moveTo>
                    <a:pt x="217" y="0"/>
                  </a:moveTo>
                  <a:cubicBezTo>
                    <a:pt x="80" y="149"/>
                    <a:pt x="1" y="291"/>
                    <a:pt x="35" y="325"/>
                  </a:cubicBezTo>
                  <a:cubicBezTo>
                    <a:pt x="41" y="331"/>
                    <a:pt x="49" y="334"/>
                    <a:pt x="60" y="334"/>
                  </a:cubicBezTo>
                  <a:cubicBezTo>
                    <a:pt x="123" y="334"/>
                    <a:pt x="264" y="238"/>
                    <a:pt x="405" y="97"/>
                  </a:cubicBezTo>
                  <a:cubicBezTo>
                    <a:pt x="439" y="63"/>
                    <a:pt x="468" y="35"/>
                    <a:pt x="49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3" name="Google Shape;1543;p38"/>
            <p:cNvSpPr/>
            <p:nvPr/>
          </p:nvSpPr>
          <p:spPr>
            <a:xfrm>
              <a:off x="-790422" y="2109793"/>
              <a:ext cx="33666" cy="30587"/>
            </a:xfrm>
            <a:custGeom>
              <a:avLst/>
              <a:gdLst/>
              <a:ahLst/>
              <a:cxnLst/>
              <a:rect l="l" t="t" r="r" b="b"/>
              <a:pathLst>
                <a:path w="678" h="616" extrusionOk="0">
                  <a:moveTo>
                    <a:pt x="613" y="0"/>
                  </a:moveTo>
                  <a:cubicBezTo>
                    <a:pt x="550" y="0"/>
                    <a:pt x="409" y="96"/>
                    <a:pt x="268" y="237"/>
                  </a:cubicBezTo>
                  <a:cubicBezTo>
                    <a:pt x="103" y="402"/>
                    <a:pt x="0" y="567"/>
                    <a:pt x="40" y="607"/>
                  </a:cubicBezTo>
                  <a:cubicBezTo>
                    <a:pt x="46" y="613"/>
                    <a:pt x="54" y="616"/>
                    <a:pt x="65" y="616"/>
                  </a:cubicBezTo>
                  <a:cubicBezTo>
                    <a:pt x="128" y="616"/>
                    <a:pt x="269" y="520"/>
                    <a:pt x="410" y="379"/>
                  </a:cubicBezTo>
                  <a:cubicBezTo>
                    <a:pt x="575" y="214"/>
                    <a:pt x="678" y="49"/>
                    <a:pt x="638" y="9"/>
                  </a:cubicBezTo>
                  <a:cubicBezTo>
                    <a:pt x="632" y="3"/>
                    <a:pt x="624" y="0"/>
                    <a:pt x="613"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4" name="Google Shape;1544;p38"/>
            <p:cNvSpPr/>
            <p:nvPr/>
          </p:nvSpPr>
          <p:spPr>
            <a:xfrm>
              <a:off x="-1018388" y="1939975"/>
              <a:ext cx="24927" cy="16585"/>
            </a:xfrm>
            <a:custGeom>
              <a:avLst/>
              <a:gdLst/>
              <a:ahLst/>
              <a:cxnLst/>
              <a:rect l="l" t="t" r="r" b="b"/>
              <a:pathLst>
                <a:path w="502" h="334" extrusionOk="0">
                  <a:moveTo>
                    <a:pt x="1" y="0"/>
                  </a:moveTo>
                  <a:cubicBezTo>
                    <a:pt x="23" y="35"/>
                    <a:pt x="58" y="63"/>
                    <a:pt x="86" y="97"/>
                  </a:cubicBezTo>
                  <a:cubicBezTo>
                    <a:pt x="227" y="238"/>
                    <a:pt x="372" y="334"/>
                    <a:pt x="437" y="334"/>
                  </a:cubicBezTo>
                  <a:cubicBezTo>
                    <a:pt x="448" y="334"/>
                    <a:pt x="456" y="331"/>
                    <a:pt x="462" y="325"/>
                  </a:cubicBezTo>
                  <a:cubicBezTo>
                    <a:pt x="502" y="285"/>
                    <a:pt x="416" y="149"/>
                    <a:pt x="280"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5" name="Google Shape;1545;p38"/>
            <p:cNvSpPr/>
            <p:nvPr/>
          </p:nvSpPr>
          <p:spPr>
            <a:xfrm>
              <a:off x="-828060" y="1939975"/>
              <a:ext cx="24927" cy="16585"/>
            </a:xfrm>
            <a:custGeom>
              <a:avLst/>
              <a:gdLst/>
              <a:ahLst/>
              <a:cxnLst/>
              <a:rect l="l" t="t" r="r" b="b"/>
              <a:pathLst>
                <a:path w="502" h="334" extrusionOk="0">
                  <a:moveTo>
                    <a:pt x="1" y="0"/>
                  </a:moveTo>
                  <a:cubicBezTo>
                    <a:pt x="29" y="35"/>
                    <a:pt x="58" y="63"/>
                    <a:pt x="92" y="97"/>
                  </a:cubicBezTo>
                  <a:cubicBezTo>
                    <a:pt x="233" y="238"/>
                    <a:pt x="374" y="334"/>
                    <a:pt x="437" y="334"/>
                  </a:cubicBezTo>
                  <a:cubicBezTo>
                    <a:pt x="448" y="334"/>
                    <a:pt x="456" y="331"/>
                    <a:pt x="462" y="325"/>
                  </a:cubicBezTo>
                  <a:cubicBezTo>
                    <a:pt x="502" y="285"/>
                    <a:pt x="416" y="149"/>
                    <a:pt x="280"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6" name="Google Shape;1546;p38"/>
            <p:cNvSpPr/>
            <p:nvPr/>
          </p:nvSpPr>
          <p:spPr>
            <a:xfrm>
              <a:off x="-804871" y="2096089"/>
              <a:ext cx="14748" cy="12612"/>
            </a:xfrm>
            <a:custGeom>
              <a:avLst/>
              <a:gdLst/>
              <a:ahLst/>
              <a:cxnLst/>
              <a:rect l="l" t="t" r="r" b="b"/>
              <a:pathLst>
                <a:path w="297" h="254" extrusionOk="0">
                  <a:moveTo>
                    <a:pt x="171" y="0"/>
                  </a:moveTo>
                  <a:cubicBezTo>
                    <a:pt x="58" y="0"/>
                    <a:pt x="1" y="137"/>
                    <a:pt x="80" y="217"/>
                  </a:cubicBezTo>
                  <a:cubicBezTo>
                    <a:pt x="108" y="242"/>
                    <a:pt x="140" y="254"/>
                    <a:pt x="171" y="254"/>
                  </a:cubicBezTo>
                  <a:cubicBezTo>
                    <a:pt x="236" y="254"/>
                    <a:pt x="297" y="203"/>
                    <a:pt x="297" y="126"/>
                  </a:cubicBezTo>
                  <a:cubicBezTo>
                    <a:pt x="297" y="57"/>
                    <a:pt x="240" y="0"/>
                    <a:pt x="171"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7" name="Google Shape;1547;p38"/>
            <p:cNvSpPr/>
            <p:nvPr/>
          </p:nvSpPr>
          <p:spPr>
            <a:xfrm>
              <a:off x="-804871" y="2005022"/>
              <a:ext cx="14748" cy="12612"/>
            </a:xfrm>
            <a:custGeom>
              <a:avLst/>
              <a:gdLst/>
              <a:ahLst/>
              <a:cxnLst/>
              <a:rect l="l" t="t" r="r" b="b"/>
              <a:pathLst>
                <a:path w="297" h="254" extrusionOk="0">
                  <a:moveTo>
                    <a:pt x="171" y="0"/>
                  </a:moveTo>
                  <a:cubicBezTo>
                    <a:pt x="58" y="0"/>
                    <a:pt x="1" y="137"/>
                    <a:pt x="80" y="217"/>
                  </a:cubicBezTo>
                  <a:cubicBezTo>
                    <a:pt x="106" y="242"/>
                    <a:pt x="138" y="254"/>
                    <a:pt x="169" y="254"/>
                  </a:cubicBezTo>
                  <a:cubicBezTo>
                    <a:pt x="234" y="254"/>
                    <a:pt x="297" y="203"/>
                    <a:pt x="297" y="126"/>
                  </a:cubicBezTo>
                  <a:cubicBezTo>
                    <a:pt x="297" y="57"/>
                    <a:pt x="240" y="0"/>
                    <a:pt x="171"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8" name="Google Shape;1548;p38"/>
            <p:cNvSpPr/>
            <p:nvPr/>
          </p:nvSpPr>
          <p:spPr>
            <a:xfrm>
              <a:off x="-836800" y="2064806"/>
              <a:ext cx="33666" cy="30885"/>
            </a:xfrm>
            <a:custGeom>
              <a:avLst/>
              <a:gdLst/>
              <a:ahLst/>
              <a:cxnLst/>
              <a:rect l="l" t="t" r="r" b="b"/>
              <a:pathLst>
                <a:path w="678" h="622" extrusionOk="0">
                  <a:moveTo>
                    <a:pt x="613" y="1"/>
                  </a:moveTo>
                  <a:cubicBezTo>
                    <a:pt x="550" y="1"/>
                    <a:pt x="409" y="96"/>
                    <a:pt x="268" y="237"/>
                  </a:cubicBezTo>
                  <a:cubicBezTo>
                    <a:pt x="103" y="402"/>
                    <a:pt x="0" y="573"/>
                    <a:pt x="40" y="613"/>
                  </a:cubicBezTo>
                  <a:cubicBezTo>
                    <a:pt x="46" y="619"/>
                    <a:pt x="54" y="622"/>
                    <a:pt x="65" y="622"/>
                  </a:cubicBezTo>
                  <a:cubicBezTo>
                    <a:pt x="128" y="622"/>
                    <a:pt x="269" y="526"/>
                    <a:pt x="410" y="385"/>
                  </a:cubicBezTo>
                  <a:cubicBezTo>
                    <a:pt x="575" y="220"/>
                    <a:pt x="678" y="49"/>
                    <a:pt x="638" y="9"/>
                  </a:cubicBezTo>
                  <a:cubicBezTo>
                    <a:pt x="632" y="4"/>
                    <a:pt x="624" y="1"/>
                    <a:pt x="613"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9" name="Google Shape;1549;p38"/>
            <p:cNvSpPr/>
            <p:nvPr/>
          </p:nvSpPr>
          <p:spPr>
            <a:xfrm>
              <a:off x="-943160" y="2152894"/>
              <a:ext cx="12513" cy="12513"/>
            </a:xfrm>
            <a:custGeom>
              <a:avLst/>
              <a:gdLst/>
              <a:ahLst/>
              <a:cxnLst/>
              <a:rect l="l" t="t" r="r" b="b"/>
              <a:pathLst>
                <a:path w="252" h="252" extrusionOk="0">
                  <a:moveTo>
                    <a:pt x="126" y="1"/>
                  </a:moveTo>
                  <a:cubicBezTo>
                    <a:pt x="58" y="1"/>
                    <a:pt x="1" y="58"/>
                    <a:pt x="1" y="126"/>
                  </a:cubicBezTo>
                  <a:cubicBezTo>
                    <a:pt x="1" y="195"/>
                    <a:pt x="58" y="252"/>
                    <a:pt x="126" y="252"/>
                  </a:cubicBezTo>
                  <a:cubicBezTo>
                    <a:pt x="194" y="252"/>
                    <a:pt x="251" y="195"/>
                    <a:pt x="251" y="126"/>
                  </a:cubicBezTo>
                  <a:cubicBezTo>
                    <a:pt x="251" y="58"/>
                    <a:pt x="194" y="1"/>
                    <a:pt x="126"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0" name="Google Shape;1550;p38"/>
            <p:cNvSpPr/>
            <p:nvPr/>
          </p:nvSpPr>
          <p:spPr>
            <a:xfrm>
              <a:off x="-885461" y="1939975"/>
              <a:ext cx="24629" cy="16585"/>
            </a:xfrm>
            <a:custGeom>
              <a:avLst/>
              <a:gdLst/>
              <a:ahLst/>
              <a:cxnLst/>
              <a:rect l="l" t="t" r="r" b="b"/>
              <a:pathLst>
                <a:path w="496" h="334" extrusionOk="0">
                  <a:moveTo>
                    <a:pt x="217" y="0"/>
                  </a:moveTo>
                  <a:cubicBezTo>
                    <a:pt x="80" y="149"/>
                    <a:pt x="0" y="291"/>
                    <a:pt x="35" y="325"/>
                  </a:cubicBezTo>
                  <a:cubicBezTo>
                    <a:pt x="40" y="331"/>
                    <a:pt x="49" y="334"/>
                    <a:pt x="60" y="334"/>
                  </a:cubicBezTo>
                  <a:cubicBezTo>
                    <a:pt x="123" y="334"/>
                    <a:pt x="264" y="238"/>
                    <a:pt x="405" y="97"/>
                  </a:cubicBezTo>
                  <a:cubicBezTo>
                    <a:pt x="439" y="63"/>
                    <a:pt x="467" y="35"/>
                    <a:pt x="49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1" name="Google Shape;1551;p38"/>
            <p:cNvSpPr/>
            <p:nvPr/>
          </p:nvSpPr>
          <p:spPr>
            <a:xfrm>
              <a:off x="-981047" y="2109793"/>
              <a:ext cx="33716" cy="30587"/>
            </a:xfrm>
            <a:custGeom>
              <a:avLst/>
              <a:gdLst/>
              <a:ahLst/>
              <a:cxnLst/>
              <a:rect l="l" t="t" r="r" b="b"/>
              <a:pathLst>
                <a:path w="679" h="616" extrusionOk="0">
                  <a:moveTo>
                    <a:pt x="614" y="0"/>
                  </a:moveTo>
                  <a:cubicBezTo>
                    <a:pt x="552" y="0"/>
                    <a:pt x="414" y="96"/>
                    <a:pt x="268" y="237"/>
                  </a:cubicBezTo>
                  <a:cubicBezTo>
                    <a:pt x="103" y="402"/>
                    <a:pt x="0" y="567"/>
                    <a:pt x="40" y="607"/>
                  </a:cubicBezTo>
                  <a:cubicBezTo>
                    <a:pt x="46" y="613"/>
                    <a:pt x="55" y="616"/>
                    <a:pt x="65" y="616"/>
                  </a:cubicBezTo>
                  <a:cubicBezTo>
                    <a:pt x="128" y="616"/>
                    <a:pt x="269" y="520"/>
                    <a:pt x="411" y="379"/>
                  </a:cubicBezTo>
                  <a:cubicBezTo>
                    <a:pt x="576" y="214"/>
                    <a:pt x="678" y="49"/>
                    <a:pt x="638" y="9"/>
                  </a:cubicBezTo>
                  <a:cubicBezTo>
                    <a:pt x="633" y="3"/>
                    <a:pt x="624" y="0"/>
                    <a:pt x="614"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2" name="Google Shape;1552;p38"/>
            <p:cNvSpPr/>
            <p:nvPr/>
          </p:nvSpPr>
          <p:spPr>
            <a:xfrm>
              <a:off x="-945395" y="1954971"/>
              <a:ext cx="14748" cy="12662"/>
            </a:xfrm>
            <a:custGeom>
              <a:avLst/>
              <a:gdLst/>
              <a:ahLst/>
              <a:cxnLst/>
              <a:rect l="l" t="t" r="r" b="b"/>
              <a:pathLst>
                <a:path w="297" h="255" extrusionOk="0">
                  <a:moveTo>
                    <a:pt x="171" y="0"/>
                  </a:moveTo>
                  <a:cubicBezTo>
                    <a:pt x="57" y="0"/>
                    <a:pt x="0" y="137"/>
                    <a:pt x="80" y="217"/>
                  </a:cubicBezTo>
                  <a:cubicBezTo>
                    <a:pt x="106" y="243"/>
                    <a:pt x="138" y="254"/>
                    <a:pt x="169" y="254"/>
                  </a:cubicBezTo>
                  <a:cubicBezTo>
                    <a:pt x="234" y="254"/>
                    <a:pt x="296" y="204"/>
                    <a:pt x="296" y="131"/>
                  </a:cubicBezTo>
                  <a:cubicBezTo>
                    <a:pt x="296" y="57"/>
                    <a:pt x="239" y="0"/>
                    <a:pt x="171"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3" name="Google Shape;1553;p38"/>
            <p:cNvSpPr/>
            <p:nvPr/>
          </p:nvSpPr>
          <p:spPr>
            <a:xfrm>
              <a:off x="-981047" y="2064806"/>
              <a:ext cx="33964" cy="30885"/>
            </a:xfrm>
            <a:custGeom>
              <a:avLst/>
              <a:gdLst/>
              <a:ahLst/>
              <a:cxnLst/>
              <a:rect l="l" t="t" r="r" b="b"/>
              <a:pathLst>
                <a:path w="684" h="622" extrusionOk="0">
                  <a:moveTo>
                    <a:pt x="66" y="1"/>
                  </a:moveTo>
                  <a:cubicBezTo>
                    <a:pt x="55" y="1"/>
                    <a:pt x="46" y="4"/>
                    <a:pt x="40" y="9"/>
                  </a:cubicBezTo>
                  <a:cubicBezTo>
                    <a:pt x="0" y="49"/>
                    <a:pt x="103" y="220"/>
                    <a:pt x="274" y="385"/>
                  </a:cubicBezTo>
                  <a:cubicBezTo>
                    <a:pt x="415" y="526"/>
                    <a:pt x="556" y="622"/>
                    <a:pt x="619" y="622"/>
                  </a:cubicBezTo>
                  <a:cubicBezTo>
                    <a:pt x="630" y="622"/>
                    <a:pt x="638" y="619"/>
                    <a:pt x="644" y="613"/>
                  </a:cubicBezTo>
                  <a:cubicBezTo>
                    <a:pt x="684" y="573"/>
                    <a:pt x="581" y="408"/>
                    <a:pt x="416" y="237"/>
                  </a:cubicBezTo>
                  <a:cubicBezTo>
                    <a:pt x="275" y="96"/>
                    <a:pt x="130" y="1"/>
                    <a:pt x="66"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4" name="Google Shape;1554;p38"/>
            <p:cNvSpPr/>
            <p:nvPr/>
          </p:nvSpPr>
          <p:spPr>
            <a:xfrm>
              <a:off x="-992915" y="2005022"/>
              <a:ext cx="12463" cy="12463"/>
            </a:xfrm>
            <a:custGeom>
              <a:avLst/>
              <a:gdLst/>
              <a:ahLst/>
              <a:cxnLst/>
              <a:rect l="l" t="t" r="r" b="b"/>
              <a:pathLst>
                <a:path w="251" h="251" extrusionOk="0">
                  <a:moveTo>
                    <a:pt x="126" y="0"/>
                  </a:moveTo>
                  <a:cubicBezTo>
                    <a:pt x="57" y="0"/>
                    <a:pt x="0" y="57"/>
                    <a:pt x="0" y="126"/>
                  </a:cubicBezTo>
                  <a:cubicBezTo>
                    <a:pt x="0" y="194"/>
                    <a:pt x="57" y="251"/>
                    <a:pt x="126" y="251"/>
                  </a:cubicBezTo>
                  <a:cubicBezTo>
                    <a:pt x="194" y="251"/>
                    <a:pt x="251" y="194"/>
                    <a:pt x="251" y="126"/>
                  </a:cubicBezTo>
                  <a:cubicBezTo>
                    <a:pt x="251" y="57"/>
                    <a:pt x="194" y="0"/>
                    <a:pt x="12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5" name="Google Shape;1555;p38"/>
            <p:cNvSpPr/>
            <p:nvPr/>
          </p:nvSpPr>
          <p:spPr>
            <a:xfrm>
              <a:off x="-981047" y="1972896"/>
              <a:ext cx="33964" cy="30885"/>
            </a:xfrm>
            <a:custGeom>
              <a:avLst/>
              <a:gdLst/>
              <a:ahLst/>
              <a:cxnLst/>
              <a:rect l="l" t="t" r="r" b="b"/>
              <a:pathLst>
                <a:path w="684" h="622" extrusionOk="0">
                  <a:moveTo>
                    <a:pt x="66" y="1"/>
                  </a:moveTo>
                  <a:cubicBezTo>
                    <a:pt x="55" y="1"/>
                    <a:pt x="46" y="4"/>
                    <a:pt x="40" y="10"/>
                  </a:cubicBezTo>
                  <a:cubicBezTo>
                    <a:pt x="0" y="49"/>
                    <a:pt x="103" y="220"/>
                    <a:pt x="274" y="385"/>
                  </a:cubicBezTo>
                  <a:cubicBezTo>
                    <a:pt x="415" y="526"/>
                    <a:pt x="556" y="622"/>
                    <a:pt x="619" y="622"/>
                  </a:cubicBezTo>
                  <a:cubicBezTo>
                    <a:pt x="630" y="622"/>
                    <a:pt x="638" y="619"/>
                    <a:pt x="644" y="613"/>
                  </a:cubicBezTo>
                  <a:cubicBezTo>
                    <a:pt x="684" y="573"/>
                    <a:pt x="581" y="408"/>
                    <a:pt x="416" y="237"/>
                  </a:cubicBezTo>
                  <a:cubicBezTo>
                    <a:pt x="275" y="96"/>
                    <a:pt x="130" y="1"/>
                    <a:pt x="66"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6" name="Google Shape;1556;p38"/>
            <p:cNvSpPr/>
            <p:nvPr/>
          </p:nvSpPr>
          <p:spPr>
            <a:xfrm>
              <a:off x="-992915" y="2096089"/>
              <a:ext cx="12463" cy="12463"/>
            </a:xfrm>
            <a:custGeom>
              <a:avLst/>
              <a:gdLst/>
              <a:ahLst/>
              <a:cxnLst/>
              <a:rect l="l" t="t" r="r" b="b"/>
              <a:pathLst>
                <a:path w="251" h="251" extrusionOk="0">
                  <a:moveTo>
                    <a:pt x="126" y="0"/>
                  </a:moveTo>
                  <a:cubicBezTo>
                    <a:pt x="57" y="0"/>
                    <a:pt x="0" y="57"/>
                    <a:pt x="0" y="126"/>
                  </a:cubicBezTo>
                  <a:cubicBezTo>
                    <a:pt x="0" y="194"/>
                    <a:pt x="57" y="251"/>
                    <a:pt x="126" y="251"/>
                  </a:cubicBezTo>
                  <a:cubicBezTo>
                    <a:pt x="194" y="251"/>
                    <a:pt x="251" y="194"/>
                    <a:pt x="251" y="126"/>
                  </a:cubicBezTo>
                  <a:cubicBezTo>
                    <a:pt x="251" y="57"/>
                    <a:pt x="194" y="0"/>
                    <a:pt x="12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7" name="Google Shape;1557;p38"/>
            <p:cNvSpPr/>
            <p:nvPr/>
          </p:nvSpPr>
          <p:spPr>
            <a:xfrm>
              <a:off x="-980749" y="1939975"/>
              <a:ext cx="24629" cy="16585"/>
            </a:xfrm>
            <a:custGeom>
              <a:avLst/>
              <a:gdLst/>
              <a:ahLst/>
              <a:cxnLst/>
              <a:rect l="l" t="t" r="r" b="b"/>
              <a:pathLst>
                <a:path w="496" h="334" extrusionOk="0">
                  <a:moveTo>
                    <a:pt x="222" y="0"/>
                  </a:moveTo>
                  <a:cubicBezTo>
                    <a:pt x="80" y="149"/>
                    <a:pt x="0" y="291"/>
                    <a:pt x="34" y="325"/>
                  </a:cubicBezTo>
                  <a:cubicBezTo>
                    <a:pt x="40" y="331"/>
                    <a:pt x="49" y="334"/>
                    <a:pt x="60" y="334"/>
                  </a:cubicBezTo>
                  <a:cubicBezTo>
                    <a:pt x="124" y="334"/>
                    <a:pt x="269" y="238"/>
                    <a:pt x="410" y="97"/>
                  </a:cubicBezTo>
                  <a:cubicBezTo>
                    <a:pt x="439" y="63"/>
                    <a:pt x="467" y="35"/>
                    <a:pt x="49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8" name="Google Shape;1558;p38"/>
            <p:cNvSpPr/>
            <p:nvPr/>
          </p:nvSpPr>
          <p:spPr>
            <a:xfrm>
              <a:off x="-980749" y="2017883"/>
              <a:ext cx="33666" cy="30587"/>
            </a:xfrm>
            <a:custGeom>
              <a:avLst/>
              <a:gdLst/>
              <a:ahLst/>
              <a:cxnLst/>
              <a:rect l="l" t="t" r="r" b="b"/>
              <a:pathLst>
                <a:path w="678" h="616" extrusionOk="0">
                  <a:moveTo>
                    <a:pt x="613" y="0"/>
                  </a:moveTo>
                  <a:cubicBezTo>
                    <a:pt x="550" y="0"/>
                    <a:pt x="409" y="96"/>
                    <a:pt x="268" y="237"/>
                  </a:cubicBezTo>
                  <a:cubicBezTo>
                    <a:pt x="97" y="402"/>
                    <a:pt x="0" y="567"/>
                    <a:pt x="34" y="607"/>
                  </a:cubicBezTo>
                  <a:cubicBezTo>
                    <a:pt x="40" y="613"/>
                    <a:pt x="49" y="616"/>
                    <a:pt x="60" y="616"/>
                  </a:cubicBezTo>
                  <a:cubicBezTo>
                    <a:pt x="124" y="616"/>
                    <a:pt x="269" y="520"/>
                    <a:pt x="410" y="379"/>
                  </a:cubicBezTo>
                  <a:cubicBezTo>
                    <a:pt x="575" y="214"/>
                    <a:pt x="678" y="49"/>
                    <a:pt x="638" y="9"/>
                  </a:cubicBezTo>
                  <a:cubicBezTo>
                    <a:pt x="632" y="3"/>
                    <a:pt x="624" y="0"/>
                    <a:pt x="613"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9" name="Google Shape;1559;p38"/>
            <p:cNvSpPr/>
            <p:nvPr/>
          </p:nvSpPr>
          <p:spPr>
            <a:xfrm>
              <a:off x="-932137" y="2064806"/>
              <a:ext cx="33716" cy="30885"/>
            </a:xfrm>
            <a:custGeom>
              <a:avLst/>
              <a:gdLst/>
              <a:ahLst/>
              <a:cxnLst/>
              <a:rect l="l" t="t" r="r" b="b"/>
              <a:pathLst>
                <a:path w="679" h="622" extrusionOk="0">
                  <a:moveTo>
                    <a:pt x="614" y="1"/>
                  </a:moveTo>
                  <a:cubicBezTo>
                    <a:pt x="551" y="1"/>
                    <a:pt x="409" y="96"/>
                    <a:pt x="268" y="237"/>
                  </a:cubicBezTo>
                  <a:cubicBezTo>
                    <a:pt x="103" y="402"/>
                    <a:pt x="1" y="573"/>
                    <a:pt x="41" y="613"/>
                  </a:cubicBezTo>
                  <a:cubicBezTo>
                    <a:pt x="46" y="619"/>
                    <a:pt x="55" y="622"/>
                    <a:pt x="66" y="622"/>
                  </a:cubicBezTo>
                  <a:cubicBezTo>
                    <a:pt x="129" y="622"/>
                    <a:pt x="270" y="526"/>
                    <a:pt x="411" y="385"/>
                  </a:cubicBezTo>
                  <a:cubicBezTo>
                    <a:pt x="576" y="220"/>
                    <a:pt x="678" y="49"/>
                    <a:pt x="639" y="9"/>
                  </a:cubicBezTo>
                  <a:cubicBezTo>
                    <a:pt x="633" y="4"/>
                    <a:pt x="624" y="1"/>
                    <a:pt x="614"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0" name="Google Shape;1560;p38"/>
            <p:cNvSpPr/>
            <p:nvPr/>
          </p:nvSpPr>
          <p:spPr>
            <a:xfrm>
              <a:off x="-923100" y="1939975"/>
              <a:ext cx="24679" cy="16585"/>
            </a:xfrm>
            <a:custGeom>
              <a:avLst/>
              <a:gdLst/>
              <a:ahLst/>
              <a:cxnLst/>
              <a:rect l="l" t="t" r="r" b="b"/>
              <a:pathLst>
                <a:path w="497" h="334" extrusionOk="0">
                  <a:moveTo>
                    <a:pt x="1" y="0"/>
                  </a:moveTo>
                  <a:cubicBezTo>
                    <a:pt x="29" y="35"/>
                    <a:pt x="52" y="63"/>
                    <a:pt x="86" y="97"/>
                  </a:cubicBezTo>
                  <a:cubicBezTo>
                    <a:pt x="227" y="238"/>
                    <a:pt x="369" y="334"/>
                    <a:pt x="432" y="334"/>
                  </a:cubicBezTo>
                  <a:cubicBezTo>
                    <a:pt x="442" y="334"/>
                    <a:pt x="451" y="331"/>
                    <a:pt x="457" y="325"/>
                  </a:cubicBezTo>
                  <a:cubicBezTo>
                    <a:pt x="496" y="285"/>
                    <a:pt x="411" y="149"/>
                    <a:pt x="274"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1" name="Google Shape;1561;p38"/>
            <p:cNvSpPr/>
            <p:nvPr/>
          </p:nvSpPr>
          <p:spPr>
            <a:xfrm>
              <a:off x="-899911" y="2096089"/>
              <a:ext cx="14797" cy="12612"/>
            </a:xfrm>
            <a:custGeom>
              <a:avLst/>
              <a:gdLst/>
              <a:ahLst/>
              <a:cxnLst/>
              <a:rect l="l" t="t" r="r" b="b"/>
              <a:pathLst>
                <a:path w="298" h="254" extrusionOk="0">
                  <a:moveTo>
                    <a:pt x="172" y="0"/>
                  </a:moveTo>
                  <a:cubicBezTo>
                    <a:pt x="58" y="0"/>
                    <a:pt x="1" y="137"/>
                    <a:pt x="81" y="217"/>
                  </a:cubicBezTo>
                  <a:cubicBezTo>
                    <a:pt x="106" y="242"/>
                    <a:pt x="138" y="254"/>
                    <a:pt x="169" y="254"/>
                  </a:cubicBezTo>
                  <a:cubicBezTo>
                    <a:pt x="234" y="254"/>
                    <a:pt x="297" y="203"/>
                    <a:pt x="297" y="126"/>
                  </a:cubicBezTo>
                  <a:cubicBezTo>
                    <a:pt x="297" y="57"/>
                    <a:pt x="240" y="0"/>
                    <a:pt x="172"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2" name="Google Shape;1562;p38"/>
            <p:cNvSpPr/>
            <p:nvPr/>
          </p:nvSpPr>
          <p:spPr>
            <a:xfrm>
              <a:off x="-899911" y="2005022"/>
              <a:ext cx="14797" cy="12612"/>
            </a:xfrm>
            <a:custGeom>
              <a:avLst/>
              <a:gdLst/>
              <a:ahLst/>
              <a:cxnLst/>
              <a:rect l="l" t="t" r="r" b="b"/>
              <a:pathLst>
                <a:path w="298" h="254" extrusionOk="0">
                  <a:moveTo>
                    <a:pt x="172" y="0"/>
                  </a:moveTo>
                  <a:cubicBezTo>
                    <a:pt x="58" y="0"/>
                    <a:pt x="1" y="137"/>
                    <a:pt x="81" y="217"/>
                  </a:cubicBezTo>
                  <a:cubicBezTo>
                    <a:pt x="106" y="242"/>
                    <a:pt x="138" y="254"/>
                    <a:pt x="169" y="254"/>
                  </a:cubicBezTo>
                  <a:cubicBezTo>
                    <a:pt x="234" y="254"/>
                    <a:pt x="297" y="203"/>
                    <a:pt x="297" y="126"/>
                  </a:cubicBezTo>
                  <a:cubicBezTo>
                    <a:pt x="297" y="57"/>
                    <a:pt x="240" y="0"/>
                    <a:pt x="172"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3" name="Google Shape;1563;p38"/>
            <p:cNvSpPr/>
            <p:nvPr/>
          </p:nvSpPr>
          <p:spPr>
            <a:xfrm>
              <a:off x="-932137" y="2017883"/>
              <a:ext cx="33716" cy="30587"/>
            </a:xfrm>
            <a:custGeom>
              <a:avLst/>
              <a:gdLst/>
              <a:ahLst/>
              <a:cxnLst/>
              <a:rect l="l" t="t" r="r" b="b"/>
              <a:pathLst>
                <a:path w="679" h="616" extrusionOk="0">
                  <a:moveTo>
                    <a:pt x="66" y="0"/>
                  </a:moveTo>
                  <a:cubicBezTo>
                    <a:pt x="55" y="0"/>
                    <a:pt x="46" y="3"/>
                    <a:pt x="41" y="9"/>
                  </a:cubicBezTo>
                  <a:cubicBezTo>
                    <a:pt x="1" y="49"/>
                    <a:pt x="103" y="214"/>
                    <a:pt x="268" y="379"/>
                  </a:cubicBezTo>
                  <a:cubicBezTo>
                    <a:pt x="409" y="520"/>
                    <a:pt x="551" y="616"/>
                    <a:pt x="614" y="616"/>
                  </a:cubicBezTo>
                  <a:cubicBezTo>
                    <a:pt x="624" y="616"/>
                    <a:pt x="633" y="613"/>
                    <a:pt x="639" y="607"/>
                  </a:cubicBezTo>
                  <a:cubicBezTo>
                    <a:pt x="678" y="567"/>
                    <a:pt x="576" y="402"/>
                    <a:pt x="411" y="237"/>
                  </a:cubicBezTo>
                  <a:cubicBezTo>
                    <a:pt x="270" y="96"/>
                    <a:pt x="129" y="0"/>
                    <a:pt x="6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4" name="Google Shape;1564;p38"/>
            <p:cNvSpPr/>
            <p:nvPr/>
          </p:nvSpPr>
          <p:spPr>
            <a:xfrm>
              <a:off x="-932137" y="1972896"/>
              <a:ext cx="33716" cy="30885"/>
            </a:xfrm>
            <a:custGeom>
              <a:avLst/>
              <a:gdLst/>
              <a:ahLst/>
              <a:cxnLst/>
              <a:rect l="l" t="t" r="r" b="b"/>
              <a:pathLst>
                <a:path w="679" h="622" extrusionOk="0">
                  <a:moveTo>
                    <a:pt x="614" y="1"/>
                  </a:moveTo>
                  <a:cubicBezTo>
                    <a:pt x="551" y="1"/>
                    <a:pt x="409" y="96"/>
                    <a:pt x="268" y="237"/>
                  </a:cubicBezTo>
                  <a:cubicBezTo>
                    <a:pt x="103" y="408"/>
                    <a:pt x="1" y="573"/>
                    <a:pt x="41" y="613"/>
                  </a:cubicBezTo>
                  <a:cubicBezTo>
                    <a:pt x="46" y="619"/>
                    <a:pt x="55" y="622"/>
                    <a:pt x="66" y="622"/>
                  </a:cubicBezTo>
                  <a:cubicBezTo>
                    <a:pt x="129" y="622"/>
                    <a:pt x="270" y="526"/>
                    <a:pt x="411" y="385"/>
                  </a:cubicBezTo>
                  <a:cubicBezTo>
                    <a:pt x="576" y="215"/>
                    <a:pt x="678" y="49"/>
                    <a:pt x="639" y="10"/>
                  </a:cubicBezTo>
                  <a:cubicBezTo>
                    <a:pt x="633" y="4"/>
                    <a:pt x="624" y="1"/>
                    <a:pt x="614"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5" name="Google Shape;1565;p38"/>
            <p:cNvSpPr/>
            <p:nvPr/>
          </p:nvSpPr>
          <p:spPr>
            <a:xfrm>
              <a:off x="-932137" y="2109793"/>
              <a:ext cx="33716" cy="30587"/>
            </a:xfrm>
            <a:custGeom>
              <a:avLst/>
              <a:gdLst/>
              <a:ahLst/>
              <a:cxnLst/>
              <a:rect l="l" t="t" r="r" b="b"/>
              <a:pathLst>
                <a:path w="679" h="616" extrusionOk="0">
                  <a:moveTo>
                    <a:pt x="66" y="0"/>
                  </a:moveTo>
                  <a:cubicBezTo>
                    <a:pt x="55" y="0"/>
                    <a:pt x="46" y="3"/>
                    <a:pt x="41" y="9"/>
                  </a:cubicBezTo>
                  <a:cubicBezTo>
                    <a:pt x="1" y="49"/>
                    <a:pt x="103" y="214"/>
                    <a:pt x="268" y="379"/>
                  </a:cubicBezTo>
                  <a:cubicBezTo>
                    <a:pt x="409" y="520"/>
                    <a:pt x="551" y="616"/>
                    <a:pt x="614" y="616"/>
                  </a:cubicBezTo>
                  <a:cubicBezTo>
                    <a:pt x="624" y="616"/>
                    <a:pt x="633" y="613"/>
                    <a:pt x="639" y="607"/>
                  </a:cubicBezTo>
                  <a:cubicBezTo>
                    <a:pt x="678" y="567"/>
                    <a:pt x="576" y="402"/>
                    <a:pt x="411" y="237"/>
                  </a:cubicBezTo>
                  <a:cubicBezTo>
                    <a:pt x="270" y="96"/>
                    <a:pt x="129" y="0"/>
                    <a:pt x="6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6" name="Google Shape;1566;p38"/>
            <p:cNvSpPr/>
            <p:nvPr/>
          </p:nvSpPr>
          <p:spPr>
            <a:xfrm>
              <a:off x="-945395" y="2053932"/>
              <a:ext cx="14748" cy="12662"/>
            </a:xfrm>
            <a:custGeom>
              <a:avLst/>
              <a:gdLst/>
              <a:ahLst/>
              <a:cxnLst/>
              <a:rect l="l" t="t" r="r" b="b"/>
              <a:pathLst>
                <a:path w="297" h="255" extrusionOk="0">
                  <a:moveTo>
                    <a:pt x="171" y="1"/>
                  </a:moveTo>
                  <a:cubicBezTo>
                    <a:pt x="57" y="1"/>
                    <a:pt x="0" y="137"/>
                    <a:pt x="80" y="217"/>
                  </a:cubicBezTo>
                  <a:cubicBezTo>
                    <a:pt x="107" y="243"/>
                    <a:pt x="140" y="254"/>
                    <a:pt x="171" y="254"/>
                  </a:cubicBezTo>
                  <a:cubicBezTo>
                    <a:pt x="236" y="254"/>
                    <a:pt x="296" y="203"/>
                    <a:pt x="296" y="126"/>
                  </a:cubicBezTo>
                  <a:cubicBezTo>
                    <a:pt x="296" y="58"/>
                    <a:pt x="239" y="1"/>
                    <a:pt x="171"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567" name="Google Shape;1567;p38"/>
          <p:cNvGrpSpPr/>
          <p:nvPr/>
        </p:nvGrpSpPr>
        <p:grpSpPr>
          <a:xfrm>
            <a:off x="7179900" y="5"/>
            <a:ext cx="1430082" cy="1211190"/>
            <a:chOff x="7100000" y="338855"/>
            <a:chExt cx="1430082" cy="1211190"/>
          </a:xfrm>
        </p:grpSpPr>
        <p:sp>
          <p:nvSpPr>
            <p:cNvPr id="1568" name="Google Shape;1568;p38"/>
            <p:cNvSpPr/>
            <p:nvPr/>
          </p:nvSpPr>
          <p:spPr>
            <a:xfrm rot="-2046389">
              <a:off x="7635411" y="428828"/>
              <a:ext cx="494531" cy="828137"/>
            </a:xfrm>
            <a:custGeom>
              <a:avLst/>
              <a:gdLst/>
              <a:ahLst/>
              <a:cxnLst/>
              <a:rect l="l" t="t" r="r" b="b"/>
              <a:pathLst>
                <a:path w="1134" h="1899" extrusionOk="0">
                  <a:moveTo>
                    <a:pt x="200" y="0"/>
                  </a:moveTo>
                  <a:lnTo>
                    <a:pt x="200" y="0"/>
                  </a:lnTo>
                  <a:cubicBezTo>
                    <a:pt x="101" y="577"/>
                    <a:pt x="478" y="587"/>
                    <a:pt x="506" y="587"/>
                  </a:cubicBezTo>
                  <a:cubicBezTo>
                    <a:pt x="507" y="587"/>
                    <a:pt x="507" y="587"/>
                    <a:pt x="507" y="587"/>
                  </a:cubicBezTo>
                  <a:cubicBezTo>
                    <a:pt x="547" y="661"/>
                    <a:pt x="581" y="735"/>
                    <a:pt x="604" y="815"/>
                  </a:cubicBezTo>
                  <a:cubicBezTo>
                    <a:pt x="545" y="766"/>
                    <a:pt x="467" y="749"/>
                    <a:pt x="388" y="749"/>
                  </a:cubicBezTo>
                  <a:cubicBezTo>
                    <a:pt x="231" y="749"/>
                    <a:pt x="74" y="815"/>
                    <a:pt x="74" y="815"/>
                  </a:cubicBezTo>
                  <a:cubicBezTo>
                    <a:pt x="229" y="1062"/>
                    <a:pt x="380" y="1128"/>
                    <a:pt x="494" y="1128"/>
                  </a:cubicBezTo>
                  <a:cubicBezTo>
                    <a:pt x="556" y="1128"/>
                    <a:pt x="608" y="1108"/>
                    <a:pt x="644" y="1088"/>
                  </a:cubicBezTo>
                  <a:lnTo>
                    <a:pt x="644" y="1162"/>
                  </a:lnTo>
                  <a:cubicBezTo>
                    <a:pt x="632" y="1271"/>
                    <a:pt x="604" y="1379"/>
                    <a:pt x="558" y="1481"/>
                  </a:cubicBezTo>
                  <a:cubicBezTo>
                    <a:pt x="536" y="1504"/>
                    <a:pt x="513" y="1527"/>
                    <a:pt x="501" y="1555"/>
                  </a:cubicBezTo>
                  <a:cubicBezTo>
                    <a:pt x="479" y="1271"/>
                    <a:pt x="0" y="1259"/>
                    <a:pt x="0" y="1259"/>
                  </a:cubicBezTo>
                  <a:lnTo>
                    <a:pt x="0" y="1259"/>
                  </a:lnTo>
                  <a:cubicBezTo>
                    <a:pt x="57" y="1675"/>
                    <a:pt x="262" y="1738"/>
                    <a:pt x="382" y="1738"/>
                  </a:cubicBezTo>
                  <a:cubicBezTo>
                    <a:pt x="353" y="1766"/>
                    <a:pt x="325" y="1800"/>
                    <a:pt x="296" y="1829"/>
                  </a:cubicBezTo>
                  <a:cubicBezTo>
                    <a:pt x="273" y="1852"/>
                    <a:pt x="300" y="1899"/>
                    <a:pt x="332" y="1899"/>
                  </a:cubicBezTo>
                  <a:cubicBezTo>
                    <a:pt x="339" y="1899"/>
                    <a:pt x="346" y="1896"/>
                    <a:pt x="353" y="1891"/>
                  </a:cubicBezTo>
                  <a:cubicBezTo>
                    <a:pt x="410" y="1851"/>
                    <a:pt x="462" y="1806"/>
                    <a:pt x="501" y="1749"/>
                  </a:cubicBezTo>
                  <a:cubicBezTo>
                    <a:pt x="533" y="1766"/>
                    <a:pt x="589" y="1789"/>
                    <a:pt x="657" y="1789"/>
                  </a:cubicBezTo>
                  <a:cubicBezTo>
                    <a:pt x="773" y="1789"/>
                    <a:pt x="928" y="1723"/>
                    <a:pt x="1071" y="1447"/>
                  </a:cubicBezTo>
                  <a:cubicBezTo>
                    <a:pt x="994" y="1423"/>
                    <a:pt x="913" y="1411"/>
                    <a:pt x="830" y="1411"/>
                  </a:cubicBezTo>
                  <a:cubicBezTo>
                    <a:pt x="778" y="1411"/>
                    <a:pt x="725" y="1416"/>
                    <a:pt x="672" y="1424"/>
                  </a:cubicBezTo>
                  <a:cubicBezTo>
                    <a:pt x="707" y="1339"/>
                    <a:pt x="724" y="1248"/>
                    <a:pt x="729" y="1157"/>
                  </a:cubicBezTo>
                  <a:cubicBezTo>
                    <a:pt x="729" y="1117"/>
                    <a:pt x="729" y="1088"/>
                    <a:pt x="729" y="1054"/>
                  </a:cubicBezTo>
                  <a:cubicBezTo>
                    <a:pt x="739" y="1055"/>
                    <a:pt x="751" y="1056"/>
                    <a:pt x="765" y="1056"/>
                  </a:cubicBezTo>
                  <a:cubicBezTo>
                    <a:pt x="877" y="1056"/>
                    <a:pt x="1098" y="995"/>
                    <a:pt x="1134" y="553"/>
                  </a:cubicBezTo>
                  <a:lnTo>
                    <a:pt x="1134" y="553"/>
                  </a:lnTo>
                  <a:cubicBezTo>
                    <a:pt x="1134" y="553"/>
                    <a:pt x="781" y="587"/>
                    <a:pt x="678" y="781"/>
                  </a:cubicBezTo>
                  <a:cubicBezTo>
                    <a:pt x="650" y="684"/>
                    <a:pt x="610" y="598"/>
                    <a:pt x="553" y="513"/>
                  </a:cubicBezTo>
                  <a:cubicBezTo>
                    <a:pt x="729" y="188"/>
                    <a:pt x="200" y="1"/>
                    <a:pt x="20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9" name="Google Shape;1569;p38"/>
            <p:cNvSpPr/>
            <p:nvPr/>
          </p:nvSpPr>
          <p:spPr>
            <a:xfrm rot="-2046389">
              <a:off x="7657946" y="406284"/>
              <a:ext cx="494531" cy="828137"/>
            </a:xfrm>
            <a:custGeom>
              <a:avLst/>
              <a:gdLst/>
              <a:ahLst/>
              <a:cxnLst/>
              <a:rect l="l" t="t" r="r" b="b"/>
              <a:pathLst>
                <a:path w="1134" h="1899" extrusionOk="0">
                  <a:moveTo>
                    <a:pt x="200" y="0"/>
                  </a:moveTo>
                  <a:lnTo>
                    <a:pt x="200" y="0"/>
                  </a:lnTo>
                  <a:cubicBezTo>
                    <a:pt x="101" y="577"/>
                    <a:pt x="478" y="587"/>
                    <a:pt x="506" y="587"/>
                  </a:cubicBezTo>
                  <a:cubicBezTo>
                    <a:pt x="507" y="587"/>
                    <a:pt x="507" y="587"/>
                    <a:pt x="507" y="587"/>
                  </a:cubicBezTo>
                  <a:cubicBezTo>
                    <a:pt x="547" y="661"/>
                    <a:pt x="581" y="735"/>
                    <a:pt x="604" y="815"/>
                  </a:cubicBezTo>
                  <a:cubicBezTo>
                    <a:pt x="545" y="766"/>
                    <a:pt x="467" y="749"/>
                    <a:pt x="388" y="749"/>
                  </a:cubicBezTo>
                  <a:cubicBezTo>
                    <a:pt x="231" y="749"/>
                    <a:pt x="74" y="815"/>
                    <a:pt x="74" y="815"/>
                  </a:cubicBezTo>
                  <a:cubicBezTo>
                    <a:pt x="229" y="1062"/>
                    <a:pt x="380" y="1128"/>
                    <a:pt x="494" y="1128"/>
                  </a:cubicBezTo>
                  <a:cubicBezTo>
                    <a:pt x="556" y="1128"/>
                    <a:pt x="608" y="1108"/>
                    <a:pt x="644" y="1088"/>
                  </a:cubicBezTo>
                  <a:lnTo>
                    <a:pt x="644" y="1162"/>
                  </a:lnTo>
                  <a:cubicBezTo>
                    <a:pt x="632" y="1271"/>
                    <a:pt x="604" y="1379"/>
                    <a:pt x="558" y="1481"/>
                  </a:cubicBezTo>
                  <a:cubicBezTo>
                    <a:pt x="536" y="1504"/>
                    <a:pt x="513" y="1527"/>
                    <a:pt x="501" y="1555"/>
                  </a:cubicBezTo>
                  <a:cubicBezTo>
                    <a:pt x="479" y="1271"/>
                    <a:pt x="0" y="1259"/>
                    <a:pt x="0" y="1259"/>
                  </a:cubicBezTo>
                  <a:lnTo>
                    <a:pt x="0" y="1259"/>
                  </a:lnTo>
                  <a:cubicBezTo>
                    <a:pt x="57" y="1675"/>
                    <a:pt x="262" y="1738"/>
                    <a:pt x="382" y="1738"/>
                  </a:cubicBezTo>
                  <a:cubicBezTo>
                    <a:pt x="353" y="1766"/>
                    <a:pt x="325" y="1800"/>
                    <a:pt x="296" y="1829"/>
                  </a:cubicBezTo>
                  <a:cubicBezTo>
                    <a:pt x="273" y="1852"/>
                    <a:pt x="300" y="1899"/>
                    <a:pt x="332" y="1899"/>
                  </a:cubicBezTo>
                  <a:cubicBezTo>
                    <a:pt x="339" y="1899"/>
                    <a:pt x="346" y="1896"/>
                    <a:pt x="353" y="1891"/>
                  </a:cubicBezTo>
                  <a:cubicBezTo>
                    <a:pt x="410" y="1851"/>
                    <a:pt x="462" y="1806"/>
                    <a:pt x="501" y="1749"/>
                  </a:cubicBezTo>
                  <a:cubicBezTo>
                    <a:pt x="533" y="1766"/>
                    <a:pt x="589" y="1789"/>
                    <a:pt x="657" y="1789"/>
                  </a:cubicBezTo>
                  <a:cubicBezTo>
                    <a:pt x="773" y="1789"/>
                    <a:pt x="928" y="1723"/>
                    <a:pt x="1071" y="1447"/>
                  </a:cubicBezTo>
                  <a:cubicBezTo>
                    <a:pt x="994" y="1423"/>
                    <a:pt x="913" y="1411"/>
                    <a:pt x="830" y="1411"/>
                  </a:cubicBezTo>
                  <a:cubicBezTo>
                    <a:pt x="778" y="1411"/>
                    <a:pt x="725" y="1416"/>
                    <a:pt x="672" y="1424"/>
                  </a:cubicBezTo>
                  <a:cubicBezTo>
                    <a:pt x="707" y="1339"/>
                    <a:pt x="724" y="1248"/>
                    <a:pt x="729" y="1157"/>
                  </a:cubicBezTo>
                  <a:cubicBezTo>
                    <a:pt x="729" y="1117"/>
                    <a:pt x="729" y="1088"/>
                    <a:pt x="729" y="1054"/>
                  </a:cubicBezTo>
                  <a:cubicBezTo>
                    <a:pt x="739" y="1055"/>
                    <a:pt x="751" y="1056"/>
                    <a:pt x="765" y="1056"/>
                  </a:cubicBezTo>
                  <a:cubicBezTo>
                    <a:pt x="877" y="1056"/>
                    <a:pt x="1098" y="995"/>
                    <a:pt x="1134" y="553"/>
                  </a:cubicBezTo>
                  <a:lnTo>
                    <a:pt x="1134" y="553"/>
                  </a:lnTo>
                  <a:cubicBezTo>
                    <a:pt x="1134" y="553"/>
                    <a:pt x="781" y="587"/>
                    <a:pt x="678" y="781"/>
                  </a:cubicBezTo>
                  <a:cubicBezTo>
                    <a:pt x="650" y="684"/>
                    <a:pt x="610" y="598"/>
                    <a:pt x="553" y="513"/>
                  </a:cubicBezTo>
                  <a:cubicBezTo>
                    <a:pt x="729" y="188"/>
                    <a:pt x="200" y="1"/>
                    <a:pt x="20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0" name="Google Shape;1570;p38"/>
            <p:cNvSpPr/>
            <p:nvPr/>
          </p:nvSpPr>
          <p:spPr>
            <a:xfrm rot="941997">
              <a:off x="7155118" y="1088277"/>
              <a:ext cx="1306797" cy="226557"/>
            </a:xfrm>
            <a:custGeom>
              <a:avLst/>
              <a:gdLst/>
              <a:ahLst/>
              <a:cxnLst/>
              <a:rect l="l" t="t" r="r" b="b"/>
              <a:pathLst>
                <a:path w="12303" h="2133" extrusionOk="0">
                  <a:moveTo>
                    <a:pt x="81" y="0"/>
                  </a:moveTo>
                  <a:lnTo>
                    <a:pt x="81" y="0"/>
                  </a:lnTo>
                  <a:cubicBezTo>
                    <a:pt x="314" y="313"/>
                    <a:pt x="553" y="627"/>
                    <a:pt x="781" y="940"/>
                  </a:cubicBezTo>
                  <a:cubicBezTo>
                    <a:pt x="878" y="1071"/>
                    <a:pt x="872" y="1071"/>
                    <a:pt x="776" y="1190"/>
                  </a:cubicBezTo>
                  <a:cubicBezTo>
                    <a:pt x="519" y="1498"/>
                    <a:pt x="246" y="1783"/>
                    <a:pt x="1" y="2119"/>
                  </a:cubicBezTo>
                  <a:cubicBezTo>
                    <a:pt x="364" y="2122"/>
                    <a:pt x="726" y="2132"/>
                    <a:pt x="1088" y="2132"/>
                  </a:cubicBezTo>
                  <a:cubicBezTo>
                    <a:pt x="1424" y="2132"/>
                    <a:pt x="1760" y="2123"/>
                    <a:pt x="2097" y="2090"/>
                  </a:cubicBezTo>
                  <a:cubicBezTo>
                    <a:pt x="2165" y="2085"/>
                    <a:pt x="2245" y="2085"/>
                    <a:pt x="2319" y="2085"/>
                  </a:cubicBezTo>
                  <a:cubicBezTo>
                    <a:pt x="3179" y="2085"/>
                    <a:pt x="4038" y="2091"/>
                    <a:pt x="4899" y="2091"/>
                  </a:cubicBezTo>
                  <a:cubicBezTo>
                    <a:pt x="5651" y="2091"/>
                    <a:pt x="6405" y="2086"/>
                    <a:pt x="7160" y="2067"/>
                  </a:cubicBezTo>
                  <a:cubicBezTo>
                    <a:pt x="8817" y="2028"/>
                    <a:pt x="10480" y="2045"/>
                    <a:pt x="12137" y="2028"/>
                  </a:cubicBezTo>
                  <a:cubicBezTo>
                    <a:pt x="12183" y="2028"/>
                    <a:pt x="12234" y="2016"/>
                    <a:pt x="12280" y="2016"/>
                  </a:cubicBezTo>
                  <a:cubicBezTo>
                    <a:pt x="12092" y="1731"/>
                    <a:pt x="11864" y="1509"/>
                    <a:pt x="11659" y="1259"/>
                  </a:cubicBezTo>
                  <a:cubicBezTo>
                    <a:pt x="11545" y="1116"/>
                    <a:pt x="11539" y="1122"/>
                    <a:pt x="11659" y="974"/>
                  </a:cubicBezTo>
                  <a:cubicBezTo>
                    <a:pt x="11864" y="712"/>
                    <a:pt x="12109" y="496"/>
                    <a:pt x="12303" y="211"/>
                  </a:cubicBezTo>
                  <a:cubicBezTo>
                    <a:pt x="12115" y="205"/>
                    <a:pt x="11927" y="199"/>
                    <a:pt x="11733" y="199"/>
                  </a:cubicBezTo>
                  <a:cubicBezTo>
                    <a:pt x="10594" y="165"/>
                    <a:pt x="9455" y="177"/>
                    <a:pt x="8316" y="137"/>
                  </a:cubicBezTo>
                  <a:cubicBezTo>
                    <a:pt x="7800" y="119"/>
                    <a:pt x="7284" y="118"/>
                    <a:pt x="6769" y="118"/>
                  </a:cubicBezTo>
                  <a:cubicBezTo>
                    <a:pt x="6695" y="118"/>
                    <a:pt x="6621" y="118"/>
                    <a:pt x="6548" y="118"/>
                  </a:cubicBezTo>
                  <a:cubicBezTo>
                    <a:pt x="5958" y="118"/>
                    <a:pt x="5369" y="117"/>
                    <a:pt x="4779" y="91"/>
                  </a:cubicBezTo>
                  <a:cubicBezTo>
                    <a:pt x="3606" y="40"/>
                    <a:pt x="2410" y="74"/>
                    <a:pt x="1220" y="34"/>
                  </a:cubicBezTo>
                  <a:cubicBezTo>
                    <a:pt x="844" y="23"/>
                    <a:pt x="462" y="12"/>
                    <a:pt x="81"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1" name="Google Shape;1571;p38"/>
            <p:cNvSpPr/>
            <p:nvPr/>
          </p:nvSpPr>
          <p:spPr>
            <a:xfrm rot="941997">
              <a:off x="7080265" y="1316839"/>
              <a:ext cx="1390816" cy="45885"/>
            </a:xfrm>
            <a:custGeom>
              <a:avLst/>
              <a:gdLst/>
              <a:ahLst/>
              <a:cxnLst/>
              <a:rect l="l" t="t" r="r" b="b"/>
              <a:pathLst>
                <a:path w="13094" h="432" extrusionOk="0">
                  <a:moveTo>
                    <a:pt x="12763" y="0"/>
                  </a:moveTo>
                  <a:cubicBezTo>
                    <a:pt x="12697" y="24"/>
                    <a:pt x="12630" y="36"/>
                    <a:pt x="12564" y="36"/>
                  </a:cubicBezTo>
                  <a:cubicBezTo>
                    <a:pt x="12551" y="36"/>
                    <a:pt x="12537" y="35"/>
                    <a:pt x="12524" y="34"/>
                  </a:cubicBezTo>
                  <a:lnTo>
                    <a:pt x="11653" y="40"/>
                  </a:lnTo>
                  <a:cubicBezTo>
                    <a:pt x="8896" y="51"/>
                    <a:pt x="6134" y="91"/>
                    <a:pt x="3378" y="103"/>
                  </a:cubicBezTo>
                  <a:cubicBezTo>
                    <a:pt x="2415" y="108"/>
                    <a:pt x="1453" y="120"/>
                    <a:pt x="490" y="137"/>
                  </a:cubicBezTo>
                  <a:cubicBezTo>
                    <a:pt x="468" y="140"/>
                    <a:pt x="445" y="141"/>
                    <a:pt x="422" y="141"/>
                  </a:cubicBezTo>
                  <a:cubicBezTo>
                    <a:pt x="350" y="141"/>
                    <a:pt x="274" y="127"/>
                    <a:pt x="205" y="97"/>
                  </a:cubicBezTo>
                  <a:cubicBezTo>
                    <a:pt x="126" y="177"/>
                    <a:pt x="52" y="262"/>
                    <a:pt x="0" y="365"/>
                  </a:cubicBezTo>
                  <a:cubicBezTo>
                    <a:pt x="333" y="404"/>
                    <a:pt x="5300" y="432"/>
                    <a:pt x="9020" y="432"/>
                  </a:cubicBezTo>
                  <a:cubicBezTo>
                    <a:pt x="11228" y="432"/>
                    <a:pt x="12996" y="422"/>
                    <a:pt x="13094" y="399"/>
                  </a:cubicBezTo>
                  <a:cubicBezTo>
                    <a:pt x="13008" y="245"/>
                    <a:pt x="12894" y="108"/>
                    <a:pt x="12763"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2" name="Google Shape;1572;p38"/>
            <p:cNvSpPr/>
            <p:nvPr/>
          </p:nvSpPr>
          <p:spPr>
            <a:xfrm rot="941997">
              <a:off x="7174192" y="1054534"/>
              <a:ext cx="1375733" cy="43017"/>
            </a:xfrm>
            <a:custGeom>
              <a:avLst/>
              <a:gdLst/>
              <a:ahLst/>
              <a:cxnLst/>
              <a:rect l="l" t="t" r="r" b="b"/>
              <a:pathLst>
                <a:path w="12952" h="405" extrusionOk="0">
                  <a:moveTo>
                    <a:pt x="4710" y="0"/>
                  </a:moveTo>
                  <a:cubicBezTo>
                    <a:pt x="3213" y="0"/>
                    <a:pt x="1726" y="6"/>
                    <a:pt x="234" y="11"/>
                  </a:cubicBezTo>
                  <a:lnTo>
                    <a:pt x="132" y="11"/>
                  </a:lnTo>
                  <a:cubicBezTo>
                    <a:pt x="124" y="13"/>
                    <a:pt x="116" y="14"/>
                    <a:pt x="108" y="14"/>
                  </a:cubicBezTo>
                  <a:cubicBezTo>
                    <a:pt x="94" y="14"/>
                    <a:pt x="80" y="12"/>
                    <a:pt x="66" y="12"/>
                  </a:cubicBezTo>
                  <a:cubicBezTo>
                    <a:pt x="42" y="12"/>
                    <a:pt x="19" y="18"/>
                    <a:pt x="1" y="51"/>
                  </a:cubicBezTo>
                  <a:cubicBezTo>
                    <a:pt x="29" y="142"/>
                    <a:pt x="80" y="217"/>
                    <a:pt x="154" y="273"/>
                  </a:cubicBezTo>
                  <a:cubicBezTo>
                    <a:pt x="209" y="223"/>
                    <a:pt x="268" y="213"/>
                    <a:pt x="328" y="213"/>
                  </a:cubicBezTo>
                  <a:cubicBezTo>
                    <a:pt x="363" y="213"/>
                    <a:pt x="398" y="217"/>
                    <a:pt x="433" y="217"/>
                  </a:cubicBezTo>
                  <a:cubicBezTo>
                    <a:pt x="1415" y="217"/>
                    <a:pt x="2392" y="267"/>
                    <a:pt x="3372" y="267"/>
                  </a:cubicBezTo>
                  <a:cubicBezTo>
                    <a:pt x="3535" y="267"/>
                    <a:pt x="3698" y="265"/>
                    <a:pt x="3862" y="262"/>
                  </a:cubicBezTo>
                  <a:lnTo>
                    <a:pt x="3947" y="262"/>
                  </a:lnTo>
                  <a:cubicBezTo>
                    <a:pt x="5559" y="279"/>
                    <a:pt x="7171" y="296"/>
                    <a:pt x="8783" y="330"/>
                  </a:cubicBezTo>
                  <a:cubicBezTo>
                    <a:pt x="10001" y="353"/>
                    <a:pt x="11220" y="342"/>
                    <a:pt x="12439" y="359"/>
                  </a:cubicBezTo>
                  <a:cubicBezTo>
                    <a:pt x="12451" y="359"/>
                    <a:pt x="12464" y="359"/>
                    <a:pt x="12477" y="359"/>
                  </a:cubicBezTo>
                  <a:cubicBezTo>
                    <a:pt x="12536" y="359"/>
                    <a:pt x="12599" y="363"/>
                    <a:pt x="12655" y="404"/>
                  </a:cubicBezTo>
                  <a:cubicBezTo>
                    <a:pt x="12752" y="291"/>
                    <a:pt x="12872" y="194"/>
                    <a:pt x="12951" y="51"/>
                  </a:cubicBezTo>
                  <a:cubicBezTo>
                    <a:pt x="12920" y="20"/>
                    <a:pt x="12888" y="13"/>
                    <a:pt x="12857" y="13"/>
                  </a:cubicBezTo>
                  <a:cubicBezTo>
                    <a:pt x="12833" y="13"/>
                    <a:pt x="12809" y="17"/>
                    <a:pt x="12786" y="17"/>
                  </a:cubicBezTo>
                  <a:cubicBezTo>
                    <a:pt x="10092" y="6"/>
                    <a:pt x="7404" y="0"/>
                    <a:pt x="4710"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3" name="Google Shape;1573;p38"/>
            <p:cNvSpPr/>
            <p:nvPr/>
          </p:nvSpPr>
          <p:spPr>
            <a:xfrm rot="941997">
              <a:off x="7184666" y="1074267"/>
              <a:ext cx="1327935" cy="43336"/>
            </a:xfrm>
            <a:custGeom>
              <a:avLst/>
              <a:gdLst/>
              <a:ahLst/>
              <a:cxnLst/>
              <a:rect l="l" t="t" r="r" b="b"/>
              <a:pathLst>
                <a:path w="12502" h="408" extrusionOk="0">
                  <a:moveTo>
                    <a:pt x="174" y="0"/>
                  </a:moveTo>
                  <a:cubicBezTo>
                    <a:pt x="114" y="0"/>
                    <a:pt x="55" y="10"/>
                    <a:pt x="0" y="60"/>
                  </a:cubicBezTo>
                  <a:lnTo>
                    <a:pt x="97" y="197"/>
                  </a:lnTo>
                  <a:cubicBezTo>
                    <a:pt x="473" y="209"/>
                    <a:pt x="855" y="220"/>
                    <a:pt x="1236" y="237"/>
                  </a:cubicBezTo>
                  <a:cubicBezTo>
                    <a:pt x="2421" y="271"/>
                    <a:pt x="3605" y="237"/>
                    <a:pt x="4796" y="288"/>
                  </a:cubicBezTo>
                  <a:cubicBezTo>
                    <a:pt x="5388" y="314"/>
                    <a:pt x="5977" y="315"/>
                    <a:pt x="6566" y="315"/>
                  </a:cubicBezTo>
                  <a:cubicBezTo>
                    <a:pt x="6640" y="315"/>
                    <a:pt x="6713" y="315"/>
                    <a:pt x="6787" y="315"/>
                  </a:cubicBezTo>
                  <a:cubicBezTo>
                    <a:pt x="7302" y="315"/>
                    <a:pt x="7817" y="316"/>
                    <a:pt x="8332" y="334"/>
                  </a:cubicBezTo>
                  <a:cubicBezTo>
                    <a:pt x="9471" y="374"/>
                    <a:pt x="10610" y="362"/>
                    <a:pt x="11749" y="396"/>
                  </a:cubicBezTo>
                  <a:cubicBezTo>
                    <a:pt x="11937" y="402"/>
                    <a:pt x="12125" y="402"/>
                    <a:pt x="12319" y="408"/>
                  </a:cubicBezTo>
                  <a:cubicBezTo>
                    <a:pt x="12393" y="351"/>
                    <a:pt x="12456" y="277"/>
                    <a:pt x="12501" y="197"/>
                  </a:cubicBezTo>
                  <a:cubicBezTo>
                    <a:pt x="12433" y="140"/>
                    <a:pt x="12359" y="152"/>
                    <a:pt x="12279" y="146"/>
                  </a:cubicBezTo>
                  <a:cubicBezTo>
                    <a:pt x="11066" y="129"/>
                    <a:pt x="9847" y="140"/>
                    <a:pt x="8623" y="117"/>
                  </a:cubicBezTo>
                  <a:cubicBezTo>
                    <a:pt x="7017" y="83"/>
                    <a:pt x="5405" y="60"/>
                    <a:pt x="3793" y="49"/>
                  </a:cubicBezTo>
                  <a:lnTo>
                    <a:pt x="3708" y="49"/>
                  </a:lnTo>
                  <a:cubicBezTo>
                    <a:pt x="3533" y="53"/>
                    <a:pt x="3358" y="54"/>
                    <a:pt x="3184" y="54"/>
                  </a:cubicBezTo>
                  <a:cubicBezTo>
                    <a:pt x="2215" y="54"/>
                    <a:pt x="1249" y="8"/>
                    <a:pt x="279" y="4"/>
                  </a:cubicBezTo>
                  <a:cubicBezTo>
                    <a:pt x="244" y="4"/>
                    <a:pt x="209" y="0"/>
                    <a:pt x="174" y="0"/>
                  </a:cubicBezTo>
                  <a:close/>
                </a:path>
              </a:pathLst>
            </a:custGeom>
            <a:solidFill>
              <a:srgbClr val="F9E4C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4" name="Google Shape;1574;p38"/>
            <p:cNvSpPr/>
            <p:nvPr/>
          </p:nvSpPr>
          <p:spPr>
            <a:xfrm rot="941997">
              <a:off x="7109013" y="1297170"/>
              <a:ext cx="1333989" cy="33776"/>
            </a:xfrm>
            <a:custGeom>
              <a:avLst/>
              <a:gdLst/>
              <a:ahLst/>
              <a:cxnLst/>
              <a:rect l="l" t="t" r="r" b="b"/>
              <a:pathLst>
                <a:path w="12559" h="318" extrusionOk="0">
                  <a:moveTo>
                    <a:pt x="12416" y="1"/>
                  </a:moveTo>
                  <a:cubicBezTo>
                    <a:pt x="12370" y="6"/>
                    <a:pt x="12325" y="12"/>
                    <a:pt x="12273" y="12"/>
                  </a:cubicBezTo>
                  <a:cubicBezTo>
                    <a:pt x="10622" y="35"/>
                    <a:pt x="8959" y="12"/>
                    <a:pt x="7302" y="57"/>
                  </a:cubicBezTo>
                  <a:cubicBezTo>
                    <a:pt x="6607" y="75"/>
                    <a:pt x="5911" y="79"/>
                    <a:pt x="5215" y="79"/>
                  </a:cubicBezTo>
                  <a:cubicBezTo>
                    <a:pt x="4454" y="79"/>
                    <a:pt x="3693" y="74"/>
                    <a:pt x="2933" y="74"/>
                  </a:cubicBezTo>
                  <a:cubicBezTo>
                    <a:pt x="2775" y="74"/>
                    <a:pt x="2618" y="74"/>
                    <a:pt x="2461" y="75"/>
                  </a:cubicBezTo>
                  <a:cubicBezTo>
                    <a:pt x="2387" y="75"/>
                    <a:pt x="2313" y="75"/>
                    <a:pt x="2239" y="80"/>
                  </a:cubicBezTo>
                  <a:cubicBezTo>
                    <a:pt x="1912" y="112"/>
                    <a:pt x="1587" y="122"/>
                    <a:pt x="1262" y="122"/>
                  </a:cubicBezTo>
                  <a:cubicBezTo>
                    <a:pt x="889" y="122"/>
                    <a:pt x="517" y="109"/>
                    <a:pt x="143" y="103"/>
                  </a:cubicBezTo>
                  <a:cubicBezTo>
                    <a:pt x="86" y="149"/>
                    <a:pt x="34" y="206"/>
                    <a:pt x="0" y="274"/>
                  </a:cubicBezTo>
                  <a:cubicBezTo>
                    <a:pt x="69" y="304"/>
                    <a:pt x="142" y="318"/>
                    <a:pt x="215" y="318"/>
                  </a:cubicBezTo>
                  <a:cubicBezTo>
                    <a:pt x="238" y="318"/>
                    <a:pt x="262" y="317"/>
                    <a:pt x="285" y="314"/>
                  </a:cubicBezTo>
                  <a:cubicBezTo>
                    <a:pt x="1248" y="297"/>
                    <a:pt x="2210" y="285"/>
                    <a:pt x="3173" y="280"/>
                  </a:cubicBezTo>
                  <a:cubicBezTo>
                    <a:pt x="5929" y="268"/>
                    <a:pt x="8685" y="228"/>
                    <a:pt x="11448" y="217"/>
                  </a:cubicBezTo>
                  <a:lnTo>
                    <a:pt x="12319" y="211"/>
                  </a:lnTo>
                  <a:cubicBezTo>
                    <a:pt x="12332" y="212"/>
                    <a:pt x="12346" y="213"/>
                    <a:pt x="12359" y="213"/>
                  </a:cubicBezTo>
                  <a:cubicBezTo>
                    <a:pt x="12427" y="213"/>
                    <a:pt x="12496" y="201"/>
                    <a:pt x="12558" y="177"/>
                  </a:cubicBezTo>
                  <a:cubicBezTo>
                    <a:pt x="12530" y="109"/>
                    <a:pt x="12478" y="46"/>
                    <a:pt x="12416" y="1"/>
                  </a:cubicBezTo>
                  <a:close/>
                </a:path>
              </a:pathLst>
            </a:custGeom>
            <a:solidFill>
              <a:srgbClr val="F9E4C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174" name="Picture 173">
            <a:extLst>
              <a:ext uri="{FF2B5EF4-FFF2-40B4-BE49-F238E27FC236}">
                <a16:creationId xmlns="" xmlns:a16="http://schemas.microsoft.com/office/drawing/2014/main" xmlns:lc="http://schemas.openxmlformats.org/drawingml/2006/lockedCanvas" id="{1840D9D9-8D78-4EE8-8277-1301375CF6BC}"/>
              </a:ext>
            </a:extLst>
          </p:cNvPr>
          <p:cNvPicPr>
            <a:picLocks noChangeAspect="1"/>
          </p:cNvPicPr>
          <p:nvPr/>
        </p:nvPicPr>
        <p:blipFill rotWithShape="1">
          <a:blip r:embed="rId3"/>
          <a:srcRect t="31200" b="12998"/>
          <a:stretch/>
        </p:blipFill>
        <p:spPr>
          <a:xfrm>
            <a:off x="1204434" y="1427807"/>
            <a:ext cx="6735133" cy="2287887"/>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79"/>
        <p:cNvGrpSpPr/>
        <p:nvPr/>
      </p:nvGrpSpPr>
      <p:grpSpPr>
        <a:xfrm>
          <a:off x="0" y="0"/>
          <a:ext cx="0" cy="0"/>
          <a:chOff x="0" y="0"/>
          <a:chExt cx="0" cy="0"/>
        </a:xfrm>
      </p:grpSpPr>
      <p:sp>
        <p:nvSpPr>
          <p:cNvPr id="1580" name="Google Shape;1580;p39"/>
          <p:cNvSpPr txBox="1">
            <a:spLocks noGrp="1"/>
          </p:cNvSpPr>
          <p:nvPr>
            <p:ph type="subTitle" idx="1"/>
          </p:nvPr>
        </p:nvSpPr>
        <p:spPr>
          <a:xfrm>
            <a:off x="3286050" y="418800"/>
            <a:ext cx="2571900" cy="4941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400"/>
              <a:buNone/>
            </a:pPr>
            <a:r>
              <a:rPr lang="en" sz="1600" b="1" u="sng">
                <a:solidFill>
                  <a:srgbClr val="000000"/>
                </a:solidFill>
                <a:latin typeface="Times New Roman"/>
                <a:ea typeface="Times New Roman"/>
                <a:cs typeface="Times New Roman"/>
                <a:sym typeface="Times New Roman"/>
              </a:rPr>
              <a:t>DFD LEVEL - 1</a:t>
            </a:r>
            <a:endParaRPr sz="1600" b="1" u="sng">
              <a:solidFill>
                <a:srgbClr val="000000"/>
              </a:solidFill>
              <a:latin typeface="Times New Roman"/>
              <a:ea typeface="Times New Roman"/>
              <a:cs typeface="Times New Roman"/>
              <a:sym typeface="Times New Roman"/>
            </a:endParaRPr>
          </a:p>
        </p:txBody>
      </p:sp>
      <p:grpSp>
        <p:nvGrpSpPr>
          <p:cNvPr id="1581" name="Google Shape;1581;p39"/>
          <p:cNvGrpSpPr/>
          <p:nvPr/>
        </p:nvGrpSpPr>
        <p:grpSpPr>
          <a:xfrm>
            <a:off x="7200850" y="212780"/>
            <a:ext cx="1430082" cy="1211190"/>
            <a:chOff x="7100000" y="338855"/>
            <a:chExt cx="1430082" cy="1211190"/>
          </a:xfrm>
        </p:grpSpPr>
        <p:sp>
          <p:nvSpPr>
            <p:cNvPr id="1582" name="Google Shape;1582;p39"/>
            <p:cNvSpPr/>
            <p:nvPr/>
          </p:nvSpPr>
          <p:spPr>
            <a:xfrm rot="-2046389">
              <a:off x="7635411" y="428828"/>
              <a:ext cx="494531" cy="828137"/>
            </a:xfrm>
            <a:custGeom>
              <a:avLst/>
              <a:gdLst/>
              <a:ahLst/>
              <a:cxnLst/>
              <a:rect l="l" t="t" r="r" b="b"/>
              <a:pathLst>
                <a:path w="1134" h="1899" extrusionOk="0">
                  <a:moveTo>
                    <a:pt x="200" y="0"/>
                  </a:moveTo>
                  <a:lnTo>
                    <a:pt x="200" y="0"/>
                  </a:lnTo>
                  <a:cubicBezTo>
                    <a:pt x="101" y="577"/>
                    <a:pt x="478" y="587"/>
                    <a:pt x="506" y="587"/>
                  </a:cubicBezTo>
                  <a:cubicBezTo>
                    <a:pt x="507" y="587"/>
                    <a:pt x="507" y="587"/>
                    <a:pt x="507" y="587"/>
                  </a:cubicBezTo>
                  <a:cubicBezTo>
                    <a:pt x="547" y="661"/>
                    <a:pt x="581" y="735"/>
                    <a:pt x="604" y="815"/>
                  </a:cubicBezTo>
                  <a:cubicBezTo>
                    <a:pt x="545" y="766"/>
                    <a:pt x="467" y="749"/>
                    <a:pt x="388" y="749"/>
                  </a:cubicBezTo>
                  <a:cubicBezTo>
                    <a:pt x="231" y="749"/>
                    <a:pt x="74" y="815"/>
                    <a:pt x="74" y="815"/>
                  </a:cubicBezTo>
                  <a:cubicBezTo>
                    <a:pt x="229" y="1062"/>
                    <a:pt x="380" y="1128"/>
                    <a:pt x="494" y="1128"/>
                  </a:cubicBezTo>
                  <a:cubicBezTo>
                    <a:pt x="556" y="1128"/>
                    <a:pt x="608" y="1108"/>
                    <a:pt x="644" y="1088"/>
                  </a:cubicBezTo>
                  <a:lnTo>
                    <a:pt x="644" y="1162"/>
                  </a:lnTo>
                  <a:cubicBezTo>
                    <a:pt x="632" y="1271"/>
                    <a:pt x="604" y="1379"/>
                    <a:pt x="558" y="1481"/>
                  </a:cubicBezTo>
                  <a:cubicBezTo>
                    <a:pt x="536" y="1504"/>
                    <a:pt x="513" y="1527"/>
                    <a:pt x="501" y="1555"/>
                  </a:cubicBezTo>
                  <a:cubicBezTo>
                    <a:pt x="479" y="1271"/>
                    <a:pt x="0" y="1259"/>
                    <a:pt x="0" y="1259"/>
                  </a:cubicBezTo>
                  <a:lnTo>
                    <a:pt x="0" y="1259"/>
                  </a:lnTo>
                  <a:cubicBezTo>
                    <a:pt x="57" y="1675"/>
                    <a:pt x="262" y="1738"/>
                    <a:pt x="382" y="1738"/>
                  </a:cubicBezTo>
                  <a:cubicBezTo>
                    <a:pt x="353" y="1766"/>
                    <a:pt x="325" y="1800"/>
                    <a:pt x="296" y="1829"/>
                  </a:cubicBezTo>
                  <a:cubicBezTo>
                    <a:pt x="273" y="1852"/>
                    <a:pt x="300" y="1899"/>
                    <a:pt x="332" y="1899"/>
                  </a:cubicBezTo>
                  <a:cubicBezTo>
                    <a:pt x="339" y="1899"/>
                    <a:pt x="346" y="1896"/>
                    <a:pt x="353" y="1891"/>
                  </a:cubicBezTo>
                  <a:cubicBezTo>
                    <a:pt x="410" y="1851"/>
                    <a:pt x="462" y="1806"/>
                    <a:pt x="501" y="1749"/>
                  </a:cubicBezTo>
                  <a:cubicBezTo>
                    <a:pt x="533" y="1766"/>
                    <a:pt x="589" y="1789"/>
                    <a:pt x="657" y="1789"/>
                  </a:cubicBezTo>
                  <a:cubicBezTo>
                    <a:pt x="773" y="1789"/>
                    <a:pt x="928" y="1723"/>
                    <a:pt x="1071" y="1447"/>
                  </a:cubicBezTo>
                  <a:cubicBezTo>
                    <a:pt x="994" y="1423"/>
                    <a:pt x="913" y="1411"/>
                    <a:pt x="830" y="1411"/>
                  </a:cubicBezTo>
                  <a:cubicBezTo>
                    <a:pt x="778" y="1411"/>
                    <a:pt x="725" y="1416"/>
                    <a:pt x="672" y="1424"/>
                  </a:cubicBezTo>
                  <a:cubicBezTo>
                    <a:pt x="707" y="1339"/>
                    <a:pt x="724" y="1248"/>
                    <a:pt x="729" y="1157"/>
                  </a:cubicBezTo>
                  <a:cubicBezTo>
                    <a:pt x="729" y="1117"/>
                    <a:pt x="729" y="1088"/>
                    <a:pt x="729" y="1054"/>
                  </a:cubicBezTo>
                  <a:cubicBezTo>
                    <a:pt x="739" y="1055"/>
                    <a:pt x="751" y="1056"/>
                    <a:pt x="765" y="1056"/>
                  </a:cubicBezTo>
                  <a:cubicBezTo>
                    <a:pt x="877" y="1056"/>
                    <a:pt x="1098" y="995"/>
                    <a:pt x="1134" y="553"/>
                  </a:cubicBezTo>
                  <a:lnTo>
                    <a:pt x="1134" y="553"/>
                  </a:lnTo>
                  <a:cubicBezTo>
                    <a:pt x="1134" y="553"/>
                    <a:pt x="781" y="587"/>
                    <a:pt x="678" y="781"/>
                  </a:cubicBezTo>
                  <a:cubicBezTo>
                    <a:pt x="650" y="684"/>
                    <a:pt x="610" y="598"/>
                    <a:pt x="553" y="513"/>
                  </a:cubicBezTo>
                  <a:cubicBezTo>
                    <a:pt x="729" y="188"/>
                    <a:pt x="200" y="1"/>
                    <a:pt x="20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3" name="Google Shape;1583;p39"/>
            <p:cNvSpPr/>
            <p:nvPr/>
          </p:nvSpPr>
          <p:spPr>
            <a:xfrm rot="-2046389">
              <a:off x="7657946" y="406284"/>
              <a:ext cx="494531" cy="828137"/>
            </a:xfrm>
            <a:custGeom>
              <a:avLst/>
              <a:gdLst/>
              <a:ahLst/>
              <a:cxnLst/>
              <a:rect l="l" t="t" r="r" b="b"/>
              <a:pathLst>
                <a:path w="1134" h="1899" extrusionOk="0">
                  <a:moveTo>
                    <a:pt x="200" y="0"/>
                  </a:moveTo>
                  <a:lnTo>
                    <a:pt x="200" y="0"/>
                  </a:lnTo>
                  <a:cubicBezTo>
                    <a:pt x="101" y="577"/>
                    <a:pt x="478" y="587"/>
                    <a:pt x="506" y="587"/>
                  </a:cubicBezTo>
                  <a:cubicBezTo>
                    <a:pt x="507" y="587"/>
                    <a:pt x="507" y="587"/>
                    <a:pt x="507" y="587"/>
                  </a:cubicBezTo>
                  <a:cubicBezTo>
                    <a:pt x="547" y="661"/>
                    <a:pt x="581" y="735"/>
                    <a:pt x="604" y="815"/>
                  </a:cubicBezTo>
                  <a:cubicBezTo>
                    <a:pt x="545" y="766"/>
                    <a:pt x="467" y="749"/>
                    <a:pt x="388" y="749"/>
                  </a:cubicBezTo>
                  <a:cubicBezTo>
                    <a:pt x="231" y="749"/>
                    <a:pt x="74" y="815"/>
                    <a:pt x="74" y="815"/>
                  </a:cubicBezTo>
                  <a:cubicBezTo>
                    <a:pt x="229" y="1062"/>
                    <a:pt x="380" y="1128"/>
                    <a:pt x="494" y="1128"/>
                  </a:cubicBezTo>
                  <a:cubicBezTo>
                    <a:pt x="556" y="1128"/>
                    <a:pt x="608" y="1108"/>
                    <a:pt x="644" y="1088"/>
                  </a:cubicBezTo>
                  <a:lnTo>
                    <a:pt x="644" y="1162"/>
                  </a:lnTo>
                  <a:cubicBezTo>
                    <a:pt x="632" y="1271"/>
                    <a:pt x="604" y="1379"/>
                    <a:pt x="558" y="1481"/>
                  </a:cubicBezTo>
                  <a:cubicBezTo>
                    <a:pt x="536" y="1504"/>
                    <a:pt x="513" y="1527"/>
                    <a:pt x="501" y="1555"/>
                  </a:cubicBezTo>
                  <a:cubicBezTo>
                    <a:pt x="479" y="1271"/>
                    <a:pt x="0" y="1259"/>
                    <a:pt x="0" y="1259"/>
                  </a:cubicBezTo>
                  <a:lnTo>
                    <a:pt x="0" y="1259"/>
                  </a:lnTo>
                  <a:cubicBezTo>
                    <a:pt x="57" y="1675"/>
                    <a:pt x="262" y="1738"/>
                    <a:pt x="382" y="1738"/>
                  </a:cubicBezTo>
                  <a:cubicBezTo>
                    <a:pt x="353" y="1766"/>
                    <a:pt x="325" y="1800"/>
                    <a:pt x="296" y="1829"/>
                  </a:cubicBezTo>
                  <a:cubicBezTo>
                    <a:pt x="273" y="1852"/>
                    <a:pt x="300" y="1899"/>
                    <a:pt x="332" y="1899"/>
                  </a:cubicBezTo>
                  <a:cubicBezTo>
                    <a:pt x="339" y="1899"/>
                    <a:pt x="346" y="1896"/>
                    <a:pt x="353" y="1891"/>
                  </a:cubicBezTo>
                  <a:cubicBezTo>
                    <a:pt x="410" y="1851"/>
                    <a:pt x="462" y="1806"/>
                    <a:pt x="501" y="1749"/>
                  </a:cubicBezTo>
                  <a:cubicBezTo>
                    <a:pt x="533" y="1766"/>
                    <a:pt x="589" y="1789"/>
                    <a:pt x="657" y="1789"/>
                  </a:cubicBezTo>
                  <a:cubicBezTo>
                    <a:pt x="773" y="1789"/>
                    <a:pt x="928" y="1723"/>
                    <a:pt x="1071" y="1447"/>
                  </a:cubicBezTo>
                  <a:cubicBezTo>
                    <a:pt x="994" y="1423"/>
                    <a:pt x="913" y="1411"/>
                    <a:pt x="830" y="1411"/>
                  </a:cubicBezTo>
                  <a:cubicBezTo>
                    <a:pt x="778" y="1411"/>
                    <a:pt x="725" y="1416"/>
                    <a:pt x="672" y="1424"/>
                  </a:cubicBezTo>
                  <a:cubicBezTo>
                    <a:pt x="707" y="1339"/>
                    <a:pt x="724" y="1248"/>
                    <a:pt x="729" y="1157"/>
                  </a:cubicBezTo>
                  <a:cubicBezTo>
                    <a:pt x="729" y="1117"/>
                    <a:pt x="729" y="1088"/>
                    <a:pt x="729" y="1054"/>
                  </a:cubicBezTo>
                  <a:cubicBezTo>
                    <a:pt x="739" y="1055"/>
                    <a:pt x="751" y="1056"/>
                    <a:pt x="765" y="1056"/>
                  </a:cubicBezTo>
                  <a:cubicBezTo>
                    <a:pt x="877" y="1056"/>
                    <a:pt x="1098" y="995"/>
                    <a:pt x="1134" y="553"/>
                  </a:cubicBezTo>
                  <a:lnTo>
                    <a:pt x="1134" y="553"/>
                  </a:lnTo>
                  <a:cubicBezTo>
                    <a:pt x="1134" y="553"/>
                    <a:pt x="781" y="587"/>
                    <a:pt x="678" y="781"/>
                  </a:cubicBezTo>
                  <a:cubicBezTo>
                    <a:pt x="650" y="684"/>
                    <a:pt x="610" y="598"/>
                    <a:pt x="553" y="513"/>
                  </a:cubicBezTo>
                  <a:cubicBezTo>
                    <a:pt x="729" y="188"/>
                    <a:pt x="200" y="1"/>
                    <a:pt x="20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4" name="Google Shape;1584;p39"/>
            <p:cNvSpPr/>
            <p:nvPr/>
          </p:nvSpPr>
          <p:spPr>
            <a:xfrm rot="941997">
              <a:off x="7155118" y="1088277"/>
              <a:ext cx="1306797" cy="226557"/>
            </a:xfrm>
            <a:custGeom>
              <a:avLst/>
              <a:gdLst/>
              <a:ahLst/>
              <a:cxnLst/>
              <a:rect l="l" t="t" r="r" b="b"/>
              <a:pathLst>
                <a:path w="12303" h="2133" extrusionOk="0">
                  <a:moveTo>
                    <a:pt x="81" y="0"/>
                  </a:moveTo>
                  <a:lnTo>
                    <a:pt x="81" y="0"/>
                  </a:lnTo>
                  <a:cubicBezTo>
                    <a:pt x="314" y="313"/>
                    <a:pt x="553" y="627"/>
                    <a:pt x="781" y="940"/>
                  </a:cubicBezTo>
                  <a:cubicBezTo>
                    <a:pt x="878" y="1071"/>
                    <a:pt x="872" y="1071"/>
                    <a:pt x="776" y="1190"/>
                  </a:cubicBezTo>
                  <a:cubicBezTo>
                    <a:pt x="519" y="1498"/>
                    <a:pt x="246" y="1783"/>
                    <a:pt x="1" y="2119"/>
                  </a:cubicBezTo>
                  <a:cubicBezTo>
                    <a:pt x="364" y="2122"/>
                    <a:pt x="726" y="2132"/>
                    <a:pt x="1088" y="2132"/>
                  </a:cubicBezTo>
                  <a:cubicBezTo>
                    <a:pt x="1424" y="2132"/>
                    <a:pt x="1760" y="2123"/>
                    <a:pt x="2097" y="2090"/>
                  </a:cubicBezTo>
                  <a:cubicBezTo>
                    <a:pt x="2165" y="2085"/>
                    <a:pt x="2245" y="2085"/>
                    <a:pt x="2319" y="2085"/>
                  </a:cubicBezTo>
                  <a:cubicBezTo>
                    <a:pt x="3179" y="2085"/>
                    <a:pt x="4038" y="2091"/>
                    <a:pt x="4899" y="2091"/>
                  </a:cubicBezTo>
                  <a:cubicBezTo>
                    <a:pt x="5651" y="2091"/>
                    <a:pt x="6405" y="2086"/>
                    <a:pt x="7160" y="2067"/>
                  </a:cubicBezTo>
                  <a:cubicBezTo>
                    <a:pt x="8817" y="2028"/>
                    <a:pt x="10480" y="2045"/>
                    <a:pt x="12137" y="2028"/>
                  </a:cubicBezTo>
                  <a:cubicBezTo>
                    <a:pt x="12183" y="2028"/>
                    <a:pt x="12234" y="2016"/>
                    <a:pt x="12280" y="2016"/>
                  </a:cubicBezTo>
                  <a:cubicBezTo>
                    <a:pt x="12092" y="1731"/>
                    <a:pt x="11864" y="1509"/>
                    <a:pt x="11659" y="1259"/>
                  </a:cubicBezTo>
                  <a:cubicBezTo>
                    <a:pt x="11545" y="1116"/>
                    <a:pt x="11539" y="1122"/>
                    <a:pt x="11659" y="974"/>
                  </a:cubicBezTo>
                  <a:cubicBezTo>
                    <a:pt x="11864" y="712"/>
                    <a:pt x="12109" y="496"/>
                    <a:pt x="12303" y="211"/>
                  </a:cubicBezTo>
                  <a:cubicBezTo>
                    <a:pt x="12115" y="205"/>
                    <a:pt x="11927" y="199"/>
                    <a:pt x="11733" y="199"/>
                  </a:cubicBezTo>
                  <a:cubicBezTo>
                    <a:pt x="10594" y="165"/>
                    <a:pt x="9455" y="177"/>
                    <a:pt x="8316" y="137"/>
                  </a:cubicBezTo>
                  <a:cubicBezTo>
                    <a:pt x="7800" y="119"/>
                    <a:pt x="7284" y="118"/>
                    <a:pt x="6769" y="118"/>
                  </a:cubicBezTo>
                  <a:cubicBezTo>
                    <a:pt x="6695" y="118"/>
                    <a:pt x="6621" y="118"/>
                    <a:pt x="6548" y="118"/>
                  </a:cubicBezTo>
                  <a:cubicBezTo>
                    <a:pt x="5958" y="118"/>
                    <a:pt x="5369" y="117"/>
                    <a:pt x="4779" y="91"/>
                  </a:cubicBezTo>
                  <a:cubicBezTo>
                    <a:pt x="3606" y="40"/>
                    <a:pt x="2410" y="74"/>
                    <a:pt x="1220" y="34"/>
                  </a:cubicBezTo>
                  <a:cubicBezTo>
                    <a:pt x="844" y="23"/>
                    <a:pt x="462" y="12"/>
                    <a:pt x="81"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5" name="Google Shape;1585;p39"/>
            <p:cNvSpPr/>
            <p:nvPr/>
          </p:nvSpPr>
          <p:spPr>
            <a:xfrm rot="941997">
              <a:off x="7080265" y="1316839"/>
              <a:ext cx="1390816" cy="45885"/>
            </a:xfrm>
            <a:custGeom>
              <a:avLst/>
              <a:gdLst/>
              <a:ahLst/>
              <a:cxnLst/>
              <a:rect l="l" t="t" r="r" b="b"/>
              <a:pathLst>
                <a:path w="13094" h="432" extrusionOk="0">
                  <a:moveTo>
                    <a:pt x="12763" y="0"/>
                  </a:moveTo>
                  <a:cubicBezTo>
                    <a:pt x="12697" y="24"/>
                    <a:pt x="12630" y="36"/>
                    <a:pt x="12564" y="36"/>
                  </a:cubicBezTo>
                  <a:cubicBezTo>
                    <a:pt x="12551" y="36"/>
                    <a:pt x="12537" y="35"/>
                    <a:pt x="12524" y="34"/>
                  </a:cubicBezTo>
                  <a:lnTo>
                    <a:pt x="11653" y="40"/>
                  </a:lnTo>
                  <a:cubicBezTo>
                    <a:pt x="8896" y="51"/>
                    <a:pt x="6134" y="91"/>
                    <a:pt x="3378" y="103"/>
                  </a:cubicBezTo>
                  <a:cubicBezTo>
                    <a:pt x="2415" y="108"/>
                    <a:pt x="1453" y="120"/>
                    <a:pt x="490" y="137"/>
                  </a:cubicBezTo>
                  <a:cubicBezTo>
                    <a:pt x="468" y="140"/>
                    <a:pt x="445" y="141"/>
                    <a:pt x="422" y="141"/>
                  </a:cubicBezTo>
                  <a:cubicBezTo>
                    <a:pt x="350" y="141"/>
                    <a:pt x="274" y="127"/>
                    <a:pt x="205" y="97"/>
                  </a:cubicBezTo>
                  <a:cubicBezTo>
                    <a:pt x="126" y="177"/>
                    <a:pt x="52" y="262"/>
                    <a:pt x="0" y="365"/>
                  </a:cubicBezTo>
                  <a:cubicBezTo>
                    <a:pt x="333" y="404"/>
                    <a:pt x="5300" y="432"/>
                    <a:pt x="9020" y="432"/>
                  </a:cubicBezTo>
                  <a:cubicBezTo>
                    <a:pt x="11228" y="432"/>
                    <a:pt x="12996" y="422"/>
                    <a:pt x="13094" y="399"/>
                  </a:cubicBezTo>
                  <a:cubicBezTo>
                    <a:pt x="13008" y="245"/>
                    <a:pt x="12894" y="108"/>
                    <a:pt x="12763"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6" name="Google Shape;1586;p39"/>
            <p:cNvSpPr/>
            <p:nvPr/>
          </p:nvSpPr>
          <p:spPr>
            <a:xfrm rot="941997">
              <a:off x="7174192" y="1054534"/>
              <a:ext cx="1375733" cy="43017"/>
            </a:xfrm>
            <a:custGeom>
              <a:avLst/>
              <a:gdLst/>
              <a:ahLst/>
              <a:cxnLst/>
              <a:rect l="l" t="t" r="r" b="b"/>
              <a:pathLst>
                <a:path w="12952" h="405" extrusionOk="0">
                  <a:moveTo>
                    <a:pt x="4710" y="0"/>
                  </a:moveTo>
                  <a:cubicBezTo>
                    <a:pt x="3213" y="0"/>
                    <a:pt x="1726" y="6"/>
                    <a:pt x="234" y="11"/>
                  </a:cubicBezTo>
                  <a:lnTo>
                    <a:pt x="132" y="11"/>
                  </a:lnTo>
                  <a:cubicBezTo>
                    <a:pt x="124" y="13"/>
                    <a:pt x="116" y="14"/>
                    <a:pt x="108" y="14"/>
                  </a:cubicBezTo>
                  <a:cubicBezTo>
                    <a:pt x="94" y="14"/>
                    <a:pt x="80" y="12"/>
                    <a:pt x="66" y="12"/>
                  </a:cubicBezTo>
                  <a:cubicBezTo>
                    <a:pt x="42" y="12"/>
                    <a:pt x="19" y="18"/>
                    <a:pt x="1" y="51"/>
                  </a:cubicBezTo>
                  <a:cubicBezTo>
                    <a:pt x="29" y="142"/>
                    <a:pt x="80" y="217"/>
                    <a:pt x="154" y="273"/>
                  </a:cubicBezTo>
                  <a:cubicBezTo>
                    <a:pt x="209" y="223"/>
                    <a:pt x="268" y="213"/>
                    <a:pt x="328" y="213"/>
                  </a:cubicBezTo>
                  <a:cubicBezTo>
                    <a:pt x="363" y="213"/>
                    <a:pt x="398" y="217"/>
                    <a:pt x="433" y="217"/>
                  </a:cubicBezTo>
                  <a:cubicBezTo>
                    <a:pt x="1415" y="217"/>
                    <a:pt x="2392" y="267"/>
                    <a:pt x="3372" y="267"/>
                  </a:cubicBezTo>
                  <a:cubicBezTo>
                    <a:pt x="3535" y="267"/>
                    <a:pt x="3698" y="265"/>
                    <a:pt x="3862" y="262"/>
                  </a:cubicBezTo>
                  <a:lnTo>
                    <a:pt x="3947" y="262"/>
                  </a:lnTo>
                  <a:cubicBezTo>
                    <a:pt x="5559" y="279"/>
                    <a:pt x="7171" y="296"/>
                    <a:pt x="8783" y="330"/>
                  </a:cubicBezTo>
                  <a:cubicBezTo>
                    <a:pt x="10001" y="353"/>
                    <a:pt x="11220" y="342"/>
                    <a:pt x="12439" y="359"/>
                  </a:cubicBezTo>
                  <a:cubicBezTo>
                    <a:pt x="12451" y="359"/>
                    <a:pt x="12464" y="359"/>
                    <a:pt x="12477" y="359"/>
                  </a:cubicBezTo>
                  <a:cubicBezTo>
                    <a:pt x="12536" y="359"/>
                    <a:pt x="12599" y="363"/>
                    <a:pt x="12655" y="404"/>
                  </a:cubicBezTo>
                  <a:cubicBezTo>
                    <a:pt x="12752" y="291"/>
                    <a:pt x="12872" y="194"/>
                    <a:pt x="12951" y="51"/>
                  </a:cubicBezTo>
                  <a:cubicBezTo>
                    <a:pt x="12920" y="20"/>
                    <a:pt x="12888" y="13"/>
                    <a:pt x="12857" y="13"/>
                  </a:cubicBezTo>
                  <a:cubicBezTo>
                    <a:pt x="12833" y="13"/>
                    <a:pt x="12809" y="17"/>
                    <a:pt x="12786" y="17"/>
                  </a:cubicBezTo>
                  <a:cubicBezTo>
                    <a:pt x="10092" y="6"/>
                    <a:pt x="7404" y="0"/>
                    <a:pt x="4710"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7" name="Google Shape;1587;p39"/>
            <p:cNvSpPr/>
            <p:nvPr/>
          </p:nvSpPr>
          <p:spPr>
            <a:xfrm rot="941997">
              <a:off x="7184666" y="1074267"/>
              <a:ext cx="1327935" cy="43336"/>
            </a:xfrm>
            <a:custGeom>
              <a:avLst/>
              <a:gdLst/>
              <a:ahLst/>
              <a:cxnLst/>
              <a:rect l="l" t="t" r="r" b="b"/>
              <a:pathLst>
                <a:path w="12502" h="408" extrusionOk="0">
                  <a:moveTo>
                    <a:pt x="174" y="0"/>
                  </a:moveTo>
                  <a:cubicBezTo>
                    <a:pt x="114" y="0"/>
                    <a:pt x="55" y="10"/>
                    <a:pt x="0" y="60"/>
                  </a:cubicBezTo>
                  <a:lnTo>
                    <a:pt x="97" y="197"/>
                  </a:lnTo>
                  <a:cubicBezTo>
                    <a:pt x="473" y="209"/>
                    <a:pt x="855" y="220"/>
                    <a:pt x="1236" y="237"/>
                  </a:cubicBezTo>
                  <a:cubicBezTo>
                    <a:pt x="2421" y="271"/>
                    <a:pt x="3605" y="237"/>
                    <a:pt x="4796" y="288"/>
                  </a:cubicBezTo>
                  <a:cubicBezTo>
                    <a:pt x="5388" y="314"/>
                    <a:pt x="5977" y="315"/>
                    <a:pt x="6566" y="315"/>
                  </a:cubicBezTo>
                  <a:cubicBezTo>
                    <a:pt x="6640" y="315"/>
                    <a:pt x="6713" y="315"/>
                    <a:pt x="6787" y="315"/>
                  </a:cubicBezTo>
                  <a:cubicBezTo>
                    <a:pt x="7302" y="315"/>
                    <a:pt x="7817" y="316"/>
                    <a:pt x="8332" y="334"/>
                  </a:cubicBezTo>
                  <a:cubicBezTo>
                    <a:pt x="9471" y="374"/>
                    <a:pt x="10610" y="362"/>
                    <a:pt x="11749" y="396"/>
                  </a:cubicBezTo>
                  <a:cubicBezTo>
                    <a:pt x="11937" y="402"/>
                    <a:pt x="12125" y="402"/>
                    <a:pt x="12319" y="408"/>
                  </a:cubicBezTo>
                  <a:cubicBezTo>
                    <a:pt x="12393" y="351"/>
                    <a:pt x="12456" y="277"/>
                    <a:pt x="12501" y="197"/>
                  </a:cubicBezTo>
                  <a:cubicBezTo>
                    <a:pt x="12433" y="140"/>
                    <a:pt x="12359" y="152"/>
                    <a:pt x="12279" y="146"/>
                  </a:cubicBezTo>
                  <a:cubicBezTo>
                    <a:pt x="11066" y="129"/>
                    <a:pt x="9847" y="140"/>
                    <a:pt x="8623" y="117"/>
                  </a:cubicBezTo>
                  <a:cubicBezTo>
                    <a:pt x="7017" y="83"/>
                    <a:pt x="5405" y="60"/>
                    <a:pt x="3793" y="49"/>
                  </a:cubicBezTo>
                  <a:lnTo>
                    <a:pt x="3708" y="49"/>
                  </a:lnTo>
                  <a:cubicBezTo>
                    <a:pt x="3533" y="53"/>
                    <a:pt x="3358" y="54"/>
                    <a:pt x="3184" y="54"/>
                  </a:cubicBezTo>
                  <a:cubicBezTo>
                    <a:pt x="2215" y="54"/>
                    <a:pt x="1249" y="8"/>
                    <a:pt x="279" y="4"/>
                  </a:cubicBezTo>
                  <a:cubicBezTo>
                    <a:pt x="244" y="4"/>
                    <a:pt x="209" y="0"/>
                    <a:pt x="174" y="0"/>
                  </a:cubicBezTo>
                  <a:close/>
                </a:path>
              </a:pathLst>
            </a:custGeom>
            <a:solidFill>
              <a:srgbClr val="F9E4C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8" name="Google Shape;1588;p39"/>
            <p:cNvSpPr/>
            <p:nvPr/>
          </p:nvSpPr>
          <p:spPr>
            <a:xfrm rot="941997">
              <a:off x="7109013" y="1297170"/>
              <a:ext cx="1333989" cy="33776"/>
            </a:xfrm>
            <a:custGeom>
              <a:avLst/>
              <a:gdLst/>
              <a:ahLst/>
              <a:cxnLst/>
              <a:rect l="l" t="t" r="r" b="b"/>
              <a:pathLst>
                <a:path w="12559" h="318" extrusionOk="0">
                  <a:moveTo>
                    <a:pt x="12416" y="1"/>
                  </a:moveTo>
                  <a:cubicBezTo>
                    <a:pt x="12370" y="6"/>
                    <a:pt x="12325" y="12"/>
                    <a:pt x="12273" y="12"/>
                  </a:cubicBezTo>
                  <a:cubicBezTo>
                    <a:pt x="10622" y="35"/>
                    <a:pt x="8959" y="12"/>
                    <a:pt x="7302" y="57"/>
                  </a:cubicBezTo>
                  <a:cubicBezTo>
                    <a:pt x="6607" y="75"/>
                    <a:pt x="5911" y="79"/>
                    <a:pt x="5215" y="79"/>
                  </a:cubicBezTo>
                  <a:cubicBezTo>
                    <a:pt x="4454" y="79"/>
                    <a:pt x="3693" y="74"/>
                    <a:pt x="2933" y="74"/>
                  </a:cubicBezTo>
                  <a:cubicBezTo>
                    <a:pt x="2775" y="74"/>
                    <a:pt x="2618" y="74"/>
                    <a:pt x="2461" y="75"/>
                  </a:cubicBezTo>
                  <a:cubicBezTo>
                    <a:pt x="2387" y="75"/>
                    <a:pt x="2313" y="75"/>
                    <a:pt x="2239" y="80"/>
                  </a:cubicBezTo>
                  <a:cubicBezTo>
                    <a:pt x="1912" y="112"/>
                    <a:pt x="1587" y="122"/>
                    <a:pt x="1262" y="122"/>
                  </a:cubicBezTo>
                  <a:cubicBezTo>
                    <a:pt x="889" y="122"/>
                    <a:pt x="517" y="109"/>
                    <a:pt x="143" y="103"/>
                  </a:cubicBezTo>
                  <a:cubicBezTo>
                    <a:pt x="86" y="149"/>
                    <a:pt x="34" y="206"/>
                    <a:pt x="0" y="274"/>
                  </a:cubicBezTo>
                  <a:cubicBezTo>
                    <a:pt x="69" y="304"/>
                    <a:pt x="142" y="318"/>
                    <a:pt x="215" y="318"/>
                  </a:cubicBezTo>
                  <a:cubicBezTo>
                    <a:pt x="238" y="318"/>
                    <a:pt x="262" y="317"/>
                    <a:pt x="285" y="314"/>
                  </a:cubicBezTo>
                  <a:cubicBezTo>
                    <a:pt x="1248" y="297"/>
                    <a:pt x="2210" y="285"/>
                    <a:pt x="3173" y="280"/>
                  </a:cubicBezTo>
                  <a:cubicBezTo>
                    <a:pt x="5929" y="268"/>
                    <a:pt x="8685" y="228"/>
                    <a:pt x="11448" y="217"/>
                  </a:cubicBezTo>
                  <a:lnTo>
                    <a:pt x="12319" y="211"/>
                  </a:lnTo>
                  <a:cubicBezTo>
                    <a:pt x="12332" y="212"/>
                    <a:pt x="12346" y="213"/>
                    <a:pt x="12359" y="213"/>
                  </a:cubicBezTo>
                  <a:cubicBezTo>
                    <a:pt x="12427" y="213"/>
                    <a:pt x="12496" y="201"/>
                    <a:pt x="12558" y="177"/>
                  </a:cubicBezTo>
                  <a:cubicBezTo>
                    <a:pt x="12530" y="109"/>
                    <a:pt x="12478" y="46"/>
                    <a:pt x="12416" y="1"/>
                  </a:cubicBezTo>
                  <a:close/>
                </a:path>
              </a:pathLst>
            </a:custGeom>
            <a:solidFill>
              <a:srgbClr val="F9E4C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589" name="Google Shape;1589;p39"/>
          <p:cNvGrpSpPr/>
          <p:nvPr/>
        </p:nvGrpSpPr>
        <p:grpSpPr>
          <a:xfrm rot="-406465">
            <a:off x="509883" y="287538"/>
            <a:ext cx="1287909" cy="344459"/>
            <a:chOff x="-1128125" y="1939975"/>
            <a:chExt cx="859776" cy="229952"/>
          </a:xfrm>
        </p:grpSpPr>
        <p:sp>
          <p:nvSpPr>
            <p:cNvPr id="1590" name="Google Shape;1590;p39"/>
            <p:cNvSpPr/>
            <p:nvPr/>
          </p:nvSpPr>
          <p:spPr>
            <a:xfrm>
              <a:off x="-1128125" y="1939975"/>
              <a:ext cx="859776" cy="229952"/>
            </a:xfrm>
            <a:custGeom>
              <a:avLst/>
              <a:gdLst/>
              <a:ahLst/>
              <a:cxnLst/>
              <a:rect l="l" t="t" r="r" b="b"/>
              <a:pathLst>
                <a:path w="17315" h="4631" extrusionOk="0">
                  <a:moveTo>
                    <a:pt x="1" y="0"/>
                  </a:moveTo>
                  <a:lnTo>
                    <a:pt x="143" y="1413"/>
                  </a:lnTo>
                  <a:lnTo>
                    <a:pt x="1" y="2455"/>
                  </a:lnTo>
                  <a:lnTo>
                    <a:pt x="143" y="3828"/>
                  </a:lnTo>
                  <a:lnTo>
                    <a:pt x="143" y="4631"/>
                  </a:lnTo>
                  <a:lnTo>
                    <a:pt x="17314" y="4557"/>
                  </a:lnTo>
                  <a:lnTo>
                    <a:pt x="17314" y="3571"/>
                  </a:lnTo>
                  <a:lnTo>
                    <a:pt x="17098" y="2165"/>
                  </a:lnTo>
                  <a:lnTo>
                    <a:pt x="17314" y="940"/>
                  </a:lnTo>
                  <a:lnTo>
                    <a:pt x="17314"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1" name="Google Shape;1591;p39"/>
            <p:cNvSpPr/>
            <p:nvPr/>
          </p:nvSpPr>
          <p:spPr>
            <a:xfrm>
              <a:off x="-600144" y="2109793"/>
              <a:ext cx="34014" cy="30587"/>
            </a:xfrm>
            <a:custGeom>
              <a:avLst/>
              <a:gdLst/>
              <a:ahLst/>
              <a:cxnLst/>
              <a:rect l="l" t="t" r="r" b="b"/>
              <a:pathLst>
                <a:path w="685" h="616" extrusionOk="0">
                  <a:moveTo>
                    <a:pt x="619" y="0"/>
                  </a:moveTo>
                  <a:cubicBezTo>
                    <a:pt x="555" y="0"/>
                    <a:pt x="410" y="96"/>
                    <a:pt x="269" y="237"/>
                  </a:cubicBezTo>
                  <a:cubicBezTo>
                    <a:pt x="103" y="402"/>
                    <a:pt x="1" y="567"/>
                    <a:pt x="41" y="607"/>
                  </a:cubicBezTo>
                  <a:cubicBezTo>
                    <a:pt x="47" y="613"/>
                    <a:pt x="55" y="616"/>
                    <a:pt x="66" y="616"/>
                  </a:cubicBezTo>
                  <a:cubicBezTo>
                    <a:pt x="129" y="616"/>
                    <a:pt x="270" y="520"/>
                    <a:pt x="411" y="379"/>
                  </a:cubicBezTo>
                  <a:cubicBezTo>
                    <a:pt x="576" y="214"/>
                    <a:pt x="684" y="49"/>
                    <a:pt x="644" y="9"/>
                  </a:cubicBezTo>
                  <a:cubicBezTo>
                    <a:pt x="639" y="3"/>
                    <a:pt x="630" y="0"/>
                    <a:pt x="619"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2" name="Google Shape;1592;p39"/>
            <p:cNvSpPr/>
            <p:nvPr/>
          </p:nvSpPr>
          <p:spPr>
            <a:xfrm>
              <a:off x="-600144" y="2017883"/>
              <a:ext cx="34014" cy="30587"/>
            </a:xfrm>
            <a:custGeom>
              <a:avLst/>
              <a:gdLst/>
              <a:ahLst/>
              <a:cxnLst/>
              <a:rect l="l" t="t" r="r" b="b"/>
              <a:pathLst>
                <a:path w="685" h="616" extrusionOk="0">
                  <a:moveTo>
                    <a:pt x="619" y="0"/>
                  </a:moveTo>
                  <a:cubicBezTo>
                    <a:pt x="555" y="0"/>
                    <a:pt x="410" y="96"/>
                    <a:pt x="269" y="237"/>
                  </a:cubicBezTo>
                  <a:cubicBezTo>
                    <a:pt x="103" y="402"/>
                    <a:pt x="1" y="567"/>
                    <a:pt x="41" y="607"/>
                  </a:cubicBezTo>
                  <a:cubicBezTo>
                    <a:pt x="47" y="613"/>
                    <a:pt x="55" y="616"/>
                    <a:pt x="66" y="616"/>
                  </a:cubicBezTo>
                  <a:cubicBezTo>
                    <a:pt x="129" y="616"/>
                    <a:pt x="270" y="520"/>
                    <a:pt x="411" y="379"/>
                  </a:cubicBezTo>
                  <a:cubicBezTo>
                    <a:pt x="576" y="214"/>
                    <a:pt x="684" y="49"/>
                    <a:pt x="644" y="9"/>
                  </a:cubicBezTo>
                  <a:cubicBezTo>
                    <a:pt x="639" y="3"/>
                    <a:pt x="630" y="0"/>
                    <a:pt x="619"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3" name="Google Shape;1593;p39"/>
            <p:cNvSpPr/>
            <p:nvPr/>
          </p:nvSpPr>
          <p:spPr>
            <a:xfrm>
              <a:off x="-646522" y="2017883"/>
              <a:ext cx="33716" cy="30587"/>
            </a:xfrm>
            <a:custGeom>
              <a:avLst/>
              <a:gdLst/>
              <a:ahLst/>
              <a:cxnLst/>
              <a:rect l="l" t="t" r="r" b="b"/>
              <a:pathLst>
                <a:path w="679" h="616" extrusionOk="0">
                  <a:moveTo>
                    <a:pt x="66" y="0"/>
                  </a:moveTo>
                  <a:cubicBezTo>
                    <a:pt x="55" y="0"/>
                    <a:pt x="47" y="3"/>
                    <a:pt x="41" y="9"/>
                  </a:cubicBezTo>
                  <a:cubicBezTo>
                    <a:pt x="1" y="49"/>
                    <a:pt x="103" y="214"/>
                    <a:pt x="269" y="379"/>
                  </a:cubicBezTo>
                  <a:cubicBezTo>
                    <a:pt x="410" y="520"/>
                    <a:pt x="551" y="616"/>
                    <a:pt x="614" y="616"/>
                  </a:cubicBezTo>
                  <a:cubicBezTo>
                    <a:pt x="624" y="616"/>
                    <a:pt x="633" y="613"/>
                    <a:pt x="639" y="607"/>
                  </a:cubicBezTo>
                  <a:cubicBezTo>
                    <a:pt x="679" y="567"/>
                    <a:pt x="582" y="402"/>
                    <a:pt x="411" y="237"/>
                  </a:cubicBezTo>
                  <a:cubicBezTo>
                    <a:pt x="270" y="96"/>
                    <a:pt x="129" y="0"/>
                    <a:pt x="6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4" name="Google Shape;1594;p39"/>
            <p:cNvSpPr/>
            <p:nvPr/>
          </p:nvSpPr>
          <p:spPr>
            <a:xfrm>
              <a:off x="-612310" y="2005022"/>
              <a:ext cx="12811" cy="12463"/>
            </a:xfrm>
            <a:custGeom>
              <a:avLst/>
              <a:gdLst/>
              <a:ahLst/>
              <a:cxnLst/>
              <a:rect l="l" t="t" r="r" b="b"/>
              <a:pathLst>
                <a:path w="258" h="251" extrusionOk="0">
                  <a:moveTo>
                    <a:pt x="126" y="0"/>
                  </a:moveTo>
                  <a:cubicBezTo>
                    <a:pt x="58" y="0"/>
                    <a:pt x="1" y="57"/>
                    <a:pt x="1" y="126"/>
                  </a:cubicBezTo>
                  <a:cubicBezTo>
                    <a:pt x="1" y="194"/>
                    <a:pt x="58" y="251"/>
                    <a:pt x="126" y="251"/>
                  </a:cubicBezTo>
                  <a:cubicBezTo>
                    <a:pt x="200" y="251"/>
                    <a:pt x="257" y="194"/>
                    <a:pt x="257" y="126"/>
                  </a:cubicBezTo>
                  <a:cubicBezTo>
                    <a:pt x="257" y="57"/>
                    <a:pt x="200" y="0"/>
                    <a:pt x="12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5" name="Google Shape;1595;p39"/>
            <p:cNvSpPr/>
            <p:nvPr/>
          </p:nvSpPr>
          <p:spPr>
            <a:xfrm>
              <a:off x="-599846" y="1939975"/>
              <a:ext cx="24679" cy="16585"/>
            </a:xfrm>
            <a:custGeom>
              <a:avLst/>
              <a:gdLst/>
              <a:ahLst/>
              <a:cxnLst/>
              <a:rect l="l" t="t" r="r" b="b"/>
              <a:pathLst>
                <a:path w="497" h="334" extrusionOk="0">
                  <a:moveTo>
                    <a:pt x="217" y="0"/>
                  </a:moveTo>
                  <a:cubicBezTo>
                    <a:pt x="80" y="149"/>
                    <a:pt x="1" y="291"/>
                    <a:pt x="35" y="325"/>
                  </a:cubicBezTo>
                  <a:cubicBezTo>
                    <a:pt x="41" y="331"/>
                    <a:pt x="49" y="334"/>
                    <a:pt x="60" y="334"/>
                  </a:cubicBezTo>
                  <a:cubicBezTo>
                    <a:pt x="123" y="334"/>
                    <a:pt x="264" y="238"/>
                    <a:pt x="405" y="97"/>
                  </a:cubicBezTo>
                  <a:cubicBezTo>
                    <a:pt x="439" y="63"/>
                    <a:pt x="468" y="35"/>
                    <a:pt x="49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6" name="Google Shape;1596;p39"/>
            <p:cNvSpPr/>
            <p:nvPr/>
          </p:nvSpPr>
          <p:spPr>
            <a:xfrm>
              <a:off x="-646522" y="2109793"/>
              <a:ext cx="33716" cy="30587"/>
            </a:xfrm>
            <a:custGeom>
              <a:avLst/>
              <a:gdLst/>
              <a:ahLst/>
              <a:cxnLst/>
              <a:rect l="l" t="t" r="r" b="b"/>
              <a:pathLst>
                <a:path w="679" h="616" extrusionOk="0">
                  <a:moveTo>
                    <a:pt x="66" y="0"/>
                  </a:moveTo>
                  <a:cubicBezTo>
                    <a:pt x="55" y="0"/>
                    <a:pt x="47" y="3"/>
                    <a:pt x="41" y="9"/>
                  </a:cubicBezTo>
                  <a:cubicBezTo>
                    <a:pt x="1" y="49"/>
                    <a:pt x="103" y="214"/>
                    <a:pt x="269" y="379"/>
                  </a:cubicBezTo>
                  <a:cubicBezTo>
                    <a:pt x="410" y="520"/>
                    <a:pt x="551" y="616"/>
                    <a:pt x="614" y="616"/>
                  </a:cubicBezTo>
                  <a:cubicBezTo>
                    <a:pt x="624" y="616"/>
                    <a:pt x="633" y="613"/>
                    <a:pt x="639" y="607"/>
                  </a:cubicBezTo>
                  <a:cubicBezTo>
                    <a:pt x="679" y="567"/>
                    <a:pt x="576" y="402"/>
                    <a:pt x="411" y="237"/>
                  </a:cubicBezTo>
                  <a:cubicBezTo>
                    <a:pt x="270" y="96"/>
                    <a:pt x="129" y="0"/>
                    <a:pt x="6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7" name="Google Shape;1597;p39"/>
            <p:cNvSpPr/>
            <p:nvPr/>
          </p:nvSpPr>
          <p:spPr>
            <a:xfrm>
              <a:off x="-646522" y="2064806"/>
              <a:ext cx="33716" cy="30885"/>
            </a:xfrm>
            <a:custGeom>
              <a:avLst/>
              <a:gdLst/>
              <a:ahLst/>
              <a:cxnLst/>
              <a:rect l="l" t="t" r="r" b="b"/>
              <a:pathLst>
                <a:path w="679" h="622" extrusionOk="0">
                  <a:moveTo>
                    <a:pt x="614" y="1"/>
                  </a:moveTo>
                  <a:cubicBezTo>
                    <a:pt x="551" y="1"/>
                    <a:pt x="410" y="96"/>
                    <a:pt x="269" y="237"/>
                  </a:cubicBezTo>
                  <a:cubicBezTo>
                    <a:pt x="103" y="402"/>
                    <a:pt x="1" y="573"/>
                    <a:pt x="41" y="613"/>
                  </a:cubicBezTo>
                  <a:cubicBezTo>
                    <a:pt x="47" y="619"/>
                    <a:pt x="55" y="622"/>
                    <a:pt x="66" y="622"/>
                  </a:cubicBezTo>
                  <a:cubicBezTo>
                    <a:pt x="129" y="622"/>
                    <a:pt x="270" y="526"/>
                    <a:pt x="411" y="385"/>
                  </a:cubicBezTo>
                  <a:cubicBezTo>
                    <a:pt x="576" y="220"/>
                    <a:pt x="679" y="49"/>
                    <a:pt x="639" y="9"/>
                  </a:cubicBezTo>
                  <a:cubicBezTo>
                    <a:pt x="633" y="4"/>
                    <a:pt x="624" y="1"/>
                    <a:pt x="614"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8" name="Google Shape;1598;p39"/>
            <p:cNvSpPr/>
            <p:nvPr/>
          </p:nvSpPr>
          <p:spPr>
            <a:xfrm>
              <a:off x="-637435" y="1939975"/>
              <a:ext cx="24629" cy="16585"/>
            </a:xfrm>
            <a:custGeom>
              <a:avLst/>
              <a:gdLst/>
              <a:ahLst/>
              <a:cxnLst/>
              <a:rect l="l" t="t" r="r" b="b"/>
              <a:pathLst>
                <a:path w="496" h="334" extrusionOk="0">
                  <a:moveTo>
                    <a:pt x="0" y="0"/>
                  </a:moveTo>
                  <a:cubicBezTo>
                    <a:pt x="23" y="35"/>
                    <a:pt x="51" y="63"/>
                    <a:pt x="86" y="97"/>
                  </a:cubicBezTo>
                  <a:cubicBezTo>
                    <a:pt x="227" y="238"/>
                    <a:pt x="368" y="334"/>
                    <a:pt x="431" y="334"/>
                  </a:cubicBezTo>
                  <a:cubicBezTo>
                    <a:pt x="441" y="334"/>
                    <a:pt x="450" y="331"/>
                    <a:pt x="456" y="325"/>
                  </a:cubicBezTo>
                  <a:cubicBezTo>
                    <a:pt x="496" y="285"/>
                    <a:pt x="410" y="149"/>
                    <a:pt x="273"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9" name="Google Shape;1599;p39"/>
            <p:cNvSpPr/>
            <p:nvPr/>
          </p:nvSpPr>
          <p:spPr>
            <a:xfrm>
              <a:off x="-612310" y="2096089"/>
              <a:ext cx="12811" cy="12463"/>
            </a:xfrm>
            <a:custGeom>
              <a:avLst/>
              <a:gdLst/>
              <a:ahLst/>
              <a:cxnLst/>
              <a:rect l="l" t="t" r="r" b="b"/>
              <a:pathLst>
                <a:path w="258" h="251" extrusionOk="0">
                  <a:moveTo>
                    <a:pt x="126" y="0"/>
                  </a:moveTo>
                  <a:cubicBezTo>
                    <a:pt x="58" y="0"/>
                    <a:pt x="1" y="57"/>
                    <a:pt x="1" y="126"/>
                  </a:cubicBezTo>
                  <a:cubicBezTo>
                    <a:pt x="1" y="194"/>
                    <a:pt x="58" y="251"/>
                    <a:pt x="126" y="251"/>
                  </a:cubicBezTo>
                  <a:cubicBezTo>
                    <a:pt x="200" y="251"/>
                    <a:pt x="257" y="194"/>
                    <a:pt x="257" y="126"/>
                  </a:cubicBezTo>
                  <a:cubicBezTo>
                    <a:pt x="257" y="57"/>
                    <a:pt x="200" y="0"/>
                    <a:pt x="12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0" name="Google Shape;1600;p39"/>
            <p:cNvSpPr/>
            <p:nvPr/>
          </p:nvSpPr>
          <p:spPr>
            <a:xfrm>
              <a:off x="-600144" y="1972896"/>
              <a:ext cx="33716" cy="30885"/>
            </a:xfrm>
            <a:custGeom>
              <a:avLst/>
              <a:gdLst/>
              <a:ahLst/>
              <a:cxnLst/>
              <a:rect l="l" t="t" r="r" b="b"/>
              <a:pathLst>
                <a:path w="679" h="622" extrusionOk="0">
                  <a:moveTo>
                    <a:pt x="66" y="1"/>
                  </a:moveTo>
                  <a:cubicBezTo>
                    <a:pt x="55" y="1"/>
                    <a:pt x="47" y="4"/>
                    <a:pt x="41" y="10"/>
                  </a:cubicBezTo>
                  <a:cubicBezTo>
                    <a:pt x="1" y="49"/>
                    <a:pt x="103" y="220"/>
                    <a:pt x="269" y="385"/>
                  </a:cubicBezTo>
                  <a:cubicBezTo>
                    <a:pt x="410" y="526"/>
                    <a:pt x="555" y="622"/>
                    <a:pt x="619" y="622"/>
                  </a:cubicBezTo>
                  <a:cubicBezTo>
                    <a:pt x="630" y="622"/>
                    <a:pt x="639" y="619"/>
                    <a:pt x="644" y="613"/>
                  </a:cubicBezTo>
                  <a:cubicBezTo>
                    <a:pt x="679" y="573"/>
                    <a:pt x="582" y="408"/>
                    <a:pt x="411" y="237"/>
                  </a:cubicBezTo>
                  <a:cubicBezTo>
                    <a:pt x="270" y="96"/>
                    <a:pt x="129" y="1"/>
                    <a:pt x="66"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1" name="Google Shape;1601;p39"/>
            <p:cNvSpPr/>
            <p:nvPr/>
          </p:nvSpPr>
          <p:spPr>
            <a:xfrm>
              <a:off x="-551184" y="1972896"/>
              <a:ext cx="33666" cy="30885"/>
            </a:xfrm>
            <a:custGeom>
              <a:avLst/>
              <a:gdLst/>
              <a:ahLst/>
              <a:cxnLst/>
              <a:rect l="l" t="t" r="r" b="b"/>
              <a:pathLst>
                <a:path w="678" h="622" extrusionOk="0">
                  <a:moveTo>
                    <a:pt x="613" y="1"/>
                  </a:moveTo>
                  <a:cubicBezTo>
                    <a:pt x="550" y="1"/>
                    <a:pt x="409" y="96"/>
                    <a:pt x="268" y="237"/>
                  </a:cubicBezTo>
                  <a:cubicBezTo>
                    <a:pt x="103" y="408"/>
                    <a:pt x="0" y="573"/>
                    <a:pt x="40" y="613"/>
                  </a:cubicBezTo>
                  <a:cubicBezTo>
                    <a:pt x="46" y="619"/>
                    <a:pt x="54" y="622"/>
                    <a:pt x="65" y="622"/>
                  </a:cubicBezTo>
                  <a:cubicBezTo>
                    <a:pt x="128" y="622"/>
                    <a:pt x="269" y="526"/>
                    <a:pt x="410" y="385"/>
                  </a:cubicBezTo>
                  <a:cubicBezTo>
                    <a:pt x="575" y="215"/>
                    <a:pt x="678" y="49"/>
                    <a:pt x="638" y="10"/>
                  </a:cubicBezTo>
                  <a:cubicBezTo>
                    <a:pt x="632" y="4"/>
                    <a:pt x="624" y="1"/>
                    <a:pt x="613"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2" name="Google Shape;1602;p39"/>
            <p:cNvSpPr/>
            <p:nvPr/>
          </p:nvSpPr>
          <p:spPr>
            <a:xfrm>
              <a:off x="-551184" y="2064806"/>
              <a:ext cx="33666" cy="30885"/>
            </a:xfrm>
            <a:custGeom>
              <a:avLst/>
              <a:gdLst/>
              <a:ahLst/>
              <a:cxnLst/>
              <a:rect l="l" t="t" r="r" b="b"/>
              <a:pathLst>
                <a:path w="678" h="622" extrusionOk="0">
                  <a:moveTo>
                    <a:pt x="613" y="1"/>
                  </a:moveTo>
                  <a:cubicBezTo>
                    <a:pt x="550" y="1"/>
                    <a:pt x="409" y="96"/>
                    <a:pt x="268" y="237"/>
                  </a:cubicBezTo>
                  <a:cubicBezTo>
                    <a:pt x="103" y="402"/>
                    <a:pt x="0" y="573"/>
                    <a:pt x="40" y="613"/>
                  </a:cubicBezTo>
                  <a:cubicBezTo>
                    <a:pt x="46" y="619"/>
                    <a:pt x="54" y="622"/>
                    <a:pt x="65" y="622"/>
                  </a:cubicBezTo>
                  <a:cubicBezTo>
                    <a:pt x="128" y="622"/>
                    <a:pt x="269" y="526"/>
                    <a:pt x="410" y="385"/>
                  </a:cubicBezTo>
                  <a:cubicBezTo>
                    <a:pt x="575" y="220"/>
                    <a:pt x="678" y="49"/>
                    <a:pt x="638" y="9"/>
                  </a:cubicBezTo>
                  <a:cubicBezTo>
                    <a:pt x="632" y="4"/>
                    <a:pt x="624" y="1"/>
                    <a:pt x="613"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3" name="Google Shape;1603;p39"/>
            <p:cNvSpPr/>
            <p:nvPr/>
          </p:nvSpPr>
          <p:spPr>
            <a:xfrm>
              <a:off x="-551184" y="2017883"/>
              <a:ext cx="33666" cy="30587"/>
            </a:xfrm>
            <a:custGeom>
              <a:avLst/>
              <a:gdLst/>
              <a:ahLst/>
              <a:cxnLst/>
              <a:rect l="l" t="t" r="r" b="b"/>
              <a:pathLst>
                <a:path w="678" h="616" extrusionOk="0">
                  <a:moveTo>
                    <a:pt x="63" y="0"/>
                  </a:moveTo>
                  <a:cubicBezTo>
                    <a:pt x="53" y="0"/>
                    <a:pt x="45" y="3"/>
                    <a:pt x="40" y="9"/>
                  </a:cubicBezTo>
                  <a:cubicBezTo>
                    <a:pt x="0" y="49"/>
                    <a:pt x="103" y="214"/>
                    <a:pt x="268" y="379"/>
                  </a:cubicBezTo>
                  <a:cubicBezTo>
                    <a:pt x="409" y="520"/>
                    <a:pt x="550" y="616"/>
                    <a:pt x="613" y="616"/>
                  </a:cubicBezTo>
                  <a:cubicBezTo>
                    <a:pt x="624" y="616"/>
                    <a:pt x="632" y="613"/>
                    <a:pt x="638" y="607"/>
                  </a:cubicBezTo>
                  <a:cubicBezTo>
                    <a:pt x="678" y="567"/>
                    <a:pt x="575" y="402"/>
                    <a:pt x="410" y="237"/>
                  </a:cubicBezTo>
                  <a:cubicBezTo>
                    <a:pt x="269" y="96"/>
                    <a:pt x="124" y="0"/>
                    <a:pt x="63"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4" name="Google Shape;1604;p39"/>
            <p:cNvSpPr/>
            <p:nvPr/>
          </p:nvSpPr>
          <p:spPr>
            <a:xfrm>
              <a:off x="-600144" y="2064806"/>
              <a:ext cx="33716" cy="30885"/>
            </a:xfrm>
            <a:custGeom>
              <a:avLst/>
              <a:gdLst/>
              <a:ahLst/>
              <a:cxnLst/>
              <a:rect l="l" t="t" r="r" b="b"/>
              <a:pathLst>
                <a:path w="679" h="622" extrusionOk="0">
                  <a:moveTo>
                    <a:pt x="66" y="1"/>
                  </a:moveTo>
                  <a:cubicBezTo>
                    <a:pt x="55" y="1"/>
                    <a:pt x="47" y="4"/>
                    <a:pt x="41" y="9"/>
                  </a:cubicBezTo>
                  <a:cubicBezTo>
                    <a:pt x="1" y="49"/>
                    <a:pt x="103" y="220"/>
                    <a:pt x="269" y="385"/>
                  </a:cubicBezTo>
                  <a:cubicBezTo>
                    <a:pt x="410" y="526"/>
                    <a:pt x="555" y="622"/>
                    <a:pt x="619" y="622"/>
                  </a:cubicBezTo>
                  <a:cubicBezTo>
                    <a:pt x="630" y="622"/>
                    <a:pt x="639" y="619"/>
                    <a:pt x="644" y="613"/>
                  </a:cubicBezTo>
                  <a:cubicBezTo>
                    <a:pt x="679" y="573"/>
                    <a:pt x="582" y="408"/>
                    <a:pt x="411" y="237"/>
                  </a:cubicBezTo>
                  <a:cubicBezTo>
                    <a:pt x="270" y="96"/>
                    <a:pt x="129" y="1"/>
                    <a:pt x="66"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5" name="Google Shape;1605;p39"/>
            <p:cNvSpPr/>
            <p:nvPr/>
          </p:nvSpPr>
          <p:spPr>
            <a:xfrm>
              <a:off x="-542445" y="1939975"/>
              <a:ext cx="24927" cy="16585"/>
            </a:xfrm>
            <a:custGeom>
              <a:avLst/>
              <a:gdLst/>
              <a:ahLst/>
              <a:cxnLst/>
              <a:rect l="l" t="t" r="r" b="b"/>
              <a:pathLst>
                <a:path w="502" h="334" extrusionOk="0">
                  <a:moveTo>
                    <a:pt x="1" y="0"/>
                  </a:moveTo>
                  <a:cubicBezTo>
                    <a:pt x="29" y="35"/>
                    <a:pt x="58" y="63"/>
                    <a:pt x="92" y="97"/>
                  </a:cubicBezTo>
                  <a:cubicBezTo>
                    <a:pt x="233" y="238"/>
                    <a:pt x="374" y="334"/>
                    <a:pt x="437" y="334"/>
                  </a:cubicBezTo>
                  <a:cubicBezTo>
                    <a:pt x="448" y="334"/>
                    <a:pt x="456" y="331"/>
                    <a:pt x="462" y="325"/>
                  </a:cubicBezTo>
                  <a:cubicBezTo>
                    <a:pt x="502" y="285"/>
                    <a:pt x="416" y="149"/>
                    <a:pt x="280"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6" name="Google Shape;1606;p39"/>
            <p:cNvSpPr/>
            <p:nvPr/>
          </p:nvSpPr>
          <p:spPr>
            <a:xfrm>
              <a:off x="-564492" y="1954971"/>
              <a:ext cx="14748" cy="12662"/>
            </a:xfrm>
            <a:custGeom>
              <a:avLst/>
              <a:gdLst/>
              <a:ahLst/>
              <a:cxnLst/>
              <a:rect l="l" t="t" r="r" b="b"/>
              <a:pathLst>
                <a:path w="297" h="255" extrusionOk="0">
                  <a:moveTo>
                    <a:pt x="171" y="0"/>
                  </a:moveTo>
                  <a:cubicBezTo>
                    <a:pt x="57" y="0"/>
                    <a:pt x="0" y="137"/>
                    <a:pt x="80" y="217"/>
                  </a:cubicBezTo>
                  <a:cubicBezTo>
                    <a:pt x="106" y="243"/>
                    <a:pt x="138" y="254"/>
                    <a:pt x="169" y="254"/>
                  </a:cubicBezTo>
                  <a:cubicBezTo>
                    <a:pt x="234" y="254"/>
                    <a:pt x="297" y="204"/>
                    <a:pt x="297" y="131"/>
                  </a:cubicBezTo>
                  <a:cubicBezTo>
                    <a:pt x="297" y="57"/>
                    <a:pt x="240" y="0"/>
                    <a:pt x="171"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7" name="Google Shape;1607;p39"/>
            <p:cNvSpPr/>
            <p:nvPr/>
          </p:nvSpPr>
          <p:spPr>
            <a:xfrm>
              <a:off x="-564492" y="2053932"/>
              <a:ext cx="14748" cy="12662"/>
            </a:xfrm>
            <a:custGeom>
              <a:avLst/>
              <a:gdLst/>
              <a:ahLst/>
              <a:cxnLst/>
              <a:rect l="l" t="t" r="r" b="b"/>
              <a:pathLst>
                <a:path w="297" h="255" extrusionOk="0">
                  <a:moveTo>
                    <a:pt x="171" y="1"/>
                  </a:moveTo>
                  <a:cubicBezTo>
                    <a:pt x="57" y="1"/>
                    <a:pt x="0" y="137"/>
                    <a:pt x="80" y="217"/>
                  </a:cubicBezTo>
                  <a:cubicBezTo>
                    <a:pt x="106" y="243"/>
                    <a:pt x="137" y="254"/>
                    <a:pt x="168" y="254"/>
                  </a:cubicBezTo>
                  <a:cubicBezTo>
                    <a:pt x="234" y="254"/>
                    <a:pt x="297" y="203"/>
                    <a:pt x="297" y="126"/>
                  </a:cubicBezTo>
                  <a:cubicBezTo>
                    <a:pt x="297" y="58"/>
                    <a:pt x="240" y="1"/>
                    <a:pt x="171"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8" name="Google Shape;1608;p39"/>
            <p:cNvSpPr/>
            <p:nvPr/>
          </p:nvSpPr>
          <p:spPr>
            <a:xfrm>
              <a:off x="-562208" y="2152894"/>
              <a:ext cx="12463" cy="12513"/>
            </a:xfrm>
            <a:custGeom>
              <a:avLst/>
              <a:gdLst/>
              <a:ahLst/>
              <a:cxnLst/>
              <a:rect l="l" t="t" r="r" b="b"/>
              <a:pathLst>
                <a:path w="251" h="252" extrusionOk="0">
                  <a:moveTo>
                    <a:pt x="125" y="1"/>
                  </a:moveTo>
                  <a:cubicBezTo>
                    <a:pt x="57" y="1"/>
                    <a:pt x="0" y="58"/>
                    <a:pt x="0" y="126"/>
                  </a:cubicBezTo>
                  <a:cubicBezTo>
                    <a:pt x="0" y="195"/>
                    <a:pt x="57" y="252"/>
                    <a:pt x="125" y="252"/>
                  </a:cubicBezTo>
                  <a:cubicBezTo>
                    <a:pt x="194" y="252"/>
                    <a:pt x="251" y="195"/>
                    <a:pt x="251" y="126"/>
                  </a:cubicBezTo>
                  <a:cubicBezTo>
                    <a:pt x="251" y="58"/>
                    <a:pt x="194" y="1"/>
                    <a:pt x="125"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9" name="Google Shape;1609;p39"/>
            <p:cNvSpPr/>
            <p:nvPr/>
          </p:nvSpPr>
          <p:spPr>
            <a:xfrm>
              <a:off x="-646522" y="1972896"/>
              <a:ext cx="33716" cy="30885"/>
            </a:xfrm>
            <a:custGeom>
              <a:avLst/>
              <a:gdLst/>
              <a:ahLst/>
              <a:cxnLst/>
              <a:rect l="l" t="t" r="r" b="b"/>
              <a:pathLst>
                <a:path w="679" h="622" extrusionOk="0">
                  <a:moveTo>
                    <a:pt x="614" y="1"/>
                  </a:moveTo>
                  <a:cubicBezTo>
                    <a:pt x="551" y="1"/>
                    <a:pt x="410" y="96"/>
                    <a:pt x="269" y="237"/>
                  </a:cubicBezTo>
                  <a:cubicBezTo>
                    <a:pt x="103" y="408"/>
                    <a:pt x="1" y="573"/>
                    <a:pt x="41" y="613"/>
                  </a:cubicBezTo>
                  <a:cubicBezTo>
                    <a:pt x="47" y="619"/>
                    <a:pt x="55" y="622"/>
                    <a:pt x="66" y="622"/>
                  </a:cubicBezTo>
                  <a:cubicBezTo>
                    <a:pt x="129" y="622"/>
                    <a:pt x="270" y="526"/>
                    <a:pt x="411" y="385"/>
                  </a:cubicBezTo>
                  <a:cubicBezTo>
                    <a:pt x="576" y="215"/>
                    <a:pt x="679" y="49"/>
                    <a:pt x="639" y="10"/>
                  </a:cubicBezTo>
                  <a:cubicBezTo>
                    <a:pt x="633" y="4"/>
                    <a:pt x="624" y="1"/>
                    <a:pt x="614"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0" name="Google Shape;1610;p39"/>
            <p:cNvSpPr/>
            <p:nvPr/>
          </p:nvSpPr>
          <p:spPr>
            <a:xfrm>
              <a:off x="-741810" y="2109793"/>
              <a:ext cx="34014" cy="30587"/>
            </a:xfrm>
            <a:custGeom>
              <a:avLst/>
              <a:gdLst/>
              <a:ahLst/>
              <a:cxnLst/>
              <a:rect l="l" t="t" r="r" b="b"/>
              <a:pathLst>
                <a:path w="685" h="616" extrusionOk="0">
                  <a:moveTo>
                    <a:pt x="66" y="0"/>
                  </a:moveTo>
                  <a:cubicBezTo>
                    <a:pt x="55" y="0"/>
                    <a:pt x="46" y="3"/>
                    <a:pt x="40" y="9"/>
                  </a:cubicBezTo>
                  <a:cubicBezTo>
                    <a:pt x="1" y="49"/>
                    <a:pt x="103" y="214"/>
                    <a:pt x="268" y="379"/>
                  </a:cubicBezTo>
                  <a:cubicBezTo>
                    <a:pt x="414" y="520"/>
                    <a:pt x="556" y="616"/>
                    <a:pt x="619" y="616"/>
                  </a:cubicBezTo>
                  <a:cubicBezTo>
                    <a:pt x="630" y="616"/>
                    <a:pt x="638" y="613"/>
                    <a:pt x="644" y="607"/>
                  </a:cubicBezTo>
                  <a:cubicBezTo>
                    <a:pt x="684" y="567"/>
                    <a:pt x="582" y="402"/>
                    <a:pt x="416" y="237"/>
                  </a:cubicBezTo>
                  <a:cubicBezTo>
                    <a:pt x="270" y="96"/>
                    <a:pt x="129" y="0"/>
                    <a:pt x="6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1" name="Google Shape;1611;p39"/>
            <p:cNvSpPr/>
            <p:nvPr/>
          </p:nvSpPr>
          <p:spPr>
            <a:xfrm>
              <a:off x="-741810" y="2064806"/>
              <a:ext cx="34014" cy="30885"/>
            </a:xfrm>
            <a:custGeom>
              <a:avLst/>
              <a:gdLst/>
              <a:ahLst/>
              <a:cxnLst/>
              <a:rect l="l" t="t" r="r" b="b"/>
              <a:pathLst>
                <a:path w="685" h="622" extrusionOk="0">
                  <a:moveTo>
                    <a:pt x="619" y="1"/>
                  </a:moveTo>
                  <a:cubicBezTo>
                    <a:pt x="555" y="1"/>
                    <a:pt x="409" y="96"/>
                    <a:pt x="268" y="237"/>
                  </a:cubicBezTo>
                  <a:cubicBezTo>
                    <a:pt x="103" y="402"/>
                    <a:pt x="1" y="573"/>
                    <a:pt x="40" y="613"/>
                  </a:cubicBezTo>
                  <a:cubicBezTo>
                    <a:pt x="46" y="619"/>
                    <a:pt x="55" y="622"/>
                    <a:pt x="66" y="622"/>
                  </a:cubicBezTo>
                  <a:cubicBezTo>
                    <a:pt x="129" y="622"/>
                    <a:pt x="270" y="526"/>
                    <a:pt x="416" y="385"/>
                  </a:cubicBezTo>
                  <a:cubicBezTo>
                    <a:pt x="582" y="220"/>
                    <a:pt x="684" y="49"/>
                    <a:pt x="644" y="9"/>
                  </a:cubicBezTo>
                  <a:cubicBezTo>
                    <a:pt x="638" y="4"/>
                    <a:pt x="630" y="1"/>
                    <a:pt x="619"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2" name="Google Shape;1612;p39"/>
            <p:cNvSpPr/>
            <p:nvPr/>
          </p:nvSpPr>
          <p:spPr>
            <a:xfrm>
              <a:off x="-754819" y="1954971"/>
              <a:ext cx="14748" cy="12662"/>
            </a:xfrm>
            <a:custGeom>
              <a:avLst/>
              <a:gdLst/>
              <a:ahLst/>
              <a:cxnLst/>
              <a:rect l="l" t="t" r="r" b="b"/>
              <a:pathLst>
                <a:path w="297" h="255" extrusionOk="0">
                  <a:moveTo>
                    <a:pt x="171" y="0"/>
                  </a:moveTo>
                  <a:cubicBezTo>
                    <a:pt x="58" y="0"/>
                    <a:pt x="1" y="137"/>
                    <a:pt x="80" y="217"/>
                  </a:cubicBezTo>
                  <a:cubicBezTo>
                    <a:pt x="106" y="243"/>
                    <a:pt x="138" y="254"/>
                    <a:pt x="169" y="254"/>
                  </a:cubicBezTo>
                  <a:cubicBezTo>
                    <a:pt x="234" y="254"/>
                    <a:pt x="297" y="204"/>
                    <a:pt x="297" y="131"/>
                  </a:cubicBezTo>
                  <a:cubicBezTo>
                    <a:pt x="297" y="57"/>
                    <a:pt x="240" y="0"/>
                    <a:pt x="171"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3" name="Google Shape;1613;p39"/>
            <p:cNvSpPr/>
            <p:nvPr/>
          </p:nvSpPr>
          <p:spPr>
            <a:xfrm>
              <a:off x="-707300" y="2096089"/>
              <a:ext cx="12463" cy="12463"/>
            </a:xfrm>
            <a:custGeom>
              <a:avLst/>
              <a:gdLst/>
              <a:ahLst/>
              <a:cxnLst/>
              <a:rect l="l" t="t" r="r" b="b"/>
              <a:pathLst>
                <a:path w="251" h="251" extrusionOk="0">
                  <a:moveTo>
                    <a:pt x="126" y="0"/>
                  </a:moveTo>
                  <a:cubicBezTo>
                    <a:pt x="57" y="0"/>
                    <a:pt x="0" y="57"/>
                    <a:pt x="0" y="126"/>
                  </a:cubicBezTo>
                  <a:cubicBezTo>
                    <a:pt x="0" y="194"/>
                    <a:pt x="57" y="251"/>
                    <a:pt x="126" y="251"/>
                  </a:cubicBezTo>
                  <a:cubicBezTo>
                    <a:pt x="194" y="251"/>
                    <a:pt x="251" y="194"/>
                    <a:pt x="251" y="126"/>
                  </a:cubicBezTo>
                  <a:cubicBezTo>
                    <a:pt x="251" y="57"/>
                    <a:pt x="194" y="0"/>
                    <a:pt x="12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4" name="Google Shape;1614;p39"/>
            <p:cNvSpPr/>
            <p:nvPr/>
          </p:nvSpPr>
          <p:spPr>
            <a:xfrm>
              <a:off x="-732772" y="1939975"/>
              <a:ext cx="24976" cy="16585"/>
            </a:xfrm>
            <a:custGeom>
              <a:avLst/>
              <a:gdLst/>
              <a:ahLst/>
              <a:cxnLst/>
              <a:rect l="l" t="t" r="r" b="b"/>
              <a:pathLst>
                <a:path w="503" h="334" extrusionOk="0">
                  <a:moveTo>
                    <a:pt x="1" y="0"/>
                  </a:moveTo>
                  <a:cubicBezTo>
                    <a:pt x="29" y="35"/>
                    <a:pt x="58" y="63"/>
                    <a:pt x="86" y="97"/>
                  </a:cubicBezTo>
                  <a:cubicBezTo>
                    <a:pt x="227" y="238"/>
                    <a:pt x="373" y="334"/>
                    <a:pt x="437" y="334"/>
                  </a:cubicBezTo>
                  <a:cubicBezTo>
                    <a:pt x="448" y="334"/>
                    <a:pt x="456" y="331"/>
                    <a:pt x="462" y="325"/>
                  </a:cubicBezTo>
                  <a:cubicBezTo>
                    <a:pt x="502" y="285"/>
                    <a:pt x="417" y="149"/>
                    <a:pt x="280"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5" name="Google Shape;1615;p39"/>
            <p:cNvSpPr/>
            <p:nvPr/>
          </p:nvSpPr>
          <p:spPr>
            <a:xfrm>
              <a:off x="-754819" y="2053932"/>
              <a:ext cx="14748" cy="12662"/>
            </a:xfrm>
            <a:custGeom>
              <a:avLst/>
              <a:gdLst/>
              <a:ahLst/>
              <a:cxnLst/>
              <a:rect l="l" t="t" r="r" b="b"/>
              <a:pathLst>
                <a:path w="297" h="255" extrusionOk="0">
                  <a:moveTo>
                    <a:pt x="171" y="1"/>
                  </a:moveTo>
                  <a:cubicBezTo>
                    <a:pt x="58" y="1"/>
                    <a:pt x="1" y="137"/>
                    <a:pt x="80" y="217"/>
                  </a:cubicBezTo>
                  <a:cubicBezTo>
                    <a:pt x="106" y="243"/>
                    <a:pt x="138" y="254"/>
                    <a:pt x="169" y="254"/>
                  </a:cubicBezTo>
                  <a:cubicBezTo>
                    <a:pt x="234" y="254"/>
                    <a:pt x="297" y="203"/>
                    <a:pt x="297" y="126"/>
                  </a:cubicBezTo>
                  <a:cubicBezTo>
                    <a:pt x="297" y="58"/>
                    <a:pt x="240" y="1"/>
                    <a:pt x="171"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6" name="Google Shape;1616;p39"/>
            <p:cNvSpPr/>
            <p:nvPr/>
          </p:nvSpPr>
          <p:spPr>
            <a:xfrm>
              <a:off x="-516972" y="2096089"/>
              <a:ext cx="12761" cy="12463"/>
            </a:xfrm>
            <a:custGeom>
              <a:avLst/>
              <a:gdLst/>
              <a:ahLst/>
              <a:cxnLst/>
              <a:rect l="l" t="t" r="r" b="b"/>
              <a:pathLst>
                <a:path w="257" h="251" extrusionOk="0">
                  <a:moveTo>
                    <a:pt x="126" y="0"/>
                  </a:moveTo>
                  <a:cubicBezTo>
                    <a:pt x="57" y="0"/>
                    <a:pt x="0" y="57"/>
                    <a:pt x="0" y="126"/>
                  </a:cubicBezTo>
                  <a:cubicBezTo>
                    <a:pt x="0" y="194"/>
                    <a:pt x="57" y="251"/>
                    <a:pt x="126" y="251"/>
                  </a:cubicBezTo>
                  <a:cubicBezTo>
                    <a:pt x="200" y="251"/>
                    <a:pt x="257" y="194"/>
                    <a:pt x="257" y="126"/>
                  </a:cubicBezTo>
                  <a:cubicBezTo>
                    <a:pt x="257" y="57"/>
                    <a:pt x="200" y="0"/>
                    <a:pt x="12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7" name="Google Shape;1617;p39"/>
            <p:cNvSpPr/>
            <p:nvPr/>
          </p:nvSpPr>
          <p:spPr>
            <a:xfrm>
              <a:off x="-741810" y="1972896"/>
              <a:ext cx="34014" cy="30885"/>
            </a:xfrm>
            <a:custGeom>
              <a:avLst/>
              <a:gdLst/>
              <a:ahLst/>
              <a:cxnLst/>
              <a:rect l="l" t="t" r="r" b="b"/>
              <a:pathLst>
                <a:path w="685" h="622" extrusionOk="0">
                  <a:moveTo>
                    <a:pt x="619" y="1"/>
                  </a:moveTo>
                  <a:cubicBezTo>
                    <a:pt x="555" y="1"/>
                    <a:pt x="409" y="96"/>
                    <a:pt x="268" y="237"/>
                  </a:cubicBezTo>
                  <a:cubicBezTo>
                    <a:pt x="103" y="408"/>
                    <a:pt x="1" y="573"/>
                    <a:pt x="40" y="613"/>
                  </a:cubicBezTo>
                  <a:cubicBezTo>
                    <a:pt x="46" y="619"/>
                    <a:pt x="55" y="622"/>
                    <a:pt x="66" y="622"/>
                  </a:cubicBezTo>
                  <a:cubicBezTo>
                    <a:pt x="129" y="622"/>
                    <a:pt x="270" y="526"/>
                    <a:pt x="416" y="385"/>
                  </a:cubicBezTo>
                  <a:cubicBezTo>
                    <a:pt x="582" y="215"/>
                    <a:pt x="684" y="49"/>
                    <a:pt x="644" y="10"/>
                  </a:cubicBezTo>
                  <a:cubicBezTo>
                    <a:pt x="638" y="4"/>
                    <a:pt x="630" y="1"/>
                    <a:pt x="619"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8" name="Google Shape;1618;p39"/>
            <p:cNvSpPr/>
            <p:nvPr/>
          </p:nvSpPr>
          <p:spPr>
            <a:xfrm>
              <a:off x="-741810" y="2017883"/>
              <a:ext cx="34014" cy="30587"/>
            </a:xfrm>
            <a:custGeom>
              <a:avLst/>
              <a:gdLst/>
              <a:ahLst/>
              <a:cxnLst/>
              <a:rect l="l" t="t" r="r" b="b"/>
              <a:pathLst>
                <a:path w="685" h="616" extrusionOk="0">
                  <a:moveTo>
                    <a:pt x="66" y="0"/>
                  </a:moveTo>
                  <a:cubicBezTo>
                    <a:pt x="55" y="0"/>
                    <a:pt x="46" y="3"/>
                    <a:pt x="40" y="9"/>
                  </a:cubicBezTo>
                  <a:cubicBezTo>
                    <a:pt x="1" y="49"/>
                    <a:pt x="103" y="214"/>
                    <a:pt x="268" y="379"/>
                  </a:cubicBezTo>
                  <a:cubicBezTo>
                    <a:pt x="414" y="520"/>
                    <a:pt x="556" y="616"/>
                    <a:pt x="619" y="616"/>
                  </a:cubicBezTo>
                  <a:cubicBezTo>
                    <a:pt x="630" y="616"/>
                    <a:pt x="638" y="613"/>
                    <a:pt x="644" y="607"/>
                  </a:cubicBezTo>
                  <a:cubicBezTo>
                    <a:pt x="684" y="567"/>
                    <a:pt x="582" y="402"/>
                    <a:pt x="416" y="237"/>
                  </a:cubicBezTo>
                  <a:cubicBezTo>
                    <a:pt x="270" y="96"/>
                    <a:pt x="129" y="0"/>
                    <a:pt x="6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9" name="Google Shape;1619;p39"/>
            <p:cNvSpPr/>
            <p:nvPr/>
          </p:nvSpPr>
          <p:spPr>
            <a:xfrm>
              <a:off x="-754819" y="2152894"/>
              <a:ext cx="14748" cy="12662"/>
            </a:xfrm>
            <a:custGeom>
              <a:avLst/>
              <a:gdLst/>
              <a:ahLst/>
              <a:cxnLst/>
              <a:rect l="l" t="t" r="r" b="b"/>
              <a:pathLst>
                <a:path w="297" h="255" extrusionOk="0">
                  <a:moveTo>
                    <a:pt x="171" y="1"/>
                  </a:moveTo>
                  <a:cubicBezTo>
                    <a:pt x="58" y="1"/>
                    <a:pt x="1" y="138"/>
                    <a:pt x="80" y="217"/>
                  </a:cubicBezTo>
                  <a:cubicBezTo>
                    <a:pt x="106" y="243"/>
                    <a:pt x="138" y="255"/>
                    <a:pt x="169" y="255"/>
                  </a:cubicBezTo>
                  <a:cubicBezTo>
                    <a:pt x="234" y="255"/>
                    <a:pt x="297" y="203"/>
                    <a:pt x="297" y="126"/>
                  </a:cubicBezTo>
                  <a:cubicBezTo>
                    <a:pt x="297" y="58"/>
                    <a:pt x="240" y="1"/>
                    <a:pt x="171"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0" name="Google Shape;1620;p39"/>
            <p:cNvSpPr/>
            <p:nvPr/>
          </p:nvSpPr>
          <p:spPr>
            <a:xfrm>
              <a:off x="-659780" y="1954971"/>
              <a:ext cx="14748" cy="12662"/>
            </a:xfrm>
            <a:custGeom>
              <a:avLst/>
              <a:gdLst/>
              <a:ahLst/>
              <a:cxnLst/>
              <a:rect l="l" t="t" r="r" b="b"/>
              <a:pathLst>
                <a:path w="297" h="255" extrusionOk="0">
                  <a:moveTo>
                    <a:pt x="171" y="0"/>
                  </a:moveTo>
                  <a:cubicBezTo>
                    <a:pt x="57" y="0"/>
                    <a:pt x="0" y="137"/>
                    <a:pt x="80" y="217"/>
                  </a:cubicBezTo>
                  <a:cubicBezTo>
                    <a:pt x="106" y="243"/>
                    <a:pt x="138" y="254"/>
                    <a:pt x="169" y="254"/>
                  </a:cubicBezTo>
                  <a:cubicBezTo>
                    <a:pt x="234" y="254"/>
                    <a:pt x="296" y="204"/>
                    <a:pt x="296" y="131"/>
                  </a:cubicBezTo>
                  <a:cubicBezTo>
                    <a:pt x="296" y="57"/>
                    <a:pt x="239" y="0"/>
                    <a:pt x="171"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1" name="Google Shape;1621;p39"/>
            <p:cNvSpPr/>
            <p:nvPr/>
          </p:nvSpPr>
          <p:spPr>
            <a:xfrm>
              <a:off x="-695134" y="2064806"/>
              <a:ext cx="33716" cy="30885"/>
            </a:xfrm>
            <a:custGeom>
              <a:avLst/>
              <a:gdLst/>
              <a:ahLst/>
              <a:cxnLst/>
              <a:rect l="l" t="t" r="r" b="b"/>
              <a:pathLst>
                <a:path w="679" h="622" extrusionOk="0">
                  <a:moveTo>
                    <a:pt x="63" y="1"/>
                  </a:moveTo>
                  <a:cubicBezTo>
                    <a:pt x="53" y="1"/>
                    <a:pt x="45" y="4"/>
                    <a:pt x="40" y="9"/>
                  </a:cubicBezTo>
                  <a:cubicBezTo>
                    <a:pt x="0" y="49"/>
                    <a:pt x="103" y="220"/>
                    <a:pt x="268" y="385"/>
                  </a:cubicBezTo>
                  <a:cubicBezTo>
                    <a:pt x="409" y="526"/>
                    <a:pt x="550" y="622"/>
                    <a:pt x="613" y="622"/>
                  </a:cubicBezTo>
                  <a:cubicBezTo>
                    <a:pt x="624" y="622"/>
                    <a:pt x="632" y="619"/>
                    <a:pt x="638" y="613"/>
                  </a:cubicBezTo>
                  <a:cubicBezTo>
                    <a:pt x="678" y="573"/>
                    <a:pt x="576" y="408"/>
                    <a:pt x="410" y="237"/>
                  </a:cubicBezTo>
                  <a:cubicBezTo>
                    <a:pt x="269" y="96"/>
                    <a:pt x="124" y="1"/>
                    <a:pt x="63"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2" name="Google Shape;1622;p39"/>
            <p:cNvSpPr/>
            <p:nvPr/>
          </p:nvSpPr>
          <p:spPr>
            <a:xfrm>
              <a:off x="-659780" y="2152894"/>
              <a:ext cx="14748" cy="12662"/>
            </a:xfrm>
            <a:custGeom>
              <a:avLst/>
              <a:gdLst/>
              <a:ahLst/>
              <a:cxnLst/>
              <a:rect l="l" t="t" r="r" b="b"/>
              <a:pathLst>
                <a:path w="297" h="255" extrusionOk="0">
                  <a:moveTo>
                    <a:pt x="171" y="1"/>
                  </a:moveTo>
                  <a:cubicBezTo>
                    <a:pt x="57" y="1"/>
                    <a:pt x="0" y="138"/>
                    <a:pt x="80" y="217"/>
                  </a:cubicBezTo>
                  <a:cubicBezTo>
                    <a:pt x="106" y="243"/>
                    <a:pt x="137" y="255"/>
                    <a:pt x="168" y="255"/>
                  </a:cubicBezTo>
                  <a:cubicBezTo>
                    <a:pt x="234" y="255"/>
                    <a:pt x="296" y="203"/>
                    <a:pt x="296" y="126"/>
                  </a:cubicBezTo>
                  <a:cubicBezTo>
                    <a:pt x="296" y="58"/>
                    <a:pt x="239" y="1"/>
                    <a:pt x="171"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3" name="Google Shape;1623;p39"/>
            <p:cNvSpPr/>
            <p:nvPr/>
          </p:nvSpPr>
          <p:spPr>
            <a:xfrm>
              <a:off x="-659780" y="2053932"/>
              <a:ext cx="14748" cy="12662"/>
            </a:xfrm>
            <a:custGeom>
              <a:avLst/>
              <a:gdLst/>
              <a:ahLst/>
              <a:cxnLst/>
              <a:rect l="l" t="t" r="r" b="b"/>
              <a:pathLst>
                <a:path w="297" h="255" extrusionOk="0">
                  <a:moveTo>
                    <a:pt x="171" y="1"/>
                  </a:moveTo>
                  <a:cubicBezTo>
                    <a:pt x="57" y="1"/>
                    <a:pt x="0" y="137"/>
                    <a:pt x="80" y="217"/>
                  </a:cubicBezTo>
                  <a:cubicBezTo>
                    <a:pt x="107" y="243"/>
                    <a:pt x="140" y="254"/>
                    <a:pt x="171" y="254"/>
                  </a:cubicBezTo>
                  <a:cubicBezTo>
                    <a:pt x="236" y="254"/>
                    <a:pt x="296" y="203"/>
                    <a:pt x="296" y="126"/>
                  </a:cubicBezTo>
                  <a:cubicBezTo>
                    <a:pt x="296" y="58"/>
                    <a:pt x="239" y="1"/>
                    <a:pt x="171"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4" name="Google Shape;1624;p39"/>
            <p:cNvSpPr/>
            <p:nvPr/>
          </p:nvSpPr>
          <p:spPr>
            <a:xfrm>
              <a:off x="-695134" y="1972896"/>
              <a:ext cx="33716" cy="30885"/>
            </a:xfrm>
            <a:custGeom>
              <a:avLst/>
              <a:gdLst/>
              <a:ahLst/>
              <a:cxnLst/>
              <a:rect l="l" t="t" r="r" b="b"/>
              <a:pathLst>
                <a:path w="679" h="622" extrusionOk="0">
                  <a:moveTo>
                    <a:pt x="63" y="1"/>
                  </a:moveTo>
                  <a:cubicBezTo>
                    <a:pt x="53" y="1"/>
                    <a:pt x="45" y="4"/>
                    <a:pt x="40" y="10"/>
                  </a:cubicBezTo>
                  <a:cubicBezTo>
                    <a:pt x="0" y="49"/>
                    <a:pt x="103" y="220"/>
                    <a:pt x="268" y="385"/>
                  </a:cubicBezTo>
                  <a:cubicBezTo>
                    <a:pt x="409" y="526"/>
                    <a:pt x="550" y="622"/>
                    <a:pt x="613" y="622"/>
                  </a:cubicBezTo>
                  <a:cubicBezTo>
                    <a:pt x="624" y="622"/>
                    <a:pt x="632" y="619"/>
                    <a:pt x="638" y="613"/>
                  </a:cubicBezTo>
                  <a:cubicBezTo>
                    <a:pt x="678" y="573"/>
                    <a:pt x="576" y="408"/>
                    <a:pt x="410" y="237"/>
                  </a:cubicBezTo>
                  <a:cubicBezTo>
                    <a:pt x="269" y="96"/>
                    <a:pt x="124" y="1"/>
                    <a:pt x="63"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5" name="Google Shape;1625;p39"/>
            <p:cNvSpPr/>
            <p:nvPr/>
          </p:nvSpPr>
          <p:spPr>
            <a:xfrm>
              <a:off x="-695134" y="2109793"/>
              <a:ext cx="33716" cy="30587"/>
            </a:xfrm>
            <a:custGeom>
              <a:avLst/>
              <a:gdLst/>
              <a:ahLst/>
              <a:cxnLst/>
              <a:rect l="l" t="t" r="r" b="b"/>
              <a:pathLst>
                <a:path w="679" h="616" extrusionOk="0">
                  <a:moveTo>
                    <a:pt x="613" y="0"/>
                  </a:moveTo>
                  <a:cubicBezTo>
                    <a:pt x="550" y="0"/>
                    <a:pt x="409" y="96"/>
                    <a:pt x="268" y="237"/>
                  </a:cubicBezTo>
                  <a:cubicBezTo>
                    <a:pt x="103" y="402"/>
                    <a:pt x="0" y="567"/>
                    <a:pt x="40" y="607"/>
                  </a:cubicBezTo>
                  <a:cubicBezTo>
                    <a:pt x="45" y="613"/>
                    <a:pt x="53" y="616"/>
                    <a:pt x="63" y="616"/>
                  </a:cubicBezTo>
                  <a:cubicBezTo>
                    <a:pt x="124" y="616"/>
                    <a:pt x="269" y="520"/>
                    <a:pt x="410" y="379"/>
                  </a:cubicBezTo>
                  <a:cubicBezTo>
                    <a:pt x="576" y="214"/>
                    <a:pt x="678" y="49"/>
                    <a:pt x="638" y="9"/>
                  </a:cubicBezTo>
                  <a:cubicBezTo>
                    <a:pt x="632" y="3"/>
                    <a:pt x="624" y="0"/>
                    <a:pt x="613"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6" name="Google Shape;1626;p39"/>
            <p:cNvSpPr/>
            <p:nvPr/>
          </p:nvSpPr>
          <p:spPr>
            <a:xfrm>
              <a:off x="-695134" y="1939975"/>
              <a:ext cx="24629" cy="16585"/>
            </a:xfrm>
            <a:custGeom>
              <a:avLst/>
              <a:gdLst/>
              <a:ahLst/>
              <a:cxnLst/>
              <a:rect l="l" t="t" r="r" b="b"/>
              <a:pathLst>
                <a:path w="496" h="334" extrusionOk="0">
                  <a:moveTo>
                    <a:pt x="222" y="0"/>
                  </a:moveTo>
                  <a:cubicBezTo>
                    <a:pt x="80" y="149"/>
                    <a:pt x="0" y="291"/>
                    <a:pt x="40" y="325"/>
                  </a:cubicBezTo>
                  <a:cubicBezTo>
                    <a:pt x="45" y="331"/>
                    <a:pt x="53" y="334"/>
                    <a:pt x="63" y="334"/>
                  </a:cubicBezTo>
                  <a:cubicBezTo>
                    <a:pt x="124" y="334"/>
                    <a:pt x="269" y="238"/>
                    <a:pt x="410" y="97"/>
                  </a:cubicBezTo>
                  <a:cubicBezTo>
                    <a:pt x="439" y="63"/>
                    <a:pt x="473" y="35"/>
                    <a:pt x="49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7" name="Google Shape;1627;p39"/>
            <p:cNvSpPr/>
            <p:nvPr/>
          </p:nvSpPr>
          <p:spPr>
            <a:xfrm>
              <a:off x="-695134" y="2017883"/>
              <a:ext cx="33716" cy="30587"/>
            </a:xfrm>
            <a:custGeom>
              <a:avLst/>
              <a:gdLst/>
              <a:ahLst/>
              <a:cxnLst/>
              <a:rect l="l" t="t" r="r" b="b"/>
              <a:pathLst>
                <a:path w="679" h="616" extrusionOk="0">
                  <a:moveTo>
                    <a:pt x="613" y="0"/>
                  </a:moveTo>
                  <a:cubicBezTo>
                    <a:pt x="550" y="0"/>
                    <a:pt x="409" y="96"/>
                    <a:pt x="268" y="237"/>
                  </a:cubicBezTo>
                  <a:cubicBezTo>
                    <a:pt x="97" y="402"/>
                    <a:pt x="0" y="567"/>
                    <a:pt x="40" y="607"/>
                  </a:cubicBezTo>
                  <a:cubicBezTo>
                    <a:pt x="45" y="613"/>
                    <a:pt x="53" y="616"/>
                    <a:pt x="63" y="616"/>
                  </a:cubicBezTo>
                  <a:cubicBezTo>
                    <a:pt x="124" y="616"/>
                    <a:pt x="269" y="520"/>
                    <a:pt x="410" y="379"/>
                  </a:cubicBezTo>
                  <a:cubicBezTo>
                    <a:pt x="576" y="214"/>
                    <a:pt x="678" y="49"/>
                    <a:pt x="638" y="9"/>
                  </a:cubicBezTo>
                  <a:cubicBezTo>
                    <a:pt x="632" y="3"/>
                    <a:pt x="624" y="0"/>
                    <a:pt x="613"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8" name="Google Shape;1628;p39"/>
            <p:cNvSpPr/>
            <p:nvPr/>
          </p:nvSpPr>
          <p:spPr>
            <a:xfrm>
              <a:off x="-707300" y="2005022"/>
              <a:ext cx="12463" cy="12463"/>
            </a:xfrm>
            <a:custGeom>
              <a:avLst/>
              <a:gdLst/>
              <a:ahLst/>
              <a:cxnLst/>
              <a:rect l="l" t="t" r="r" b="b"/>
              <a:pathLst>
                <a:path w="251" h="251" extrusionOk="0">
                  <a:moveTo>
                    <a:pt x="126" y="0"/>
                  </a:moveTo>
                  <a:cubicBezTo>
                    <a:pt x="57" y="0"/>
                    <a:pt x="0" y="57"/>
                    <a:pt x="0" y="126"/>
                  </a:cubicBezTo>
                  <a:cubicBezTo>
                    <a:pt x="0" y="194"/>
                    <a:pt x="57" y="251"/>
                    <a:pt x="126" y="251"/>
                  </a:cubicBezTo>
                  <a:cubicBezTo>
                    <a:pt x="194" y="251"/>
                    <a:pt x="251" y="194"/>
                    <a:pt x="251" y="126"/>
                  </a:cubicBezTo>
                  <a:cubicBezTo>
                    <a:pt x="251" y="57"/>
                    <a:pt x="194" y="0"/>
                    <a:pt x="12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9" name="Google Shape;1629;p39"/>
            <p:cNvSpPr/>
            <p:nvPr/>
          </p:nvSpPr>
          <p:spPr>
            <a:xfrm>
              <a:off x="-360857" y="2109793"/>
              <a:ext cx="33666" cy="30587"/>
            </a:xfrm>
            <a:custGeom>
              <a:avLst/>
              <a:gdLst/>
              <a:ahLst/>
              <a:cxnLst/>
              <a:rect l="l" t="t" r="r" b="b"/>
              <a:pathLst>
                <a:path w="678" h="616" extrusionOk="0">
                  <a:moveTo>
                    <a:pt x="65" y="0"/>
                  </a:moveTo>
                  <a:cubicBezTo>
                    <a:pt x="54" y="0"/>
                    <a:pt x="46" y="3"/>
                    <a:pt x="40" y="9"/>
                  </a:cubicBezTo>
                  <a:cubicBezTo>
                    <a:pt x="0" y="49"/>
                    <a:pt x="103" y="214"/>
                    <a:pt x="268" y="379"/>
                  </a:cubicBezTo>
                  <a:cubicBezTo>
                    <a:pt x="409" y="520"/>
                    <a:pt x="550" y="616"/>
                    <a:pt x="613" y="616"/>
                  </a:cubicBezTo>
                  <a:cubicBezTo>
                    <a:pt x="624" y="616"/>
                    <a:pt x="632" y="613"/>
                    <a:pt x="638" y="607"/>
                  </a:cubicBezTo>
                  <a:cubicBezTo>
                    <a:pt x="678" y="567"/>
                    <a:pt x="575" y="402"/>
                    <a:pt x="410" y="237"/>
                  </a:cubicBezTo>
                  <a:cubicBezTo>
                    <a:pt x="269" y="96"/>
                    <a:pt x="128" y="0"/>
                    <a:pt x="65"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0" name="Google Shape;1630;p39"/>
            <p:cNvSpPr/>
            <p:nvPr/>
          </p:nvSpPr>
          <p:spPr>
            <a:xfrm>
              <a:off x="-360857" y="2017883"/>
              <a:ext cx="33666" cy="30587"/>
            </a:xfrm>
            <a:custGeom>
              <a:avLst/>
              <a:gdLst/>
              <a:ahLst/>
              <a:cxnLst/>
              <a:rect l="l" t="t" r="r" b="b"/>
              <a:pathLst>
                <a:path w="678" h="616" extrusionOk="0">
                  <a:moveTo>
                    <a:pt x="65" y="0"/>
                  </a:moveTo>
                  <a:cubicBezTo>
                    <a:pt x="54" y="0"/>
                    <a:pt x="46" y="3"/>
                    <a:pt x="40" y="9"/>
                  </a:cubicBezTo>
                  <a:cubicBezTo>
                    <a:pt x="0" y="49"/>
                    <a:pt x="103" y="214"/>
                    <a:pt x="268" y="379"/>
                  </a:cubicBezTo>
                  <a:cubicBezTo>
                    <a:pt x="409" y="520"/>
                    <a:pt x="550" y="616"/>
                    <a:pt x="613" y="616"/>
                  </a:cubicBezTo>
                  <a:cubicBezTo>
                    <a:pt x="624" y="616"/>
                    <a:pt x="632" y="613"/>
                    <a:pt x="638" y="607"/>
                  </a:cubicBezTo>
                  <a:cubicBezTo>
                    <a:pt x="678" y="567"/>
                    <a:pt x="575" y="402"/>
                    <a:pt x="410" y="237"/>
                  </a:cubicBezTo>
                  <a:cubicBezTo>
                    <a:pt x="269" y="96"/>
                    <a:pt x="128" y="0"/>
                    <a:pt x="65"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1" name="Google Shape;1631;p39"/>
            <p:cNvSpPr/>
            <p:nvPr/>
          </p:nvSpPr>
          <p:spPr>
            <a:xfrm>
              <a:off x="-360857" y="1972896"/>
              <a:ext cx="33666" cy="30885"/>
            </a:xfrm>
            <a:custGeom>
              <a:avLst/>
              <a:gdLst/>
              <a:ahLst/>
              <a:cxnLst/>
              <a:rect l="l" t="t" r="r" b="b"/>
              <a:pathLst>
                <a:path w="678" h="622" extrusionOk="0">
                  <a:moveTo>
                    <a:pt x="613" y="1"/>
                  </a:moveTo>
                  <a:cubicBezTo>
                    <a:pt x="550" y="1"/>
                    <a:pt x="409" y="96"/>
                    <a:pt x="268" y="237"/>
                  </a:cubicBezTo>
                  <a:cubicBezTo>
                    <a:pt x="103" y="408"/>
                    <a:pt x="0" y="573"/>
                    <a:pt x="40" y="613"/>
                  </a:cubicBezTo>
                  <a:cubicBezTo>
                    <a:pt x="46" y="619"/>
                    <a:pt x="54" y="622"/>
                    <a:pt x="65" y="622"/>
                  </a:cubicBezTo>
                  <a:cubicBezTo>
                    <a:pt x="128" y="622"/>
                    <a:pt x="269" y="526"/>
                    <a:pt x="410" y="385"/>
                  </a:cubicBezTo>
                  <a:cubicBezTo>
                    <a:pt x="575" y="215"/>
                    <a:pt x="678" y="49"/>
                    <a:pt x="638" y="10"/>
                  </a:cubicBezTo>
                  <a:cubicBezTo>
                    <a:pt x="632" y="4"/>
                    <a:pt x="624" y="1"/>
                    <a:pt x="613"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2" name="Google Shape;1632;p39"/>
            <p:cNvSpPr/>
            <p:nvPr/>
          </p:nvSpPr>
          <p:spPr>
            <a:xfrm>
              <a:off x="-360857" y="2064806"/>
              <a:ext cx="33666" cy="30885"/>
            </a:xfrm>
            <a:custGeom>
              <a:avLst/>
              <a:gdLst/>
              <a:ahLst/>
              <a:cxnLst/>
              <a:rect l="l" t="t" r="r" b="b"/>
              <a:pathLst>
                <a:path w="678" h="622" extrusionOk="0">
                  <a:moveTo>
                    <a:pt x="613" y="1"/>
                  </a:moveTo>
                  <a:cubicBezTo>
                    <a:pt x="550" y="1"/>
                    <a:pt x="409" y="96"/>
                    <a:pt x="268" y="237"/>
                  </a:cubicBezTo>
                  <a:cubicBezTo>
                    <a:pt x="103" y="402"/>
                    <a:pt x="0" y="573"/>
                    <a:pt x="40" y="613"/>
                  </a:cubicBezTo>
                  <a:cubicBezTo>
                    <a:pt x="46" y="619"/>
                    <a:pt x="54" y="622"/>
                    <a:pt x="65" y="622"/>
                  </a:cubicBezTo>
                  <a:cubicBezTo>
                    <a:pt x="128" y="622"/>
                    <a:pt x="269" y="526"/>
                    <a:pt x="410" y="385"/>
                  </a:cubicBezTo>
                  <a:cubicBezTo>
                    <a:pt x="575" y="220"/>
                    <a:pt x="678" y="49"/>
                    <a:pt x="638" y="9"/>
                  </a:cubicBezTo>
                  <a:cubicBezTo>
                    <a:pt x="632" y="4"/>
                    <a:pt x="624" y="1"/>
                    <a:pt x="613"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3" name="Google Shape;1633;p39"/>
            <p:cNvSpPr/>
            <p:nvPr/>
          </p:nvSpPr>
          <p:spPr>
            <a:xfrm>
              <a:off x="-371930" y="2152894"/>
              <a:ext cx="12513" cy="12513"/>
            </a:xfrm>
            <a:custGeom>
              <a:avLst/>
              <a:gdLst/>
              <a:ahLst/>
              <a:cxnLst/>
              <a:rect l="l" t="t" r="r" b="b"/>
              <a:pathLst>
                <a:path w="252" h="252" extrusionOk="0">
                  <a:moveTo>
                    <a:pt x="126" y="1"/>
                  </a:moveTo>
                  <a:cubicBezTo>
                    <a:pt x="58" y="1"/>
                    <a:pt x="1" y="58"/>
                    <a:pt x="1" y="126"/>
                  </a:cubicBezTo>
                  <a:cubicBezTo>
                    <a:pt x="1" y="195"/>
                    <a:pt x="58" y="252"/>
                    <a:pt x="126" y="252"/>
                  </a:cubicBezTo>
                  <a:cubicBezTo>
                    <a:pt x="200" y="252"/>
                    <a:pt x="251" y="195"/>
                    <a:pt x="251" y="126"/>
                  </a:cubicBezTo>
                  <a:cubicBezTo>
                    <a:pt x="251" y="58"/>
                    <a:pt x="200" y="1"/>
                    <a:pt x="126"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4" name="Google Shape;1634;p39"/>
            <p:cNvSpPr/>
            <p:nvPr/>
          </p:nvSpPr>
          <p:spPr>
            <a:xfrm>
              <a:off x="-409519" y="2064806"/>
              <a:ext cx="33716" cy="30885"/>
            </a:xfrm>
            <a:custGeom>
              <a:avLst/>
              <a:gdLst/>
              <a:ahLst/>
              <a:cxnLst/>
              <a:rect l="l" t="t" r="r" b="b"/>
              <a:pathLst>
                <a:path w="679" h="622" extrusionOk="0">
                  <a:moveTo>
                    <a:pt x="65" y="1"/>
                  </a:moveTo>
                  <a:cubicBezTo>
                    <a:pt x="55" y="1"/>
                    <a:pt x="46" y="4"/>
                    <a:pt x="40" y="9"/>
                  </a:cubicBezTo>
                  <a:cubicBezTo>
                    <a:pt x="0" y="49"/>
                    <a:pt x="103" y="220"/>
                    <a:pt x="268" y="385"/>
                  </a:cubicBezTo>
                  <a:cubicBezTo>
                    <a:pt x="409" y="526"/>
                    <a:pt x="550" y="622"/>
                    <a:pt x="613" y="622"/>
                  </a:cubicBezTo>
                  <a:cubicBezTo>
                    <a:pt x="624" y="622"/>
                    <a:pt x="632" y="619"/>
                    <a:pt x="638" y="613"/>
                  </a:cubicBezTo>
                  <a:cubicBezTo>
                    <a:pt x="678" y="573"/>
                    <a:pt x="576" y="408"/>
                    <a:pt x="410" y="237"/>
                  </a:cubicBezTo>
                  <a:cubicBezTo>
                    <a:pt x="269" y="96"/>
                    <a:pt x="128" y="1"/>
                    <a:pt x="65"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5" name="Google Shape;1635;p39"/>
            <p:cNvSpPr/>
            <p:nvPr/>
          </p:nvSpPr>
          <p:spPr>
            <a:xfrm>
              <a:off x="-374165" y="2053932"/>
              <a:ext cx="15045" cy="12662"/>
            </a:xfrm>
            <a:custGeom>
              <a:avLst/>
              <a:gdLst/>
              <a:ahLst/>
              <a:cxnLst/>
              <a:rect l="l" t="t" r="r" b="b"/>
              <a:pathLst>
                <a:path w="303" h="255" extrusionOk="0">
                  <a:moveTo>
                    <a:pt x="171" y="1"/>
                  </a:moveTo>
                  <a:cubicBezTo>
                    <a:pt x="57" y="1"/>
                    <a:pt x="0" y="137"/>
                    <a:pt x="86" y="217"/>
                  </a:cubicBezTo>
                  <a:cubicBezTo>
                    <a:pt x="111" y="243"/>
                    <a:pt x="143" y="254"/>
                    <a:pt x="174" y="254"/>
                  </a:cubicBezTo>
                  <a:cubicBezTo>
                    <a:pt x="239" y="254"/>
                    <a:pt x="302" y="203"/>
                    <a:pt x="302" y="126"/>
                  </a:cubicBezTo>
                  <a:cubicBezTo>
                    <a:pt x="296" y="58"/>
                    <a:pt x="240" y="1"/>
                    <a:pt x="171"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6" name="Google Shape;1636;p39"/>
            <p:cNvSpPr/>
            <p:nvPr/>
          </p:nvSpPr>
          <p:spPr>
            <a:xfrm>
              <a:off x="-373867" y="1954971"/>
              <a:ext cx="14748" cy="12662"/>
            </a:xfrm>
            <a:custGeom>
              <a:avLst/>
              <a:gdLst/>
              <a:ahLst/>
              <a:cxnLst/>
              <a:rect l="l" t="t" r="r" b="b"/>
              <a:pathLst>
                <a:path w="297" h="255" extrusionOk="0">
                  <a:moveTo>
                    <a:pt x="165" y="0"/>
                  </a:moveTo>
                  <a:cubicBezTo>
                    <a:pt x="51" y="0"/>
                    <a:pt x="0" y="137"/>
                    <a:pt x="80" y="217"/>
                  </a:cubicBezTo>
                  <a:cubicBezTo>
                    <a:pt x="106" y="243"/>
                    <a:pt x="138" y="254"/>
                    <a:pt x="169" y="254"/>
                  </a:cubicBezTo>
                  <a:cubicBezTo>
                    <a:pt x="234" y="254"/>
                    <a:pt x="296" y="204"/>
                    <a:pt x="296" y="131"/>
                  </a:cubicBezTo>
                  <a:cubicBezTo>
                    <a:pt x="296" y="57"/>
                    <a:pt x="239" y="0"/>
                    <a:pt x="165"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7" name="Google Shape;1637;p39"/>
            <p:cNvSpPr/>
            <p:nvPr/>
          </p:nvSpPr>
          <p:spPr>
            <a:xfrm>
              <a:off x="-351820" y="1939975"/>
              <a:ext cx="24629" cy="16585"/>
            </a:xfrm>
            <a:custGeom>
              <a:avLst/>
              <a:gdLst/>
              <a:ahLst/>
              <a:cxnLst/>
              <a:rect l="l" t="t" r="r" b="b"/>
              <a:pathLst>
                <a:path w="496" h="334" extrusionOk="0">
                  <a:moveTo>
                    <a:pt x="0" y="0"/>
                  </a:moveTo>
                  <a:cubicBezTo>
                    <a:pt x="23" y="35"/>
                    <a:pt x="57" y="63"/>
                    <a:pt x="86" y="97"/>
                  </a:cubicBezTo>
                  <a:cubicBezTo>
                    <a:pt x="227" y="238"/>
                    <a:pt x="368" y="334"/>
                    <a:pt x="431" y="334"/>
                  </a:cubicBezTo>
                  <a:cubicBezTo>
                    <a:pt x="442" y="334"/>
                    <a:pt x="450" y="331"/>
                    <a:pt x="456" y="325"/>
                  </a:cubicBezTo>
                  <a:cubicBezTo>
                    <a:pt x="496" y="285"/>
                    <a:pt x="416" y="149"/>
                    <a:pt x="274"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8" name="Google Shape;1638;p39"/>
            <p:cNvSpPr/>
            <p:nvPr/>
          </p:nvSpPr>
          <p:spPr>
            <a:xfrm>
              <a:off x="-409519" y="2109793"/>
              <a:ext cx="33716" cy="30587"/>
            </a:xfrm>
            <a:custGeom>
              <a:avLst/>
              <a:gdLst/>
              <a:ahLst/>
              <a:cxnLst/>
              <a:rect l="l" t="t" r="r" b="b"/>
              <a:pathLst>
                <a:path w="679" h="616" extrusionOk="0">
                  <a:moveTo>
                    <a:pt x="613" y="0"/>
                  </a:moveTo>
                  <a:cubicBezTo>
                    <a:pt x="550" y="0"/>
                    <a:pt x="409" y="96"/>
                    <a:pt x="268" y="237"/>
                  </a:cubicBezTo>
                  <a:cubicBezTo>
                    <a:pt x="103" y="402"/>
                    <a:pt x="0" y="567"/>
                    <a:pt x="40" y="607"/>
                  </a:cubicBezTo>
                  <a:cubicBezTo>
                    <a:pt x="46" y="613"/>
                    <a:pt x="55" y="616"/>
                    <a:pt x="65" y="616"/>
                  </a:cubicBezTo>
                  <a:cubicBezTo>
                    <a:pt x="128" y="616"/>
                    <a:pt x="269" y="520"/>
                    <a:pt x="410" y="379"/>
                  </a:cubicBezTo>
                  <a:cubicBezTo>
                    <a:pt x="576" y="214"/>
                    <a:pt x="678" y="49"/>
                    <a:pt x="638" y="9"/>
                  </a:cubicBezTo>
                  <a:cubicBezTo>
                    <a:pt x="632" y="3"/>
                    <a:pt x="624" y="0"/>
                    <a:pt x="613"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9" name="Google Shape;1639;p39"/>
            <p:cNvSpPr/>
            <p:nvPr/>
          </p:nvSpPr>
          <p:spPr>
            <a:xfrm>
              <a:off x="-314479" y="2064806"/>
              <a:ext cx="33964" cy="30885"/>
            </a:xfrm>
            <a:custGeom>
              <a:avLst/>
              <a:gdLst/>
              <a:ahLst/>
              <a:cxnLst/>
              <a:rect l="l" t="t" r="r" b="b"/>
              <a:pathLst>
                <a:path w="684" h="622" extrusionOk="0">
                  <a:moveTo>
                    <a:pt x="65" y="1"/>
                  </a:moveTo>
                  <a:cubicBezTo>
                    <a:pt x="54" y="1"/>
                    <a:pt x="46" y="4"/>
                    <a:pt x="40" y="9"/>
                  </a:cubicBezTo>
                  <a:cubicBezTo>
                    <a:pt x="0" y="49"/>
                    <a:pt x="103" y="220"/>
                    <a:pt x="268" y="385"/>
                  </a:cubicBezTo>
                  <a:cubicBezTo>
                    <a:pt x="409" y="526"/>
                    <a:pt x="554" y="622"/>
                    <a:pt x="618" y="622"/>
                  </a:cubicBezTo>
                  <a:cubicBezTo>
                    <a:pt x="629" y="622"/>
                    <a:pt x="638" y="619"/>
                    <a:pt x="644" y="613"/>
                  </a:cubicBezTo>
                  <a:cubicBezTo>
                    <a:pt x="683" y="573"/>
                    <a:pt x="581" y="408"/>
                    <a:pt x="416" y="237"/>
                  </a:cubicBezTo>
                  <a:cubicBezTo>
                    <a:pt x="270" y="96"/>
                    <a:pt x="128" y="1"/>
                    <a:pt x="65"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0" name="Google Shape;1640;p39"/>
            <p:cNvSpPr/>
            <p:nvPr/>
          </p:nvSpPr>
          <p:spPr>
            <a:xfrm>
              <a:off x="-328631" y="2096089"/>
              <a:ext cx="14748" cy="12612"/>
            </a:xfrm>
            <a:custGeom>
              <a:avLst/>
              <a:gdLst/>
              <a:ahLst/>
              <a:cxnLst/>
              <a:rect l="l" t="t" r="r" b="b"/>
              <a:pathLst>
                <a:path w="297" h="254" extrusionOk="0">
                  <a:moveTo>
                    <a:pt x="171" y="0"/>
                  </a:moveTo>
                  <a:cubicBezTo>
                    <a:pt x="57" y="0"/>
                    <a:pt x="0" y="137"/>
                    <a:pt x="80" y="217"/>
                  </a:cubicBezTo>
                  <a:cubicBezTo>
                    <a:pt x="106" y="242"/>
                    <a:pt x="137" y="254"/>
                    <a:pt x="168" y="254"/>
                  </a:cubicBezTo>
                  <a:cubicBezTo>
                    <a:pt x="234" y="254"/>
                    <a:pt x="296" y="203"/>
                    <a:pt x="296" y="126"/>
                  </a:cubicBezTo>
                  <a:cubicBezTo>
                    <a:pt x="296" y="57"/>
                    <a:pt x="239" y="0"/>
                    <a:pt x="171"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1" name="Google Shape;1641;p39"/>
            <p:cNvSpPr/>
            <p:nvPr/>
          </p:nvSpPr>
          <p:spPr>
            <a:xfrm>
              <a:off x="-314479" y="2109793"/>
              <a:ext cx="33964" cy="30587"/>
            </a:xfrm>
            <a:custGeom>
              <a:avLst/>
              <a:gdLst/>
              <a:ahLst/>
              <a:cxnLst/>
              <a:rect l="l" t="t" r="r" b="b"/>
              <a:pathLst>
                <a:path w="684" h="616" extrusionOk="0">
                  <a:moveTo>
                    <a:pt x="618" y="0"/>
                  </a:moveTo>
                  <a:cubicBezTo>
                    <a:pt x="554" y="0"/>
                    <a:pt x="409" y="96"/>
                    <a:pt x="268" y="237"/>
                  </a:cubicBezTo>
                  <a:cubicBezTo>
                    <a:pt x="103" y="402"/>
                    <a:pt x="0" y="567"/>
                    <a:pt x="40" y="607"/>
                  </a:cubicBezTo>
                  <a:cubicBezTo>
                    <a:pt x="46" y="613"/>
                    <a:pt x="54" y="616"/>
                    <a:pt x="65" y="616"/>
                  </a:cubicBezTo>
                  <a:cubicBezTo>
                    <a:pt x="128" y="616"/>
                    <a:pt x="270" y="520"/>
                    <a:pt x="416" y="379"/>
                  </a:cubicBezTo>
                  <a:cubicBezTo>
                    <a:pt x="581" y="214"/>
                    <a:pt x="683" y="49"/>
                    <a:pt x="644" y="9"/>
                  </a:cubicBezTo>
                  <a:cubicBezTo>
                    <a:pt x="638" y="3"/>
                    <a:pt x="629" y="0"/>
                    <a:pt x="618"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2" name="Google Shape;1642;p39"/>
            <p:cNvSpPr/>
            <p:nvPr/>
          </p:nvSpPr>
          <p:spPr>
            <a:xfrm>
              <a:off x="-278877" y="1954971"/>
              <a:ext cx="10527" cy="12761"/>
            </a:xfrm>
            <a:custGeom>
              <a:avLst/>
              <a:gdLst/>
              <a:ahLst/>
              <a:cxnLst/>
              <a:rect l="l" t="t" r="r" b="b"/>
              <a:pathLst>
                <a:path w="212" h="257" extrusionOk="0">
                  <a:moveTo>
                    <a:pt x="171" y="0"/>
                  </a:moveTo>
                  <a:cubicBezTo>
                    <a:pt x="1" y="0"/>
                    <a:pt x="1" y="257"/>
                    <a:pt x="171" y="257"/>
                  </a:cubicBezTo>
                  <a:cubicBezTo>
                    <a:pt x="183" y="257"/>
                    <a:pt x="200" y="251"/>
                    <a:pt x="211" y="245"/>
                  </a:cubicBezTo>
                  <a:lnTo>
                    <a:pt x="211" y="6"/>
                  </a:lnTo>
                  <a:cubicBezTo>
                    <a:pt x="200" y="6"/>
                    <a:pt x="183" y="0"/>
                    <a:pt x="171"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3" name="Google Shape;1643;p39"/>
            <p:cNvSpPr/>
            <p:nvPr/>
          </p:nvSpPr>
          <p:spPr>
            <a:xfrm>
              <a:off x="-314479" y="2017883"/>
              <a:ext cx="33964" cy="30587"/>
            </a:xfrm>
            <a:custGeom>
              <a:avLst/>
              <a:gdLst/>
              <a:ahLst/>
              <a:cxnLst/>
              <a:rect l="l" t="t" r="r" b="b"/>
              <a:pathLst>
                <a:path w="684" h="616" extrusionOk="0">
                  <a:moveTo>
                    <a:pt x="618" y="0"/>
                  </a:moveTo>
                  <a:cubicBezTo>
                    <a:pt x="554" y="0"/>
                    <a:pt x="409" y="96"/>
                    <a:pt x="268" y="237"/>
                  </a:cubicBezTo>
                  <a:cubicBezTo>
                    <a:pt x="103" y="402"/>
                    <a:pt x="0" y="567"/>
                    <a:pt x="40" y="607"/>
                  </a:cubicBezTo>
                  <a:cubicBezTo>
                    <a:pt x="46" y="613"/>
                    <a:pt x="54" y="616"/>
                    <a:pt x="65" y="616"/>
                  </a:cubicBezTo>
                  <a:cubicBezTo>
                    <a:pt x="128" y="616"/>
                    <a:pt x="270" y="520"/>
                    <a:pt x="416" y="379"/>
                  </a:cubicBezTo>
                  <a:cubicBezTo>
                    <a:pt x="581" y="214"/>
                    <a:pt x="683" y="49"/>
                    <a:pt x="644" y="9"/>
                  </a:cubicBezTo>
                  <a:cubicBezTo>
                    <a:pt x="638" y="3"/>
                    <a:pt x="629" y="0"/>
                    <a:pt x="618"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4" name="Google Shape;1644;p39"/>
            <p:cNvSpPr/>
            <p:nvPr/>
          </p:nvSpPr>
          <p:spPr>
            <a:xfrm>
              <a:off x="-328631" y="2005022"/>
              <a:ext cx="14748" cy="12612"/>
            </a:xfrm>
            <a:custGeom>
              <a:avLst/>
              <a:gdLst/>
              <a:ahLst/>
              <a:cxnLst/>
              <a:rect l="l" t="t" r="r" b="b"/>
              <a:pathLst>
                <a:path w="297" h="254" extrusionOk="0">
                  <a:moveTo>
                    <a:pt x="171" y="0"/>
                  </a:moveTo>
                  <a:cubicBezTo>
                    <a:pt x="57" y="0"/>
                    <a:pt x="0" y="131"/>
                    <a:pt x="80" y="217"/>
                  </a:cubicBezTo>
                  <a:cubicBezTo>
                    <a:pt x="106" y="242"/>
                    <a:pt x="137" y="254"/>
                    <a:pt x="168" y="254"/>
                  </a:cubicBezTo>
                  <a:cubicBezTo>
                    <a:pt x="234" y="254"/>
                    <a:pt x="296" y="203"/>
                    <a:pt x="296" y="126"/>
                  </a:cubicBezTo>
                  <a:cubicBezTo>
                    <a:pt x="296" y="57"/>
                    <a:pt x="239" y="0"/>
                    <a:pt x="171"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5" name="Google Shape;1645;p39"/>
            <p:cNvSpPr/>
            <p:nvPr/>
          </p:nvSpPr>
          <p:spPr>
            <a:xfrm>
              <a:off x="-314231" y="1939975"/>
              <a:ext cx="24679" cy="16585"/>
            </a:xfrm>
            <a:custGeom>
              <a:avLst/>
              <a:gdLst/>
              <a:ahLst/>
              <a:cxnLst/>
              <a:rect l="l" t="t" r="r" b="b"/>
              <a:pathLst>
                <a:path w="497" h="334" extrusionOk="0">
                  <a:moveTo>
                    <a:pt x="217" y="0"/>
                  </a:moveTo>
                  <a:cubicBezTo>
                    <a:pt x="80" y="149"/>
                    <a:pt x="1" y="291"/>
                    <a:pt x="35" y="325"/>
                  </a:cubicBezTo>
                  <a:cubicBezTo>
                    <a:pt x="41" y="331"/>
                    <a:pt x="49" y="334"/>
                    <a:pt x="60" y="334"/>
                  </a:cubicBezTo>
                  <a:cubicBezTo>
                    <a:pt x="123" y="334"/>
                    <a:pt x="265" y="238"/>
                    <a:pt x="411" y="97"/>
                  </a:cubicBezTo>
                  <a:cubicBezTo>
                    <a:pt x="439" y="63"/>
                    <a:pt x="468" y="35"/>
                    <a:pt x="49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6" name="Google Shape;1646;p39"/>
            <p:cNvSpPr/>
            <p:nvPr/>
          </p:nvSpPr>
          <p:spPr>
            <a:xfrm>
              <a:off x="-314479" y="1972896"/>
              <a:ext cx="33964" cy="30885"/>
            </a:xfrm>
            <a:custGeom>
              <a:avLst/>
              <a:gdLst/>
              <a:ahLst/>
              <a:cxnLst/>
              <a:rect l="l" t="t" r="r" b="b"/>
              <a:pathLst>
                <a:path w="684" h="622" extrusionOk="0">
                  <a:moveTo>
                    <a:pt x="65" y="1"/>
                  </a:moveTo>
                  <a:cubicBezTo>
                    <a:pt x="54" y="1"/>
                    <a:pt x="46" y="4"/>
                    <a:pt x="40" y="10"/>
                  </a:cubicBezTo>
                  <a:cubicBezTo>
                    <a:pt x="0" y="49"/>
                    <a:pt x="103" y="220"/>
                    <a:pt x="268" y="385"/>
                  </a:cubicBezTo>
                  <a:cubicBezTo>
                    <a:pt x="409" y="526"/>
                    <a:pt x="554" y="622"/>
                    <a:pt x="618" y="622"/>
                  </a:cubicBezTo>
                  <a:cubicBezTo>
                    <a:pt x="629" y="622"/>
                    <a:pt x="638" y="619"/>
                    <a:pt x="644" y="613"/>
                  </a:cubicBezTo>
                  <a:cubicBezTo>
                    <a:pt x="683" y="573"/>
                    <a:pt x="581" y="408"/>
                    <a:pt x="416" y="237"/>
                  </a:cubicBezTo>
                  <a:cubicBezTo>
                    <a:pt x="270" y="96"/>
                    <a:pt x="128" y="1"/>
                    <a:pt x="65"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7" name="Google Shape;1647;p39"/>
            <p:cNvSpPr/>
            <p:nvPr/>
          </p:nvSpPr>
          <p:spPr>
            <a:xfrm>
              <a:off x="-504558" y="1939975"/>
              <a:ext cx="24679" cy="16585"/>
            </a:xfrm>
            <a:custGeom>
              <a:avLst/>
              <a:gdLst/>
              <a:ahLst/>
              <a:cxnLst/>
              <a:rect l="l" t="t" r="r" b="b"/>
              <a:pathLst>
                <a:path w="497" h="334" extrusionOk="0">
                  <a:moveTo>
                    <a:pt x="217" y="0"/>
                  </a:moveTo>
                  <a:cubicBezTo>
                    <a:pt x="81" y="149"/>
                    <a:pt x="1" y="291"/>
                    <a:pt x="35" y="325"/>
                  </a:cubicBezTo>
                  <a:cubicBezTo>
                    <a:pt x="41" y="331"/>
                    <a:pt x="49" y="334"/>
                    <a:pt x="60" y="334"/>
                  </a:cubicBezTo>
                  <a:cubicBezTo>
                    <a:pt x="123" y="334"/>
                    <a:pt x="264" y="238"/>
                    <a:pt x="405" y="97"/>
                  </a:cubicBezTo>
                  <a:cubicBezTo>
                    <a:pt x="439" y="63"/>
                    <a:pt x="468" y="35"/>
                    <a:pt x="49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8" name="Google Shape;1648;p39"/>
            <p:cNvSpPr/>
            <p:nvPr/>
          </p:nvSpPr>
          <p:spPr>
            <a:xfrm>
              <a:off x="-456195" y="1972896"/>
              <a:ext cx="34014" cy="30885"/>
            </a:xfrm>
            <a:custGeom>
              <a:avLst/>
              <a:gdLst/>
              <a:ahLst/>
              <a:cxnLst/>
              <a:rect l="l" t="t" r="r" b="b"/>
              <a:pathLst>
                <a:path w="685" h="622" extrusionOk="0">
                  <a:moveTo>
                    <a:pt x="619" y="1"/>
                  </a:moveTo>
                  <a:cubicBezTo>
                    <a:pt x="556" y="1"/>
                    <a:pt x="414" y="96"/>
                    <a:pt x="268" y="237"/>
                  </a:cubicBezTo>
                  <a:cubicBezTo>
                    <a:pt x="103" y="408"/>
                    <a:pt x="1" y="573"/>
                    <a:pt x="41" y="613"/>
                  </a:cubicBezTo>
                  <a:cubicBezTo>
                    <a:pt x="46" y="619"/>
                    <a:pt x="55" y="622"/>
                    <a:pt x="66" y="622"/>
                  </a:cubicBezTo>
                  <a:cubicBezTo>
                    <a:pt x="130" y="622"/>
                    <a:pt x="275" y="526"/>
                    <a:pt x="416" y="385"/>
                  </a:cubicBezTo>
                  <a:cubicBezTo>
                    <a:pt x="582" y="215"/>
                    <a:pt x="684" y="49"/>
                    <a:pt x="644" y="10"/>
                  </a:cubicBezTo>
                  <a:cubicBezTo>
                    <a:pt x="638" y="4"/>
                    <a:pt x="630" y="1"/>
                    <a:pt x="619"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9" name="Google Shape;1649;p39"/>
            <p:cNvSpPr/>
            <p:nvPr/>
          </p:nvSpPr>
          <p:spPr>
            <a:xfrm>
              <a:off x="-469204" y="2152894"/>
              <a:ext cx="14748" cy="12662"/>
            </a:xfrm>
            <a:custGeom>
              <a:avLst/>
              <a:gdLst/>
              <a:ahLst/>
              <a:cxnLst/>
              <a:rect l="l" t="t" r="r" b="b"/>
              <a:pathLst>
                <a:path w="297" h="255" extrusionOk="0">
                  <a:moveTo>
                    <a:pt x="172" y="1"/>
                  </a:moveTo>
                  <a:cubicBezTo>
                    <a:pt x="58" y="1"/>
                    <a:pt x="1" y="138"/>
                    <a:pt x="80" y="217"/>
                  </a:cubicBezTo>
                  <a:cubicBezTo>
                    <a:pt x="106" y="243"/>
                    <a:pt x="138" y="255"/>
                    <a:pt x="169" y="255"/>
                  </a:cubicBezTo>
                  <a:cubicBezTo>
                    <a:pt x="234" y="255"/>
                    <a:pt x="297" y="203"/>
                    <a:pt x="297" y="126"/>
                  </a:cubicBezTo>
                  <a:cubicBezTo>
                    <a:pt x="297" y="58"/>
                    <a:pt x="240" y="1"/>
                    <a:pt x="172"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0" name="Google Shape;1650;p39"/>
            <p:cNvSpPr/>
            <p:nvPr/>
          </p:nvSpPr>
          <p:spPr>
            <a:xfrm>
              <a:off x="-469204" y="1954971"/>
              <a:ext cx="14748" cy="12662"/>
            </a:xfrm>
            <a:custGeom>
              <a:avLst/>
              <a:gdLst/>
              <a:ahLst/>
              <a:cxnLst/>
              <a:rect l="l" t="t" r="r" b="b"/>
              <a:pathLst>
                <a:path w="297" h="255" extrusionOk="0">
                  <a:moveTo>
                    <a:pt x="172" y="0"/>
                  </a:moveTo>
                  <a:cubicBezTo>
                    <a:pt x="58" y="0"/>
                    <a:pt x="1" y="137"/>
                    <a:pt x="80" y="217"/>
                  </a:cubicBezTo>
                  <a:cubicBezTo>
                    <a:pt x="106" y="243"/>
                    <a:pt x="138" y="254"/>
                    <a:pt x="170" y="254"/>
                  </a:cubicBezTo>
                  <a:cubicBezTo>
                    <a:pt x="235" y="254"/>
                    <a:pt x="297" y="204"/>
                    <a:pt x="297" y="131"/>
                  </a:cubicBezTo>
                  <a:cubicBezTo>
                    <a:pt x="297" y="57"/>
                    <a:pt x="240" y="0"/>
                    <a:pt x="172"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1" name="Google Shape;1651;p39"/>
            <p:cNvSpPr/>
            <p:nvPr/>
          </p:nvSpPr>
          <p:spPr>
            <a:xfrm>
              <a:off x="-409519" y="2017883"/>
              <a:ext cx="33716" cy="30587"/>
            </a:xfrm>
            <a:custGeom>
              <a:avLst/>
              <a:gdLst/>
              <a:ahLst/>
              <a:cxnLst/>
              <a:rect l="l" t="t" r="r" b="b"/>
              <a:pathLst>
                <a:path w="679" h="616" extrusionOk="0">
                  <a:moveTo>
                    <a:pt x="613" y="0"/>
                  </a:moveTo>
                  <a:cubicBezTo>
                    <a:pt x="550" y="0"/>
                    <a:pt x="409" y="96"/>
                    <a:pt x="268" y="237"/>
                  </a:cubicBezTo>
                  <a:cubicBezTo>
                    <a:pt x="103" y="402"/>
                    <a:pt x="0" y="567"/>
                    <a:pt x="35" y="607"/>
                  </a:cubicBezTo>
                  <a:cubicBezTo>
                    <a:pt x="40" y="613"/>
                    <a:pt x="49" y="616"/>
                    <a:pt x="60" y="616"/>
                  </a:cubicBezTo>
                  <a:cubicBezTo>
                    <a:pt x="124" y="616"/>
                    <a:pt x="269" y="520"/>
                    <a:pt x="410" y="379"/>
                  </a:cubicBezTo>
                  <a:cubicBezTo>
                    <a:pt x="576" y="214"/>
                    <a:pt x="678" y="49"/>
                    <a:pt x="638" y="9"/>
                  </a:cubicBezTo>
                  <a:cubicBezTo>
                    <a:pt x="632" y="3"/>
                    <a:pt x="624" y="0"/>
                    <a:pt x="613"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2" name="Google Shape;1652;p39"/>
            <p:cNvSpPr/>
            <p:nvPr/>
          </p:nvSpPr>
          <p:spPr>
            <a:xfrm>
              <a:off x="-504807" y="2064806"/>
              <a:ext cx="33666" cy="30885"/>
            </a:xfrm>
            <a:custGeom>
              <a:avLst/>
              <a:gdLst/>
              <a:ahLst/>
              <a:cxnLst/>
              <a:rect l="l" t="t" r="r" b="b"/>
              <a:pathLst>
                <a:path w="678" h="622" extrusionOk="0">
                  <a:moveTo>
                    <a:pt x="65" y="1"/>
                  </a:moveTo>
                  <a:cubicBezTo>
                    <a:pt x="54" y="1"/>
                    <a:pt x="46" y="4"/>
                    <a:pt x="40" y="9"/>
                  </a:cubicBezTo>
                  <a:cubicBezTo>
                    <a:pt x="0" y="49"/>
                    <a:pt x="103" y="220"/>
                    <a:pt x="268" y="385"/>
                  </a:cubicBezTo>
                  <a:cubicBezTo>
                    <a:pt x="409" y="526"/>
                    <a:pt x="550" y="622"/>
                    <a:pt x="613" y="622"/>
                  </a:cubicBezTo>
                  <a:cubicBezTo>
                    <a:pt x="624" y="622"/>
                    <a:pt x="632" y="619"/>
                    <a:pt x="638" y="613"/>
                  </a:cubicBezTo>
                  <a:cubicBezTo>
                    <a:pt x="678" y="573"/>
                    <a:pt x="575" y="408"/>
                    <a:pt x="410" y="237"/>
                  </a:cubicBezTo>
                  <a:cubicBezTo>
                    <a:pt x="269" y="96"/>
                    <a:pt x="128" y="1"/>
                    <a:pt x="65"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3" name="Google Shape;1653;p39"/>
            <p:cNvSpPr/>
            <p:nvPr/>
          </p:nvSpPr>
          <p:spPr>
            <a:xfrm>
              <a:off x="-516972" y="2005022"/>
              <a:ext cx="12761" cy="12463"/>
            </a:xfrm>
            <a:custGeom>
              <a:avLst/>
              <a:gdLst/>
              <a:ahLst/>
              <a:cxnLst/>
              <a:rect l="l" t="t" r="r" b="b"/>
              <a:pathLst>
                <a:path w="257" h="251" extrusionOk="0">
                  <a:moveTo>
                    <a:pt x="126" y="0"/>
                  </a:moveTo>
                  <a:cubicBezTo>
                    <a:pt x="57" y="0"/>
                    <a:pt x="0" y="57"/>
                    <a:pt x="0" y="126"/>
                  </a:cubicBezTo>
                  <a:cubicBezTo>
                    <a:pt x="0" y="194"/>
                    <a:pt x="57" y="251"/>
                    <a:pt x="126" y="251"/>
                  </a:cubicBezTo>
                  <a:cubicBezTo>
                    <a:pt x="200" y="251"/>
                    <a:pt x="257" y="194"/>
                    <a:pt x="257" y="126"/>
                  </a:cubicBezTo>
                  <a:cubicBezTo>
                    <a:pt x="257" y="57"/>
                    <a:pt x="200" y="0"/>
                    <a:pt x="12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4" name="Google Shape;1654;p39"/>
            <p:cNvSpPr/>
            <p:nvPr/>
          </p:nvSpPr>
          <p:spPr>
            <a:xfrm>
              <a:off x="-504807" y="1972896"/>
              <a:ext cx="33666" cy="30885"/>
            </a:xfrm>
            <a:custGeom>
              <a:avLst/>
              <a:gdLst/>
              <a:ahLst/>
              <a:cxnLst/>
              <a:rect l="l" t="t" r="r" b="b"/>
              <a:pathLst>
                <a:path w="678" h="622" extrusionOk="0">
                  <a:moveTo>
                    <a:pt x="65" y="1"/>
                  </a:moveTo>
                  <a:cubicBezTo>
                    <a:pt x="54" y="1"/>
                    <a:pt x="46" y="4"/>
                    <a:pt x="40" y="10"/>
                  </a:cubicBezTo>
                  <a:cubicBezTo>
                    <a:pt x="0" y="49"/>
                    <a:pt x="103" y="220"/>
                    <a:pt x="268" y="385"/>
                  </a:cubicBezTo>
                  <a:cubicBezTo>
                    <a:pt x="409" y="526"/>
                    <a:pt x="550" y="622"/>
                    <a:pt x="613" y="622"/>
                  </a:cubicBezTo>
                  <a:cubicBezTo>
                    <a:pt x="624" y="622"/>
                    <a:pt x="632" y="619"/>
                    <a:pt x="638" y="613"/>
                  </a:cubicBezTo>
                  <a:cubicBezTo>
                    <a:pt x="678" y="573"/>
                    <a:pt x="575" y="408"/>
                    <a:pt x="410" y="237"/>
                  </a:cubicBezTo>
                  <a:cubicBezTo>
                    <a:pt x="269" y="96"/>
                    <a:pt x="128" y="1"/>
                    <a:pt x="65"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5" name="Google Shape;1655;p39"/>
            <p:cNvSpPr/>
            <p:nvPr/>
          </p:nvSpPr>
          <p:spPr>
            <a:xfrm>
              <a:off x="-504807" y="2017883"/>
              <a:ext cx="33666" cy="30587"/>
            </a:xfrm>
            <a:custGeom>
              <a:avLst/>
              <a:gdLst/>
              <a:ahLst/>
              <a:cxnLst/>
              <a:rect l="l" t="t" r="r" b="b"/>
              <a:pathLst>
                <a:path w="678" h="616" extrusionOk="0">
                  <a:moveTo>
                    <a:pt x="613" y="0"/>
                  </a:moveTo>
                  <a:cubicBezTo>
                    <a:pt x="550" y="0"/>
                    <a:pt x="409" y="96"/>
                    <a:pt x="268" y="237"/>
                  </a:cubicBezTo>
                  <a:cubicBezTo>
                    <a:pt x="103" y="402"/>
                    <a:pt x="0" y="567"/>
                    <a:pt x="40" y="607"/>
                  </a:cubicBezTo>
                  <a:cubicBezTo>
                    <a:pt x="46" y="613"/>
                    <a:pt x="54" y="616"/>
                    <a:pt x="65" y="616"/>
                  </a:cubicBezTo>
                  <a:cubicBezTo>
                    <a:pt x="128" y="616"/>
                    <a:pt x="269" y="520"/>
                    <a:pt x="410" y="379"/>
                  </a:cubicBezTo>
                  <a:cubicBezTo>
                    <a:pt x="575" y="214"/>
                    <a:pt x="678" y="49"/>
                    <a:pt x="638" y="9"/>
                  </a:cubicBezTo>
                  <a:cubicBezTo>
                    <a:pt x="632" y="3"/>
                    <a:pt x="624" y="0"/>
                    <a:pt x="613"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6" name="Google Shape;1656;p39"/>
            <p:cNvSpPr/>
            <p:nvPr/>
          </p:nvSpPr>
          <p:spPr>
            <a:xfrm>
              <a:off x="-504807" y="2109793"/>
              <a:ext cx="33666" cy="30587"/>
            </a:xfrm>
            <a:custGeom>
              <a:avLst/>
              <a:gdLst/>
              <a:ahLst/>
              <a:cxnLst/>
              <a:rect l="l" t="t" r="r" b="b"/>
              <a:pathLst>
                <a:path w="678" h="616" extrusionOk="0">
                  <a:moveTo>
                    <a:pt x="613" y="0"/>
                  </a:moveTo>
                  <a:cubicBezTo>
                    <a:pt x="550" y="0"/>
                    <a:pt x="409" y="96"/>
                    <a:pt x="268" y="237"/>
                  </a:cubicBezTo>
                  <a:cubicBezTo>
                    <a:pt x="103" y="402"/>
                    <a:pt x="0" y="567"/>
                    <a:pt x="40" y="607"/>
                  </a:cubicBezTo>
                  <a:cubicBezTo>
                    <a:pt x="46" y="613"/>
                    <a:pt x="54" y="616"/>
                    <a:pt x="65" y="616"/>
                  </a:cubicBezTo>
                  <a:cubicBezTo>
                    <a:pt x="128" y="616"/>
                    <a:pt x="269" y="520"/>
                    <a:pt x="410" y="379"/>
                  </a:cubicBezTo>
                  <a:cubicBezTo>
                    <a:pt x="575" y="214"/>
                    <a:pt x="678" y="49"/>
                    <a:pt x="638" y="9"/>
                  </a:cubicBezTo>
                  <a:cubicBezTo>
                    <a:pt x="632" y="3"/>
                    <a:pt x="624" y="0"/>
                    <a:pt x="613"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7" name="Google Shape;1657;p39"/>
            <p:cNvSpPr/>
            <p:nvPr/>
          </p:nvSpPr>
          <p:spPr>
            <a:xfrm>
              <a:off x="-469204" y="2053932"/>
              <a:ext cx="14748" cy="12662"/>
            </a:xfrm>
            <a:custGeom>
              <a:avLst/>
              <a:gdLst/>
              <a:ahLst/>
              <a:cxnLst/>
              <a:rect l="l" t="t" r="r" b="b"/>
              <a:pathLst>
                <a:path w="297" h="255" extrusionOk="0">
                  <a:moveTo>
                    <a:pt x="172" y="1"/>
                  </a:moveTo>
                  <a:cubicBezTo>
                    <a:pt x="58" y="1"/>
                    <a:pt x="1" y="137"/>
                    <a:pt x="80" y="217"/>
                  </a:cubicBezTo>
                  <a:cubicBezTo>
                    <a:pt x="106" y="243"/>
                    <a:pt x="138" y="254"/>
                    <a:pt x="169" y="254"/>
                  </a:cubicBezTo>
                  <a:cubicBezTo>
                    <a:pt x="234" y="254"/>
                    <a:pt x="297" y="203"/>
                    <a:pt x="297" y="126"/>
                  </a:cubicBezTo>
                  <a:cubicBezTo>
                    <a:pt x="297" y="58"/>
                    <a:pt x="240" y="1"/>
                    <a:pt x="172"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8" name="Google Shape;1658;p39"/>
            <p:cNvSpPr/>
            <p:nvPr/>
          </p:nvSpPr>
          <p:spPr>
            <a:xfrm>
              <a:off x="-421684" y="2096089"/>
              <a:ext cx="12513" cy="12463"/>
            </a:xfrm>
            <a:custGeom>
              <a:avLst/>
              <a:gdLst/>
              <a:ahLst/>
              <a:cxnLst/>
              <a:rect l="l" t="t" r="r" b="b"/>
              <a:pathLst>
                <a:path w="252" h="251" extrusionOk="0">
                  <a:moveTo>
                    <a:pt x="126" y="0"/>
                  </a:moveTo>
                  <a:cubicBezTo>
                    <a:pt x="57" y="0"/>
                    <a:pt x="1" y="57"/>
                    <a:pt x="1" y="126"/>
                  </a:cubicBezTo>
                  <a:cubicBezTo>
                    <a:pt x="1" y="194"/>
                    <a:pt x="57" y="251"/>
                    <a:pt x="126" y="251"/>
                  </a:cubicBezTo>
                  <a:cubicBezTo>
                    <a:pt x="194" y="251"/>
                    <a:pt x="251" y="194"/>
                    <a:pt x="251" y="126"/>
                  </a:cubicBezTo>
                  <a:cubicBezTo>
                    <a:pt x="251" y="57"/>
                    <a:pt x="194" y="0"/>
                    <a:pt x="12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9" name="Google Shape;1659;p39"/>
            <p:cNvSpPr/>
            <p:nvPr/>
          </p:nvSpPr>
          <p:spPr>
            <a:xfrm>
              <a:off x="-409519" y="1939975"/>
              <a:ext cx="24629" cy="16585"/>
            </a:xfrm>
            <a:custGeom>
              <a:avLst/>
              <a:gdLst/>
              <a:ahLst/>
              <a:cxnLst/>
              <a:rect l="l" t="t" r="r" b="b"/>
              <a:pathLst>
                <a:path w="496" h="334" extrusionOk="0">
                  <a:moveTo>
                    <a:pt x="223" y="0"/>
                  </a:moveTo>
                  <a:cubicBezTo>
                    <a:pt x="80" y="149"/>
                    <a:pt x="0" y="291"/>
                    <a:pt x="40" y="325"/>
                  </a:cubicBezTo>
                  <a:cubicBezTo>
                    <a:pt x="46" y="331"/>
                    <a:pt x="55" y="334"/>
                    <a:pt x="65" y="334"/>
                  </a:cubicBezTo>
                  <a:cubicBezTo>
                    <a:pt x="128" y="334"/>
                    <a:pt x="269" y="238"/>
                    <a:pt x="410" y="97"/>
                  </a:cubicBezTo>
                  <a:cubicBezTo>
                    <a:pt x="445" y="63"/>
                    <a:pt x="473" y="35"/>
                    <a:pt x="49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0" name="Google Shape;1660;p39"/>
            <p:cNvSpPr/>
            <p:nvPr/>
          </p:nvSpPr>
          <p:spPr>
            <a:xfrm>
              <a:off x="-421684" y="2005022"/>
              <a:ext cx="12513" cy="12463"/>
            </a:xfrm>
            <a:custGeom>
              <a:avLst/>
              <a:gdLst/>
              <a:ahLst/>
              <a:cxnLst/>
              <a:rect l="l" t="t" r="r" b="b"/>
              <a:pathLst>
                <a:path w="252" h="251" extrusionOk="0">
                  <a:moveTo>
                    <a:pt x="126" y="0"/>
                  </a:moveTo>
                  <a:cubicBezTo>
                    <a:pt x="57" y="0"/>
                    <a:pt x="1" y="57"/>
                    <a:pt x="1" y="126"/>
                  </a:cubicBezTo>
                  <a:cubicBezTo>
                    <a:pt x="1" y="194"/>
                    <a:pt x="57" y="251"/>
                    <a:pt x="126" y="251"/>
                  </a:cubicBezTo>
                  <a:cubicBezTo>
                    <a:pt x="194" y="251"/>
                    <a:pt x="251" y="194"/>
                    <a:pt x="251" y="126"/>
                  </a:cubicBezTo>
                  <a:cubicBezTo>
                    <a:pt x="251" y="57"/>
                    <a:pt x="194" y="0"/>
                    <a:pt x="12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1" name="Google Shape;1661;p39"/>
            <p:cNvSpPr/>
            <p:nvPr/>
          </p:nvSpPr>
          <p:spPr>
            <a:xfrm>
              <a:off x="-409519" y="1972896"/>
              <a:ext cx="33716" cy="30885"/>
            </a:xfrm>
            <a:custGeom>
              <a:avLst/>
              <a:gdLst/>
              <a:ahLst/>
              <a:cxnLst/>
              <a:rect l="l" t="t" r="r" b="b"/>
              <a:pathLst>
                <a:path w="679" h="622" extrusionOk="0">
                  <a:moveTo>
                    <a:pt x="65" y="1"/>
                  </a:moveTo>
                  <a:cubicBezTo>
                    <a:pt x="55" y="1"/>
                    <a:pt x="46" y="4"/>
                    <a:pt x="40" y="10"/>
                  </a:cubicBezTo>
                  <a:cubicBezTo>
                    <a:pt x="0" y="49"/>
                    <a:pt x="103" y="220"/>
                    <a:pt x="268" y="385"/>
                  </a:cubicBezTo>
                  <a:cubicBezTo>
                    <a:pt x="409" y="526"/>
                    <a:pt x="550" y="622"/>
                    <a:pt x="613" y="622"/>
                  </a:cubicBezTo>
                  <a:cubicBezTo>
                    <a:pt x="624" y="622"/>
                    <a:pt x="632" y="619"/>
                    <a:pt x="638" y="613"/>
                  </a:cubicBezTo>
                  <a:cubicBezTo>
                    <a:pt x="678" y="573"/>
                    <a:pt x="576" y="408"/>
                    <a:pt x="410" y="237"/>
                  </a:cubicBezTo>
                  <a:cubicBezTo>
                    <a:pt x="269" y="96"/>
                    <a:pt x="128" y="1"/>
                    <a:pt x="65"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2" name="Google Shape;1662;p39"/>
            <p:cNvSpPr/>
            <p:nvPr/>
          </p:nvSpPr>
          <p:spPr>
            <a:xfrm>
              <a:off x="-447157" y="1939975"/>
              <a:ext cx="24976" cy="16585"/>
            </a:xfrm>
            <a:custGeom>
              <a:avLst/>
              <a:gdLst/>
              <a:ahLst/>
              <a:cxnLst/>
              <a:rect l="l" t="t" r="r" b="b"/>
              <a:pathLst>
                <a:path w="503" h="334" extrusionOk="0">
                  <a:moveTo>
                    <a:pt x="1" y="0"/>
                  </a:moveTo>
                  <a:cubicBezTo>
                    <a:pt x="29" y="35"/>
                    <a:pt x="58" y="63"/>
                    <a:pt x="86" y="97"/>
                  </a:cubicBezTo>
                  <a:cubicBezTo>
                    <a:pt x="232" y="238"/>
                    <a:pt x="374" y="334"/>
                    <a:pt x="437" y="334"/>
                  </a:cubicBezTo>
                  <a:cubicBezTo>
                    <a:pt x="448" y="334"/>
                    <a:pt x="456" y="331"/>
                    <a:pt x="462" y="325"/>
                  </a:cubicBezTo>
                  <a:cubicBezTo>
                    <a:pt x="502" y="285"/>
                    <a:pt x="417" y="149"/>
                    <a:pt x="280"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3" name="Google Shape;1663;p39"/>
            <p:cNvSpPr/>
            <p:nvPr/>
          </p:nvSpPr>
          <p:spPr>
            <a:xfrm>
              <a:off x="-456195" y="2109793"/>
              <a:ext cx="34014" cy="30587"/>
            </a:xfrm>
            <a:custGeom>
              <a:avLst/>
              <a:gdLst/>
              <a:ahLst/>
              <a:cxnLst/>
              <a:rect l="l" t="t" r="r" b="b"/>
              <a:pathLst>
                <a:path w="685" h="616" extrusionOk="0">
                  <a:moveTo>
                    <a:pt x="66" y="0"/>
                  </a:moveTo>
                  <a:cubicBezTo>
                    <a:pt x="55" y="0"/>
                    <a:pt x="46" y="3"/>
                    <a:pt x="41" y="9"/>
                  </a:cubicBezTo>
                  <a:cubicBezTo>
                    <a:pt x="1" y="49"/>
                    <a:pt x="103" y="214"/>
                    <a:pt x="268" y="379"/>
                  </a:cubicBezTo>
                  <a:cubicBezTo>
                    <a:pt x="414" y="520"/>
                    <a:pt x="556" y="616"/>
                    <a:pt x="619" y="616"/>
                  </a:cubicBezTo>
                  <a:cubicBezTo>
                    <a:pt x="630" y="616"/>
                    <a:pt x="638" y="613"/>
                    <a:pt x="644" y="607"/>
                  </a:cubicBezTo>
                  <a:cubicBezTo>
                    <a:pt x="684" y="567"/>
                    <a:pt x="582" y="402"/>
                    <a:pt x="416" y="237"/>
                  </a:cubicBezTo>
                  <a:cubicBezTo>
                    <a:pt x="271" y="96"/>
                    <a:pt x="129" y="0"/>
                    <a:pt x="6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4" name="Google Shape;1664;p39"/>
            <p:cNvSpPr/>
            <p:nvPr/>
          </p:nvSpPr>
          <p:spPr>
            <a:xfrm>
              <a:off x="-456195" y="2017883"/>
              <a:ext cx="34014" cy="30587"/>
            </a:xfrm>
            <a:custGeom>
              <a:avLst/>
              <a:gdLst/>
              <a:ahLst/>
              <a:cxnLst/>
              <a:rect l="l" t="t" r="r" b="b"/>
              <a:pathLst>
                <a:path w="685" h="616" extrusionOk="0">
                  <a:moveTo>
                    <a:pt x="66" y="0"/>
                  </a:moveTo>
                  <a:cubicBezTo>
                    <a:pt x="55" y="0"/>
                    <a:pt x="46" y="3"/>
                    <a:pt x="41" y="9"/>
                  </a:cubicBezTo>
                  <a:cubicBezTo>
                    <a:pt x="1" y="49"/>
                    <a:pt x="103" y="214"/>
                    <a:pt x="268" y="379"/>
                  </a:cubicBezTo>
                  <a:cubicBezTo>
                    <a:pt x="414" y="520"/>
                    <a:pt x="556" y="616"/>
                    <a:pt x="619" y="616"/>
                  </a:cubicBezTo>
                  <a:cubicBezTo>
                    <a:pt x="630" y="616"/>
                    <a:pt x="638" y="613"/>
                    <a:pt x="644" y="607"/>
                  </a:cubicBezTo>
                  <a:cubicBezTo>
                    <a:pt x="684" y="567"/>
                    <a:pt x="582" y="402"/>
                    <a:pt x="416" y="237"/>
                  </a:cubicBezTo>
                  <a:cubicBezTo>
                    <a:pt x="275" y="96"/>
                    <a:pt x="130" y="0"/>
                    <a:pt x="6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5" name="Google Shape;1665;p39"/>
            <p:cNvSpPr/>
            <p:nvPr/>
          </p:nvSpPr>
          <p:spPr>
            <a:xfrm>
              <a:off x="-456195" y="2064806"/>
              <a:ext cx="34014" cy="30885"/>
            </a:xfrm>
            <a:custGeom>
              <a:avLst/>
              <a:gdLst/>
              <a:ahLst/>
              <a:cxnLst/>
              <a:rect l="l" t="t" r="r" b="b"/>
              <a:pathLst>
                <a:path w="685" h="622" extrusionOk="0">
                  <a:moveTo>
                    <a:pt x="619" y="1"/>
                  </a:moveTo>
                  <a:cubicBezTo>
                    <a:pt x="556" y="1"/>
                    <a:pt x="414" y="96"/>
                    <a:pt x="268" y="237"/>
                  </a:cubicBezTo>
                  <a:cubicBezTo>
                    <a:pt x="103" y="402"/>
                    <a:pt x="1" y="573"/>
                    <a:pt x="41" y="613"/>
                  </a:cubicBezTo>
                  <a:cubicBezTo>
                    <a:pt x="46" y="619"/>
                    <a:pt x="55" y="622"/>
                    <a:pt x="66" y="622"/>
                  </a:cubicBezTo>
                  <a:cubicBezTo>
                    <a:pt x="130" y="622"/>
                    <a:pt x="275" y="526"/>
                    <a:pt x="416" y="385"/>
                  </a:cubicBezTo>
                  <a:cubicBezTo>
                    <a:pt x="582" y="220"/>
                    <a:pt x="684" y="49"/>
                    <a:pt x="644" y="9"/>
                  </a:cubicBezTo>
                  <a:cubicBezTo>
                    <a:pt x="638" y="4"/>
                    <a:pt x="630" y="1"/>
                    <a:pt x="619"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6" name="Google Shape;1666;p39"/>
            <p:cNvSpPr/>
            <p:nvPr/>
          </p:nvSpPr>
          <p:spPr>
            <a:xfrm>
              <a:off x="-551184" y="2109793"/>
              <a:ext cx="33666" cy="30587"/>
            </a:xfrm>
            <a:custGeom>
              <a:avLst/>
              <a:gdLst/>
              <a:ahLst/>
              <a:cxnLst/>
              <a:rect l="l" t="t" r="r" b="b"/>
              <a:pathLst>
                <a:path w="678" h="616" extrusionOk="0">
                  <a:moveTo>
                    <a:pt x="65" y="0"/>
                  </a:moveTo>
                  <a:cubicBezTo>
                    <a:pt x="54" y="0"/>
                    <a:pt x="46" y="3"/>
                    <a:pt x="40" y="9"/>
                  </a:cubicBezTo>
                  <a:cubicBezTo>
                    <a:pt x="0" y="49"/>
                    <a:pt x="103" y="214"/>
                    <a:pt x="268" y="379"/>
                  </a:cubicBezTo>
                  <a:cubicBezTo>
                    <a:pt x="409" y="520"/>
                    <a:pt x="550" y="616"/>
                    <a:pt x="613" y="616"/>
                  </a:cubicBezTo>
                  <a:cubicBezTo>
                    <a:pt x="624" y="616"/>
                    <a:pt x="632" y="613"/>
                    <a:pt x="638" y="607"/>
                  </a:cubicBezTo>
                  <a:cubicBezTo>
                    <a:pt x="678" y="567"/>
                    <a:pt x="575" y="402"/>
                    <a:pt x="410" y="237"/>
                  </a:cubicBezTo>
                  <a:cubicBezTo>
                    <a:pt x="269" y="96"/>
                    <a:pt x="128" y="0"/>
                    <a:pt x="65"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7" name="Google Shape;1667;p39"/>
            <p:cNvSpPr/>
            <p:nvPr/>
          </p:nvSpPr>
          <p:spPr>
            <a:xfrm>
              <a:off x="-1090487" y="2005022"/>
              <a:ext cx="14748" cy="12612"/>
            </a:xfrm>
            <a:custGeom>
              <a:avLst/>
              <a:gdLst/>
              <a:ahLst/>
              <a:cxnLst/>
              <a:rect l="l" t="t" r="r" b="b"/>
              <a:pathLst>
                <a:path w="297" h="254" extrusionOk="0">
                  <a:moveTo>
                    <a:pt x="171" y="0"/>
                  </a:moveTo>
                  <a:cubicBezTo>
                    <a:pt x="57" y="0"/>
                    <a:pt x="0" y="137"/>
                    <a:pt x="80" y="217"/>
                  </a:cubicBezTo>
                  <a:cubicBezTo>
                    <a:pt x="106" y="242"/>
                    <a:pt x="137" y="254"/>
                    <a:pt x="168" y="254"/>
                  </a:cubicBezTo>
                  <a:cubicBezTo>
                    <a:pt x="234" y="254"/>
                    <a:pt x="297" y="203"/>
                    <a:pt x="297" y="126"/>
                  </a:cubicBezTo>
                  <a:cubicBezTo>
                    <a:pt x="297" y="57"/>
                    <a:pt x="240" y="0"/>
                    <a:pt x="171"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8" name="Google Shape;1668;p39"/>
            <p:cNvSpPr/>
            <p:nvPr/>
          </p:nvSpPr>
          <p:spPr>
            <a:xfrm>
              <a:off x="-1090487" y="2096089"/>
              <a:ext cx="14748" cy="12612"/>
            </a:xfrm>
            <a:custGeom>
              <a:avLst/>
              <a:gdLst/>
              <a:ahLst/>
              <a:cxnLst/>
              <a:rect l="l" t="t" r="r" b="b"/>
              <a:pathLst>
                <a:path w="297" h="254" extrusionOk="0">
                  <a:moveTo>
                    <a:pt x="171" y="0"/>
                  </a:moveTo>
                  <a:cubicBezTo>
                    <a:pt x="57" y="0"/>
                    <a:pt x="0" y="137"/>
                    <a:pt x="80" y="217"/>
                  </a:cubicBezTo>
                  <a:cubicBezTo>
                    <a:pt x="108" y="242"/>
                    <a:pt x="140" y="254"/>
                    <a:pt x="171" y="254"/>
                  </a:cubicBezTo>
                  <a:cubicBezTo>
                    <a:pt x="236" y="254"/>
                    <a:pt x="297" y="203"/>
                    <a:pt x="297" y="126"/>
                  </a:cubicBezTo>
                  <a:cubicBezTo>
                    <a:pt x="297" y="57"/>
                    <a:pt x="240" y="0"/>
                    <a:pt x="171"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9" name="Google Shape;1669;p39"/>
            <p:cNvSpPr/>
            <p:nvPr/>
          </p:nvSpPr>
          <p:spPr>
            <a:xfrm>
              <a:off x="-1075789" y="1939975"/>
              <a:ext cx="24679" cy="16585"/>
            </a:xfrm>
            <a:custGeom>
              <a:avLst/>
              <a:gdLst/>
              <a:ahLst/>
              <a:cxnLst/>
              <a:rect l="l" t="t" r="r" b="b"/>
              <a:pathLst>
                <a:path w="497" h="334" extrusionOk="0">
                  <a:moveTo>
                    <a:pt x="217" y="0"/>
                  </a:moveTo>
                  <a:cubicBezTo>
                    <a:pt x="80" y="149"/>
                    <a:pt x="1" y="291"/>
                    <a:pt x="35" y="325"/>
                  </a:cubicBezTo>
                  <a:cubicBezTo>
                    <a:pt x="41" y="331"/>
                    <a:pt x="49" y="334"/>
                    <a:pt x="60" y="334"/>
                  </a:cubicBezTo>
                  <a:cubicBezTo>
                    <a:pt x="123" y="334"/>
                    <a:pt x="264" y="238"/>
                    <a:pt x="405" y="97"/>
                  </a:cubicBezTo>
                  <a:cubicBezTo>
                    <a:pt x="439" y="63"/>
                    <a:pt x="468" y="35"/>
                    <a:pt x="49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0" name="Google Shape;1670;p39"/>
            <p:cNvSpPr/>
            <p:nvPr/>
          </p:nvSpPr>
          <p:spPr>
            <a:xfrm>
              <a:off x="-1113377" y="1939975"/>
              <a:ext cx="24629" cy="16585"/>
            </a:xfrm>
            <a:custGeom>
              <a:avLst/>
              <a:gdLst/>
              <a:ahLst/>
              <a:cxnLst/>
              <a:rect l="l" t="t" r="r" b="b"/>
              <a:pathLst>
                <a:path w="496" h="334" extrusionOk="0">
                  <a:moveTo>
                    <a:pt x="0" y="0"/>
                  </a:moveTo>
                  <a:cubicBezTo>
                    <a:pt x="23" y="35"/>
                    <a:pt x="51" y="63"/>
                    <a:pt x="86" y="97"/>
                  </a:cubicBezTo>
                  <a:cubicBezTo>
                    <a:pt x="227" y="238"/>
                    <a:pt x="368" y="334"/>
                    <a:pt x="431" y="334"/>
                  </a:cubicBezTo>
                  <a:cubicBezTo>
                    <a:pt x="441" y="334"/>
                    <a:pt x="450" y="331"/>
                    <a:pt x="456" y="325"/>
                  </a:cubicBezTo>
                  <a:cubicBezTo>
                    <a:pt x="496" y="285"/>
                    <a:pt x="410" y="149"/>
                    <a:pt x="274"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1" name="Google Shape;1671;p39"/>
            <p:cNvSpPr/>
            <p:nvPr/>
          </p:nvSpPr>
          <p:spPr>
            <a:xfrm>
              <a:off x="-1076087" y="1972896"/>
              <a:ext cx="33716" cy="30885"/>
            </a:xfrm>
            <a:custGeom>
              <a:avLst/>
              <a:gdLst/>
              <a:ahLst/>
              <a:cxnLst/>
              <a:rect l="l" t="t" r="r" b="b"/>
              <a:pathLst>
                <a:path w="679" h="622" extrusionOk="0">
                  <a:moveTo>
                    <a:pt x="66" y="1"/>
                  </a:moveTo>
                  <a:cubicBezTo>
                    <a:pt x="55" y="1"/>
                    <a:pt x="47" y="4"/>
                    <a:pt x="41" y="10"/>
                  </a:cubicBezTo>
                  <a:cubicBezTo>
                    <a:pt x="1" y="49"/>
                    <a:pt x="103" y="220"/>
                    <a:pt x="269" y="385"/>
                  </a:cubicBezTo>
                  <a:cubicBezTo>
                    <a:pt x="410" y="526"/>
                    <a:pt x="551" y="622"/>
                    <a:pt x="614" y="622"/>
                  </a:cubicBezTo>
                  <a:cubicBezTo>
                    <a:pt x="624" y="622"/>
                    <a:pt x="633" y="619"/>
                    <a:pt x="639" y="613"/>
                  </a:cubicBezTo>
                  <a:cubicBezTo>
                    <a:pt x="679" y="573"/>
                    <a:pt x="576" y="408"/>
                    <a:pt x="411" y="237"/>
                  </a:cubicBezTo>
                  <a:cubicBezTo>
                    <a:pt x="270" y="96"/>
                    <a:pt x="129" y="1"/>
                    <a:pt x="66"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2" name="Google Shape;1672;p39"/>
            <p:cNvSpPr/>
            <p:nvPr/>
          </p:nvSpPr>
          <p:spPr>
            <a:xfrm>
              <a:off x="-1122464" y="2017883"/>
              <a:ext cx="33716" cy="30587"/>
            </a:xfrm>
            <a:custGeom>
              <a:avLst/>
              <a:gdLst/>
              <a:ahLst/>
              <a:cxnLst/>
              <a:rect l="l" t="t" r="r" b="b"/>
              <a:pathLst>
                <a:path w="679" h="616" extrusionOk="0">
                  <a:moveTo>
                    <a:pt x="66" y="0"/>
                  </a:moveTo>
                  <a:cubicBezTo>
                    <a:pt x="55" y="0"/>
                    <a:pt x="47" y="3"/>
                    <a:pt x="41" y="9"/>
                  </a:cubicBezTo>
                  <a:cubicBezTo>
                    <a:pt x="1" y="49"/>
                    <a:pt x="103" y="214"/>
                    <a:pt x="269" y="379"/>
                  </a:cubicBezTo>
                  <a:cubicBezTo>
                    <a:pt x="410" y="520"/>
                    <a:pt x="551" y="616"/>
                    <a:pt x="614" y="616"/>
                  </a:cubicBezTo>
                  <a:cubicBezTo>
                    <a:pt x="624" y="616"/>
                    <a:pt x="633" y="613"/>
                    <a:pt x="639" y="607"/>
                  </a:cubicBezTo>
                  <a:cubicBezTo>
                    <a:pt x="679" y="567"/>
                    <a:pt x="576" y="402"/>
                    <a:pt x="411" y="237"/>
                  </a:cubicBezTo>
                  <a:cubicBezTo>
                    <a:pt x="270" y="96"/>
                    <a:pt x="129" y="0"/>
                    <a:pt x="6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3" name="Google Shape;1673;p39"/>
            <p:cNvSpPr/>
            <p:nvPr/>
          </p:nvSpPr>
          <p:spPr>
            <a:xfrm>
              <a:off x="-1122464" y="1972896"/>
              <a:ext cx="33716" cy="30885"/>
            </a:xfrm>
            <a:custGeom>
              <a:avLst/>
              <a:gdLst/>
              <a:ahLst/>
              <a:cxnLst/>
              <a:rect l="l" t="t" r="r" b="b"/>
              <a:pathLst>
                <a:path w="679" h="622" extrusionOk="0">
                  <a:moveTo>
                    <a:pt x="614" y="1"/>
                  </a:moveTo>
                  <a:cubicBezTo>
                    <a:pt x="551" y="1"/>
                    <a:pt x="410" y="96"/>
                    <a:pt x="269" y="237"/>
                  </a:cubicBezTo>
                  <a:cubicBezTo>
                    <a:pt x="103" y="408"/>
                    <a:pt x="1" y="573"/>
                    <a:pt x="41" y="613"/>
                  </a:cubicBezTo>
                  <a:cubicBezTo>
                    <a:pt x="47" y="619"/>
                    <a:pt x="55" y="622"/>
                    <a:pt x="66" y="622"/>
                  </a:cubicBezTo>
                  <a:cubicBezTo>
                    <a:pt x="129" y="622"/>
                    <a:pt x="270" y="526"/>
                    <a:pt x="411" y="385"/>
                  </a:cubicBezTo>
                  <a:cubicBezTo>
                    <a:pt x="576" y="215"/>
                    <a:pt x="679" y="49"/>
                    <a:pt x="639" y="10"/>
                  </a:cubicBezTo>
                  <a:cubicBezTo>
                    <a:pt x="633" y="4"/>
                    <a:pt x="624" y="1"/>
                    <a:pt x="614"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4" name="Google Shape;1674;p39"/>
            <p:cNvSpPr/>
            <p:nvPr/>
          </p:nvSpPr>
          <p:spPr>
            <a:xfrm>
              <a:off x="-1122464" y="2064806"/>
              <a:ext cx="33716" cy="30885"/>
            </a:xfrm>
            <a:custGeom>
              <a:avLst/>
              <a:gdLst/>
              <a:ahLst/>
              <a:cxnLst/>
              <a:rect l="l" t="t" r="r" b="b"/>
              <a:pathLst>
                <a:path w="679" h="622" extrusionOk="0">
                  <a:moveTo>
                    <a:pt x="614" y="1"/>
                  </a:moveTo>
                  <a:cubicBezTo>
                    <a:pt x="551" y="1"/>
                    <a:pt x="410" y="96"/>
                    <a:pt x="269" y="237"/>
                  </a:cubicBezTo>
                  <a:cubicBezTo>
                    <a:pt x="103" y="402"/>
                    <a:pt x="1" y="573"/>
                    <a:pt x="41" y="613"/>
                  </a:cubicBezTo>
                  <a:cubicBezTo>
                    <a:pt x="47" y="619"/>
                    <a:pt x="55" y="622"/>
                    <a:pt x="66" y="622"/>
                  </a:cubicBezTo>
                  <a:cubicBezTo>
                    <a:pt x="129" y="622"/>
                    <a:pt x="270" y="526"/>
                    <a:pt x="411" y="385"/>
                  </a:cubicBezTo>
                  <a:cubicBezTo>
                    <a:pt x="576" y="220"/>
                    <a:pt x="679" y="49"/>
                    <a:pt x="639" y="9"/>
                  </a:cubicBezTo>
                  <a:cubicBezTo>
                    <a:pt x="633" y="4"/>
                    <a:pt x="624" y="1"/>
                    <a:pt x="614"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5" name="Google Shape;1675;p39"/>
            <p:cNvSpPr/>
            <p:nvPr/>
          </p:nvSpPr>
          <p:spPr>
            <a:xfrm>
              <a:off x="-1027425" y="2064806"/>
              <a:ext cx="33964" cy="30885"/>
            </a:xfrm>
            <a:custGeom>
              <a:avLst/>
              <a:gdLst/>
              <a:ahLst/>
              <a:cxnLst/>
              <a:rect l="l" t="t" r="r" b="b"/>
              <a:pathLst>
                <a:path w="684" h="622" extrusionOk="0">
                  <a:moveTo>
                    <a:pt x="619" y="1"/>
                  </a:moveTo>
                  <a:cubicBezTo>
                    <a:pt x="554" y="1"/>
                    <a:pt x="409" y="96"/>
                    <a:pt x="268" y="237"/>
                  </a:cubicBezTo>
                  <a:cubicBezTo>
                    <a:pt x="103" y="402"/>
                    <a:pt x="0" y="573"/>
                    <a:pt x="40" y="613"/>
                  </a:cubicBezTo>
                  <a:cubicBezTo>
                    <a:pt x="46" y="619"/>
                    <a:pt x="55" y="622"/>
                    <a:pt x="65" y="622"/>
                  </a:cubicBezTo>
                  <a:cubicBezTo>
                    <a:pt x="129" y="622"/>
                    <a:pt x="270" y="526"/>
                    <a:pt x="416" y="385"/>
                  </a:cubicBezTo>
                  <a:cubicBezTo>
                    <a:pt x="581" y="220"/>
                    <a:pt x="684" y="49"/>
                    <a:pt x="644" y="9"/>
                  </a:cubicBezTo>
                  <a:cubicBezTo>
                    <a:pt x="638" y="4"/>
                    <a:pt x="630" y="1"/>
                    <a:pt x="619"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6" name="Google Shape;1676;p39"/>
            <p:cNvSpPr/>
            <p:nvPr/>
          </p:nvSpPr>
          <p:spPr>
            <a:xfrm>
              <a:off x="-1027425" y="2017883"/>
              <a:ext cx="33964" cy="30587"/>
            </a:xfrm>
            <a:custGeom>
              <a:avLst/>
              <a:gdLst/>
              <a:ahLst/>
              <a:cxnLst/>
              <a:rect l="l" t="t" r="r" b="b"/>
              <a:pathLst>
                <a:path w="684" h="616" extrusionOk="0">
                  <a:moveTo>
                    <a:pt x="65" y="0"/>
                  </a:moveTo>
                  <a:cubicBezTo>
                    <a:pt x="55" y="0"/>
                    <a:pt x="46" y="3"/>
                    <a:pt x="40" y="9"/>
                  </a:cubicBezTo>
                  <a:cubicBezTo>
                    <a:pt x="0" y="49"/>
                    <a:pt x="103" y="214"/>
                    <a:pt x="268" y="379"/>
                  </a:cubicBezTo>
                  <a:cubicBezTo>
                    <a:pt x="409" y="520"/>
                    <a:pt x="554" y="616"/>
                    <a:pt x="619" y="616"/>
                  </a:cubicBezTo>
                  <a:cubicBezTo>
                    <a:pt x="630" y="616"/>
                    <a:pt x="638" y="613"/>
                    <a:pt x="644" y="607"/>
                  </a:cubicBezTo>
                  <a:cubicBezTo>
                    <a:pt x="684" y="567"/>
                    <a:pt x="581" y="402"/>
                    <a:pt x="416" y="237"/>
                  </a:cubicBezTo>
                  <a:cubicBezTo>
                    <a:pt x="270" y="96"/>
                    <a:pt x="129" y="0"/>
                    <a:pt x="65"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7" name="Google Shape;1677;p39"/>
            <p:cNvSpPr/>
            <p:nvPr/>
          </p:nvSpPr>
          <p:spPr>
            <a:xfrm>
              <a:off x="-1027425" y="1972896"/>
              <a:ext cx="33964" cy="30885"/>
            </a:xfrm>
            <a:custGeom>
              <a:avLst/>
              <a:gdLst/>
              <a:ahLst/>
              <a:cxnLst/>
              <a:rect l="l" t="t" r="r" b="b"/>
              <a:pathLst>
                <a:path w="684" h="622" extrusionOk="0">
                  <a:moveTo>
                    <a:pt x="619" y="1"/>
                  </a:moveTo>
                  <a:cubicBezTo>
                    <a:pt x="554" y="1"/>
                    <a:pt x="409" y="96"/>
                    <a:pt x="268" y="237"/>
                  </a:cubicBezTo>
                  <a:cubicBezTo>
                    <a:pt x="103" y="408"/>
                    <a:pt x="0" y="573"/>
                    <a:pt x="40" y="613"/>
                  </a:cubicBezTo>
                  <a:cubicBezTo>
                    <a:pt x="46" y="619"/>
                    <a:pt x="55" y="622"/>
                    <a:pt x="65" y="622"/>
                  </a:cubicBezTo>
                  <a:cubicBezTo>
                    <a:pt x="129" y="622"/>
                    <a:pt x="270" y="526"/>
                    <a:pt x="416" y="385"/>
                  </a:cubicBezTo>
                  <a:cubicBezTo>
                    <a:pt x="581" y="215"/>
                    <a:pt x="684" y="49"/>
                    <a:pt x="644" y="10"/>
                  </a:cubicBezTo>
                  <a:cubicBezTo>
                    <a:pt x="638" y="4"/>
                    <a:pt x="630" y="1"/>
                    <a:pt x="619"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8" name="Google Shape;1678;p39"/>
            <p:cNvSpPr/>
            <p:nvPr/>
          </p:nvSpPr>
          <p:spPr>
            <a:xfrm>
              <a:off x="-1110547" y="2156717"/>
              <a:ext cx="21252" cy="13208"/>
            </a:xfrm>
            <a:custGeom>
              <a:avLst/>
              <a:gdLst/>
              <a:ahLst/>
              <a:cxnLst/>
              <a:rect l="l" t="t" r="r" b="b"/>
              <a:pathLst>
                <a:path w="428" h="266" extrusionOk="0">
                  <a:moveTo>
                    <a:pt x="374" y="1"/>
                  </a:moveTo>
                  <a:cubicBezTo>
                    <a:pt x="311" y="1"/>
                    <a:pt x="170" y="97"/>
                    <a:pt x="29" y="243"/>
                  </a:cubicBezTo>
                  <a:cubicBezTo>
                    <a:pt x="17" y="249"/>
                    <a:pt x="11" y="260"/>
                    <a:pt x="0" y="266"/>
                  </a:cubicBezTo>
                  <a:lnTo>
                    <a:pt x="279" y="266"/>
                  </a:lnTo>
                  <a:cubicBezTo>
                    <a:pt x="376" y="146"/>
                    <a:pt x="427" y="44"/>
                    <a:pt x="399" y="9"/>
                  </a:cubicBezTo>
                  <a:cubicBezTo>
                    <a:pt x="393" y="4"/>
                    <a:pt x="384" y="1"/>
                    <a:pt x="374"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9" name="Google Shape;1679;p39"/>
            <p:cNvSpPr/>
            <p:nvPr/>
          </p:nvSpPr>
          <p:spPr>
            <a:xfrm>
              <a:off x="-1027425" y="2109793"/>
              <a:ext cx="33964" cy="30587"/>
            </a:xfrm>
            <a:custGeom>
              <a:avLst/>
              <a:gdLst/>
              <a:ahLst/>
              <a:cxnLst/>
              <a:rect l="l" t="t" r="r" b="b"/>
              <a:pathLst>
                <a:path w="684" h="616" extrusionOk="0">
                  <a:moveTo>
                    <a:pt x="65" y="0"/>
                  </a:moveTo>
                  <a:cubicBezTo>
                    <a:pt x="55" y="0"/>
                    <a:pt x="46" y="3"/>
                    <a:pt x="40" y="9"/>
                  </a:cubicBezTo>
                  <a:cubicBezTo>
                    <a:pt x="0" y="49"/>
                    <a:pt x="103" y="214"/>
                    <a:pt x="268" y="379"/>
                  </a:cubicBezTo>
                  <a:cubicBezTo>
                    <a:pt x="409" y="520"/>
                    <a:pt x="554" y="616"/>
                    <a:pt x="619" y="616"/>
                  </a:cubicBezTo>
                  <a:cubicBezTo>
                    <a:pt x="630" y="616"/>
                    <a:pt x="638" y="613"/>
                    <a:pt x="644" y="607"/>
                  </a:cubicBezTo>
                  <a:cubicBezTo>
                    <a:pt x="684" y="567"/>
                    <a:pt x="581" y="402"/>
                    <a:pt x="416" y="237"/>
                  </a:cubicBezTo>
                  <a:cubicBezTo>
                    <a:pt x="270" y="96"/>
                    <a:pt x="129" y="0"/>
                    <a:pt x="65"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0" name="Google Shape;1680;p39"/>
            <p:cNvSpPr/>
            <p:nvPr/>
          </p:nvSpPr>
          <p:spPr>
            <a:xfrm>
              <a:off x="-1040434" y="2053932"/>
              <a:ext cx="14748" cy="12662"/>
            </a:xfrm>
            <a:custGeom>
              <a:avLst/>
              <a:gdLst/>
              <a:ahLst/>
              <a:cxnLst/>
              <a:rect l="l" t="t" r="r" b="b"/>
              <a:pathLst>
                <a:path w="297" h="255" extrusionOk="0">
                  <a:moveTo>
                    <a:pt x="171" y="1"/>
                  </a:moveTo>
                  <a:cubicBezTo>
                    <a:pt x="57" y="1"/>
                    <a:pt x="0" y="137"/>
                    <a:pt x="80" y="217"/>
                  </a:cubicBezTo>
                  <a:cubicBezTo>
                    <a:pt x="106" y="243"/>
                    <a:pt x="137" y="254"/>
                    <a:pt x="168" y="254"/>
                  </a:cubicBezTo>
                  <a:cubicBezTo>
                    <a:pt x="234" y="254"/>
                    <a:pt x="297" y="203"/>
                    <a:pt x="297" y="126"/>
                  </a:cubicBezTo>
                  <a:cubicBezTo>
                    <a:pt x="297" y="58"/>
                    <a:pt x="240" y="1"/>
                    <a:pt x="171"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1" name="Google Shape;1681;p39"/>
            <p:cNvSpPr/>
            <p:nvPr/>
          </p:nvSpPr>
          <p:spPr>
            <a:xfrm>
              <a:off x="-1040434" y="2152894"/>
              <a:ext cx="14748" cy="12662"/>
            </a:xfrm>
            <a:custGeom>
              <a:avLst/>
              <a:gdLst/>
              <a:ahLst/>
              <a:cxnLst/>
              <a:rect l="l" t="t" r="r" b="b"/>
              <a:pathLst>
                <a:path w="297" h="255" extrusionOk="0">
                  <a:moveTo>
                    <a:pt x="171" y="1"/>
                  </a:moveTo>
                  <a:cubicBezTo>
                    <a:pt x="57" y="1"/>
                    <a:pt x="0" y="138"/>
                    <a:pt x="80" y="217"/>
                  </a:cubicBezTo>
                  <a:cubicBezTo>
                    <a:pt x="106" y="243"/>
                    <a:pt x="137" y="255"/>
                    <a:pt x="168" y="255"/>
                  </a:cubicBezTo>
                  <a:cubicBezTo>
                    <a:pt x="234" y="255"/>
                    <a:pt x="297" y="203"/>
                    <a:pt x="297" y="126"/>
                  </a:cubicBezTo>
                  <a:cubicBezTo>
                    <a:pt x="297" y="58"/>
                    <a:pt x="240" y="1"/>
                    <a:pt x="171"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2" name="Google Shape;1682;p39"/>
            <p:cNvSpPr/>
            <p:nvPr/>
          </p:nvSpPr>
          <p:spPr>
            <a:xfrm>
              <a:off x="-1076087" y="2064806"/>
              <a:ext cx="33716" cy="30885"/>
            </a:xfrm>
            <a:custGeom>
              <a:avLst/>
              <a:gdLst/>
              <a:ahLst/>
              <a:cxnLst/>
              <a:rect l="l" t="t" r="r" b="b"/>
              <a:pathLst>
                <a:path w="679" h="622" extrusionOk="0">
                  <a:moveTo>
                    <a:pt x="66" y="1"/>
                  </a:moveTo>
                  <a:cubicBezTo>
                    <a:pt x="55" y="1"/>
                    <a:pt x="47" y="4"/>
                    <a:pt x="41" y="9"/>
                  </a:cubicBezTo>
                  <a:cubicBezTo>
                    <a:pt x="1" y="49"/>
                    <a:pt x="103" y="220"/>
                    <a:pt x="269" y="385"/>
                  </a:cubicBezTo>
                  <a:cubicBezTo>
                    <a:pt x="410" y="526"/>
                    <a:pt x="551" y="622"/>
                    <a:pt x="614" y="622"/>
                  </a:cubicBezTo>
                  <a:cubicBezTo>
                    <a:pt x="624" y="622"/>
                    <a:pt x="633" y="619"/>
                    <a:pt x="639" y="613"/>
                  </a:cubicBezTo>
                  <a:cubicBezTo>
                    <a:pt x="679" y="573"/>
                    <a:pt x="576" y="408"/>
                    <a:pt x="411" y="237"/>
                  </a:cubicBezTo>
                  <a:cubicBezTo>
                    <a:pt x="270" y="96"/>
                    <a:pt x="129" y="1"/>
                    <a:pt x="66"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3" name="Google Shape;1683;p39"/>
            <p:cNvSpPr/>
            <p:nvPr/>
          </p:nvSpPr>
          <p:spPr>
            <a:xfrm>
              <a:off x="-1076087" y="2109793"/>
              <a:ext cx="33716" cy="30587"/>
            </a:xfrm>
            <a:custGeom>
              <a:avLst/>
              <a:gdLst/>
              <a:ahLst/>
              <a:cxnLst/>
              <a:rect l="l" t="t" r="r" b="b"/>
              <a:pathLst>
                <a:path w="679" h="616" extrusionOk="0">
                  <a:moveTo>
                    <a:pt x="614" y="0"/>
                  </a:moveTo>
                  <a:cubicBezTo>
                    <a:pt x="551" y="0"/>
                    <a:pt x="410" y="96"/>
                    <a:pt x="269" y="237"/>
                  </a:cubicBezTo>
                  <a:cubicBezTo>
                    <a:pt x="103" y="402"/>
                    <a:pt x="1" y="567"/>
                    <a:pt x="41" y="607"/>
                  </a:cubicBezTo>
                  <a:cubicBezTo>
                    <a:pt x="47" y="613"/>
                    <a:pt x="55" y="616"/>
                    <a:pt x="66" y="616"/>
                  </a:cubicBezTo>
                  <a:cubicBezTo>
                    <a:pt x="129" y="616"/>
                    <a:pt x="270" y="520"/>
                    <a:pt x="411" y="379"/>
                  </a:cubicBezTo>
                  <a:cubicBezTo>
                    <a:pt x="576" y="214"/>
                    <a:pt x="679" y="49"/>
                    <a:pt x="639" y="9"/>
                  </a:cubicBezTo>
                  <a:cubicBezTo>
                    <a:pt x="633" y="3"/>
                    <a:pt x="624" y="0"/>
                    <a:pt x="614"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4" name="Google Shape;1684;p39"/>
            <p:cNvSpPr/>
            <p:nvPr/>
          </p:nvSpPr>
          <p:spPr>
            <a:xfrm>
              <a:off x="-1040434" y="1954971"/>
              <a:ext cx="14748" cy="12662"/>
            </a:xfrm>
            <a:custGeom>
              <a:avLst/>
              <a:gdLst/>
              <a:ahLst/>
              <a:cxnLst/>
              <a:rect l="l" t="t" r="r" b="b"/>
              <a:pathLst>
                <a:path w="297" h="255" extrusionOk="0">
                  <a:moveTo>
                    <a:pt x="171" y="0"/>
                  </a:moveTo>
                  <a:cubicBezTo>
                    <a:pt x="57" y="0"/>
                    <a:pt x="0" y="137"/>
                    <a:pt x="80" y="217"/>
                  </a:cubicBezTo>
                  <a:cubicBezTo>
                    <a:pt x="106" y="243"/>
                    <a:pt x="138" y="254"/>
                    <a:pt x="169" y="254"/>
                  </a:cubicBezTo>
                  <a:cubicBezTo>
                    <a:pt x="234" y="254"/>
                    <a:pt x="297" y="204"/>
                    <a:pt x="297" y="131"/>
                  </a:cubicBezTo>
                  <a:cubicBezTo>
                    <a:pt x="297" y="57"/>
                    <a:pt x="240" y="0"/>
                    <a:pt x="171"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5" name="Google Shape;1685;p39"/>
            <p:cNvSpPr/>
            <p:nvPr/>
          </p:nvSpPr>
          <p:spPr>
            <a:xfrm>
              <a:off x="-790422" y="2064806"/>
              <a:ext cx="33666" cy="30885"/>
            </a:xfrm>
            <a:custGeom>
              <a:avLst/>
              <a:gdLst/>
              <a:ahLst/>
              <a:cxnLst/>
              <a:rect l="l" t="t" r="r" b="b"/>
              <a:pathLst>
                <a:path w="678" h="622" extrusionOk="0">
                  <a:moveTo>
                    <a:pt x="65" y="1"/>
                  </a:moveTo>
                  <a:cubicBezTo>
                    <a:pt x="54" y="1"/>
                    <a:pt x="46" y="4"/>
                    <a:pt x="40" y="9"/>
                  </a:cubicBezTo>
                  <a:cubicBezTo>
                    <a:pt x="0" y="49"/>
                    <a:pt x="103" y="220"/>
                    <a:pt x="268" y="385"/>
                  </a:cubicBezTo>
                  <a:cubicBezTo>
                    <a:pt x="409" y="526"/>
                    <a:pt x="550" y="622"/>
                    <a:pt x="613" y="622"/>
                  </a:cubicBezTo>
                  <a:cubicBezTo>
                    <a:pt x="624" y="622"/>
                    <a:pt x="632" y="619"/>
                    <a:pt x="638" y="613"/>
                  </a:cubicBezTo>
                  <a:cubicBezTo>
                    <a:pt x="678" y="573"/>
                    <a:pt x="575" y="408"/>
                    <a:pt x="410" y="237"/>
                  </a:cubicBezTo>
                  <a:cubicBezTo>
                    <a:pt x="269" y="96"/>
                    <a:pt x="128" y="1"/>
                    <a:pt x="65"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6" name="Google Shape;1686;p39"/>
            <p:cNvSpPr/>
            <p:nvPr/>
          </p:nvSpPr>
          <p:spPr>
            <a:xfrm>
              <a:off x="-1122464" y="2109793"/>
              <a:ext cx="33716" cy="30587"/>
            </a:xfrm>
            <a:custGeom>
              <a:avLst/>
              <a:gdLst/>
              <a:ahLst/>
              <a:cxnLst/>
              <a:rect l="l" t="t" r="r" b="b"/>
              <a:pathLst>
                <a:path w="679" h="616" extrusionOk="0">
                  <a:moveTo>
                    <a:pt x="66" y="0"/>
                  </a:moveTo>
                  <a:cubicBezTo>
                    <a:pt x="55" y="0"/>
                    <a:pt x="47" y="3"/>
                    <a:pt x="41" y="9"/>
                  </a:cubicBezTo>
                  <a:cubicBezTo>
                    <a:pt x="1" y="49"/>
                    <a:pt x="103" y="214"/>
                    <a:pt x="269" y="379"/>
                  </a:cubicBezTo>
                  <a:cubicBezTo>
                    <a:pt x="410" y="520"/>
                    <a:pt x="551" y="616"/>
                    <a:pt x="614" y="616"/>
                  </a:cubicBezTo>
                  <a:cubicBezTo>
                    <a:pt x="624" y="616"/>
                    <a:pt x="633" y="613"/>
                    <a:pt x="639" y="607"/>
                  </a:cubicBezTo>
                  <a:cubicBezTo>
                    <a:pt x="679" y="567"/>
                    <a:pt x="576" y="402"/>
                    <a:pt x="411" y="237"/>
                  </a:cubicBezTo>
                  <a:cubicBezTo>
                    <a:pt x="270" y="96"/>
                    <a:pt x="129" y="0"/>
                    <a:pt x="6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7" name="Google Shape;1687;p39"/>
            <p:cNvSpPr/>
            <p:nvPr/>
          </p:nvSpPr>
          <p:spPr>
            <a:xfrm>
              <a:off x="-536785" y="2156816"/>
              <a:ext cx="18720" cy="10577"/>
            </a:xfrm>
            <a:custGeom>
              <a:avLst/>
              <a:gdLst/>
              <a:ahLst/>
              <a:cxnLst/>
              <a:rect l="l" t="t" r="r" b="b"/>
              <a:pathLst>
                <a:path w="377" h="213" extrusionOk="0">
                  <a:moveTo>
                    <a:pt x="325" y="0"/>
                  </a:moveTo>
                  <a:cubicBezTo>
                    <a:pt x="266" y="0"/>
                    <a:pt x="137" y="85"/>
                    <a:pt x="1" y="212"/>
                  </a:cubicBezTo>
                  <a:lnTo>
                    <a:pt x="268" y="212"/>
                  </a:lnTo>
                  <a:cubicBezTo>
                    <a:pt x="337" y="116"/>
                    <a:pt x="376" y="36"/>
                    <a:pt x="348" y="7"/>
                  </a:cubicBezTo>
                  <a:cubicBezTo>
                    <a:pt x="342" y="3"/>
                    <a:pt x="335" y="0"/>
                    <a:pt x="325"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8" name="Google Shape;1688;p39"/>
            <p:cNvSpPr/>
            <p:nvPr/>
          </p:nvSpPr>
          <p:spPr>
            <a:xfrm>
              <a:off x="-504261" y="2156816"/>
              <a:ext cx="18422" cy="10577"/>
            </a:xfrm>
            <a:custGeom>
              <a:avLst/>
              <a:gdLst/>
              <a:ahLst/>
              <a:cxnLst/>
              <a:rect l="l" t="t" r="r" b="b"/>
              <a:pathLst>
                <a:path w="371" h="213" extrusionOk="0">
                  <a:moveTo>
                    <a:pt x="50" y="0"/>
                  </a:moveTo>
                  <a:cubicBezTo>
                    <a:pt x="41" y="0"/>
                    <a:pt x="34" y="3"/>
                    <a:pt x="29" y="7"/>
                  </a:cubicBezTo>
                  <a:cubicBezTo>
                    <a:pt x="1" y="36"/>
                    <a:pt x="35" y="116"/>
                    <a:pt x="109" y="212"/>
                  </a:cubicBezTo>
                  <a:lnTo>
                    <a:pt x="371" y="212"/>
                  </a:lnTo>
                  <a:cubicBezTo>
                    <a:pt x="239" y="85"/>
                    <a:pt x="107" y="0"/>
                    <a:pt x="50"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9" name="Google Shape;1689;p39"/>
            <p:cNvSpPr/>
            <p:nvPr/>
          </p:nvSpPr>
          <p:spPr>
            <a:xfrm>
              <a:off x="-1076087" y="2156717"/>
              <a:ext cx="21550" cy="13208"/>
            </a:xfrm>
            <a:custGeom>
              <a:avLst/>
              <a:gdLst/>
              <a:ahLst/>
              <a:cxnLst/>
              <a:rect l="l" t="t" r="r" b="b"/>
              <a:pathLst>
                <a:path w="434" h="266" extrusionOk="0">
                  <a:moveTo>
                    <a:pt x="66" y="1"/>
                  </a:moveTo>
                  <a:cubicBezTo>
                    <a:pt x="55" y="1"/>
                    <a:pt x="47" y="4"/>
                    <a:pt x="41" y="9"/>
                  </a:cubicBezTo>
                  <a:cubicBezTo>
                    <a:pt x="1" y="49"/>
                    <a:pt x="58" y="146"/>
                    <a:pt x="160" y="266"/>
                  </a:cubicBezTo>
                  <a:lnTo>
                    <a:pt x="434" y="266"/>
                  </a:lnTo>
                  <a:lnTo>
                    <a:pt x="411" y="243"/>
                  </a:lnTo>
                  <a:cubicBezTo>
                    <a:pt x="270" y="97"/>
                    <a:pt x="129" y="1"/>
                    <a:pt x="66"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0" name="Google Shape;1690;p39"/>
            <p:cNvSpPr/>
            <p:nvPr/>
          </p:nvSpPr>
          <p:spPr>
            <a:xfrm>
              <a:off x="-599300" y="2156816"/>
              <a:ext cx="18720" cy="11123"/>
            </a:xfrm>
            <a:custGeom>
              <a:avLst/>
              <a:gdLst/>
              <a:ahLst/>
              <a:cxnLst/>
              <a:rect l="l" t="t" r="r" b="b"/>
              <a:pathLst>
                <a:path w="377" h="224" extrusionOk="0">
                  <a:moveTo>
                    <a:pt x="47" y="0"/>
                  </a:moveTo>
                  <a:cubicBezTo>
                    <a:pt x="37" y="0"/>
                    <a:pt x="29" y="3"/>
                    <a:pt x="24" y="7"/>
                  </a:cubicBezTo>
                  <a:cubicBezTo>
                    <a:pt x="1" y="36"/>
                    <a:pt x="35" y="121"/>
                    <a:pt x="109" y="224"/>
                  </a:cubicBezTo>
                  <a:lnTo>
                    <a:pt x="377" y="224"/>
                  </a:lnTo>
                  <a:cubicBezTo>
                    <a:pt x="240" y="87"/>
                    <a:pt x="107" y="0"/>
                    <a:pt x="47"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1" name="Google Shape;1691;p39"/>
            <p:cNvSpPr/>
            <p:nvPr/>
          </p:nvSpPr>
          <p:spPr>
            <a:xfrm>
              <a:off x="-441199" y="2156767"/>
              <a:ext cx="18174" cy="10328"/>
            </a:xfrm>
            <a:custGeom>
              <a:avLst/>
              <a:gdLst/>
              <a:ahLst/>
              <a:cxnLst/>
              <a:rect l="l" t="t" r="r" b="b"/>
              <a:pathLst>
                <a:path w="366" h="208" extrusionOk="0">
                  <a:moveTo>
                    <a:pt x="318" y="1"/>
                  </a:moveTo>
                  <a:cubicBezTo>
                    <a:pt x="258" y="1"/>
                    <a:pt x="132" y="82"/>
                    <a:pt x="1" y="208"/>
                  </a:cubicBezTo>
                  <a:lnTo>
                    <a:pt x="263" y="208"/>
                  </a:lnTo>
                  <a:cubicBezTo>
                    <a:pt x="337" y="111"/>
                    <a:pt x="365" y="37"/>
                    <a:pt x="342" y="8"/>
                  </a:cubicBezTo>
                  <a:cubicBezTo>
                    <a:pt x="336" y="3"/>
                    <a:pt x="328" y="1"/>
                    <a:pt x="318"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2" name="Google Shape;1692;p39"/>
            <p:cNvSpPr/>
            <p:nvPr/>
          </p:nvSpPr>
          <p:spPr>
            <a:xfrm>
              <a:off x="-408973" y="2156767"/>
              <a:ext cx="17876" cy="10030"/>
            </a:xfrm>
            <a:custGeom>
              <a:avLst/>
              <a:gdLst/>
              <a:ahLst/>
              <a:cxnLst/>
              <a:rect l="l" t="t" r="r" b="b"/>
              <a:pathLst>
                <a:path w="360" h="202" extrusionOk="0">
                  <a:moveTo>
                    <a:pt x="54" y="1"/>
                  </a:moveTo>
                  <a:cubicBezTo>
                    <a:pt x="43" y="1"/>
                    <a:pt x="35" y="3"/>
                    <a:pt x="29" y="8"/>
                  </a:cubicBezTo>
                  <a:cubicBezTo>
                    <a:pt x="1" y="37"/>
                    <a:pt x="35" y="111"/>
                    <a:pt x="98" y="202"/>
                  </a:cubicBezTo>
                  <a:lnTo>
                    <a:pt x="360" y="202"/>
                  </a:lnTo>
                  <a:cubicBezTo>
                    <a:pt x="234" y="81"/>
                    <a:pt x="112" y="1"/>
                    <a:pt x="54"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3" name="Google Shape;1693;p39"/>
            <p:cNvSpPr/>
            <p:nvPr/>
          </p:nvSpPr>
          <p:spPr>
            <a:xfrm>
              <a:off x="-278877" y="2152894"/>
              <a:ext cx="10527" cy="12513"/>
            </a:xfrm>
            <a:custGeom>
              <a:avLst/>
              <a:gdLst/>
              <a:ahLst/>
              <a:cxnLst/>
              <a:rect l="l" t="t" r="r" b="b"/>
              <a:pathLst>
                <a:path w="212" h="252" extrusionOk="0">
                  <a:moveTo>
                    <a:pt x="171" y="1"/>
                  </a:moveTo>
                  <a:cubicBezTo>
                    <a:pt x="1" y="1"/>
                    <a:pt x="1" y="252"/>
                    <a:pt x="171" y="252"/>
                  </a:cubicBezTo>
                  <a:cubicBezTo>
                    <a:pt x="183" y="252"/>
                    <a:pt x="200" y="252"/>
                    <a:pt x="211" y="246"/>
                  </a:cubicBezTo>
                  <a:lnTo>
                    <a:pt x="211" y="7"/>
                  </a:lnTo>
                  <a:cubicBezTo>
                    <a:pt x="200" y="1"/>
                    <a:pt x="183" y="1"/>
                    <a:pt x="171"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4" name="Google Shape;1694;p39"/>
            <p:cNvSpPr/>
            <p:nvPr/>
          </p:nvSpPr>
          <p:spPr>
            <a:xfrm>
              <a:off x="-313635" y="2156767"/>
              <a:ext cx="17578" cy="9782"/>
            </a:xfrm>
            <a:custGeom>
              <a:avLst/>
              <a:gdLst/>
              <a:ahLst/>
              <a:cxnLst/>
              <a:rect l="l" t="t" r="r" b="b"/>
              <a:pathLst>
                <a:path w="354" h="197" extrusionOk="0">
                  <a:moveTo>
                    <a:pt x="48" y="0"/>
                  </a:moveTo>
                  <a:cubicBezTo>
                    <a:pt x="38" y="0"/>
                    <a:pt x="29" y="3"/>
                    <a:pt x="23" y="8"/>
                  </a:cubicBezTo>
                  <a:cubicBezTo>
                    <a:pt x="0" y="37"/>
                    <a:pt x="29" y="105"/>
                    <a:pt x="97" y="196"/>
                  </a:cubicBezTo>
                  <a:lnTo>
                    <a:pt x="353" y="196"/>
                  </a:lnTo>
                  <a:cubicBezTo>
                    <a:pt x="223" y="76"/>
                    <a:pt x="106" y="0"/>
                    <a:pt x="48"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5" name="Google Shape;1695;p39"/>
            <p:cNvSpPr/>
            <p:nvPr/>
          </p:nvSpPr>
          <p:spPr>
            <a:xfrm>
              <a:off x="-345315" y="2156767"/>
              <a:ext cx="17578" cy="9782"/>
            </a:xfrm>
            <a:custGeom>
              <a:avLst/>
              <a:gdLst/>
              <a:ahLst/>
              <a:cxnLst/>
              <a:rect l="l" t="t" r="r" b="b"/>
              <a:pathLst>
                <a:path w="354" h="197" extrusionOk="0">
                  <a:moveTo>
                    <a:pt x="303" y="1"/>
                  </a:moveTo>
                  <a:cubicBezTo>
                    <a:pt x="248" y="1"/>
                    <a:pt x="126" y="80"/>
                    <a:pt x="0" y="196"/>
                  </a:cubicBezTo>
                  <a:lnTo>
                    <a:pt x="257" y="196"/>
                  </a:lnTo>
                  <a:cubicBezTo>
                    <a:pt x="319" y="111"/>
                    <a:pt x="353" y="37"/>
                    <a:pt x="325" y="8"/>
                  </a:cubicBezTo>
                  <a:cubicBezTo>
                    <a:pt x="320" y="3"/>
                    <a:pt x="312" y="1"/>
                    <a:pt x="303"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6" name="Google Shape;1696;p39"/>
            <p:cNvSpPr/>
            <p:nvPr/>
          </p:nvSpPr>
          <p:spPr>
            <a:xfrm>
              <a:off x="-632370" y="2156816"/>
              <a:ext cx="19018" cy="11123"/>
            </a:xfrm>
            <a:custGeom>
              <a:avLst/>
              <a:gdLst/>
              <a:ahLst/>
              <a:cxnLst/>
              <a:rect l="l" t="t" r="r" b="b"/>
              <a:pathLst>
                <a:path w="383" h="224" extrusionOk="0">
                  <a:moveTo>
                    <a:pt x="332" y="0"/>
                  </a:moveTo>
                  <a:cubicBezTo>
                    <a:pt x="275" y="0"/>
                    <a:pt x="138" y="87"/>
                    <a:pt x="1" y="224"/>
                  </a:cubicBezTo>
                  <a:lnTo>
                    <a:pt x="268" y="224"/>
                  </a:lnTo>
                  <a:cubicBezTo>
                    <a:pt x="342" y="121"/>
                    <a:pt x="382" y="36"/>
                    <a:pt x="354" y="7"/>
                  </a:cubicBezTo>
                  <a:cubicBezTo>
                    <a:pt x="349" y="3"/>
                    <a:pt x="342" y="0"/>
                    <a:pt x="332"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7" name="Google Shape;1697;p39"/>
            <p:cNvSpPr/>
            <p:nvPr/>
          </p:nvSpPr>
          <p:spPr>
            <a:xfrm>
              <a:off x="-694588" y="2156816"/>
              <a:ext cx="19266" cy="11421"/>
            </a:xfrm>
            <a:custGeom>
              <a:avLst/>
              <a:gdLst/>
              <a:ahLst/>
              <a:cxnLst/>
              <a:rect l="l" t="t" r="r" b="b"/>
              <a:pathLst>
                <a:path w="388" h="230" extrusionOk="0">
                  <a:moveTo>
                    <a:pt x="50" y="1"/>
                  </a:moveTo>
                  <a:cubicBezTo>
                    <a:pt x="41" y="1"/>
                    <a:pt x="34" y="3"/>
                    <a:pt x="29" y="7"/>
                  </a:cubicBezTo>
                  <a:cubicBezTo>
                    <a:pt x="1" y="36"/>
                    <a:pt x="41" y="121"/>
                    <a:pt x="120" y="229"/>
                  </a:cubicBezTo>
                  <a:lnTo>
                    <a:pt x="388" y="229"/>
                  </a:lnTo>
                  <a:cubicBezTo>
                    <a:pt x="245" y="92"/>
                    <a:pt x="107" y="1"/>
                    <a:pt x="50"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8" name="Google Shape;1698;p39"/>
            <p:cNvSpPr/>
            <p:nvPr/>
          </p:nvSpPr>
          <p:spPr>
            <a:xfrm>
              <a:off x="-980501" y="2156717"/>
              <a:ext cx="20706" cy="12662"/>
            </a:xfrm>
            <a:custGeom>
              <a:avLst/>
              <a:gdLst/>
              <a:ahLst/>
              <a:cxnLst/>
              <a:rect l="l" t="t" r="r" b="b"/>
              <a:pathLst>
                <a:path w="417" h="255" extrusionOk="0">
                  <a:moveTo>
                    <a:pt x="55" y="1"/>
                  </a:moveTo>
                  <a:cubicBezTo>
                    <a:pt x="44" y="1"/>
                    <a:pt x="35" y="4"/>
                    <a:pt x="29" y="9"/>
                  </a:cubicBezTo>
                  <a:cubicBezTo>
                    <a:pt x="1" y="44"/>
                    <a:pt x="52" y="140"/>
                    <a:pt x="143" y="254"/>
                  </a:cubicBezTo>
                  <a:lnTo>
                    <a:pt x="417" y="254"/>
                  </a:lnTo>
                  <a:lnTo>
                    <a:pt x="405" y="243"/>
                  </a:lnTo>
                  <a:cubicBezTo>
                    <a:pt x="264" y="97"/>
                    <a:pt x="119" y="1"/>
                    <a:pt x="55"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9" name="Google Shape;1699;p39"/>
            <p:cNvSpPr/>
            <p:nvPr/>
          </p:nvSpPr>
          <p:spPr>
            <a:xfrm>
              <a:off x="-919376" y="2156717"/>
              <a:ext cx="20408" cy="12364"/>
            </a:xfrm>
            <a:custGeom>
              <a:avLst/>
              <a:gdLst/>
              <a:ahLst/>
              <a:cxnLst/>
              <a:rect l="l" t="t" r="r" b="b"/>
              <a:pathLst>
                <a:path w="411" h="249" extrusionOk="0">
                  <a:moveTo>
                    <a:pt x="357" y="1"/>
                  </a:moveTo>
                  <a:cubicBezTo>
                    <a:pt x="294" y="1"/>
                    <a:pt x="153" y="97"/>
                    <a:pt x="11" y="243"/>
                  </a:cubicBezTo>
                  <a:cubicBezTo>
                    <a:pt x="6" y="243"/>
                    <a:pt x="6" y="249"/>
                    <a:pt x="0" y="249"/>
                  </a:cubicBezTo>
                  <a:lnTo>
                    <a:pt x="273" y="249"/>
                  </a:lnTo>
                  <a:cubicBezTo>
                    <a:pt x="365" y="135"/>
                    <a:pt x="410" y="38"/>
                    <a:pt x="382" y="9"/>
                  </a:cubicBezTo>
                  <a:cubicBezTo>
                    <a:pt x="376" y="4"/>
                    <a:pt x="367" y="1"/>
                    <a:pt x="357"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0" name="Google Shape;1700;p39"/>
            <p:cNvSpPr/>
            <p:nvPr/>
          </p:nvSpPr>
          <p:spPr>
            <a:xfrm>
              <a:off x="-1014961" y="2156717"/>
              <a:ext cx="20954" cy="12910"/>
            </a:xfrm>
            <a:custGeom>
              <a:avLst/>
              <a:gdLst/>
              <a:ahLst/>
              <a:cxnLst/>
              <a:rect l="l" t="t" r="r" b="b"/>
              <a:pathLst>
                <a:path w="422" h="260" extrusionOk="0">
                  <a:moveTo>
                    <a:pt x="368" y="1"/>
                  </a:moveTo>
                  <a:cubicBezTo>
                    <a:pt x="304" y="1"/>
                    <a:pt x="158" y="97"/>
                    <a:pt x="17" y="243"/>
                  </a:cubicBezTo>
                  <a:lnTo>
                    <a:pt x="0" y="260"/>
                  </a:lnTo>
                  <a:lnTo>
                    <a:pt x="279" y="260"/>
                  </a:lnTo>
                  <a:cubicBezTo>
                    <a:pt x="370" y="140"/>
                    <a:pt x="422" y="38"/>
                    <a:pt x="393" y="9"/>
                  </a:cubicBezTo>
                  <a:cubicBezTo>
                    <a:pt x="387" y="4"/>
                    <a:pt x="379" y="1"/>
                    <a:pt x="368"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1" name="Google Shape;1701;p39"/>
            <p:cNvSpPr/>
            <p:nvPr/>
          </p:nvSpPr>
          <p:spPr>
            <a:xfrm>
              <a:off x="-885163" y="2156717"/>
              <a:ext cx="20110" cy="12364"/>
            </a:xfrm>
            <a:custGeom>
              <a:avLst/>
              <a:gdLst/>
              <a:ahLst/>
              <a:cxnLst/>
              <a:rect l="l" t="t" r="r" b="b"/>
              <a:pathLst>
                <a:path w="405" h="249" extrusionOk="0">
                  <a:moveTo>
                    <a:pt x="54" y="1"/>
                  </a:moveTo>
                  <a:cubicBezTo>
                    <a:pt x="43" y="1"/>
                    <a:pt x="34" y="4"/>
                    <a:pt x="29" y="9"/>
                  </a:cubicBezTo>
                  <a:cubicBezTo>
                    <a:pt x="0" y="38"/>
                    <a:pt x="46" y="135"/>
                    <a:pt x="137" y="249"/>
                  </a:cubicBezTo>
                  <a:lnTo>
                    <a:pt x="405" y="249"/>
                  </a:lnTo>
                  <a:lnTo>
                    <a:pt x="405" y="243"/>
                  </a:lnTo>
                  <a:cubicBezTo>
                    <a:pt x="259" y="97"/>
                    <a:pt x="117" y="1"/>
                    <a:pt x="54"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2" name="Google Shape;1702;p39"/>
            <p:cNvSpPr/>
            <p:nvPr/>
          </p:nvSpPr>
          <p:spPr>
            <a:xfrm>
              <a:off x="-823542" y="2156717"/>
              <a:ext cx="19862" cy="12066"/>
            </a:xfrm>
            <a:custGeom>
              <a:avLst/>
              <a:gdLst/>
              <a:ahLst/>
              <a:cxnLst/>
              <a:rect l="l" t="t" r="r" b="b"/>
              <a:pathLst>
                <a:path w="400" h="243" extrusionOk="0">
                  <a:moveTo>
                    <a:pt x="346" y="1"/>
                  </a:moveTo>
                  <a:cubicBezTo>
                    <a:pt x="283" y="1"/>
                    <a:pt x="142" y="97"/>
                    <a:pt x="1" y="243"/>
                  </a:cubicBezTo>
                  <a:lnTo>
                    <a:pt x="274" y="243"/>
                  </a:lnTo>
                  <a:cubicBezTo>
                    <a:pt x="354" y="129"/>
                    <a:pt x="399" y="38"/>
                    <a:pt x="371" y="9"/>
                  </a:cubicBezTo>
                  <a:cubicBezTo>
                    <a:pt x="365" y="4"/>
                    <a:pt x="357" y="1"/>
                    <a:pt x="346"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3" name="Google Shape;1703;p39"/>
            <p:cNvSpPr/>
            <p:nvPr/>
          </p:nvSpPr>
          <p:spPr>
            <a:xfrm>
              <a:off x="-727956" y="2156816"/>
              <a:ext cx="19266" cy="11421"/>
            </a:xfrm>
            <a:custGeom>
              <a:avLst/>
              <a:gdLst/>
              <a:ahLst/>
              <a:cxnLst/>
              <a:rect l="l" t="t" r="r" b="b"/>
              <a:pathLst>
                <a:path w="388" h="230" extrusionOk="0">
                  <a:moveTo>
                    <a:pt x="342" y="1"/>
                  </a:moveTo>
                  <a:cubicBezTo>
                    <a:pt x="281" y="1"/>
                    <a:pt x="139" y="92"/>
                    <a:pt x="1" y="229"/>
                  </a:cubicBezTo>
                  <a:lnTo>
                    <a:pt x="268" y="229"/>
                  </a:lnTo>
                  <a:cubicBezTo>
                    <a:pt x="348" y="127"/>
                    <a:pt x="388" y="36"/>
                    <a:pt x="365" y="7"/>
                  </a:cubicBezTo>
                  <a:cubicBezTo>
                    <a:pt x="360" y="3"/>
                    <a:pt x="352" y="1"/>
                    <a:pt x="342"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4" name="Google Shape;1704;p39"/>
            <p:cNvSpPr/>
            <p:nvPr/>
          </p:nvSpPr>
          <p:spPr>
            <a:xfrm>
              <a:off x="-789876" y="2156816"/>
              <a:ext cx="19862" cy="11719"/>
            </a:xfrm>
            <a:custGeom>
              <a:avLst/>
              <a:gdLst/>
              <a:ahLst/>
              <a:cxnLst/>
              <a:rect l="l" t="t" r="r" b="b"/>
              <a:pathLst>
                <a:path w="400" h="236" extrusionOk="0">
                  <a:moveTo>
                    <a:pt x="52" y="1"/>
                  </a:moveTo>
                  <a:cubicBezTo>
                    <a:pt x="42" y="1"/>
                    <a:pt x="34" y="3"/>
                    <a:pt x="29" y="7"/>
                  </a:cubicBezTo>
                  <a:cubicBezTo>
                    <a:pt x="0" y="36"/>
                    <a:pt x="40" y="127"/>
                    <a:pt x="126" y="235"/>
                  </a:cubicBezTo>
                  <a:lnTo>
                    <a:pt x="399" y="235"/>
                  </a:lnTo>
                  <a:cubicBezTo>
                    <a:pt x="256" y="92"/>
                    <a:pt x="113" y="1"/>
                    <a:pt x="52"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5" name="Google Shape;1705;p39"/>
            <p:cNvSpPr/>
            <p:nvPr/>
          </p:nvSpPr>
          <p:spPr>
            <a:xfrm>
              <a:off x="-1076087" y="2017883"/>
              <a:ext cx="33716" cy="30587"/>
            </a:xfrm>
            <a:custGeom>
              <a:avLst/>
              <a:gdLst/>
              <a:ahLst/>
              <a:cxnLst/>
              <a:rect l="l" t="t" r="r" b="b"/>
              <a:pathLst>
                <a:path w="679" h="616" extrusionOk="0">
                  <a:moveTo>
                    <a:pt x="614" y="0"/>
                  </a:moveTo>
                  <a:cubicBezTo>
                    <a:pt x="551" y="0"/>
                    <a:pt x="410" y="96"/>
                    <a:pt x="269" y="237"/>
                  </a:cubicBezTo>
                  <a:cubicBezTo>
                    <a:pt x="103" y="402"/>
                    <a:pt x="1" y="567"/>
                    <a:pt x="41" y="607"/>
                  </a:cubicBezTo>
                  <a:cubicBezTo>
                    <a:pt x="47" y="613"/>
                    <a:pt x="55" y="616"/>
                    <a:pt x="66" y="616"/>
                  </a:cubicBezTo>
                  <a:cubicBezTo>
                    <a:pt x="129" y="616"/>
                    <a:pt x="270" y="520"/>
                    <a:pt x="411" y="379"/>
                  </a:cubicBezTo>
                  <a:cubicBezTo>
                    <a:pt x="576" y="214"/>
                    <a:pt x="679" y="49"/>
                    <a:pt x="639" y="9"/>
                  </a:cubicBezTo>
                  <a:cubicBezTo>
                    <a:pt x="633" y="3"/>
                    <a:pt x="624" y="0"/>
                    <a:pt x="614"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6" name="Google Shape;1706;p39"/>
            <p:cNvSpPr/>
            <p:nvPr/>
          </p:nvSpPr>
          <p:spPr>
            <a:xfrm>
              <a:off x="-836800" y="1972896"/>
              <a:ext cx="33666" cy="30885"/>
            </a:xfrm>
            <a:custGeom>
              <a:avLst/>
              <a:gdLst/>
              <a:ahLst/>
              <a:cxnLst/>
              <a:rect l="l" t="t" r="r" b="b"/>
              <a:pathLst>
                <a:path w="678" h="622" extrusionOk="0">
                  <a:moveTo>
                    <a:pt x="613" y="1"/>
                  </a:moveTo>
                  <a:cubicBezTo>
                    <a:pt x="550" y="1"/>
                    <a:pt x="409" y="96"/>
                    <a:pt x="268" y="237"/>
                  </a:cubicBezTo>
                  <a:cubicBezTo>
                    <a:pt x="103" y="408"/>
                    <a:pt x="0" y="573"/>
                    <a:pt x="40" y="613"/>
                  </a:cubicBezTo>
                  <a:cubicBezTo>
                    <a:pt x="46" y="619"/>
                    <a:pt x="54" y="622"/>
                    <a:pt x="65" y="622"/>
                  </a:cubicBezTo>
                  <a:cubicBezTo>
                    <a:pt x="128" y="622"/>
                    <a:pt x="269" y="526"/>
                    <a:pt x="410" y="385"/>
                  </a:cubicBezTo>
                  <a:cubicBezTo>
                    <a:pt x="575" y="215"/>
                    <a:pt x="678" y="49"/>
                    <a:pt x="638" y="10"/>
                  </a:cubicBezTo>
                  <a:cubicBezTo>
                    <a:pt x="632" y="4"/>
                    <a:pt x="624" y="1"/>
                    <a:pt x="613"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7" name="Google Shape;1707;p39"/>
            <p:cNvSpPr/>
            <p:nvPr/>
          </p:nvSpPr>
          <p:spPr>
            <a:xfrm>
              <a:off x="-850107" y="2053932"/>
              <a:ext cx="14748" cy="12662"/>
            </a:xfrm>
            <a:custGeom>
              <a:avLst/>
              <a:gdLst/>
              <a:ahLst/>
              <a:cxnLst/>
              <a:rect l="l" t="t" r="r" b="b"/>
              <a:pathLst>
                <a:path w="297" h="255" extrusionOk="0">
                  <a:moveTo>
                    <a:pt x="171" y="1"/>
                  </a:moveTo>
                  <a:cubicBezTo>
                    <a:pt x="57" y="1"/>
                    <a:pt x="0" y="137"/>
                    <a:pt x="80" y="217"/>
                  </a:cubicBezTo>
                  <a:cubicBezTo>
                    <a:pt x="106" y="243"/>
                    <a:pt x="137" y="254"/>
                    <a:pt x="168" y="254"/>
                  </a:cubicBezTo>
                  <a:cubicBezTo>
                    <a:pt x="234" y="254"/>
                    <a:pt x="296" y="203"/>
                    <a:pt x="296" y="126"/>
                  </a:cubicBezTo>
                  <a:cubicBezTo>
                    <a:pt x="296" y="58"/>
                    <a:pt x="240" y="1"/>
                    <a:pt x="171"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8" name="Google Shape;1708;p39"/>
            <p:cNvSpPr/>
            <p:nvPr/>
          </p:nvSpPr>
          <p:spPr>
            <a:xfrm>
              <a:off x="-836800" y="2109793"/>
              <a:ext cx="33666" cy="30587"/>
            </a:xfrm>
            <a:custGeom>
              <a:avLst/>
              <a:gdLst/>
              <a:ahLst/>
              <a:cxnLst/>
              <a:rect l="l" t="t" r="r" b="b"/>
              <a:pathLst>
                <a:path w="678" h="616" extrusionOk="0">
                  <a:moveTo>
                    <a:pt x="65" y="0"/>
                  </a:moveTo>
                  <a:cubicBezTo>
                    <a:pt x="54" y="0"/>
                    <a:pt x="46" y="3"/>
                    <a:pt x="40" y="9"/>
                  </a:cubicBezTo>
                  <a:cubicBezTo>
                    <a:pt x="0" y="49"/>
                    <a:pt x="103" y="214"/>
                    <a:pt x="268" y="379"/>
                  </a:cubicBezTo>
                  <a:cubicBezTo>
                    <a:pt x="409" y="520"/>
                    <a:pt x="550" y="616"/>
                    <a:pt x="613" y="616"/>
                  </a:cubicBezTo>
                  <a:cubicBezTo>
                    <a:pt x="624" y="616"/>
                    <a:pt x="632" y="613"/>
                    <a:pt x="638" y="607"/>
                  </a:cubicBezTo>
                  <a:cubicBezTo>
                    <a:pt x="678" y="567"/>
                    <a:pt x="575" y="402"/>
                    <a:pt x="410" y="237"/>
                  </a:cubicBezTo>
                  <a:cubicBezTo>
                    <a:pt x="269" y="96"/>
                    <a:pt x="128" y="0"/>
                    <a:pt x="65"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9" name="Google Shape;1709;p39"/>
            <p:cNvSpPr/>
            <p:nvPr/>
          </p:nvSpPr>
          <p:spPr>
            <a:xfrm>
              <a:off x="-850107" y="2152894"/>
              <a:ext cx="14748" cy="12662"/>
            </a:xfrm>
            <a:custGeom>
              <a:avLst/>
              <a:gdLst/>
              <a:ahLst/>
              <a:cxnLst/>
              <a:rect l="l" t="t" r="r" b="b"/>
              <a:pathLst>
                <a:path w="297" h="255" extrusionOk="0">
                  <a:moveTo>
                    <a:pt x="171" y="1"/>
                  </a:moveTo>
                  <a:cubicBezTo>
                    <a:pt x="57" y="1"/>
                    <a:pt x="0" y="138"/>
                    <a:pt x="80" y="217"/>
                  </a:cubicBezTo>
                  <a:cubicBezTo>
                    <a:pt x="106" y="243"/>
                    <a:pt x="137" y="255"/>
                    <a:pt x="168" y="255"/>
                  </a:cubicBezTo>
                  <a:cubicBezTo>
                    <a:pt x="234" y="255"/>
                    <a:pt x="296" y="203"/>
                    <a:pt x="296" y="126"/>
                  </a:cubicBezTo>
                  <a:cubicBezTo>
                    <a:pt x="296" y="58"/>
                    <a:pt x="240" y="1"/>
                    <a:pt x="171"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0" name="Google Shape;1710;p39"/>
            <p:cNvSpPr/>
            <p:nvPr/>
          </p:nvSpPr>
          <p:spPr>
            <a:xfrm>
              <a:off x="-836800" y="2017883"/>
              <a:ext cx="33666" cy="30587"/>
            </a:xfrm>
            <a:custGeom>
              <a:avLst/>
              <a:gdLst/>
              <a:ahLst/>
              <a:cxnLst/>
              <a:rect l="l" t="t" r="r" b="b"/>
              <a:pathLst>
                <a:path w="678" h="616" extrusionOk="0">
                  <a:moveTo>
                    <a:pt x="65" y="0"/>
                  </a:moveTo>
                  <a:cubicBezTo>
                    <a:pt x="54" y="0"/>
                    <a:pt x="46" y="3"/>
                    <a:pt x="40" y="9"/>
                  </a:cubicBezTo>
                  <a:cubicBezTo>
                    <a:pt x="0" y="49"/>
                    <a:pt x="103" y="214"/>
                    <a:pt x="268" y="379"/>
                  </a:cubicBezTo>
                  <a:cubicBezTo>
                    <a:pt x="409" y="520"/>
                    <a:pt x="550" y="616"/>
                    <a:pt x="613" y="616"/>
                  </a:cubicBezTo>
                  <a:cubicBezTo>
                    <a:pt x="624" y="616"/>
                    <a:pt x="632" y="613"/>
                    <a:pt x="638" y="607"/>
                  </a:cubicBezTo>
                  <a:cubicBezTo>
                    <a:pt x="678" y="567"/>
                    <a:pt x="575" y="402"/>
                    <a:pt x="410" y="237"/>
                  </a:cubicBezTo>
                  <a:cubicBezTo>
                    <a:pt x="269" y="96"/>
                    <a:pt x="128" y="0"/>
                    <a:pt x="65"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1" name="Google Shape;1711;p39"/>
            <p:cNvSpPr/>
            <p:nvPr/>
          </p:nvSpPr>
          <p:spPr>
            <a:xfrm>
              <a:off x="-885759" y="2109793"/>
              <a:ext cx="34014" cy="30587"/>
            </a:xfrm>
            <a:custGeom>
              <a:avLst/>
              <a:gdLst/>
              <a:ahLst/>
              <a:cxnLst/>
              <a:rect l="l" t="t" r="r" b="b"/>
              <a:pathLst>
                <a:path w="685" h="616" extrusionOk="0">
                  <a:moveTo>
                    <a:pt x="619" y="0"/>
                  </a:moveTo>
                  <a:cubicBezTo>
                    <a:pt x="555" y="0"/>
                    <a:pt x="410" y="96"/>
                    <a:pt x="274" y="237"/>
                  </a:cubicBezTo>
                  <a:cubicBezTo>
                    <a:pt x="103" y="402"/>
                    <a:pt x="1" y="567"/>
                    <a:pt x="41" y="607"/>
                  </a:cubicBezTo>
                  <a:cubicBezTo>
                    <a:pt x="46" y="613"/>
                    <a:pt x="55" y="616"/>
                    <a:pt x="66" y="616"/>
                  </a:cubicBezTo>
                  <a:cubicBezTo>
                    <a:pt x="130" y="616"/>
                    <a:pt x="275" y="520"/>
                    <a:pt x="417" y="379"/>
                  </a:cubicBezTo>
                  <a:cubicBezTo>
                    <a:pt x="582" y="214"/>
                    <a:pt x="684" y="49"/>
                    <a:pt x="644" y="9"/>
                  </a:cubicBezTo>
                  <a:cubicBezTo>
                    <a:pt x="638" y="3"/>
                    <a:pt x="630" y="0"/>
                    <a:pt x="619"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2" name="Google Shape;1712;p39"/>
            <p:cNvSpPr/>
            <p:nvPr/>
          </p:nvSpPr>
          <p:spPr>
            <a:xfrm>
              <a:off x="-885759" y="2017883"/>
              <a:ext cx="34014" cy="30587"/>
            </a:xfrm>
            <a:custGeom>
              <a:avLst/>
              <a:gdLst/>
              <a:ahLst/>
              <a:cxnLst/>
              <a:rect l="l" t="t" r="r" b="b"/>
              <a:pathLst>
                <a:path w="685" h="616" extrusionOk="0">
                  <a:moveTo>
                    <a:pt x="619" y="0"/>
                  </a:moveTo>
                  <a:cubicBezTo>
                    <a:pt x="555" y="0"/>
                    <a:pt x="409" y="96"/>
                    <a:pt x="268" y="237"/>
                  </a:cubicBezTo>
                  <a:cubicBezTo>
                    <a:pt x="103" y="402"/>
                    <a:pt x="1" y="567"/>
                    <a:pt x="41" y="607"/>
                  </a:cubicBezTo>
                  <a:cubicBezTo>
                    <a:pt x="46" y="613"/>
                    <a:pt x="55" y="616"/>
                    <a:pt x="66" y="616"/>
                  </a:cubicBezTo>
                  <a:cubicBezTo>
                    <a:pt x="129" y="616"/>
                    <a:pt x="270" y="520"/>
                    <a:pt x="411" y="379"/>
                  </a:cubicBezTo>
                  <a:cubicBezTo>
                    <a:pt x="582" y="214"/>
                    <a:pt x="684" y="49"/>
                    <a:pt x="644" y="9"/>
                  </a:cubicBezTo>
                  <a:cubicBezTo>
                    <a:pt x="638" y="3"/>
                    <a:pt x="630" y="0"/>
                    <a:pt x="619"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3" name="Google Shape;1713;p39"/>
            <p:cNvSpPr/>
            <p:nvPr/>
          </p:nvSpPr>
          <p:spPr>
            <a:xfrm>
              <a:off x="-885759" y="2064806"/>
              <a:ext cx="34014" cy="30885"/>
            </a:xfrm>
            <a:custGeom>
              <a:avLst/>
              <a:gdLst/>
              <a:ahLst/>
              <a:cxnLst/>
              <a:rect l="l" t="t" r="r" b="b"/>
              <a:pathLst>
                <a:path w="685" h="622" extrusionOk="0">
                  <a:moveTo>
                    <a:pt x="66" y="1"/>
                  </a:moveTo>
                  <a:cubicBezTo>
                    <a:pt x="55" y="1"/>
                    <a:pt x="46" y="4"/>
                    <a:pt x="41" y="9"/>
                  </a:cubicBezTo>
                  <a:cubicBezTo>
                    <a:pt x="1" y="49"/>
                    <a:pt x="103" y="220"/>
                    <a:pt x="268" y="385"/>
                  </a:cubicBezTo>
                  <a:cubicBezTo>
                    <a:pt x="414" y="526"/>
                    <a:pt x="556" y="622"/>
                    <a:pt x="619" y="622"/>
                  </a:cubicBezTo>
                  <a:cubicBezTo>
                    <a:pt x="630" y="622"/>
                    <a:pt x="638" y="619"/>
                    <a:pt x="644" y="613"/>
                  </a:cubicBezTo>
                  <a:cubicBezTo>
                    <a:pt x="684" y="573"/>
                    <a:pt x="582" y="408"/>
                    <a:pt x="417" y="237"/>
                  </a:cubicBezTo>
                  <a:cubicBezTo>
                    <a:pt x="271" y="96"/>
                    <a:pt x="129" y="1"/>
                    <a:pt x="66"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4" name="Google Shape;1714;p39"/>
            <p:cNvSpPr/>
            <p:nvPr/>
          </p:nvSpPr>
          <p:spPr>
            <a:xfrm>
              <a:off x="-850107" y="1954971"/>
              <a:ext cx="14748" cy="12662"/>
            </a:xfrm>
            <a:custGeom>
              <a:avLst/>
              <a:gdLst/>
              <a:ahLst/>
              <a:cxnLst/>
              <a:rect l="l" t="t" r="r" b="b"/>
              <a:pathLst>
                <a:path w="297" h="255" extrusionOk="0">
                  <a:moveTo>
                    <a:pt x="171" y="0"/>
                  </a:moveTo>
                  <a:cubicBezTo>
                    <a:pt x="57" y="0"/>
                    <a:pt x="0" y="137"/>
                    <a:pt x="80" y="217"/>
                  </a:cubicBezTo>
                  <a:cubicBezTo>
                    <a:pt x="106" y="243"/>
                    <a:pt x="138" y="254"/>
                    <a:pt x="169" y="254"/>
                  </a:cubicBezTo>
                  <a:cubicBezTo>
                    <a:pt x="234" y="254"/>
                    <a:pt x="296" y="204"/>
                    <a:pt x="296" y="131"/>
                  </a:cubicBezTo>
                  <a:cubicBezTo>
                    <a:pt x="296" y="57"/>
                    <a:pt x="240" y="0"/>
                    <a:pt x="171"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5" name="Google Shape;1715;p39"/>
            <p:cNvSpPr/>
            <p:nvPr/>
          </p:nvSpPr>
          <p:spPr>
            <a:xfrm>
              <a:off x="-790422" y="2017883"/>
              <a:ext cx="33666" cy="30587"/>
            </a:xfrm>
            <a:custGeom>
              <a:avLst/>
              <a:gdLst/>
              <a:ahLst/>
              <a:cxnLst/>
              <a:rect l="l" t="t" r="r" b="b"/>
              <a:pathLst>
                <a:path w="678" h="616" extrusionOk="0">
                  <a:moveTo>
                    <a:pt x="613" y="0"/>
                  </a:moveTo>
                  <a:cubicBezTo>
                    <a:pt x="550" y="0"/>
                    <a:pt x="409" y="96"/>
                    <a:pt x="268" y="237"/>
                  </a:cubicBezTo>
                  <a:cubicBezTo>
                    <a:pt x="103" y="402"/>
                    <a:pt x="0" y="567"/>
                    <a:pt x="40" y="607"/>
                  </a:cubicBezTo>
                  <a:cubicBezTo>
                    <a:pt x="46" y="613"/>
                    <a:pt x="54" y="616"/>
                    <a:pt x="65" y="616"/>
                  </a:cubicBezTo>
                  <a:cubicBezTo>
                    <a:pt x="128" y="616"/>
                    <a:pt x="269" y="520"/>
                    <a:pt x="410" y="379"/>
                  </a:cubicBezTo>
                  <a:cubicBezTo>
                    <a:pt x="575" y="214"/>
                    <a:pt x="678" y="49"/>
                    <a:pt x="638" y="9"/>
                  </a:cubicBezTo>
                  <a:cubicBezTo>
                    <a:pt x="632" y="3"/>
                    <a:pt x="624" y="0"/>
                    <a:pt x="613"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6" name="Google Shape;1716;p39"/>
            <p:cNvSpPr/>
            <p:nvPr/>
          </p:nvSpPr>
          <p:spPr>
            <a:xfrm>
              <a:off x="-790422" y="1972896"/>
              <a:ext cx="33666" cy="30885"/>
            </a:xfrm>
            <a:custGeom>
              <a:avLst/>
              <a:gdLst/>
              <a:ahLst/>
              <a:cxnLst/>
              <a:rect l="l" t="t" r="r" b="b"/>
              <a:pathLst>
                <a:path w="678" h="622" extrusionOk="0">
                  <a:moveTo>
                    <a:pt x="65" y="1"/>
                  </a:moveTo>
                  <a:cubicBezTo>
                    <a:pt x="54" y="1"/>
                    <a:pt x="46" y="4"/>
                    <a:pt x="40" y="10"/>
                  </a:cubicBezTo>
                  <a:cubicBezTo>
                    <a:pt x="0" y="49"/>
                    <a:pt x="103" y="220"/>
                    <a:pt x="268" y="385"/>
                  </a:cubicBezTo>
                  <a:cubicBezTo>
                    <a:pt x="409" y="526"/>
                    <a:pt x="550" y="622"/>
                    <a:pt x="613" y="622"/>
                  </a:cubicBezTo>
                  <a:cubicBezTo>
                    <a:pt x="624" y="622"/>
                    <a:pt x="632" y="619"/>
                    <a:pt x="638" y="613"/>
                  </a:cubicBezTo>
                  <a:cubicBezTo>
                    <a:pt x="678" y="573"/>
                    <a:pt x="575" y="408"/>
                    <a:pt x="410" y="237"/>
                  </a:cubicBezTo>
                  <a:cubicBezTo>
                    <a:pt x="269" y="96"/>
                    <a:pt x="128" y="1"/>
                    <a:pt x="65"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7" name="Google Shape;1717;p39"/>
            <p:cNvSpPr/>
            <p:nvPr/>
          </p:nvSpPr>
          <p:spPr>
            <a:xfrm>
              <a:off x="-885759" y="1972896"/>
              <a:ext cx="34014" cy="30885"/>
            </a:xfrm>
            <a:custGeom>
              <a:avLst/>
              <a:gdLst/>
              <a:ahLst/>
              <a:cxnLst/>
              <a:rect l="l" t="t" r="r" b="b"/>
              <a:pathLst>
                <a:path w="685" h="622" extrusionOk="0">
                  <a:moveTo>
                    <a:pt x="66" y="1"/>
                  </a:moveTo>
                  <a:cubicBezTo>
                    <a:pt x="55" y="1"/>
                    <a:pt x="46" y="4"/>
                    <a:pt x="41" y="10"/>
                  </a:cubicBezTo>
                  <a:cubicBezTo>
                    <a:pt x="1" y="49"/>
                    <a:pt x="103" y="220"/>
                    <a:pt x="268" y="385"/>
                  </a:cubicBezTo>
                  <a:cubicBezTo>
                    <a:pt x="414" y="526"/>
                    <a:pt x="556" y="622"/>
                    <a:pt x="619" y="622"/>
                  </a:cubicBezTo>
                  <a:cubicBezTo>
                    <a:pt x="630" y="622"/>
                    <a:pt x="638" y="619"/>
                    <a:pt x="644" y="613"/>
                  </a:cubicBezTo>
                  <a:cubicBezTo>
                    <a:pt x="684" y="573"/>
                    <a:pt x="582" y="408"/>
                    <a:pt x="417" y="237"/>
                  </a:cubicBezTo>
                  <a:cubicBezTo>
                    <a:pt x="271" y="96"/>
                    <a:pt x="129" y="1"/>
                    <a:pt x="66"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8" name="Google Shape;1718;p39"/>
            <p:cNvSpPr/>
            <p:nvPr/>
          </p:nvSpPr>
          <p:spPr>
            <a:xfrm>
              <a:off x="-790174" y="1939975"/>
              <a:ext cx="24679" cy="16585"/>
            </a:xfrm>
            <a:custGeom>
              <a:avLst/>
              <a:gdLst/>
              <a:ahLst/>
              <a:cxnLst/>
              <a:rect l="l" t="t" r="r" b="b"/>
              <a:pathLst>
                <a:path w="497" h="334" extrusionOk="0">
                  <a:moveTo>
                    <a:pt x="217" y="0"/>
                  </a:moveTo>
                  <a:cubicBezTo>
                    <a:pt x="80" y="149"/>
                    <a:pt x="1" y="291"/>
                    <a:pt x="35" y="325"/>
                  </a:cubicBezTo>
                  <a:cubicBezTo>
                    <a:pt x="41" y="331"/>
                    <a:pt x="49" y="334"/>
                    <a:pt x="60" y="334"/>
                  </a:cubicBezTo>
                  <a:cubicBezTo>
                    <a:pt x="123" y="334"/>
                    <a:pt x="264" y="238"/>
                    <a:pt x="405" y="97"/>
                  </a:cubicBezTo>
                  <a:cubicBezTo>
                    <a:pt x="439" y="63"/>
                    <a:pt x="468" y="35"/>
                    <a:pt x="49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9" name="Google Shape;1719;p39"/>
            <p:cNvSpPr/>
            <p:nvPr/>
          </p:nvSpPr>
          <p:spPr>
            <a:xfrm>
              <a:off x="-790422" y="2109793"/>
              <a:ext cx="33666" cy="30587"/>
            </a:xfrm>
            <a:custGeom>
              <a:avLst/>
              <a:gdLst/>
              <a:ahLst/>
              <a:cxnLst/>
              <a:rect l="l" t="t" r="r" b="b"/>
              <a:pathLst>
                <a:path w="678" h="616" extrusionOk="0">
                  <a:moveTo>
                    <a:pt x="613" y="0"/>
                  </a:moveTo>
                  <a:cubicBezTo>
                    <a:pt x="550" y="0"/>
                    <a:pt x="409" y="96"/>
                    <a:pt x="268" y="237"/>
                  </a:cubicBezTo>
                  <a:cubicBezTo>
                    <a:pt x="103" y="402"/>
                    <a:pt x="0" y="567"/>
                    <a:pt x="40" y="607"/>
                  </a:cubicBezTo>
                  <a:cubicBezTo>
                    <a:pt x="46" y="613"/>
                    <a:pt x="54" y="616"/>
                    <a:pt x="65" y="616"/>
                  </a:cubicBezTo>
                  <a:cubicBezTo>
                    <a:pt x="128" y="616"/>
                    <a:pt x="269" y="520"/>
                    <a:pt x="410" y="379"/>
                  </a:cubicBezTo>
                  <a:cubicBezTo>
                    <a:pt x="575" y="214"/>
                    <a:pt x="678" y="49"/>
                    <a:pt x="638" y="9"/>
                  </a:cubicBezTo>
                  <a:cubicBezTo>
                    <a:pt x="632" y="3"/>
                    <a:pt x="624" y="0"/>
                    <a:pt x="613"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0" name="Google Shape;1720;p39"/>
            <p:cNvSpPr/>
            <p:nvPr/>
          </p:nvSpPr>
          <p:spPr>
            <a:xfrm>
              <a:off x="-1018388" y="1939975"/>
              <a:ext cx="24927" cy="16585"/>
            </a:xfrm>
            <a:custGeom>
              <a:avLst/>
              <a:gdLst/>
              <a:ahLst/>
              <a:cxnLst/>
              <a:rect l="l" t="t" r="r" b="b"/>
              <a:pathLst>
                <a:path w="502" h="334" extrusionOk="0">
                  <a:moveTo>
                    <a:pt x="1" y="0"/>
                  </a:moveTo>
                  <a:cubicBezTo>
                    <a:pt x="23" y="35"/>
                    <a:pt x="58" y="63"/>
                    <a:pt x="86" y="97"/>
                  </a:cubicBezTo>
                  <a:cubicBezTo>
                    <a:pt x="227" y="238"/>
                    <a:pt x="372" y="334"/>
                    <a:pt x="437" y="334"/>
                  </a:cubicBezTo>
                  <a:cubicBezTo>
                    <a:pt x="448" y="334"/>
                    <a:pt x="456" y="331"/>
                    <a:pt x="462" y="325"/>
                  </a:cubicBezTo>
                  <a:cubicBezTo>
                    <a:pt x="502" y="285"/>
                    <a:pt x="416" y="149"/>
                    <a:pt x="280"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1" name="Google Shape;1721;p39"/>
            <p:cNvSpPr/>
            <p:nvPr/>
          </p:nvSpPr>
          <p:spPr>
            <a:xfrm>
              <a:off x="-828060" y="1939975"/>
              <a:ext cx="24927" cy="16585"/>
            </a:xfrm>
            <a:custGeom>
              <a:avLst/>
              <a:gdLst/>
              <a:ahLst/>
              <a:cxnLst/>
              <a:rect l="l" t="t" r="r" b="b"/>
              <a:pathLst>
                <a:path w="502" h="334" extrusionOk="0">
                  <a:moveTo>
                    <a:pt x="1" y="0"/>
                  </a:moveTo>
                  <a:cubicBezTo>
                    <a:pt x="29" y="35"/>
                    <a:pt x="58" y="63"/>
                    <a:pt x="92" y="97"/>
                  </a:cubicBezTo>
                  <a:cubicBezTo>
                    <a:pt x="233" y="238"/>
                    <a:pt x="374" y="334"/>
                    <a:pt x="437" y="334"/>
                  </a:cubicBezTo>
                  <a:cubicBezTo>
                    <a:pt x="448" y="334"/>
                    <a:pt x="456" y="331"/>
                    <a:pt x="462" y="325"/>
                  </a:cubicBezTo>
                  <a:cubicBezTo>
                    <a:pt x="502" y="285"/>
                    <a:pt x="416" y="149"/>
                    <a:pt x="280"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2" name="Google Shape;1722;p39"/>
            <p:cNvSpPr/>
            <p:nvPr/>
          </p:nvSpPr>
          <p:spPr>
            <a:xfrm>
              <a:off x="-804871" y="2096089"/>
              <a:ext cx="14748" cy="12612"/>
            </a:xfrm>
            <a:custGeom>
              <a:avLst/>
              <a:gdLst/>
              <a:ahLst/>
              <a:cxnLst/>
              <a:rect l="l" t="t" r="r" b="b"/>
              <a:pathLst>
                <a:path w="297" h="254" extrusionOk="0">
                  <a:moveTo>
                    <a:pt x="171" y="0"/>
                  </a:moveTo>
                  <a:cubicBezTo>
                    <a:pt x="58" y="0"/>
                    <a:pt x="1" y="137"/>
                    <a:pt x="80" y="217"/>
                  </a:cubicBezTo>
                  <a:cubicBezTo>
                    <a:pt x="108" y="242"/>
                    <a:pt x="140" y="254"/>
                    <a:pt x="171" y="254"/>
                  </a:cubicBezTo>
                  <a:cubicBezTo>
                    <a:pt x="236" y="254"/>
                    <a:pt x="297" y="203"/>
                    <a:pt x="297" y="126"/>
                  </a:cubicBezTo>
                  <a:cubicBezTo>
                    <a:pt x="297" y="57"/>
                    <a:pt x="240" y="0"/>
                    <a:pt x="171"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3" name="Google Shape;1723;p39"/>
            <p:cNvSpPr/>
            <p:nvPr/>
          </p:nvSpPr>
          <p:spPr>
            <a:xfrm>
              <a:off x="-804871" y="2005022"/>
              <a:ext cx="14748" cy="12612"/>
            </a:xfrm>
            <a:custGeom>
              <a:avLst/>
              <a:gdLst/>
              <a:ahLst/>
              <a:cxnLst/>
              <a:rect l="l" t="t" r="r" b="b"/>
              <a:pathLst>
                <a:path w="297" h="254" extrusionOk="0">
                  <a:moveTo>
                    <a:pt x="171" y="0"/>
                  </a:moveTo>
                  <a:cubicBezTo>
                    <a:pt x="58" y="0"/>
                    <a:pt x="1" y="137"/>
                    <a:pt x="80" y="217"/>
                  </a:cubicBezTo>
                  <a:cubicBezTo>
                    <a:pt x="106" y="242"/>
                    <a:pt x="138" y="254"/>
                    <a:pt x="169" y="254"/>
                  </a:cubicBezTo>
                  <a:cubicBezTo>
                    <a:pt x="234" y="254"/>
                    <a:pt x="297" y="203"/>
                    <a:pt x="297" y="126"/>
                  </a:cubicBezTo>
                  <a:cubicBezTo>
                    <a:pt x="297" y="57"/>
                    <a:pt x="240" y="0"/>
                    <a:pt x="171"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4" name="Google Shape;1724;p39"/>
            <p:cNvSpPr/>
            <p:nvPr/>
          </p:nvSpPr>
          <p:spPr>
            <a:xfrm>
              <a:off x="-836800" y="2064806"/>
              <a:ext cx="33666" cy="30885"/>
            </a:xfrm>
            <a:custGeom>
              <a:avLst/>
              <a:gdLst/>
              <a:ahLst/>
              <a:cxnLst/>
              <a:rect l="l" t="t" r="r" b="b"/>
              <a:pathLst>
                <a:path w="678" h="622" extrusionOk="0">
                  <a:moveTo>
                    <a:pt x="613" y="1"/>
                  </a:moveTo>
                  <a:cubicBezTo>
                    <a:pt x="550" y="1"/>
                    <a:pt x="409" y="96"/>
                    <a:pt x="268" y="237"/>
                  </a:cubicBezTo>
                  <a:cubicBezTo>
                    <a:pt x="103" y="402"/>
                    <a:pt x="0" y="573"/>
                    <a:pt x="40" y="613"/>
                  </a:cubicBezTo>
                  <a:cubicBezTo>
                    <a:pt x="46" y="619"/>
                    <a:pt x="54" y="622"/>
                    <a:pt x="65" y="622"/>
                  </a:cubicBezTo>
                  <a:cubicBezTo>
                    <a:pt x="128" y="622"/>
                    <a:pt x="269" y="526"/>
                    <a:pt x="410" y="385"/>
                  </a:cubicBezTo>
                  <a:cubicBezTo>
                    <a:pt x="575" y="220"/>
                    <a:pt x="678" y="49"/>
                    <a:pt x="638" y="9"/>
                  </a:cubicBezTo>
                  <a:cubicBezTo>
                    <a:pt x="632" y="4"/>
                    <a:pt x="624" y="1"/>
                    <a:pt x="613"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5" name="Google Shape;1725;p39"/>
            <p:cNvSpPr/>
            <p:nvPr/>
          </p:nvSpPr>
          <p:spPr>
            <a:xfrm>
              <a:off x="-943160" y="2152894"/>
              <a:ext cx="12513" cy="12513"/>
            </a:xfrm>
            <a:custGeom>
              <a:avLst/>
              <a:gdLst/>
              <a:ahLst/>
              <a:cxnLst/>
              <a:rect l="l" t="t" r="r" b="b"/>
              <a:pathLst>
                <a:path w="252" h="252" extrusionOk="0">
                  <a:moveTo>
                    <a:pt x="126" y="1"/>
                  </a:moveTo>
                  <a:cubicBezTo>
                    <a:pt x="58" y="1"/>
                    <a:pt x="1" y="58"/>
                    <a:pt x="1" y="126"/>
                  </a:cubicBezTo>
                  <a:cubicBezTo>
                    <a:pt x="1" y="195"/>
                    <a:pt x="58" y="252"/>
                    <a:pt x="126" y="252"/>
                  </a:cubicBezTo>
                  <a:cubicBezTo>
                    <a:pt x="194" y="252"/>
                    <a:pt x="251" y="195"/>
                    <a:pt x="251" y="126"/>
                  </a:cubicBezTo>
                  <a:cubicBezTo>
                    <a:pt x="251" y="58"/>
                    <a:pt x="194" y="1"/>
                    <a:pt x="126"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6" name="Google Shape;1726;p39"/>
            <p:cNvSpPr/>
            <p:nvPr/>
          </p:nvSpPr>
          <p:spPr>
            <a:xfrm>
              <a:off x="-885461" y="1939975"/>
              <a:ext cx="24629" cy="16585"/>
            </a:xfrm>
            <a:custGeom>
              <a:avLst/>
              <a:gdLst/>
              <a:ahLst/>
              <a:cxnLst/>
              <a:rect l="l" t="t" r="r" b="b"/>
              <a:pathLst>
                <a:path w="496" h="334" extrusionOk="0">
                  <a:moveTo>
                    <a:pt x="217" y="0"/>
                  </a:moveTo>
                  <a:cubicBezTo>
                    <a:pt x="80" y="149"/>
                    <a:pt x="0" y="291"/>
                    <a:pt x="35" y="325"/>
                  </a:cubicBezTo>
                  <a:cubicBezTo>
                    <a:pt x="40" y="331"/>
                    <a:pt x="49" y="334"/>
                    <a:pt x="60" y="334"/>
                  </a:cubicBezTo>
                  <a:cubicBezTo>
                    <a:pt x="123" y="334"/>
                    <a:pt x="264" y="238"/>
                    <a:pt x="405" y="97"/>
                  </a:cubicBezTo>
                  <a:cubicBezTo>
                    <a:pt x="439" y="63"/>
                    <a:pt x="467" y="35"/>
                    <a:pt x="49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7" name="Google Shape;1727;p39"/>
            <p:cNvSpPr/>
            <p:nvPr/>
          </p:nvSpPr>
          <p:spPr>
            <a:xfrm>
              <a:off x="-981047" y="2109793"/>
              <a:ext cx="33716" cy="30587"/>
            </a:xfrm>
            <a:custGeom>
              <a:avLst/>
              <a:gdLst/>
              <a:ahLst/>
              <a:cxnLst/>
              <a:rect l="l" t="t" r="r" b="b"/>
              <a:pathLst>
                <a:path w="679" h="616" extrusionOk="0">
                  <a:moveTo>
                    <a:pt x="614" y="0"/>
                  </a:moveTo>
                  <a:cubicBezTo>
                    <a:pt x="552" y="0"/>
                    <a:pt x="414" y="96"/>
                    <a:pt x="268" y="237"/>
                  </a:cubicBezTo>
                  <a:cubicBezTo>
                    <a:pt x="103" y="402"/>
                    <a:pt x="0" y="567"/>
                    <a:pt x="40" y="607"/>
                  </a:cubicBezTo>
                  <a:cubicBezTo>
                    <a:pt x="46" y="613"/>
                    <a:pt x="55" y="616"/>
                    <a:pt x="65" y="616"/>
                  </a:cubicBezTo>
                  <a:cubicBezTo>
                    <a:pt x="128" y="616"/>
                    <a:pt x="269" y="520"/>
                    <a:pt x="411" y="379"/>
                  </a:cubicBezTo>
                  <a:cubicBezTo>
                    <a:pt x="576" y="214"/>
                    <a:pt x="678" y="49"/>
                    <a:pt x="638" y="9"/>
                  </a:cubicBezTo>
                  <a:cubicBezTo>
                    <a:pt x="633" y="3"/>
                    <a:pt x="624" y="0"/>
                    <a:pt x="614"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8" name="Google Shape;1728;p39"/>
            <p:cNvSpPr/>
            <p:nvPr/>
          </p:nvSpPr>
          <p:spPr>
            <a:xfrm>
              <a:off x="-945395" y="1954971"/>
              <a:ext cx="14748" cy="12662"/>
            </a:xfrm>
            <a:custGeom>
              <a:avLst/>
              <a:gdLst/>
              <a:ahLst/>
              <a:cxnLst/>
              <a:rect l="l" t="t" r="r" b="b"/>
              <a:pathLst>
                <a:path w="297" h="255" extrusionOk="0">
                  <a:moveTo>
                    <a:pt x="171" y="0"/>
                  </a:moveTo>
                  <a:cubicBezTo>
                    <a:pt x="57" y="0"/>
                    <a:pt x="0" y="137"/>
                    <a:pt x="80" y="217"/>
                  </a:cubicBezTo>
                  <a:cubicBezTo>
                    <a:pt x="106" y="243"/>
                    <a:pt x="138" y="254"/>
                    <a:pt x="169" y="254"/>
                  </a:cubicBezTo>
                  <a:cubicBezTo>
                    <a:pt x="234" y="254"/>
                    <a:pt x="296" y="204"/>
                    <a:pt x="296" y="131"/>
                  </a:cubicBezTo>
                  <a:cubicBezTo>
                    <a:pt x="296" y="57"/>
                    <a:pt x="239" y="0"/>
                    <a:pt x="171"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9" name="Google Shape;1729;p39"/>
            <p:cNvSpPr/>
            <p:nvPr/>
          </p:nvSpPr>
          <p:spPr>
            <a:xfrm>
              <a:off x="-981047" y="2064806"/>
              <a:ext cx="33964" cy="30885"/>
            </a:xfrm>
            <a:custGeom>
              <a:avLst/>
              <a:gdLst/>
              <a:ahLst/>
              <a:cxnLst/>
              <a:rect l="l" t="t" r="r" b="b"/>
              <a:pathLst>
                <a:path w="684" h="622" extrusionOk="0">
                  <a:moveTo>
                    <a:pt x="66" y="1"/>
                  </a:moveTo>
                  <a:cubicBezTo>
                    <a:pt x="55" y="1"/>
                    <a:pt x="46" y="4"/>
                    <a:pt x="40" y="9"/>
                  </a:cubicBezTo>
                  <a:cubicBezTo>
                    <a:pt x="0" y="49"/>
                    <a:pt x="103" y="220"/>
                    <a:pt x="274" y="385"/>
                  </a:cubicBezTo>
                  <a:cubicBezTo>
                    <a:pt x="415" y="526"/>
                    <a:pt x="556" y="622"/>
                    <a:pt x="619" y="622"/>
                  </a:cubicBezTo>
                  <a:cubicBezTo>
                    <a:pt x="630" y="622"/>
                    <a:pt x="638" y="619"/>
                    <a:pt x="644" y="613"/>
                  </a:cubicBezTo>
                  <a:cubicBezTo>
                    <a:pt x="684" y="573"/>
                    <a:pt x="581" y="408"/>
                    <a:pt x="416" y="237"/>
                  </a:cubicBezTo>
                  <a:cubicBezTo>
                    <a:pt x="275" y="96"/>
                    <a:pt x="130" y="1"/>
                    <a:pt x="66"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0" name="Google Shape;1730;p39"/>
            <p:cNvSpPr/>
            <p:nvPr/>
          </p:nvSpPr>
          <p:spPr>
            <a:xfrm>
              <a:off x="-992915" y="2005022"/>
              <a:ext cx="12463" cy="12463"/>
            </a:xfrm>
            <a:custGeom>
              <a:avLst/>
              <a:gdLst/>
              <a:ahLst/>
              <a:cxnLst/>
              <a:rect l="l" t="t" r="r" b="b"/>
              <a:pathLst>
                <a:path w="251" h="251" extrusionOk="0">
                  <a:moveTo>
                    <a:pt x="126" y="0"/>
                  </a:moveTo>
                  <a:cubicBezTo>
                    <a:pt x="57" y="0"/>
                    <a:pt x="0" y="57"/>
                    <a:pt x="0" y="126"/>
                  </a:cubicBezTo>
                  <a:cubicBezTo>
                    <a:pt x="0" y="194"/>
                    <a:pt x="57" y="251"/>
                    <a:pt x="126" y="251"/>
                  </a:cubicBezTo>
                  <a:cubicBezTo>
                    <a:pt x="194" y="251"/>
                    <a:pt x="251" y="194"/>
                    <a:pt x="251" y="126"/>
                  </a:cubicBezTo>
                  <a:cubicBezTo>
                    <a:pt x="251" y="57"/>
                    <a:pt x="194" y="0"/>
                    <a:pt x="12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1" name="Google Shape;1731;p39"/>
            <p:cNvSpPr/>
            <p:nvPr/>
          </p:nvSpPr>
          <p:spPr>
            <a:xfrm>
              <a:off x="-981047" y="1972896"/>
              <a:ext cx="33964" cy="30885"/>
            </a:xfrm>
            <a:custGeom>
              <a:avLst/>
              <a:gdLst/>
              <a:ahLst/>
              <a:cxnLst/>
              <a:rect l="l" t="t" r="r" b="b"/>
              <a:pathLst>
                <a:path w="684" h="622" extrusionOk="0">
                  <a:moveTo>
                    <a:pt x="66" y="1"/>
                  </a:moveTo>
                  <a:cubicBezTo>
                    <a:pt x="55" y="1"/>
                    <a:pt x="46" y="4"/>
                    <a:pt x="40" y="10"/>
                  </a:cubicBezTo>
                  <a:cubicBezTo>
                    <a:pt x="0" y="49"/>
                    <a:pt x="103" y="220"/>
                    <a:pt x="274" y="385"/>
                  </a:cubicBezTo>
                  <a:cubicBezTo>
                    <a:pt x="415" y="526"/>
                    <a:pt x="556" y="622"/>
                    <a:pt x="619" y="622"/>
                  </a:cubicBezTo>
                  <a:cubicBezTo>
                    <a:pt x="630" y="622"/>
                    <a:pt x="638" y="619"/>
                    <a:pt x="644" y="613"/>
                  </a:cubicBezTo>
                  <a:cubicBezTo>
                    <a:pt x="684" y="573"/>
                    <a:pt x="581" y="408"/>
                    <a:pt x="416" y="237"/>
                  </a:cubicBezTo>
                  <a:cubicBezTo>
                    <a:pt x="275" y="96"/>
                    <a:pt x="130" y="1"/>
                    <a:pt x="66"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2" name="Google Shape;1732;p39"/>
            <p:cNvSpPr/>
            <p:nvPr/>
          </p:nvSpPr>
          <p:spPr>
            <a:xfrm>
              <a:off x="-992915" y="2096089"/>
              <a:ext cx="12463" cy="12463"/>
            </a:xfrm>
            <a:custGeom>
              <a:avLst/>
              <a:gdLst/>
              <a:ahLst/>
              <a:cxnLst/>
              <a:rect l="l" t="t" r="r" b="b"/>
              <a:pathLst>
                <a:path w="251" h="251" extrusionOk="0">
                  <a:moveTo>
                    <a:pt x="126" y="0"/>
                  </a:moveTo>
                  <a:cubicBezTo>
                    <a:pt x="57" y="0"/>
                    <a:pt x="0" y="57"/>
                    <a:pt x="0" y="126"/>
                  </a:cubicBezTo>
                  <a:cubicBezTo>
                    <a:pt x="0" y="194"/>
                    <a:pt x="57" y="251"/>
                    <a:pt x="126" y="251"/>
                  </a:cubicBezTo>
                  <a:cubicBezTo>
                    <a:pt x="194" y="251"/>
                    <a:pt x="251" y="194"/>
                    <a:pt x="251" y="126"/>
                  </a:cubicBezTo>
                  <a:cubicBezTo>
                    <a:pt x="251" y="57"/>
                    <a:pt x="194" y="0"/>
                    <a:pt x="12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3" name="Google Shape;1733;p39"/>
            <p:cNvSpPr/>
            <p:nvPr/>
          </p:nvSpPr>
          <p:spPr>
            <a:xfrm>
              <a:off x="-980749" y="1939975"/>
              <a:ext cx="24629" cy="16585"/>
            </a:xfrm>
            <a:custGeom>
              <a:avLst/>
              <a:gdLst/>
              <a:ahLst/>
              <a:cxnLst/>
              <a:rect l="l" t="t" r="r" b="b"/>
              <a:pathLst>
                <a:path w="496" h="334" extrusionOk="0">
                  <a:moveTo>
                    <a:pt x="222" y="0"/>
                  </a:moveTo>
                  <a:cubicBezTo>
                    <a:pt x="80" y="149"/>
                    <a:pt x="0" y="291"/>
                    <a:pt x="34" y="325"/>
                  </a:cubicBezTo>
                  <a:cubicBezTo>
                    <a:pt x="40" y="331"/>
                    <a:pt x="49" y="334"/>
                    <a:pt x="60" y="334"/>
                  </a:cubicBezTo>
                  <a:cubicBezTo>
                    <a:pt x="124" y="334"/>
                    <a:pt x="269" y="238"/>
                    <a:pt x="410" y="97"/>
                  </a:cubicBezTo>
                  <a:cubicBezTo>
                    <a:pt x="439" y="63"/>
                    <a:pt x="467" y="35"/>
                    <a:pt x="49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4" name="Google Shape;1734;p39"/>
            <p:cNvSpPr/>
            <p:nvPr/>
          </p:nvSpPr>
          <p:spPr>
            <a:xfrm>
              <a:off x="-980749" y="2017883"/>
              <a:ext cx="33666" cy="30587"/>
            </a:xfrm>
            <a:custGeom>
              <a:avLst/>
              <a:gdLst/>
              <a:ahLst/>
              <a:cxnLst/>
              <a:rect l="l" t="t" r="r" b="b"/>
              <a:pathLst>
                <a:path w="678" h="616" extrusionOk="0">
                  <a:moveTo>
                    <a:pt x="613" y="0"/>
                  </a:moveTo>
                  <a:cubicBezTo>
                    <a:pt x="550" y="0"/>
                    <a:pt x="409" y="96"/>
                    <a:pt x="268" y="237"/>
                  </a:cubicBezTo>
                  <a:cubicBezTo>
                    <a:pt x="97" y="402"/>
                    <a:pt x="0" y="567"/>
                    <a:pt x="34" y="607"/>
                  </a:cubicBezTo>
                  <a:cubicBezTo>
                    <a:pt x="40" y="613"/>
                    <a:pt x="49" y="616"/>
                    <a:pt x="60" y="616"/>
                  </a:cubicBezTo>
                  <a:cubicBezTo>
                    <a:pt x="124" y="616"/>
                    <a:pt x="269" y="520"/>
                    <a:pt x="410" y="379"/>
                  </a:cubicBezTo>
                  <a:cubicBezTo>
                    <a:pt x="575" y="214"/>
                    <a:pt x="678" y="49"/>
                    <a:pt x="638" y="9"/>
                  </a:cubicBezTo>
                  <a:cubicBezTo>
                    <a:pt x="632" y="3"/>
                    <a:pt x="624" y="0"/>
                    <a:pt x="613"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5" name="Google Shape;1735;p39"/>
            <p:cNvSpPr/>
            <p:nvPr/>
          </p:nvSpPr>
          <p:spPr>
            <a:xfrm>
              <a:off x="-932137" y="2064806"/>
              <a:ext cx="33716" cy="30885"/>
            </a:xfrm>
            <a:custGeom>
              <a:avLst/>
              <a:gdLst/>
              <a:ahLst/>
              <a:cxnLst/>
              <a:rect l="l" t="t" r="r" b="b"/>
              <a:pathLst>
                <a:path w="679" h="622" extrusionOk="0">
                  <a:moveTo>
                    <a:pt x="614" y="1"/>
                  </a:moveTo>
                  <a:cubicBezTo>
                    <a:pt x="551" y="1"/>
                    <a:pt x="409" y="96"/>
                    <a:pt x="268" y="237"/>
                  </a:cubicBezTo>
                  <a:cubicBezTo>
                    <a:pt x="103" y="402"/>
                    <a:pt x="1" y="573"/>
                    <a:pt x="41" y="613"/>
                  </a:cubicBezTo>
                  <a:cubicBezTo>
                    <a:pt x="46" y="619"/>
                    <a:pt x="55" y="622"/>
                    <a:pt x="66" y="622"/>
                  </a:cubicBezTo>
                  <a:cubicBezTo>
                    <a:pt x="129" y="622"/>
                    <a:pt x="270" y="526"/>
                    <a:pt x="411" y="385"/>
                  </a:cubicBezTo>
                  <a:cubicBezTo>
                    <a:pt x="576" y="220"/>
                    <a:pt x="678" y="49"/>
                    <a:pt x="639" y="9"/>
                  </a:cubicBezTo>
                  <a:cubicBezTo>
                    <a:pt x="633" y="4"/>
                    <a:pt x="624" y="1"/>
                    <a:pt x="614"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6" name="Google Shape;1736;p39"/>
            <p:cNvSpPr/>
            <p:nvPr/>
          </p:nvSpPr>
          <p:spPr>
            <a:xfrm>
              <a:off x="-923100" y="1939975"/>
              <a:ext cx="24679" cy="16585"/>
            </a:xfrm>
            <a:custGeom>
              <a:avLst/>
              <a:gdLst/>
              <a:ahLst/>
              <a:cxnLst/>
              <a:rect l="l" t="t" r="r" b="b"/>
              <a:pathLst>
                <a:path w="497" h="334" extrusionOk="0">
                  <a:moveTo>
                    <a:pt x="1" y="0"/>
                  </a:moveTo>
                  <a:cubicBezTo>
                    <a:pt x="29" y="35"/>
                    <a:pt x="52" y="63"/>
                    <a:pt x="86" y="97"/>
                  </a:cubicBezTo>
                  <a:cubicBezTo>
                    <a:pt x="227" y="238"/>
                    <a:pt x="369" y="334"/>
                    <a:pt x="432" y="334"/>
                  </a:cubicBezTo>
                  <a:cubicBezTo>
                    <a:pt x="442" y="334"/>
                    <a:pt x="451" y="331"/>
                    <a:pt x="457" y="325"/>
                  </a:cubicBezTo>
                  <a:cubicBezTo>
                    <a:pt x="496" y="285"/>
                    <a:pt x="411" y="149"/>
                    <a:pt x="274"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7" name="Google Shape;1737;p39"/>
            <p:cNvSpPr/>
            <p:nvPr/>
          </p:nvSpPr>
          <p:spPr>
            <a:xfrm>
              <a:off x="-899911" y="2096089"/>
              <a:ext cx="14797" cy="12612"/>
            </a:xfrm>
            <a:custGeom>
              <a:avLst/>
              <a:gdLst/>
              <a:ahLst/>
              <a:cxnLst/>
              <a:rect l="l" t="t" r="r" b="b"/>
              <a:pathLst>
                <a:path w="298" h="254" extrusionOk="0">
                  <a:moveTo>
                    <a:pt x="172" y="0"/>
                  </a:moveTo>
                  <a:cubicBezTo>
                    <a:pt x="58" y="0"/>
                    <a:pt x="1" y="137"/>
                    <a:pt x="81" y="217"/>
                  </a:cubicBezTo>
                  <a:cubicBezTo>
                    <a:pt x="106" y="242"/>
                    <a:pt x="138" y="254"/>
                    <a:pt x="169" y="254"/>
                  </a:cubicBezTo>
                  <a:cubicBezTo>
                    <a:pt x="234" y="254"/>
                    <a:pt x="297" y="203"/>
                    <a:pt x="297" y="126"/>
                  </a:cubicBezTo>
                  <a:cubicBezTo>
                    <a:pt x="297" y="57"/>
                    <a:pt x="240" y="0"/>
                    <a:pt x="172"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8" name="Google Shape;1738;p39"/>
            <p:cNvSpPr/>
            <p:nvPr/>
          </p:nvSpPr>
          <p:spPr>
            <a:xfrm>
              <a:off x="-899911" y="2005022"/>
              <a:ext cx="14797" cy="12612"/>
            </a:xfrm>
            <a:custGeom>
              <a:avLst/>
              <a:gdLst/>
              <a:ahLst/>
              <a:cxnLst/>
              <a:rect l="l" t="t" r="r" b="b"/>
              <a:pathLst>
                <a:path w="298" h="254" extrusionOk="0">
                  <a:moveTo>
                    <a:pt x="172" y="0"/>
                  </a:moveTo>
                  <a:cubicBezTo>
                    <a:pt x="58" y="0"/>
                    <a:pt x="1" y="137"/>
                    <a:pt x="81" y="217"/>
                  </a:cubicBezTo>
                  <a:cubicBezTo>
                    <a:pt x="106" y="242"/>
                    <a:pt x="138" y="254"/>
                    <a:pt x="169" y="254"/>
                  </a:cubicBezTo>
                  <a:cubicBezTo>
                    <a:pt x="234" y="254"/>
                    <a:pt x="297" y="203"/>
                    <a:pt x="297" y="126"/>
                  </a:cubicBezTo>
                  <a:cubicBezTo>
                    <a:pt x="297" y="57"/>
                    <a:pt x="240" y="0"/>
                    <a:pt x="172"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9" name="Google Shape;1739;p39"/>
            <p:cNvSpPr/>
            <p:nvPr/>
          </p:nvSpPr>
          <p:spPr>
            <a:xfrm>
              <a:off x="-932137" y="2017883"/>
              <a:ext cx="33716" cy="30587"/>
            </a:xfrm>
            <a:custGeom>
              <a:avLst/>
              <a:gdLst/>
              <a:ahLst/>
              <a:cxnLst/>
              <a:rect l="l" t="t" r="r" b="b"/>
              <a:pathLst>
                <a:path w="679" h="616" extrusionOk="0">
                  <a:moveTo>
                    <a:pt x="66" y="0"/>
                  </a:moveTo>
                  <a:cubicBezTo>
                    <a:pt x="55" y="0"/>
                    <a:pt x="46" y="3"/>
                    <a:pt x="41" y="9"/>
                  </a:cubicBezTo>
                  <a:cubicBezTo>
                    <a:pt x="1" y="49"/>
                    <a:pt x="103" y="214"/>
                    <a:pt x="268" y="379"/>
                  </a:cubicBezTo>
                  <a:cubicBezTo>
                    <a:pt x="409" y="520"/>
                    <a:pt x="551" y="616"/>
                    <a:pt x="614" y="616"/>
                  </a:cubicBezTo>
                  <a:cubicBezTo>
                    <a:pt x="624" y="616"/>
                    <a:pt x="633" y="613"/>
                    <a:pt x="639" y="607"/>
                  </a:cubicBezTo>
                  <a:cubicBezTo>
                    <a:pt x="678" y="567"/>
                    <a:pt x="576" y="402"/>
                    <a:pt x="411" y="237"/>
                  </a:cubicBezTo>
                  <a:cubicBezTo>
                    <a:pt x="270" y="96"/>
                    <a:pt x="129" y="0"/>
                    <a:pt x="6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0" name="Google Shape;1740;p39"/>
            <p:cNvSpPr/>
            <p:nvPr/>
          </p:nvSpPr>
          <p:spPr>
            <a:xfrm>
              <a:off x="-932137" y="1972896"/>
              <a:ext cx="33716" cy="30885"/>
            </a:xfrm>
            <a:custGeom>
              <a:avLst/>
              <a:gdLst/>
              <a:ahLst/>
              <a:cxnLst/>
              <a:rect l="l" t="t" r="r" b="b"/>
              <a:pathLst>
                <a:path w="679" h="622" extrusionOk="0">
                  <a:moveTo>
                    <a:pt x="614" y="1"/>
                  </a:moveTo>
                  <a:cubicBezTo>
                    <a:pt x="551" y="1"/>
                    <a:pt x="409" y="96"/>
                    <a:pt x="268" y="237"/>
                  </a:cubicBezTo>
                  <a:cubicBezTo>
                    <a:pt x="103" y="408"/>
                    <a:pt x="1" y="573"/>
                    <a:pt x="41" y="613"/>
                  </a:cubicBezTo>
                  <a:cubicBezTo>
                    <a:pt x="46" y="619"/>
                    <a:pt x="55" y="622"/>
                    <a:pt x="66" y="622"/>
                  </a:cubicBezTo>
                  <a:cubicBezTo>
                    <a:pt x="129" y="622"/>
                    <a:pt x="270" y="526"/>
                    <a:pt x="411" y="385"/>
                  </a:cubicBezTo>
                  <a:cubicBezTo>
                    <a:pt x="576" y="215"/>
                    <a:pt x="678" y="49"/>
                    <a:pt x="639" y="10"/>
                  </a:cubicBezTo>
                  <a:cubicBezTo>
                    <a:pt x="633" y="4"/>
                    <a:pt x="624" y="1"/>
                    <a:pt x="614"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1" name="Google Shape;1741;p39"/>
            <p:cNvSpPr/>
            <p:nvPr/>
          </p:nvSpPr>
          <p:spPr>
            <a:xfrm>
              <a:off x="-932137" y="2109793"/>
              <a:ext cx="33716" cy="30587"/>
            </a:xfrm>
            <a:custGeom>
              <a:avLst/>
              <a:gdLst/>
              <a:ahLst/>
              <a:cxnLst/>
              <a:rect l="l" t="t" r="r" b="b"/>
              <a:pathLst>
                <a:path w="679" h="616" extrusionOk="0">
                  <a:moveTo>
                    <a:pt x="66" y="0"/>
                  </a:moveTo>
                  <a:cubicBezTo>
                    <a:pt x="55" y="0"/>
                    <a:pt x="46" y="3"/>
                    <a:pt x="41" y="9"/>
                  </a:cubicBezTo>
                  <a:cubicBezTo>
                    <a:pt x="1" y="49"/>
                    <a:pt x="103" y="214"/>
                    <a:pt x="268" y="379"/>
                  </a:cubicBezTo>
                  <a:cubicBezTo>
                    <a:pt x="409" y="520"/>
                    <a:pt x="551" y="616"/>
                    <a:pt x="614" y="616"/>
                  </a:cubicBezTo>
                  <a:cubicBezTo>
                    <a:pt x="624" y="616"/>
                    <a:pt x="633" y="613"/>
                    <a:pt x="639" y="607"/>
                  </a:cubicBezTo>
                  <a:cubicBezTo>
                    <a:pt x="678" y="567"/>
                    <a:pt x="576" y="402"/>
                    <a:pt x="411" y="237"/>
                  </a:cubicBezTo>
                  <a:cubicBezTo>
                    <a:pt x="270" y="96"/>
                    <a:pt x="129" y="0"/>
                    <a:pt x="6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2" name="Google Shape;1742;p39"/>
            <p:cNvSpPr/>
            <p:nvPr/>
          </p:nvSpPr>
          <p:spPr>
            <a:xfrm>
              <a:off x="-945395" y="2053932"/>
              <a:ext cx="14748" cy="12662"/>
            </a:xfrm>
            <a:custGeom>
              <a:avLst/>
              <a:gdLst/>
              <a:ahLst/>
              <a:cxnLst/>
              <a:rect l="l" t="t" r="r" b="b"/>
              <a:pathLst>
                <a:path w="297" h="255" extrusionOk="0">
                  <a:moveTo>
                    <a:pt x="171" y="1"/>
                  </a:moveTo>
                  <a:cubicBezTo>
                    <a:pt x="57" y="1"/>
                    <a:pt x="0" y="137"/>
                    <a:pt x="80" y="217"/>
                  </a:cubicBezTo>
                  <a:cubicBezTo>
                    <a:pt x="107" y="243"/>
                    <a:pt x="140" y="254"/>
                    <a:pt x="171" y="254"/>
                  </a:cubicBezTo>
                  <a:cubicBezTo>
                    <a:pt x="236" y="254"/>
                    <a:pt x="296" y="203"/>
                    <a:pt x="296" y="126"/>
                  </a:cubicBezTo>
                  <a:cubicBezTo>
                    <a:pt x="296" y="58"/>
                    <a:pt x="239" y="1"/>
                    <a:pt x="171"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166" name="Picture 165">
            <a:extLst>
              <a:ext uri="{FF2B5EF4-FFF2-40B4-BE49-F238E27FC236}">
                <a16:creationId xmlns="" xmlns:a16="http://schemas.microsoft.com/office/drawing/2014/main" xmlns:lc="http://schemas.openxmlformats.org/drawingml/2006/lockedCanvas" id="{F1103FB0-3F8C-4FDF-8C53-C3B2066DC29A}"/>
              </a:ext>
            </a:extLst>
          </p:cNvPr>
          <p:cNvPicPr>
            <a:picLocks noChangeAspect="1"/>
          </p:cNvPicPr>
          <p:nvPr/>
        </p:nvPicPr>
        <p:blipFill>
          <a:blip r:embed="rId3"/>
          <a:stretch>
            <a:fillRect/>
          </a:stretch>
        </p:blipFill>
        <p:spPr>
          <a:xfrm>
            <a:off x="2755907" y="969860"/>
            <a:ext cx="3632185" cy="3794907"/>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47"/>
        <p:cNvGrpSpPr/>
        <p:nvPr/>
      </p:nvGrpSpPr>
      <p:grpSpPr>
        <a:xfrm>
          <a:off x="0" y="0"/>
          <a:ext cx="0" cy="0"/>
          <a:chOff x="0" y="0"/>
          <a:chExt cx="0" cy="0"/>
        </a:xfrm>
      </p:grpSpPr>
      <p:sp>
        <p:nvSpPr>
          <p:cNvPr id="1748" name="Google Shape;1748;p40"/>
          <p:cNvSpPr txBox="1">
            <a:spLocks noGrp="1"/>
          </p:cNvSpPr>
          <p:nvPr>
            <p:ph type="subTitle" idx="1"/>
          </p:nvPr>
        </p:nvSpPr>
        <p:spPr>
          <a:xfrm>
            <a:off x="3286050" y="418800"/>
            <a:ext cx="2571900" cy="4941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400"/>
              <a:buNone/>
            </a:pPr>
            <a:r>
              <a:rPr lang="en" sz="1600" b="1" u="sng">
                <a:solidFill>
                  <a:srgbClr val="000000"/>
                </a:solidFill>
                <a:latin typeface="Times New Roman"/>
                <a:ea typeface="Times New Roman"/>
                <a:cs typeface="Times New Roman"/>
                <a:sym typeface="Times New Roman"/>
              </a:rPr>
              <a:t>E-R DIAGRAM</a:t>
            </a:r>
            <a:endParaRPr sz="1600" b="1" u="sng">
              <a:solidFill>
                <a:srgbClr val="000000"/>
              </a:solidFill>
              <a:latin typeface="Times New Roman"/>
              <a:ea typeface="Times New Roman"/>
              <a:cs typeface="Times New Roman"/>
              <a:sym typeface="Times New Roman"/>
            </a:endParaRPr>
          </a:p>
        </p:txBody>
      </p:sp>
      <p:grpSp>
        <p:nvGrpSpPr>
          <p:cNvPr id="1749" name="Google Shape;1749;p40"/>
          <p:cNvGrpSpPr/>
          <p:nvPr/>
        </p:nvGrpSpPr>
        <p:grpSpPr>
          <a:xfrm>
            <a:off x="7163025" y="174980"/>
            <a:ext cx="1430082" cy="1211190"/>
            <a:chOff x="7100000" y="338855"/>
            <a:chExt cx="1430082" cy="1211190"/>
          </a:xfrm>
        </p:grpSpPr>
        <p:sp>
          <p:nvSpPr>
            <p:cNvPr id="1750" name="Google Shape;1750;p40"/>
            <p:cNvSpPr/>
            <p:nvPr/>
          </p:nvSpPr>
          <p:spPr>
            <a:xfrm rot="-2046389">
              <a:off x="7635411" y="428828"/>
              <a:ext cx="494531" cy="828137"/>
            </a:xfrm>
            <a:custGeom>
              <a:avLst/>
              <a:gdLst/>
              <a:ahLst/>
              <a:cxnLst/>
              <a:rect l="l" t="t" r="r" b="b"/>
              <a:pathLst>
                <a:path w="1134" h="1899" extrusionOk="0">
                  <a:moveTo>
                    <a:pt x="200" y="0"/>
                  </a:moveTo>
                  <a:lnTo>
                    <a:pt x="200" y="0"/>
                  </a:lnTo>
                  <a:cubicBezTo>
                    <a:pt x="101" y="577"/>
                    <a:pt x="478" y="587"/>
                    <a:pt x="506" y="587"/>
                  </a:cubicBezTo>
                  <a:cubicBezTo>
                    <a:pt x="507" y="587"/>
                    <a:pt x="507" y="587"/>
                    <a:pt x="507" y="587"/>
                  </a:cubicBezTo>
                  <a:cubicBezTo>
                    <a:pt x="547" y="661"/>
                    <a:pt x="581" y="735"/>
                    <a:pt x="604" y="815"/>
                  </a:cubicBezTo>
                  <a:cubicBezTo>
                    <a:pt x="545" y="766"/>
                    <a:pt x="467" y="749"/>
                    <a:pt x="388" y="749"/>
                  </a:cubicBezTo>
                  <a:cubicBezTo>
                    <a:pt x="231" y="749"/>
                    <a:pt x="74" y="815"/>
                    <a:pt x="74" y="815"/>
                  </a:cubicBezTo>
                  <a:cubicBezTo>
                    <a:pt x="229" y="1062"/>
                    <a:pt x="380" y="1128"/>
                    <a:pt x="494" y="1128"/>
                  </a:cubicBezTo>
                  <a:cubicBezTo>
                    <a:pt x="556" y="1128"/>
                    <a:pt x="608" y="1108"/>
                    <a:pt x="644" y="1088"/>
                  </a:cubicBezTo>
                  <a:lnTo>
                    <a:pt x="644" y="1162"/>
                  </a:lnTo>
                  <a:cubicBezTo>
                    <a:pt x="632" y="1271"/>
                    <a:pt x="604" y="1379"/>
                    <a:pt x="558" y="1481"/>
                  </a:cubicBezTo>
                  <a:cubicBezTo>
                    <a:pt x="536" y="1504"/>
                    <a:pt x="513" y="1527"/>
                    <a:pt x="501" y="1555"/>
                  </a:cubicBezTo>
                  <a:cubicBezTo>
                    <a:pt x="479" y="1271"/>
                    <a:pt x="0" y="1259"/>
                    <a:pt x="0" y="1259"/>
                  </a:cubicBezTo>
                  <a:lnTo>
                    <a:pt x="0" y="1259"/>
                  </a:lnTo>
                  <a:cubicBezTo>
                    <a:pt x="57" y="1675"/>
                    <a:pt x="262" y="1738"/>
                    <a:pt x="382" y="1738"/>
                  </a:cubicBezTo>
                  <a:cubicBezTo>
                    <a:pt x="353" y="1766"/>
                    <a:pt x="325" y="1800"/>
                    <a:pt x="296" y="1829"/>
                  </a:cubicBezTo>
                  <a:cubicBezTo>
                    <a:pt x="273" y="1852"/>
                    <a:pt x="300" y="1899"/>
                    <a:pt x="332" y="1899"/>
                  </a:cubicBezTo>
                  <a:cubicBezTo>
                    <a:pt x="339" y="1899"/>
                    <a:pt x="346" y="1896"/>
                    <a:pt x="353" y="1891"/>
                  </a:cubicBezTo>
                  <a:cubicBezTo>
                    <a:pt x="410" y="1851"/>
                    <a:pt x="462" y="1806"/>
                    <a:pt x="501" y="1749"/>
                  </a:cubicBezTo>
                  <a:cubicBezTo>
                    <a:pt x="533" y="1766"/>
                    <a:pt x="589" y="1789"/>
                    <a:pt x="657" y="1789"/>
                  </a:cubicBezTo>
                  <a:cubicBezTo>
                    <a:pt x="773" y="1789"/>
                    <a:pt x="928" y="1723"/>
                    <a:pt x="1071" y="1447"/>
                  </a:cubicBezTo>
                  <a:cubicBezTo>
                    <a:pt x="994" y="1423"/>
                    <a:pt x="913" y="1411"/>
                    <a:pt x="830" y="1411"/>
                  </a:cubicBezTo>
                  <a:cubicBezTo>
                    <a:pt x="778" y="1411"/>
                    <a:pt x="725" y="1416"/>
                    <a:pt x="672" y="1424"/>
                  </a:cubicBezTo>
                  <a:cubicBezTo>
                    <a:pt x="707" y="1339"/>
                    <a:pt x="724" y="1248"/>
                    <a:pt x="729" y="1157"/>
                  </a:cubicBezTo>
                  <a:cubicBezTo>
                    <a:pt x="729" y="1117"/>
                    <a:pt x="729" y="1088"/>
                    <a:pt x="729" y="1054"/>
                  </a:cubicBezTo>
                  <a:cubicBezTo>
                    <a:pt x="739" y="1055"/>
                    <a:pt x="751" y="1056"/>
                    <a:pt x="765" y="1056"/>
                  </a:cubicBezTo>
                  <a:cubicBezTo>
                    <a:pt x="877" y="1056"/>
                    <a:pt x="1098" y="995"/>
                    <a:pt x="1134" y="553"/>
                  </a:cubicBezTo>
                  <a:lnTo>
                    <a:pt x="1134" y="553"/>
                  </a:lnTo>
                  <a:cubicBezTo>
                    <a:pt x="1134" y="553"/>
                    <a:pt x="781" y="587"/>
                    <a:pt x="678" y="781"/>
                  </a:cubicBezTo>
                  <a:cubicBezTo>
                    <a:pt x="650" y="684"/>
                    <a:pt x="610" y="598"/>
                    <a:pt x="553" y="513"/>
                  </a:cubicBezTo>
                  <a:cubicBezTo>
                    <a:pt x="729" y="188"/>
                    <a:pt x="200" y="1"/>
                    <a:pt x="20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1" name="Google Shape;1751;p40"/>
            <p:cNvSpPr/>
            <p:nvPr/>
          </p:nvSpPr>
          <p:spPr>
            <a:xfrm rot="-2046389">
              <a:off x="7657946" y="406284"/>
              <a:ext cx="494531" cy="828137"/>
            </a:xfrm>
            <a:custGeom>
              <a:avLst/>
              <a:gdLst/>
              <a:ahLst/>
              <a:cxnLst/>
              <a:rect l="l" t="t" r="r" b="b"/>
              <a:pathLst>
                <a:path w="1134" h="1899" extrusionOk="0">
                  <a:moveTo>
                    <a:pt x="200" y="0"/>
                  </a:moveTo>
                  <a:lnTo>
                    <a:pt x="200" y="0"/>
                  </a:lnTo>
                  <a:cubicBezTo>
                    <a:pt x="101" y="577"/>
                    <a:pt x="478" y="587"/>
                    <a:pt x="506" y="587"/>
                  </a:cubicBezTo>
                  <a:cubicBezTo>
                    <a:pt x="507" y="587"/>
                    <a:pt x="507" y="587"/>
                    <a:pt x="507" y="587"/>
                  </a:cubicBezTo>
                  <a:cubicBezTo>
                    <a:pt x="547" y="661"/>
                    <a:pt x="581" y="735"/>
                    <a:pt x="604" y="815"/>
                  </a:cubicBezTo>
                  <a:cubicBezTo>
                    <a:pt x="545" y="766"/>
                    <a:pt x="467" y="749"/>
                    <a:pt x="388" y="749"/>
                  </a:cubicBezTo>
                  <a:cubicBezTo>
                    <a:pt x="231" y="749"/>
                    <a:pt x="74" y="815"/>
                    <a:pt x="74" y="815"/>
                  </a:cubicBezTo>
                  <a:cubicBezTo>
                    <a:pt x="229" y="1062"/>
                    <a:pt x="380" y="1128"/>
                    <a:pt x="494" y="1128"/>
                  </a:cubicBezTo>
                  <a:cubicBezTo>
                    <a:pt x="556" y="1128"/>
                    <a:pt x="608" y="1108"/>
                    <a:pt x="644" y="1088"/>
                  </a:cubicBezTo>
                  <a:lnTo>
                    <a:pt x="644" y="1162"/>
                  </a:lnTo>
                  <a:cubicBezTo>
                    <a:pt x="632" y="1271"/>
                    <a:pt x="604" y="1379"/>
                    <a:pt x="558" y="1481"/>
                  </a:cubicBezTo>
                  <a:cubicBezTo>
                    <a:pt x="536" y="1504"/>
                    <a:pt x="513" y="1527"/>
                    <a:pt x="501" y="1555"/>
                  </a:cubicBezTo>
                  <a:cubicBezTo>
                    <a:pt x="479" y="1271"/>
                    <a:pt x="0" y="1259"/>
                    <a:pt x="0" y="1259"/>
                  </a:cubicBezTo>
                  <a:lnTo>
                    <a:pt x="0" y="1259"/>
                  </a:lnTo>
                  <a:cubicBezTo>
                    <a:pt x="57" y="1675"/>
                    <a:pt x="262" y="1738"/>
                    <a:pt x="382" y="1738"/>
                  </a:cubicBezTo>
                  <a:cubicBezTo>
                    <a:pt x="353" y="1766"/>
                    <a:pt x="325" y="1800"/>
                    <a:pt x="296" y="1829"/>
                  </a:cubicBezTo>
                  <a:cubicBezTo>
                    <a:pt x="273" y="1852"/>
                    <a:pt x="300" y="1899"/>
                    <a:pt x="332" y="1899"/>
                  </a:cubicBezTo>
                  <a:cubicBezTo>
                    <a:pt x="339" y="1899"/>
                    <a:pt x="346" y="1896"/>
                    <a:pt x="353" y="1891"/>
                  </a:cubicBezTo>
                  <a:cubicBezTo>
                    <a:pt x="410" y="1851"/>
                    <a:pt x="462" y="1806"/>
                    <a:pt x="501" y="1749"/>
                  </a:cubicBezTo>
                  <a:cubicBezTo>
                    <a:pt x="533" y="1766"/>
                    <a:pt x="589" y="1789"/>
                    <a:pt x="657" y="1789"/>
                  </a:cubicBezTo>
                  <a:cubicBezTo>
                    <a:pt x="773" y="1789"/>
                    <a:pt x="928" y="1723"/>
                    <a:pt x="1071" y="1447"/>
                  </a:cubicBezTo>
                  <a:cubicBezTo>
                    <a:pt x="994" y="1423"/>
                    <a:pt x="913" y="1411"/>
                    <a:pt x="830" y="1411"/>
                  </a:cubicBezTo>
                  <a:cubicBezTo>
                    <a:pt x="778" y="1411"/>
                    <a:pt x="725" y="1416"/>
                    <a:pt x="672" y="1424"/>
                  </a:cubicBezTo>
                  <a:cubicBezTo>
                    <a:pt x="707" y="1339"/>
                    <a:pt x="724" y="1248"/>
                    <a:pt x="729" y="1157"/>
                  </a:cubicBezTo>
                  <a:cubicBezTo>
                    <a:pt x="729" y="1117"/>
                    <a:pt x="729" y="1088"/>
                    <a:pt x="729" y="1054"/>
                  </a:cubicBezTo>
                  <a:cubicBezTo>
                    <a:pt x="739" y="1055"/>
                    <a:pt x="751" y="1056"/>
                    <a:pt x="765" y="1056"/>
                  </a:cubicBezTo>
                  <a:cubicBezTo>
                    <a:pt x="877" y="1056"/>
                    <a:pt x="1098" y="995"/>
                    <a:pt x="1134" y="553"/>
                  </a:cubicBezTo>
                  <a:lnTo>
                    <a:pt x="1134" y="553"/>
                  </a:lnTo>
                  <a:cubicBezTo>
                    <a:pt x="1134" y="553"/>
                    <a:pt x="781" y="587"/>
                    <a:pt x="678" y="781"/>
                  </a:cubicBezTo>
                  <a:cubicBezTo>
                    <a:pt x="650" y="684"/>
                    <a:pt x="610" y="598"/>
                    <a:pt x="553" y="513"/>
                  </a:cubicBezTo>
                  <a:cubicBezTo>
                    <a:pt x="729" y="188"/>
                    <a:pt x="200" y="1"/>
                    <a:pt x="20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2" name="Google Shape;1752;p40"/>
            <p:cNvSpPr/>
            <p:nvPr/>
          </p:nvSpPr>
          <p:spPr>
            <a:xfrm rot="941997">
              <a:off x="7155118" y="1088277"/>
              <a:ext cx="1306797" cy="226557"/>
            </a:xfrm>
            <a:custGeom>
              <a:avLst/>
              <a:gdLst/>
              <a:ahLst/>
              <a:cxnLst/>
              <a:rect l="l" t="t" r="r" b="b"/>
              <a:pathLst>
                <a:path w="12303" h="2133" extrusionOk="0">
                  <a:moveTo>
                    <a:pt x="81" y="0"/>
                  </a:moveTo>
                  <a:lnTo>
                    <a:pt x="81" y="0"/>
                  </a:lnTo>
                  <a:cubicBezTo>
                    <a:pt x="314" y="313"/>
                    <a:pt x="553" y="627"/>
                    <a:pt x="781" y="940"/>
                  </a:cubicBezTo>
                  <a:cubicBezTo>
                    <a:pt x="878" y="1071"/>
                    <a:pt x="872" y="1071"/>
                    <a:pt x="776" y="1190"/>
                  </a:cubicBezTo>
                  <a:cubicBezTo>
                    <a:pt x="519" y="1498"/>
                    <a:pt x="246" y="1783"/>
                    <a:pt x="1" y="2119"/>
                  </a:cubicBezTo>
                  <a:cubicBezTo>
                    <a:pt x="364" y="2122"/>
                    <a:pt x="726" y="2132"/>
                    <a:pt x="1088" y="2132"/>
                  </a:cubicBezTo>
                  <a:cubicBezTo>
                    <a:pt x="1424" y="2132"/>
                    <a:pt x="1760" y="2123"/>
                    <a:pt x="2097" y="2090"/>
                  </a:cubicBezTo>
                  <a:cubicBezTo>
                    <a:pt x="2165" y="2085"/>
                    <a:pt x="2245" y="2085"/>
                    <a:pt x="2319" y="2085"/>
                  </a:cubicBezTo>
                  <a:cubicBezTo>
                    <a:pt x="3179" y="2085"/>
                    <a:pt x="4038" y="2091"/>
                    <a:pt x="4899" y="2091"/>
                  </a:cubicBezTo>
                  <a:cubicBezTo>
                    <a:pt x="5651" y="2091"/>
                    <a:pt x="6405" y="2086"/>
                    <a:pt x="7160" y="2067"/>
                  </a:cubicBezTo>
                  <a:cubicBezTo>
                    <a:pt x="8817" y="2028"/>
                    <a:pt x="10480" y="2045"/>
                    <a:pt x="12137" y="2028"/>
                  </a:cubicBezTo>
                  <a:cubicBezTo>
                    <a:pt x="12183" y="2028"/>
                    <a:pt x="12234" y="2016"/>
                    <a:pt x="12280" y="2016"/>
                  </a:cubicBezTo>
                  <a:cubicBezTo>
                    <a:pt x="12092" y="1731"/>
                    <a:pt x="11864" y="1509"/>
                    <a:pt x="11659" y="1259"/>
                  </a:cubicBezTo>
                  <a:cubicBezTo>
                    <a:pt x="11545" y="1116"/>
                    <a:pt x="11539" y="1122"/>
                    <a:pt x="11659" y="974"/>
                  </a:cubicBezTo>
                  <a:cubicBezTo>
                    <a:pt x="11864" y="712"/>
                    <a:pt x="12109" y="496"/>
                    <a:pt x="12303" y="211"/>
                  </a:cubicBezTo>
                  <a:cubicBezTo>
                    <a:pt x="12115" y="205"/>
                    <a:pt x="11927" y="199"/>
                    <a:pt x="11733" y="199"/>
                  </a:cubicBezTo>
                  <a:cubicBezTo>
                    <a:pt x="10594" y="165"/>
                    <a:pt x="9455" y="177"/>
                    <a:pt x="8316" y="137"/>
                  </a:cubicBezTo>
                  <a:cubicBezTo>
                    <a:pt x="7800" y="119"/>
                    <a:pt x="7284" y="118"/>
                    <a:pt x="6769" y="118"/>
                  </a:cubicBezTo>
                  <a:cubicBezTo>
                    <a:pt x="6695" y="118"/>
                    <a:pt x="6621" y="118"/>
                    <a:pt x="6548" y="118"/>
                  </a:cubicBezTo>
                  <a:cubicBezTo>
                    <a:pt x="5958" y="118"/>
                    <a:pt x="5369" y="117"/>
                    <a:pt x="4779" y="91"/>
                  </a:cubicBezTo>
                  <a:cubicBezTo>
                    <a:pt x="3606" y="40"/>
                    <a:pt x="2410" y="74"/>
                    <a:pt x="1220" y="34"/>
                  </a:cubicBezTo>
                  <a:cubicBezTo>
                    <a:pt x="844" y="23"/>
                    <a:pt x="462" y="12"/>
                    <a:pt x="81"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3" name="Google Shape;1753;p40"/>
            <p:cNvSpPr/>
            <p:nvPr/>
          </p:nvSpPr>
          <p:spPr>
            <a:xfrm rot="941997">
              <a:off x="7080265" y="1316839"/>
              <a:ext cx="1390816" cy="45885"/>
            </a:xfrm>
            <a:custGeom>
              <a:avLst/>
              <a:gdLst/>
              <a:ahLst/>
              <a:cxnLst/>
              <a:rect l="l" t="t" r="r" b="b"/>
              <a:pathLst>
                <a:path w="13094" h="432" extrusionOk="0">
                  <a:moveTo>
                    <a:pt x="12763" y="0"/>
                  </a:moveTo>
                  <a:cubicBezTo>
                    <a:pt x="12697" y="24"/>
                    <a:pt x="12630" y="36"/>
                    <a:pt x="12564" y="36"/>
                  </a:cubicBezTo>
                  <a:cubicBezTo>
                    <a:pt x="12551" y="36"/>
                    <a:pt x="12537" y="35"/>
                    <a:pt x="12524" y="34"/>
                  </a:cubicBezTo>
                  <a:lnTo>
                    <a:pt x="11653" y="40"/>
                  </a:lnTo>
                  <a:cubicBezTo>
                    <a:pt x="8896" y="51"/>
                    <a:pt x="6134" y="91"/>
                    <a:pt x="3378" y="103"/>
                  </a:cubicBezTo>
                  <a:cubicBezTo>
                    <a:pt x="2415" y="108"/>
                    <a:pt x="1453" y="120"/>
                    <a:pt x="490" y="137"/>
                  </a:cubicBezTo>
                  <a:cubicBezTo>
                    <a:pt x="468" y="140"/>
                    <a:pt x="445" y="141"/>
                    <a:pt x="422" y="141"/>
                  </a:cubicBezTo>
                  <a:cubicBezTo>
                    <a:pt x="350" y="141"/>
                    <a:pt x="274" y="127"/>
                    <a:pt x="205" y="97"/>
                  </a:cubicBezTo>
                  <a:cubicBezTo>
                    <a:pt x="126" y="177"/>
                    <a:pt x="52" y="262"/>
                    <a:pt x="0" y="365"/>
                  </a:cubicBezTo>
                  <a:cubicBezTo>
                    <a:pt x="333" y="404"/>
                    <a:pt x="5300" y="432"/>
                    <a:pt x="9020" y="432"/>
                  </a:cubicBezTo>
                  <a:cubicBezTo>
                    <a:pt x="11228" y="432"/>
                    <a:pt x="12996" y="422"/>
                    <a:pt x="13094" y="399"/>
                  </a:cubicBezTo>
                  <a:cubicBezTo>
                    <a:pt x="13008" y="245"/>
                    <a:pt x="12894" y="108"/>
                    <a:pt x="12763"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4" name="Google Shape;1754;p40"/>
            <p:cNvSpPr/>
            <p:nvPr/>
          </p:nvSpPr>
          <p:spPr>
            <a:xfrm rot="941997">
              <a:off x="7174192" y="1054534"/>
              <a:ext cx="1375733" cy="43017"/>
            </a:xfrm>
            <a:custGeom>
              <a:avLst/>
              <a:gdLst/>
              <a:ahLst/>
              <a:cxnLst/>
              <a:rect l="l" t="t" r="r" b="b"/>
              <a:pathLst>
                <a:path w="12952" h="405" extrusionOk="0">
                  <a:moveTo>
                    <a:pt x="4710" y="0"/>
                  </a:moveTo>
                  <a:cubicBezTo>
                    <a:pt x="3213" y="0"/>
                    <a:pt x="1726" y="6"/>
                    <a:pt x="234" y="11"/>
                  </a:cubicBezTo>
                  <a:lnTo>
                    <a:pt x="132" y="11"/>
                  </a:lnTo>
                  <a:cubicBezTo>
                    <a:pt x="124" y="13"/>
                    <a:pt x="116" y="14"/>
                    <a:pt x="108" y="14"/>
                  </a:cubicBezTo>
                  <a:cubicBezTo>
                    <a:pt x="94" y="14"/>
                    <a:pt x="80" y="12"/>
                    <a:pt x="66" y="12"/>
                  </a:cubicBezTo>
                  <a:cubicBezTo>
                    <a:pt x="42" y="12"/>
                    <a:pt x="19" y="18"/>
                    <a:pt x="1" y="51"/>
                  </a:cubicBezTo>
                  <a:cubicBezTo>
                    <a:pt x="29" y="142"/>
                    <a:pt x="80" y="217"/>
                    <a:pt x="154" y="273"/>
                  </a:cubicBezTo>
                  <a:cubicBezTo>
                    <a:pt x="209" y="223"/>
                    <a:pt x="268" y="213"/>
                    <a:pt x="328" y="213"/>
                  </a:cubicBezTo>
                  <a:cubicBezTo>
                    <a:pt x="363" y="213"/>
                    <a:pt x="398" y="217"/>
                    <a:pt x="433" y="217"/>
                  </a:cubicBezTo>
                  <a:cubicBezTo>
                    <a:pt x="1415" y="217"/>
                    <a:pt x="2392" y="267"/>
                    <a:pt x="3372" y="267"/>
                  </a:cubicBezTo>
                  <a:cubicBezTo>
                    <a:pt x="3535" y="267"/>
                    <a:pt x="3698" y="265"/>
                    <a:pt x="3862" y="262"/>
                  </a:cubicBezTo>
                  <a:lnTo>
                    <a:pt x="3947" y="262"/>
                  </a:lnTo>
                  <a:cubicBezTo>
                    <a:pt x="5559" y="279"/>
                    <a:pt x="7171" y="296"/>
                    <a:pt x="8783" y="330"/>
                  </a:cubicBezTo>
                  <a:cubicBezTo>
                    <a:pt x="10001" y="353"/>
                    <a:pt x="11220" y="342"/>
                    <a:pt x="12439" y="359"/>
                  </a:cubicBezTo>
                  <a:cubicBezTo>
                    <a:pt x="12451" y="359"/>
                    <a:pt x="12464" y="359"/>
                    <a:pt x="12477" y="359"/>
                  </a:cubicBezTo>
                  <a:cubicBezTo>
                    <a:pt x="12536" y="359"/>
                    <a:pt x="12599" y="363"/>
                    <a:pt x="12655" y="404"/>
                  </a:cubicBezTo>
                  <a:cubicBezTo>
                    <a:pt x="12752" y="291"/>
                    <a:pt x="12872" y="194"/>
                    <a:pt x="12951" y="51"/>
                  </a:cubicBezTo>
                  <a:cubicBezTo>
                    <a:pt x="12920" y="20"/>
                    <a:pt x="12888" y="13"/>
                    <a:pt x="12857" y="13"/>
                  </a:cubicBezTo>
                  <a:cubicBezTo>
                    <a:pt x="12833" y="13"/>
                    <a:pt x="12809" y="17"/>
                    <a:pt x="12786" y="17"/>
                  </a:cubicBezTo>
                  <a:cubicBezTo>
                    <a:pt x="10092" y="6"/>
                    <a:pt x="7404" y="0"/>
                    <a:pt x="4710"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5" name="Google Shape;1755;p40"/>
            <p:cNvSpPr/>
            <p:nvPr/>
          </p:nvSpPr>
          <p:spPr>
            <a:xfrm rot="941997">
              <a:off x="7184666" y="1074267"/>
              <a:ext cx="1327935" cy="43336"/>
            </a:xfrm>
            <a:custGeom>
              <a:avLst/>
              <a:gdLst/>
              <a:ahLst/>
              <a:cxnLst/>
              <a:rect l="l" t="t" r="r" b="b"/>
              <a:pathLst>
                <a:path w="12502" h="408" extrusionOk="0">
                  <a:moveTo>
                    <a:pt x="174" y="0"/>
                  </a:moveTo>
                  <a:cubicBezTo>
                    <a:pt x="114" y="0"/>
                    <a:pt x="55" y="10"/>
                    <a:pt x="0" y="60"/>
                  </a:cubicBezTo>
                  <a:lnTo>
                    <a:pt x="97" y="197"/>
                  </a:lnTo>
                  <a:cubicBezTo>
                    <a:pt x="473" y="209"/>
                    <a:pt x="855" y="220"/>
                    <a:pt x="1236" y="237"/>
                  </a:cubicBezTo>
                  <a:cubicBezTo>
                    <a:pt x="2421" y="271"/>
                    <a:pt x="3605" y="237"/>
                    <a:pt x="4796" y="288"/>
                  </a:cubicBezTo>
                  <a:cubicBezTo>
                    <a:pt x="5388" y="314"/>
                    <a:pt x="5977" y="315"/>
                    <a:pt x="6566" y="315"/>
                  </a:cubicBezTo>
                  <a:cubicBezTo>
                    <a:pt x="6640" y="315"/>
                    <a:pt x="6713" y="315"/>
                    <a:pt x="6787" y="315"/>
                  </a:cubicBezTo>
                  <a:cubicBezTo>
                    <a:pt x="7302" y="315"/>
                    <a:pt x="7817" y="316"/>
                    <a:pt x="8332" y="334"/>
                  </a:cubicBezTo>
                  <a:cubicBezTo>
                    <a:pt x="9471" y="374"/>
                    <a:pt x="10610" y="362"/>
                    <a:pt x="11749" y="396"/>
                  </a:cubicBezTo>
                  <a:cubicBezTo>
                    <a:pt x="11937" y="402"/>
                    <a:pt x="12125" y="402"/>
                    <a:pt x="12319" y="408"/>
                  </a:cubicBezTo>
                  <a:cubicBezTo>
                    <a:pt x="12393" y="351"/>
                    <a:pt x="12456" y="277"/>
                    <a:pt x="12501" y="197"/>
                  </a:cubicBezTo>
                  <a:cubicBezTo>
                    <a:pt x="12433" y="140"/>
                    <a:pt x="12359" y="152"/>
                    <a:pt x="12279" y="146"/>
                  </a:cubicBezTo>
                  <a:cubicBezTo>
                    <a:pt x="11066" y="129"/>
                    <a:pt x="9847" y="140"/>
                    <a:pt x="8623" y="117"/>
                  </a:cubicBezTo>
                  <a:cubicBezTo>
                    <a:pt x="7017" y="83"/>
                    <a:pt x="5405" y="60"/>
                    <a:pt x="3793" y="49"/>
                  </a:cubicBezTo>
                  <a:lnTo>
                    <a:pt x="3708" y="49"/>
                  </a:lnTo>
                  <a:cubicBezTo>
                    <a:pt x="3533" y="53"/>
                    <a:pt x="3358" y="54"/>
                    <a:pt x="3184" y="54"/>
                  </a:cubicBezTo>
                  <a:cubicBezTo>
                    <a:pt x="2215" y="54"/>
                    <a:pt x="1249" y="8"/>
                    <a:pt x="279" y="4"/>
                  </a:cubicBezTo>
                  <a:cubicBezTo>
                    <a:pt x="244" y="4"/>
                    <a:pt x="209" y="0"/>
                    <a:pt x="174" y="0"/>
                  </a:cubicBezTo>
                  <a:close/>
                </a:path>
              </a:pathLst>
            </a:custGeom>
            <a:solidFill>
              <a:srgbClr val="F9E4C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6" name="Google Shape;1756;p40"/>
            <p:cNvSpPr/>
            <p:nvPr/>
          </p:nvSpPr>
          <p:spPr>
            <a:xfrm rot="941997">
              <a:off x="7109013" y="1297170"/>
              <a:ext cx="1333989" cy="33776"/>
            </a:xfrm>
            <a:custGeom>
              <a:avLst/>
              <a:gdLst/>
              <a:ahLst/>
              <a:cxnLst/>
              <a:rect l="l" t="t" r="r" b="b"/>
              <a:pathLst>
                <a:path w="12559" h="318" extrusionOk="0">
                  <a:moveTo>
                    <a:pt x="12416" y="1"/>
                  </a:moveTo>
                  <a:cubicBezTo>
                    <a:pt x="12370" y="6"/>
                    <a:pt x="12325" y="12"/>
                    <a:pt x="12273" y="12"/>
                  </a:cubicBezTo>
                  <a:cubicBezTo>
                    <a:pt x="10622" y="35"/>
                    <a:pt x="8959" y="12"/>
                    <a:pt x="7302" y="57"/>
                  </a:cubicBezTo>
                  <a:cubicBezTo>
                    <a:pt x="6607" y="75"/>
                    <a:pt x="5911" y="79"/>
                    <a:pt x="5215" y="79"/>
                  </a:cubicBezTo>
                  <a:cubicBezTo>
                    <a:pt x="4454" y="79"/>
                    <a:pt x="3693" y="74"/>
                    <a:pt x="2933" y="74"/>
                  </a:cubicBezTo>
                  <a:cubicBezTo>
                    <a:pt x="2775" y="74"/>
                    <a:pt x="2618" y="74"/>
                    <a:pt x="2461" y="75"/>
                  </a:cubicBezTo>
                  <a:cubicBezTo>
                    <a:pt x="2387" y="75"/>
                    <a:pt x="2313" y="75"/>
                    <a:pt x="2239" y="80"/>
                  </a:cubicBezTo>
                  <a:cubicBezTo>
                    <a:pt x="1912" y="112"/>
                    <a:pt x="1587" y="122"/>
                    <a:pt x="1262" y="122"/>
                  </a:cubicBezTo>
                  <a:cubicBezTo>
                    <a:pt x="889" y="122"/>
                    <a:pt x="517" y="109"/>
                    <a:pt x="143" y="103"/>
                  </a:cubicBezTo>
                  <a:cubicBezTo>
                    <a:pt x="86" y="149"/>
                    <a:pt x="34" y="206"/>
                    <a:pt x="0" y="274"/>
                  </a:cubicBezTo>
                  <a:cubicBezTo>
                    <a:pt x="69" y="304"/>
                    <a:pt x="142" y="318"/>
                    <a:pt x="215" y="318"/>
                  </a:cubicBezTo>
                  <a:cubicBezTo>
                    <a:pt x="238" y="318"/>
                    <a:pt x="262" y="317"/>
                    <a:pt x="285" y="314"/>
                  </a:cubicBezTo>
                  <a:cubicBezTo>
                    <a:pt x="1248" y="297"/>
                    <a:pt x="2210" y="285"/>
                    <a:pt x="3173" y="280"/>
                  </a:cubicBezTo>
                  <a:cubicBezTo>
                    <a:pt x="5929" y="268"/>
                    <a:pt x="8685" y="228"/>
                    <a:pt x="11448" y="217"/>
                  </a:cubicBezTo>
                  <a:lnTo>
                    <a:pt x="12319" y="211"/>
                  </a:lnTo>
                  <a:cubicBezTo>
                    <a:pt x="12332" y="212"/>
                    <a:pt x="12346" y="213"/>
                    <a:pt x="12359" y="213"/>
                  </a:cubicBezTo>
                  <a:cubicBezTo>
                    <a:pt x="12427" y="213"/>
                    <a:pt x="12496" y="201"/>
                    <a:pt x="12558" y="177"/>
                  </a:cubicBezTo>
                  <a:cubicBezTo>
                    <a:pt x="12530" y="109"/>
                    <a:pt x="12478" y="46"/>
                    <a:pt x="12416" y="1"/>
                  </a:cubicBezTo>
                  <a:close/>
                </a:path>
              </a:pathLst>
            </a:custGeom>
            <a:solidFill>
              <a:srgbClr val="F9E4C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757" name="Google Shape;1757;p40"/>
          <p:cNvGrpSpPr/>
          <p:nvPr/>
        </p:nvGrpSpPr>
        <p:grpSpPr>
          <a:xfrm rot="-406465">
            <a:off x="585533" y="333388"/>
            <a:ext cx="1287909" cy="344459"/>
            <a:chOff x="-1128125" y="1939975"/>
            <a:chExt cx="859776" cy="229952"/>
          </a:xfrm>
        </p:grpSpPr>
        <p:sp>
          <p:nvSpPr>
            <p:cNvPr id="1758" name="Google Shape;1758;p40"/>
            <p:cNvSpPr/>
            <p:nvPr/>
          </p:nvSpPr>
          <p:spPr>
            <a:xfrm>
              <a:off x="-1128125" y="1939975"/>
              <a:ext cx="859776" cy="229952"/>
            </a:xfrm>
            <a:custGeom>
              <a:avLst/>
              <a:gdLst/>
              <a:ahLst/>
              <a:cxnLst/>
              <a:rect l="l" t="t" r="r" b="b"/>
              <a:pathLst>
                <a:path w="17315" h="4631" extrusionOk="0">
                  <a:moveTo>
                    <a:pt x="1" y="0"/>
                  </a:moveTo>
                  <a:lnTo>
                    <a:pt x="143" y="1413"/>
                  </a:lnTo>
                  <a:lnTo>
                    <a:pt x="1" y="2455"/>
                  </a:lnTo>
                  <a:lnTo>
                    <a:pt x="143" y="3828"/>
                  </a:lnTo>
                  <a:lnTo>
                    <a:pt x="143" y="4631"/>
                  </a:lnTo>
                  <a:lnTo>
                    <a:pt x="17314" y="4557"/>
                  </a:lnTo>
                  <a:lnTo>
                    <a:pt x="17314" y="3571"/>
                  </a:lnTo>
                  <a:lnTo>
                    <a:pt x="17098" y="2165"/>
                  </a:lnTo>
                  <a:lnTo>
                    <a:pt x="17314" y="940"/>
                  </a:lnTo>
                  <a:lnTo>
                    <a:pt x="17314"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9" name="Google Shape;1759;p40"/>
            <p:cNvSpPr/>
            <p:nvPr/>
          </p:nvSpPr>
          <p:spPr>
            <a:xfrm>
              <a:off x="-600144" y="2109793"/>
              <a:ext cx="34014" cy="30587"/>
            </a:xfrm>
            <a:custGeom>
              <a:avLst/>
              <a:gdLst/>
              <a:ahLst/>
              <a:cxnLst/>
              <a:rect l="l" t="t" r="r" b="b"/>
              <a:pathLst>
                <a:path w="685" h="616" extrusionOk="0">
                  <a:moveTo>
                    <a:pt x="619" y="0"/>
                  </a:moveTo>
                  <a:cubicBezTo>
                    <a:pt x="555" y="0"/>
                    <a:pt x="410" y="96"/>
                    <a:pt x="269" y="237"/>
                  </a:cubicBezTo>
                  <a:cubicBezTo>
                    <a:pt x="103" y="402"/>
                    <a:pt x="1" y="567"/>
                    <a:pt x="41" y="607"/>
                  </a:cubicBezTo>
                  <a:cubicBezTo>
                    <a:pt x="47" y="613"/>
                    <a:pt x="55" y="616"/>
                    <a:pt x="66" y="616"/>
                  </a:cubicBezTo>
                  <a:cubicBezTo>
                    <a:pt x="129" y="616"/>
                    <a:pt x="270" y="520"/>
                    <a:pt x="411" y="379"/>
                  </a:cubicBezTo>
                  <a:cubicBezTo>
                    <a:pt x="576" y="214"/>
                    <a:pt x="684" y="49"/>
                    <a:pt x="644" y="9"/>
                  </a:cubicBezTo>
                  <a:cubicBezTo>
                    <a:pt x="639" y="3"/>
                    <a:pt x="630" y="0"/>
                    <a:pt x="619"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0" name="Google Shape;1760;p40"/>
            <p:cNvSpPr/>
            <p:nvPr/>
          </p:nvSpPr>
          <p:spPr>
            <a:xfrm>
              <a:off x="-600144" y="2017883"/>
              <a:ext cx="34014" cy="30587"/>
            </a:xfrm>
            <a:custGeom>
              <a:avLst/>
              <a:gdLst/>
              <a:ahLst/>
              <a:cxnLst/>
              <a:rect l="l" t="t" r="r" b="b"/>
              <a:pathLst>
                <a:path w="685" h="616" extrusionOk="0">
                  <a:moveTo>
                    <a:pt x="619" y="0"/>
                  </a:moveTo>
                  <a:cubicBezTo>
                    <a:pt x="555" y="0"/>
                    <a:pt x="410" y="96"/>
                    <a:pt x="269" y="237"/>
                  </a:cubicBezTo>
                  <a:cubicBezTo>
                    <a:pt x="103" y="402"/>
                    <a:pt x="1" y="567"/>
                    <a:pt x="41" y="607"/>
                  </a:cubicBezTo>
                  <a:cubicBezTo>
                    <a:pt x="47" y="613"/>
                    <a:pt x="55" y="616"/>
                    <a:pt x="66" y="616"/>
                  </a:cubicBezTo>
                  <a:cubicBezTo>
                    <a:pt x="129" y="616"/>
                    <a:pt x="270" y="520"/>
                    <a:pt x="411" y="379"/>
                  </a:cubicBezTo>
                  <a:cubicBezTo>
                    <a:pt x="576" y="214"/>
                    <a:pt x="684" y="49"/>
                    <a:pt x="644" y="9"/>
                  </a:cubicBezTo>
                  <a:cubicBezTo>
                    <a:pt x="639" y="3"/>
                    <a:pt x="630" y="0"/>
                    <a:pt x="619"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1" name="Google Shape;1761;p40"/>
            <p:cNvSpPr/>
            <p:nvPr/>
          </p:nvSpPr>
          <p:spPr>
            <a:xfrm>
              <a:off x="-646522" y="2017883"/>
              <a:ext cx="33716" cy="30587"/>
            </a:xfrm>
            <a:custGeom>
              <a:avLst/>
              <a:gdLst/>
              <a:ahLst/>
              <a:cxnLst/>
              <a:rect l="l" t="t" r="r" b="b"/>
              <a:pathLst>
                <a:path w="679" h="616" extrusionOk="0">
                  <a:moveTo>
                    <a:pt x="66" y="0"/>
                  </a:moveTo>
                  <a:cubicBezTo>
                    <a:pt x="55" y="0"/>
                    <a:pt x="47" y="3"/>
                    <a:pt x="41" y="9"/>
                  </a:cubicBezTo>
                  <a:cubicBezTo>
                    <a:pt x="1" y="49"/>
                    <a:pt x="103" y="214"/>
                    <a:pt x="269" y="379"/>
                  </a:cubicBezTo>
                  <a:cubicBezTo>
                    <a:pt x="410" y="520"/>
                    <a:pt x="551" y="616"/>
                    <a:pt x="614" y="616"/>
                  </a:cubicBezTo>
                  <a:cubicBezTo>
                    <a:pt x="624" y="616"/>
                    <a:pt x="633" y="613"/>
                    <a:pt x="639" y="607"/>
                  </a:cubicBezTo>
                  <a:cubicBezTo>
                    <a:pt x="679" y="567"/>
                    <a:pt x="582" y="402"/>
                    <a:pt x="411" y="237"/>
                  </a:cubicBezTo>
                  <a:cubicBezTo>
                    <a:pt x="270" y="96"/>
                    <a:pt x="129" y="0"/>
                    <a:pt x="6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2" name="Google Shape;1762;p40"/>
            <p:cNvSpPr/>
            <p:nvPr/>
          </p:nvSpPr>
          <p:spPr>
            <a:xfrm>
              <a:off x="-612310" y="2005022"/>
              <a:ext cx="12811" cy="12463"/>
            </a:xfrm>
            <a:custGeom>
              <a:avLst/>
              <a:gdLst/>
              <a:ahLst/>
              <a:cxnLst/>
              <a:rect l="l" t="t" r="r" b="b"/>
              <a:pathLst>
                <a:path w="258" h="251" extrusionOk="0">
                  <a:moveTo>
                    <a:pt x="126" y="0"/>
                  </a:moveTo>
                  <a:cubicBezTo>
                    <a:pt x="58" y="0"/>
                    <a:pt x="1" y="57"/>
                    <a:pt x="1" y="126"/>
                  </a:cubicBezTo>
                  <a:cubicBezTo>
                    <a:pt x="1" y="194"/>
                    <a:pt x="58" y="251"/>
                    <a:pt x="126" y="251"/>
                  </a:cubicBezTo>
                  <a:cubicBezTo>
                    <a:pt x="200" y="251"/>
                    <a:pt x="257" y="194"/>
                    <a:pt x="257" y="126"/>
                  </a:cubicBezTo>
                  <a:cubicBezTo>
                    <a:pt x="257" y="57"/>
                    <a:pt x="200" y="0"/>
                    <a:pt x="12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3" name="Google Shape;1763;p40"/>
            <p:cNvSpPr/>
            <p:nvPr/>
          </p:nvSpPr>
          <p:spPr>
            <a:xfrm>
              <a:off x="-599846" y="1939975"/>
              <a:ext cx="24679" cy="16585"/>
            </a:xfrm>
            <a:custGeom>
              <a:avLst/>
              <a:gdLst/>
              <a:ahLst/>
              <a:cxnLst/>
              <a:rect l="l" t="t" r="r" b="b"/>
              <a:pathLst>
                <a:path w="497" h="334" extrusionOk="0">
                  <a:moveTo>
                    <a:pt x="217" y="0"/>
                  </a:moveTo>
                  <a:cubicBezTo>
                    <a:pt x="80" y="149"/>
                    <a:pt x="1" y="291"/>
                    <a:pt x="35" y="325"/>
                  </a:cubicBezTo>
                  <a:cubicBezTo>
                    <a:pt x="41" y="331"/>
                    <a:pt x="49" y="334"/>
                    <a:pt x="60" y="334"/>
                  </a:cubicBezTo>
                  <a:cubicBezTo>
                    <a:pt x="123" y="334"/>
                    <a:pt x="264" y="238"/>
                    <a:pt x="405" y="97"/>
                  </a:cubicBezTo>
                  <a:cubicBezTo>
                    <a:pt x="439" y="63"/>
                    <a:pt x="468" y="35"/>
                    <a:pt x="49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4" name="Google Shape;1764;p40"/>
            <p:cNvSpPr/>
            <p:nvPr/>
          </p:nvSpPr>
          <p:spPr>
            <a:xfrm>
              <a:off x="-646522" y="2109793"/>
              <a:ext cx="33716" cy="30587"/>
            </a:xfrm>
            <a:custGeom>
              <a:avLst/>
              <a:gdLst/>
              <a:ahLst/>
              <a:cxnLst/>
              <a:rect l="l" t="t" r="r" b="b"/>
              <a:pathLst>
                <a:path w="679" h="616" extrusionOk="0">
                  <a:moveTo>
                    <a:pt x="66" y="0"/>
                  </a:moveTo>
                  <a:cubicBezTo>
                    <a:pt x="55" y="0"/>
                    <a:pt x="47" y="3"/>
                    <a:pt x="41" y="9"/>
                  </a:cubicBezTo>
                  <a:cubicBezTo>
                    <a:pt x="1" y="49"/>
                    <a:pt x="103" y="214"/>
                    <a:pt x="269" y="379"/>
                  </a:cubicBezTo>
                  <a:cubicBezTo>
                    <a:pt x="410" y="520"/>
                    <a:pt x="551" y="616"/>
                    <a:pt x="614" y="616"/>
                  </a:cubicBezTo>
                  <a:cubicBezTo>
                    <a:pt x="624" y="616"/>
                    <a:pt x="633" y="613"/>
                    <a:pt x="639" y="607"/>
                  </a:cubicBezTo>
                  <a:cubicBezTo>
                    <a:pt x="679" y="567"/>
                    <a:pt x="576" y="402"/>
                    <a:pt x="411" y="237"/>
                  </a:cubicBezTo>
                  <a:cubicBezTo>
                    <a:pt x="270" y="96"/>
                    <a:pt x="129" y="0"/>
                    <a:pt x="6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5" name="Google Shape;1765;p40"/>
            <p:cNvSpPr/>
            <p:nvPr/>
          </p:nvSpPr>
          <p:spPr>
            <a:xfrm>
              <a:off x="-646522" y="2064806"/>
              <a:ext cx="33716" cy="30885"/>
            </a:xfrm>
            <a:custGeom>
              <a:avLst/>
              <a:gdLst/>
              <a:ahLst/>
              <a:cxnLst/>
              <a:rect l="l" t="t" r="r" b="b"/>
              <a:pathLst>
                <a:path w="679" h="622" extrusionOk="0">
                  <a:moveTo>
                    <a:pt x="614" y="1"/>
                  </a:moveTo>
                  <a:cubicBezTo>
                    <a:pt x="551" y="1"/>
                    <a:pt x="410" y="96"/>
                    <a:pt x="269" y="237"/>
                  </a:cubicBezTo>
                  <a:cubicBezTo>
                    <a:pt x="103" y="402"/>
                    <a:pt x="1" y="573"/>
                    <a:pt x="41" y="613"/>
                  </a:cubicBezTo>
                  <a:cubicBezTo>
                    <a:pt x="47" y="619"/>
                    <a:pt x="55" y="622"/>
                    <a:pt x="66" y="622"/>
                  </a:cubicBezTo>
                  <a:cubicBezTo>
                    <a:pt x="129" y="622"/>
                    <a:pt x="270" y="526"/>
                    <a:pt x="411" y="385"/>
                  </a:cubicBezTo>
                  <a:cubicBezTo>
                    <a:pt x="576" y="220"/>
                    <a:pt x="679" y="49"/>
                    <a:pt x="639" y="9"/>
                  </a:cubicBezTo>
                  <a:cubicBezTo>
                    <a:pt x="633" y="4"/>
                    <a:pt x="624" y="1"/>
                    <a:pt x="614"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6" name="Google Shape;1766;p40"/>
            <p:cNvSpPr/>
            <p:nvPr/>
          </p:nvSpPr>
          <p:spPr>
            <a:xfrm>
              <a:off x="-637435" y="1939975"/>
              <a:ext cx="24629" cy="16585"/>
            </a:xfrm>
            <a:custGeom>
              <a:avLst/>
              <a:gdLst/>
              <a:ahLst/>
              <a:cxnLst/>
              <a:rect l="l" t="t" r="r" b="b"/>
              <a:pathLst>
                <a:path w="496" h="334" extrusionOk="0">
                  <a:moveTo>
                    <a:pt x="0" y="0"/>
                  </a:moveTo>
                  <a:cubicBezTo>
                    <a:pt x="23" y="35"/>
                    <a:pt x="51" y="63"/>
                    <a:pt x="86" y="97"/>
                  </a:cubicBezTo>
                  <a:cubicBezTo>
                    <a:pt x="227" y="238"/>
                    <a:pt x="368" y="334"/>
                    <a:pt x="431" y="334"/>
                  </a:cubicBezTo>
                  <a:cubicBezTo>
                    <a:pt x="441" y="334"/>
                    <a:pt x="450" y="331"/>
                    <a:pt x="456" y="325"/>
                  </a:cubicBezTo>
                  <a:cubicBezTo>
                    <a:pt x="496" y="285"/>
                    <a:pt x="410" y="149"/>
                    <a:pt x="273"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7" name="Google Shape;1767;p40"/>
            <p:cNvSpPr/>
            <p:nvPr/>
          </p:nvSpPr>
          <p:spPr>
            <a:xfrm>
              <a:off x="-612310" y="2096089"/>
              <a:ext cx="12811" cy="12463"/>
            </a:xfrm>
            <a:custGeom>
              <a:avLst/>
              <a:gdLst/>
              <a:ahLst/>
              <a:cxnLst/>
              <a:rect l="l" t="t" r="r" b="b"/>
              <a:pathLst>
                <a:path w="258" h="251" extrusionOk="0">
                  <a:moveTo>
                    <a:pt x="126" y="0"/>
                  </a:moveTo>
                  <a:cubicBezTo>
                    <a:pt x="58" y="0"/>
                    <a:pt x="1" y="57"/>
                    <a:pt x="1" y="126"/>
                  </a:cubicBezTo>
                  <a:cubicBezTo>
                    <a:pt x="1" y="194"/>
                    <a:pt x="58" y="251"/>
                    <a:pt x="126" y="251"/>
                  </a:cubicBezTo>
                  <a:cubicBezTo>
                    <a:pt x="200" y="251"/>
                    <a:pt x="257" y="194"/>
                    <a:pt x="257" y="126"/>
                  </a:cubicBezTo>
                  <a:cubicBezTo>
                    <a:pt x="257" y="57"/>
                    <a:pt x="200" y="0"/>
                    <a:pt x="12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8" name="Google Shape;1768;p40"/>
            <p:cNvSpPr/>
            <p:nvPr/>
          </p:nvSpPr>
          <p:spPr>
            <a:xfrm>
              <a:off x="-600144" y="1972896"/>
              <a:ext cx="33716" cy="30885"/>
            </a:xfrm>
            <a:custGeom>
              <a:avLst/>
              <a:gdLst/>
              <a:ahLst/>
              <a:cxnLst/>
              <a:rect l="l" t="t" r="r" b="b"/>
              <a:pathLst>
                <a:path w="679" h="622" extrusionOk="0">
                  <a:moveTo>
                    <a:pt x="66" y="1"/>
                  </a:moveTo>
                  <a:cubicBezTo>
                    <a:pt x="55" y="1"/>
                    <a:pt x="47" y="4"/>
                    <a:pt x="41" y="10"/>
                  </a:cubicBezTo>
                  <a:cubicBezTo>
                    <a:pt x="1" y="49"/>
                    <a:pt x="103" y="220"/>
                    <a:pt x="269" y="385"/>
                  </a:cubicBezTo>
                  <a:cubicBezTo>
                    <a:pt x="410" y="526"/>
                    <a:pt x="555" y="622"/>
                    <a:pt x="619" y="622"/>
                  </a:cubicBezTo>
                  <a:cubicBezTo>
                    <a:pt x="630" y="622"/>
                    <a:pt x="639" y="619"/>
                    <a:pt x="644" y="613"/>
                  </a:cubicBezTo>
                  <a:cubicBezTo>
                    <a:pt x="679" y="573"/>
                    <a:pt x="582" y="408"/>
                    <a:pt x="411" y="237"/>
                  </a:cubicBezTo>
                  <a:cubicBezTo>
                    <a:pt x="270" y="96"/>
                    <a:pt x="129" y="1"/>
                    <a:pt x="66"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9" name="Google Shape;1769;p40"/>
            <p:cNvSpPr/>
            <p:nvPr/>
          </p:nvSpPr>
          <p:spPr>
            <a:xfrm>
              <a:off x="-551184" y="1972896"/>
              <a:ext cx="33666" cy="30885"/>
            </a:xfrm>
            <a:custGeom>
              <a:avLst/>
              <a:gdLst/>
              <a:ahLst/>
              <a:cxnLst/>
              <a:rect l="l" t="t" r="r" b="b"/>
              <a:pathLst>
                <a:path w="678" h="622" extrusionOk="0">
                  <a:moveTo>
                    <a:pt x="613" y="1"/>
                  </a:moveTo>
                  <a:cubicBezTo>
                    <a:pt x="550" y="1"/>
                    <a:pt x="409" y="96"/>
                    <a:pt x="268" y="237"/>
                  </a:cubicBezTo>
                  <a:cubicBezTo>
                    <a:pt x="103" y="408"/>
                    <a:pt x="0" y="573"/>
                    <a:pt x="40" y="613"/>
                  </a:cubicBezTo>
                  <a:cubicBezTo>
                    <a:pt x="46" y="619"/>
                    <a:pt x="54" y="622"/>
                    <a:pt x="65" y="622"/>
                  </a:cubicBezTo>
                  <a:cubicBezTo>
                    <a:pt x="128" y="622"/>
                    <a:pt x="269" y="526"/>
                    <a:pt x="410" y="385"/>
                  </a:cubicBezTo>
                  <a:cubicBezTo>
                    <a:pt x="575" y="215"/>
                    <a:pt x="678" y="49"/>
                    <a:pt x="638" y="10"/>
                  </a:cubicBezTo>
                  <a:cubicBezTo>
                    <a:pt x="632" y="4"/>
                    <a:pt x="624" y="1"/>
                    <a:pt x="613"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0" name="Google Shape;1770;p40"/>
            <p:cNvSpPr/>
            <p:nvPr/>
          </p:nvSpPr>
          <p:spPr>
            <a:xfrm>
              <a:off x="-551184" y="2064806"/>
              <a:ext cx="33666" cy="30885"/>
            </a:xfrm>
            <a:custGeom>
              <a:avLst/>
              <a:gdLst/>
              <a:ahLst/>
              <a:cxnLst/>
              <a:rect l="l" t="t" r="r" b="b"/>
              <a:pathLst>
                <a:path w="678" h="622" extrusionOk="0">
                  <a:moveTo>
                    <a:pt x="613" y="1"/>
                  </a:moveTo>
                  <a:cubicBezTo>
                    <a:pt x="550" y="1"/>
                    <a:pt x="409" y="96"/>
                    <a:pt x="268" y="237"/>
                  </a:cubicBezTo>
                  <a:cubicBezTo>
                    <a:pt x="103" y="402"/>
                    <a:pt x="0" y="573"/>
                    <a:pt x="40" y="613"/>
                  </a:cubicBezTo>
                  <a:cubicBezTo>
                    <a:pt x="46" y="619"/>
                    <a:pt x="54" y="622"/>
                    <a:pt x="65" y="622"/>
                  </a:cubicBezTo>
                  <a:cubicBezTo>
                    <a:pt x="128" y="622"/>
                    <a:pt x="269" y="526"/>
                    <a:pt x="410" y="385"/>
                  </a:cubicBezTo>
                  <a:cubicBezTo>
                    <a:pt x="575" y="220"/>
                    <a:pt x="678" y="49"/>
                    <a:pt x="638" y="9"/>
                  </a:cubicBezTo>
                  <a:cubicBezTo>
                    <a:pt x="632" y="4"/>
                    <a:pt x="624" y="1"/>
                    <a:pt x="613"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1" name="Google Shape;1771;p40"/>
            <p:cNvSpPr/>
            <p:nvPr/>
          </p:nvSpPr>
          <p:spPr>
            <a:xfrm>
              <a:off x="-551184" y="2017883"/>
              <a:ext cx="33666" cy="30587"/>
            </a:xfrm>
            <a:custGeom>
              <a:avLst/>
              <a:gdLst/>
              <a:ahLst/>
              <a:cxnLst/>
              <a:rect l="l" t="t" r="r" b="b"/>
              <a:pathLst>
                <a:path w="678" h="616" extrusionOk="0">
                  <a:moveTo>
                    <a:pt x="63" y="0"/>
                  </a:moveTo>
                  <a:cubicBezTo>
                    <a:pt x="53" y="0"/>
                    <a:pt x="45" y="3"/>
                    <a:pt x="40" y="9"/>
                  </a:cubicBezTo>
                  <a:cubicBezTo>
                    <a:pt x="0" y="49"/>
                    <a:pt x="103" y="214"/>
                    <a:pt x="268" y="379"/>
                  </a:cubicBezTo>
                  <a:cubicBezTo>
                    <a:pt x="409" y="520"/>
                    <a:pt x="550" y="616"/>
                    <a:pt x="613" y="616"/>
                  </a:cubicBezTo>
                  <a:cubicBezTo>
                    <a:pt x="624" y="616"/>
                    <a:pt x="632" y="613"/>
                    <a:pt x="638" y="607"/>
                  </a:cubicBezTo>
                  <a:cubicBezTo>
                    <a:pt x="678" y="567"/>
                    <a:pt x="575" y="402"/>
                    <a:pt x="410" y="237"/>
                  </a:cubicBezTo>
                  <a:cubicBezTo>
                    <a:pt x="269" y="96"/>
                    <a:pt x="124" y="0"/>
                    <a:pt x="63"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2" name="Google Shape;1772;p40"/>
            <p:cNvSpPr/>
            <p:nvPr/>
          </p:nvSpPr>
          <p:spPr>
            <a:xfrm>
              <a:off x="-600144" y="2064806"/>
              <a:ext cx="33716" cy="30885"/>
            </a:xfrm>
            <a:custGeom>
              <a:avLst/>
              <a:gdLst/>
              <a:ahLst/>
              <a:cxnLst/>
              <a:rect l="l" t="t" r="r" b="b"/>
              <a:pathLst>
                <a:path w="679" h="622" extrusionOk="0">
                  <a:moveTo>
                    <a:pt x="66" y="1"/>
                  </a:moveTo>
                  <a:cubicBezTo>
                    <a:pt x="55" y="1"/>
                    <a:pt x="47" y="4"/>
                    <a:pt x="41" y="9"/>
                  </a:cubicBezTo>
                  <a:cubicBezTo>
                    <a:pt x="1" y="49"/>
                    <a:pt x="103" y="220"/>
                    <a:pt x="269" y="385"/>
                  </a:cubicBezTo>
                  <a:cubicBezTo>
                    <a:pt x="410" y="526"/>
                    <a:pt x="555" y="622"/>
                    <a:pt x="619" y="622"/>
                  </a:cubicBezTo>
                  <a:cubicBezTo>
                    <a:pt x="630" y="622"/>
                    <a:pt x="639" y="619"/>
                    <a:pt x="644" y="613"/>
                  </a:cubicBezTo>
                  <a:cubicBezTo>
                    <a:pt x="679" y="573"/>
                    <a:pt x="582" y="408"/>
                    <a:pt x="411" y="237"/>
                  </a:cubicBezTo>
                  <a:cubicBezTo>
                    <a:pt x="270" y="96"/>
                    <a:pt x="129" y="1"/>
                    <a:pt x="66"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3" name="Google Shape;1773;p40"/>
            <p:cNvSpPr/>
            <p:nvPr/>
          </p:nvSpPr>
          <p:spPr>
            <a:xfrm>
              <a:off x="-542445" y="1939975"/>
              <a:ext cx="24927" cy="16585"/>
            </a:xfrm>
            <a:custGeom>
              <a:avLst/>
              <a:gdLst/>
              <a:ahLst/>
              <a:cxnLst/>
              <a:rect l="l" t="t" r="r" b="b"/>
              <a:pathLst>
                <a:path w="502" h="334" extrusionOk="0">
                  <a:moveTo>
                    <a:pt x="1" y="0"/>
                  </a:moveTo>
                  <a:cubicBezTo>
                    <a:pt x="29" y="35"/>
                    <a:pt x="58" y="63"/>
                    <a:pt x="92" y="97"/>
                  </a:cubicBezTo>
                  <a:cubicBezTo>
                    <a:pt x="233" y="238"/>
                    <a:pt x="374" y="334"/>
                    <a:pt x="437" y="334"/>
                  </a:cubicBezTo>
                  <a:cubicBezTo>
                    <a:pt x="448" y="334"/>
                    <a:pt x="456" y="331"/>
                    <a:pt x="462" y="325"/>
                  </a:cubicBezTo>
                  <a:cubicBezTo>
                    <a:pt x="502" y="285"/>
                    <a:pt x="416" y="149"/>
                    <a:pt x="280"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4" name="Google Shape;1774;p40"/>
            <p:cNvSpPr/>
            <p:nvPr/>
          </p:nvSpPr>
          <p:spPr>
            <a:xfrm>
              <a:off x="-564492" y="1954971"/>
              <a:ext cx="14748" cy="12662"/>
            </a:xfrm>
            <a:custGeom>
              <a:avLst/>
              <a:gdLst/>
              <a:ahLst/>
              <a:cxnLst/>
              <a:rect l="l" t="t" r="r" b="b"/>
              <a:pathLst>
                <a:path w="297" h="255" extrusionOk="0">
                  <a:moveTo>
                    <a:pt x="171" y="0"/>
                  </a:moveTo>
                  <a:cubicBezTo>
                    <a:pt x="57" y="0"/>
                    <a:pt x="0" y="137"/>
                    <a:pt x="80" y="217"/>
                  </a:cubicBezTo>
                  <a:cubicBezTo>
                    <a:pt x="106" y="243"/>
                    <a:pt x="138" y="254"/>
                    <a:pt x="169" y="254"/>
                  </a:cubicBezTo>
                  <a:cubicBezTo>
                    <a:pt x="234" y="254"/>
                    <a:pt x="297" y="204"/>
                    <a:pt x="297" y="131"/>
                  </a:cubicBezTo>
                  <a:cubicBezTo>
                    <a:pt x="297" y="57"/>
                    <a:pt x="240" y="0"/>
                    <a:pt x="171"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5" name="Google Shape;1775;p40"/>
            <p:cNvSpPr/>
            <p:nvPr/>
          </p:nvSpPr>
          <p:spPr>
            <a:xfrm>
              <a:off x="-564492" y="2053932"/>
              <a:ext cx="14748" cy="12662"/>
            </a:xfrm>
            <a:custGeom>
              <a:avLst/>
              <a:gdLst/>
              <a:ahLst/>
              <a:cxnLst/>
              <a:rect l="l" t="t" r="r" b="b"/>
              <a:pathLst>
                <a:path w="297" h="255" extrusionOk="0">
                  <a:moveTo>
                    <a:pt x="171" y="1"/>
                  </a:moveTo>
                  <a:cubicBezTo>
                    <a:pt x="57" y="1"/>
                    <a:pt x="0" y="137"/>
                    <a:pt x="80" y="217"/>
                  </a:cubicBezTo>
                  <a:cubicBezTo>
                    <a:pt x="106" y="243"/>
                    <a:pt x="137" y="254"/>
                    <a:pt x="168" y="254"/>
                  </a:cubicBezTo>
                  <a:cubicBezTo>
                    <a:pt x="234" y="254"/>
                    <a:pt x="297" y="203"/>
                    <a:pt x="297" y="126"/>
                  </a:cubicBezTo>
                  <a:cubicBezTo>
                    <a:pt x="297" y="58"/>
                    <a:pt x="240" y="1"/>
                    <a:pt x="171"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6" name="Google Shape;1776;p40"/>
            <p:cNvSpPr/>
            <p:nvPr/>
          </p:nvSpPr>
          <p:spPr>
            <a:xfrm>
              <a:off x="-562208" y="2152894"/>
              <a:ext cx="12463" cy="12513"/>
            </a:xfrm>
            <a:custGeom>
              <a:avLst/>
              <a:gdLst/>
              <a:ahLst/>
              <a:cxnLst/>
              <a:rect l="l" t="t" r="r" b="b"/>
              <a:pathLst>
                <a:path w="251" h="252" extrusionOk="0">
                  <a:moveTo>
                    <a:pt x="125" y="1"/>
                  </a:moveTo>
                  <a:cubicBezTo>
                    <a:pt x="57" y="1"/>
                    <a:pt x="0" y="58"/>
                    <a:pt x="0" y="126"/>
                  </a:cubicBezTo>
                  <a:cubicBezTo>
                    <a:pt x="0" y="195"/>
                    <a:pt x="57" y="252"/>
                    <a:pt x="125" y="252"/>
                  </a:cubicBezTo>
                  <a:cubicBezTo>
                    <a:pt x="194" y="252"/>
                    <a:pt x="251" y="195"/>
                    <a:pt x="251" y="126"/>
                  </a:cubicBezTo>
                  <a:cubicBezTo>
                    <a:pt x="251" y="58"/>
                    <a:pt x="194" y="1"/>
                    <a:pt x="125"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7" name="Google Shape;1777;p40"/>
            <p:cNvSpPr/>
            <p:nvPr/>
          </p:nvSpPr>
          <p:spPr>
            <a:xfrm>
              <a:off x="-646522" y="1972896"/>
              <a:ext cx="33716" cy="30885"/>
            </a:xfrm>
            <a:custGeom>
              <a:avLst/>
              <a:gdLst/>
              <a:ahLst/>
              <a:cxnLst/>
              <a:rect l="l" t="t" r="r" b="b"/>
              <a:pathLst>
                <a:path w="679" h="622" extrusionOk="0">
                  <a:moveTo>
                    <a:pt x="614" y="1"/>
                  </a:moveTo>
                  <a:cubicBezTo>
                    <a:pt x="551" y="1"/>
                    <a:pt x="410" y="96"/>
                    <a:pt x="269" y="237"/>
                  </a:cubicBezTo>
                  <a:cubicBezTo>
                    <a:pt x="103" y="408"/>
                    <a:pt x="1" y="573"/>
                    <a:pt x="41" y="613"/>
                  </a:cubicBezTo>
                  <a:cubicBezTo>
                    <a:pt x="47" y="619"/>
                    <a:pt x="55" y="622"/>
                    <a:pt x="66" y="622"/>
                  </a:cubicBezTo>
                  <a:cubicBezTo>
                    <a:pt x="129" y="622"/>
                    <a:pt x="270" y="526"/>
                    <a:pt x="411" y="385"/>
                  </a:cubicBezTo>
                  <a:cubicBezTo>
                    <a:pt x="576" y="215"/>
                    <a:pt x="679" y="49"/>
                    <a:pt x="639" y="10"/>
                  </a:cubicBezTo>
                  <a:cubicBezTo>
                    <a:pt x="633" y="4"/>
                    <a:pt x="624" y="1"/>
                    <a:pt x="614"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8" name="Google Shape;1778;p40"/>
            <p:cNvSpPr/>
            <p:nvPr/>
          </p:nvSpPr>
          <p:spPr>
            <a:xfrm>
              <a:off x="-741810" y="2109793"/>
              <a:ext cx="34014" cy="30587"/>
            </a:xfrm>
            <a:custGeom>
              <a:avLst/>
              <a:gdLst/>
              <a:ahLst/>
              <a:cxnLst/>
              <a:rect l="l" t="t" r="r" b="b"/>
              <a:pathLst>
                <a:path w="685" h="616" extrusionOk="0">
                  <a:moveTo>
                    <a:pt x="66" y="0"/>
                  </a:moveTo>
                  <a:cubicBezTo>
                    <a:pt x="55" y="0"/>
                    <a:pt x="46" y="3"/>
                    <a:pt x="40" y="9"/>
                  </a:cubicBezTo>
                  <a:cubicBezTo>
                    <a:pt x="1" y="49"/>
                    <a:pt x="103" y="214"/>
                    <a:pt x="268" y="379"/>
                  </a:cubicBezTo>
                  <a:cubicBezTo>
                    <a:pt x="414" y="520"/>
                    <a:pt x="556" y="616"/>
                    <a:pt x="619" y="616"/>
                  </a:cubicBezTo>
                  <a:cubicBezTo>
                    <a:pt x="630" y="616"/>
                    <a:pt x="638" y="613"/>
                    <a:pt x="644" y="607"/>
                  </a:cubicBezTo>
                  <a:cubicBezTo>
                    <a:pt x="684" y="567"/>
                    <a:pt x="582" y="402"/>
                    <a:pt x="416" y="237"/>
                  </a:cubicBezTo>
                  <a:cubicBezTo>
                    <a:pt x="270" y="96"/>
                    <a:pt x="129" y="0"/>
                    <a:pt x="6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9" name="Google Shape;1779;p40"/>
            <p:cNvSpPr/>
            <p:nvPr/>
          </p:nvSpPr>
          <p:spPr>
            <a:xfrm>
              <a:off x="-741810" y="2064806"/>
              <a:ext cx="34014" cy="30885"/>
            </a:xfrm>
            <a:custGeom>
              <a:avLst/>
              <a:gdLst/>
              <a:ahLst/>
              <a:cxnLst/>
              <a:rect l="l" t="t" r="r" b="b"/>
              <a:pathLst>
                <a:path w="685" h="622" extrusionOk="0">
                  <a:moveTo>
                    <a:pt x="619" y="1"/>
                  </a:moveTo>
                  <a:cubicBezTo>
                    <a:pt x="555" y="1"/>
                    <a:pt x="409" y="96"/>
                    <a:pt x="268" y="237"/>
                  </a:cubicBezTo>
                  <a:cubicBezTo>
                    <a:pt x="103" y="402"/>
                    <a:pt x="1" y="573"/>
                    <a:pt x="40" y="613"/>
                  </a:cubicBezTo>
                  <a:cubicBezTo>
                    <a:pt x="46" y="619"/>
                    <a:pt x="55" y="622"/>
                    <a:pt x="66" y="622"/>
                  </a:cubicBezTo>
                  <a:cubicBezTo>
                    <a:pt x="129" y="622"/>
                    <a:pt x="270" y="526"/>
                    <a:pt x="416" y="385"/>
                  </a:cubicBezTo>
                  <a:cubicBezTo>
                    <a:pt x="582" y="220"/>
                    <a:pt x="684" y="49"/>
                    <a:pt x="644" y="9"/>
                  </a:cubicBezTo>
                  <a:cubicBezTo>
                    <a:pt x="638" y="4"/>
                    <a:pt x="630" y="1"/>
                    <a:pt x="619"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0" name="Google Shape;1780;p40"/>
            <p:cNvSpPr/>
            <p:nvPr/>
          </p:nvSpPr>
          <p:spPr>
            <a:xfrm>
              <a:off x="-754819" y="1954971"/>
              <a:ext cx="14748" cy="12662"/>
            </a:xfrm>
            <a:custGeom>
              <a:avLst/>
              <a:gdLst/>
              <a:ahLst/>
              <a:cxnLst/>
              <a:rect l="l" t="t" r="r" b="b"/>
              <a:pathLst>
                <a:path w="297" h="255" extrusionOk="0">
                  <a:moveTo>
                    <a:pt x="171" y="0"/>
                  </a:moveTo>
                  <a:cubicBezTo>
                    <a:pt x="58" y="0"/>
                    <a:pt x="1" y="137"/>
                    <a:pt x="80" y="217"/>
                  </a:cubicBezTo>
                  <a:cubicBezTo>
                    <a:pt x="106" y="243"/>
                    <a:pt x="138" y="254"/>
                    <a:pt x="169" y="254"/>
                  </a:cubicBezTo>
                  <a:cubicBezTo>
                    <a:pt x="234" y="254"/>
                    <a:pt x="297" y="204"/>
                    <a:pt x="297" y="131"/>
                  </a:cubicBezTo>
                  <a:cubicBezTo>
                    <a:pt x="297" y="57"/>
                    <a:pt x="240" y="0"/>
                    <a:pt x="171"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1" name="Google Shape;1781;p40"/>
            <p:cNvSpPr/>
            <p:nvPr/>
          </p:nvSpPr>
          <p:spPr>
            <a:xfrm>
              <a:off x="-707300" y="2096089"/>
              <a:ext cx="12463" cy="12463"/>
            </a:xfrm>
            <a:custGeom>
              <a:avLst/>
              <a:gdLst/>
              <a:ahLst/>
              <a:cxnLst/>
              <a:rect l="l" t="t" r="r" b="b"/>
              <a:pathLst>
                <a:path w="251" h="251" extrusionOk="0">
                  <a:moveTo>
                    <a:pt x="126" y="0"/>
                  </a:moveTo>
                  <a:cubicBezTo>
                    <a:pt x="57" y="0"/>
                    <a:pt x="0" y="57"/>
                    <a:pt x="0" y="126"/>
                  </a:cubicBezTo>
                  <a:cubicBezTo>
                    <a:pt x="0" y="194"/>
                    <a:pt x="57" y="251"/>
                    <a:pt x="126" y="251"/>
                  </a:cubicBezTo>
                  <a:cubicBezTo>
                    <a:pt x="194" y="251"/>
                    <a:pt x="251" y="194"/>
                    <a:pt x="251" y="126"/>
                  </a:cubicBezTo>
                  <a:cubicBezTo>
                    <a:pt x="251" y="57"/>
                    <a:pt x="194" y="0"/>
                    <a:pt x="12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2" name="Google Shape;1782;p40"/>
            <p:cNvSpPr/>
            <p:nvPr/>
          </p:nvSpPr>
          <p:spPr>
            <a:xfrm>
              <a:off x="-732772" y="1939975"/>
              <a:ext cx="24976" cy="16585"/>
            </a:xfrm>
            <a:custGeom>
              <a:avLst/>
              <a:gdLst/>
              <a:ahLst/>
              <a:cxnLst/>
              <a:rect l="l" t="t" r="r" b="b"/>
              <a:pathLst>
                <a:path w="503" h="334" extrusionOk="0">
                  <a:moveTo>
                    <a:pt x="1" y="0"/>
                  </a:moveTo>
                  <a:cubicBezTo>
                    <a:pt x="29" y="35"/>
                    <a:pt x="58" y="63"/>
                    <a:pt x="86" y="97"/>
                  </a:cubicBezTo>
                  <a:cubicBezTo>
                    <a:pt x="227" y="238"/>
                    <a:pt x="373" y="334"/>
                    <a:pt x="437" y="334"/>
                  </a:cubicBezTo>
                  <a:cubicBezTo>
                    <a:pt x="448" y="334"/>
                    <a:pt x="456" y="331"/>
                    <a:pt x="462" y="325"/>
                  </a:cubicBezTo>
                  <a:cubicBezTo>
                    <a:pt x="502" y="285"/>
                    <a:pt x="417" y="149"/>
                    <a:pt x="280"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3" name="Google Shape;1783;p40"/>
            <p:cNvSpPr/>
            <p:nvPr/>
          </p:nvSpPr>
          <p:spPr>
            <a:xfrm>
              <a:off x="-754819" y="2053932"/>
              <a:ext cx="14748" cy="12662"/>
            </a:xfrm>
            <a:custGeom>
              <a:avLst/>
              <a:gdLst/>
              <a:ahLst/>
              <a:cxnLst/>
              <a:rect l="l" t="t" r="r" b="b"/>
              <a:pathLst>
                <a:path w="297" h="255" extrusionOk="0">
                  <a:moveTo>
                    <a:pt x="171" y="1"/>
                  </a:moveTo>
                  <a:cubicBezTo>
                    <a:pt x="58" y="1"/>
                    <a:pt x="1" y="137"/>
                    <a:pt x="80" y="217"/>
                  </a:cubicBezTo>
                  <a:cubicBezTo>
                    <a:pt x="106" y="243"/>
                    <a:pt x="138" y="254"/>
                    <a:pt x="169" y="254"/>
                  </a:cubicBezTo>
                  <a:cubicBezTo>
                    <a:pt x="234" y="254"/>
                    <a:pt x="297" y="203"/>
                    <a:pt x="297" y="126"/>
                  </a:cubicBezTo>
                  <a:cubicBezTo>
                    <a:pt x="297" y="58"/>
                    <a:pt x="240" y="1"/>
                    <a:pt x="171"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4" name="Google Shape;1784;p40"/>
            <p:cNvSpPr/>
            <p:nvPr/>
          </p:nvSpPr>
          <p:spPr>
            <a:xfrm>
              <a:off x="-516972" y="2096089"/>
              <a:ext cx="12761" cy="12463"/>
            </a:xfrm>
            <a:custGeom>
              <a:avLst/>
              <a:gdLst/>
              <a:ahLst/>
              <a:cxnLst/>
              <a:rect l="l" t="t" r="r" b="b"/>
              <a:pathLst>
                <a:path w="257" h="251" extrusionOk="0">
                  <a:moveTo>
                    <a:pt x="126" y="0"/>
                  </a:moveTo>
                  <a:cubicBezTo>
                    <a:pt x="57" y="0"/>
                    <a:pt x="0" y="57"/>
                    <a:pt x="0" y="126"/>
                  </a:cubicBezTo>
                  <a:cubicBezTo>
                    <a:pt x="0" y="194"/>
                    <a:pt x="57" y="251"/>
                    <a:pt x="126" y="251"/>
                  </a:cubicBezTo>
                  <a:cubicBezTo>
                    <a:pt x="200" y="251"/>
                    <a:pt x="257" y="194"/>
                    <a:pt x="257" y="126"/>
                  </a:cubicBezTo>
                  <a:cubicBezTo>
                    <a:pt x="257" y="57"/>
                    <a:pt x="200" y="0"/>
                    <a:pt x="12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5" name="Google Shape;1785;p40"/>
            <p:cNvSpPr/>
            <p:nvPr/>
          </p:nvSpPr>
          <p:spPr>
            <a:xfrm>
              <a:off x="-741810" y="1972896"/>
              <a:ext cx="34014" cy="30885"/>
            </a:xfrm>
            <a:custGeom>
              <a:avLst/>
              <a:gdLst/>
              <a:ahLst/>
              <a:cxnLst/>
              <a:rect l="l" t="t" r="r" b="b"/>
              <a:pathLst>
                <a:path w="685" h="622" extrusionOk="0">
                  <a:moveTo>
                    <a:pt x="619" y="1"/>
                  </a:moveTo>
                  <a:cubicBezTo>
                    <a:pt x="555" y="1"/>
                    <a:pt x="409" y="96"/>
                    <a:pt x="268" y="237"/>
                  </a:cubicBezTo>
                  <a:cubicBezTo>
                    <a:pt x="103" y="408"/>
                    <a:pt x="1" y="573"/>
                    <a:pt x="40" y="613"/>
                  </a:cubicBezTo>
                  <a:cubicBezTo>
                    <a:pt x="46" y="619"/>
                    <a:pt x="55" y="622"/>
                    <a:pt x="66" y="622"/>
                  </a:cubicBezTo>
                  <a:cubicBezTo>
                    <a:pt x="129" y="622"/>
                    <a:pt x="270" y="526"/>
                    <a:pt x="416" y="385"/>
                  </a:cubicBezTo>
                  <a:cubicBezTo>
                    <a:pt x="582" y="215"/>
                    <a:pt x="684" y="49"/>
                    <a:pt x="644" y="10"/>
                  </a:cubicBezTo>
                  <a:cubicBezTo>
                    <a:pt x="638" y="4"/>
                    <a:pt x="630" y="1"/>
                    <a:pt x="619"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6" name="Google Shape;1786;p40"/>
            <p:cNvSpPr/>
            <p:nvPr/>
          </p:nvSpPr>
          <p:spPr>
            <a:xfrm>
              <a:off x="-741810" y="2017883"/>
              <a:ext cx="34014" cy="30587"/>
            </a:xfrm>
            <a:custGeom>
              <a:avLst/>
              <a:gdLst/>
              <a:ahLst/>
              <a:cxnLst/>
              <a:rect l="l" t="t" r="r" b="b"/>
              <a:pathLst>
                <a:path w="685" h="616" extrusionOk="0">
                  <a:moveTo>
                    <a:pt x="66" y="0"/>
                  </a:moveTo>
                  <a:cubicBezTo>
                    <a:pt x="55" y="0"/>
                    <a:pt x="46" y="3"/>
                    <a:pt x="40" y="9"/>
                  </a:cubicBezTo>
                  <a:cubicBezTo>
                    <a:pt x="1" y="49"/>
                    <a:pt x="103" y="214"/>
                    <a:pt x="268" y="379"/>
                  </a:cubicBezTo>
                  <a:cubicBezTo>
                    <a:pt x="414" y="520"/>
                    <a:pt x="556" y="616"/>
                    <a:pt x="619" y="616"/>
                  </a:cubicBezTo>
                  <a:cubicBezTo>
                    <a:pt x="630" y="616"/>
                    <a:pt x="638" y="613"/>
                    <a:pt x="644" y="607"/>
                  </a:cubicBezTo>
                  <a:cubicBezTo>
                    <a:pt x="684" y="567"/>
                    <a:pt x="582" y="402"/>
                    <a:pt x="416" y="237"/>
                  </a:cubicBezTo>
                  <a:cubicBezTo>
                    <a:pt x="270" y="96"/>
                    <a:pt x="129" y="0"/>
                    <a:pt x="6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7" name="Google Shape;1787;p40"/>
            <p:cNvSpPr/>
            <p:nvPr/>
          </p:nvSpPr>
          <p:spPr>
            <a:xfrm>
              <a:off x="-754819" y="2152894"/>
              <a:ext cx="14748" cy="12662"/>
            </a:xfrm>
            <a:custGeom>
              <a:avLst/>
              <a:gdLst/>
              <a:ahLst/>
              <a:cxnLst/>
              <a:rect l="l" t="t" r="r" b="b"/>
              <a:pathLst>
                <a:path w="297" h="255" extrusionOk="0">
                  <a:moveTo>
                    <a:pt x="171" y="1"/>
                  </a:moveTo>
                  <a:cubicBezTo>
                    <a:pt x="58" y="1"/>
                    <a:pt x="1" y="138"/>
                    <a:pt x="80" y="217"/>
                  </a:cubicBezTo>
                  <a:cubicBezTo>
                    <a:pt x="106" y="243"/>
                    <a:pt x="138" y="255"/>
                    <a:pt x="169" y="255"/>
                  </a:cubicBezTo>
                  <a:cubicBezTo>
                    <a:pt x="234" y="255"/>
                    <a:pt x="297" y="203"/>
                    <a:pt x="297" y="126"/>
                  </a:cubicBezTo>
                  <a:cubicBezTo>
                    <a:pt x="297" y="58"/>
                    <a:pt x="240" y="1"/>
                    <a:pt x="171"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8" name="Google Shape;1788;p40"/>
            <p:cNvSpPr/>
            <p:nvPr/>
          </p:nvSpPr>
          <p:spPr>
            <a:xfrm>
              <a:off x="-659780" y="1954971"/>
              <a:ext cx="14748" cy="12662"/>
            </a:xfrm>
            <a:custGeom>
              <a:avLst/>
              <a:gdLst/>
              <a:ahLst/>
              <a:cxnLst/>
              <a:rect l="l" t="t" r="r" b="b"/>
              <a:pathLst>
                <a:path w="297" h="255" extrusionOk="0">
                  <a:moveTo>
                    <a:pt x="171" y="0"/>
                  </a:moveTo>
                  <a:cubicBezTo>
                    <a:pt x="57" y="0"/>
                    <a:pt x="0" y="137"/>
                    <a:pt x="80" y="217"/>
                  </a:cubicBezTo>
                  <a:cubicBezTo>
                    <a:pt x="106" y="243"/>
                    <a:pt x="138" y="254"/>
                    <a:pt x="169" y="254"/>
                  </a:cubicBezTo>
                  <a:cubicBezTo>
                    <a:pt x="234" y="254"/>
                    <a:pt x="296" y="204"/>
                    <a:pt x="296" y="131"/>
                  </a:cubicBezTo>
                  <a:cubicBezTo>
                    <a:pt x="296" y="57"/>
                    <a:pt x="239" y="0"/>
                    <a:pt x="171"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9" name="Google Shape;1789;p40"/>
            <p:cNvSpPr/>
            <p:nvPr/>
          </p:nvSpPr>
          <p:spPr>
            <a:xfrm>
              <a:off x="-695134" y="2064806"/>
              <a:ext cx="33716" cy="30885"/>
            </a:xfrm>
            <a:custGeom>
              <a:avLst/>
              <a:gdLst/>
              <a:ahLst/>
              <a:cxnLst/>
              <a:rect l="l" t="t" r="r" b="b"/>
              <a:pathLst>
                <a:path w="679" h="622" extrusionOk="0">
                  <a:moveTo>
                    <a:pt x="63" y="1"/>
                  </a:moveTo>
                  <a:cubicBezTo>
                    <a:pt x="53" y="1"/>
                    <a:pt x="45" y="4"/>
                    <a:pt x="40" y="9"/>
                  </a:cubicBezTo>
                  <a:cubicBezTo>
                    <a:pt x="0" y="49"/>
                    <a:pt x="103" y="220"/>
                    <a:pt x="268" y="385"/>
                  </a:cubicBezTo>
                  <a:cubicBezTo>
                    <a:pt x="409" y="526"/>
                    <a:pt x="550" y="622"/>
                    <a:pt x="613" y="622"/>
                  </a:cubicBezTo>
                  <a:cubicBezTo>
                    <a:pt x="624" y="622"/>
                    <a:pt x="632" y="619"/>
                    <a:pt x="638" y="613"/>
                  </a:cubicBezTo>
                  <a:cubicBezTo>
                    <a:pt x="678" y="573"/>
                    <a:pt x="576" y="408"/>
                    <a:pt x="410" y="237"/>
                  </a:cubicBezTo>
                  <a:cubicBezTo>
                    <a:pt x="269" y="96"/>
                    <a:pt x="124" y="1"/>
                    <a:pt x="63"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0" name="Google Shape;1790;p40"/>
            <p:cNvSpPr/>
            <p:nvPr/>
          </p:nvSpPr>
          <p:spPr>
            <a:xfrm>
              <a:off x="-659780" y="2152894"/>
              <a:ext cx="14748" cy="12662"/>
            </a:xfrm>
            <a:custGeom>
              <a:avLst/>
              <a:gdLst/>
              <a:ahLst/>
              <a:cxnLst/>
              <a:rect l="l" t="t" r="r" b="b"/>
              <a:pathLst>
                <a:path w="297" h="255" extrusionOk="0">
                  <a:moveTo>
                    <a:pt x="171" y="1"/>
                  </a:moveTo>
                  <a:cubicBezTo>
                    <a:pt x="57" y="1"/>
                    <a:pt x="0" y="138"/>
                    <a:pt x="80" y="217"/>
                  </a:cubicBezTo>
                  <a:cubicBezTo>
                    <a:pt x="106" y="243"/>
                    <a:pt x="137" y="255"/>
                    <a:pt x="168" y="255"/>
                  </a:cubicBezTo>
                  <a:cubicBezTo>
                    <a:pt x="234" y="255"/>
                    <a:pt x="296" y="203"/>
                    <a:pt x="296" y="126"/>
                  </a:cubicBezTo>
                  <a:cubicBezTo>
                    <a:pt x="296" y="58"/>
                    <a:pt x="239" y="1"/>
                    <a:pt x="171"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1" name="Google Shape;1791;p40"/>
            <p:cNvSpPr/>
            <p:nvPr/>
          </p:nvSpPr>
          <p:spPr>
            <a:xfrm>
              <a:off x="-659780" y="2053932"/>
              <a:ext cx="14748" cy="12662"/>
            </a:xfrm>
            <a:custGeom>
              <a:avLst/>
              <a:gdLst/>
              <a:ahLst/>
              <a:cxnLst/>
              <a:rect l="l" t="t" r="r" b="b"/>
              <a:pathLst>
                <a:path w="297" h="255" extrusionOk="0">
                  <a:moveTo>
                    <a:pt x="171" y="1"/>
                  </a:moveTo>
                  <a:cubicBezTo>
                    <a:pt x="57" y="1"/>
                    <a:pt x="0" y="137"/>
                    <a:pt x="80" y="217"/>
                  </a:cubicBezTo>
                  <a:cubicBezTo>
                    <a:pt x="107" y="243"/>
                    <a:pt x="140" y="254"/>
                    <a:pt x="171" y="254"/>
                  </a:cubicBezTo>
                  <a:cubicBezTo>
                    <a:pt x="236" y="254"/>
                    <a:pt x="296" y="203"/>
                    <a:pt x="296" y="126"/>
                  </a:cubicBezTo>
                  <a:cubicBezTo>
                    <a:pt x="296" y="58"/>
                    <a:pt x="239" y="1"/>
                    <a:pt x="171"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2" name="Google Shape;1792;p40"/>
            <p:cNvSpPr/>
            <p:nvPr/>
          </p:nvSpPr>
          <p:spPr>
            <a:xfrm>
              <a:off x="-695134" y="1972896"/>
              <a:ext cx="33716" cy="30885"/>
            </a:xfrm>
            <a:custGeom>
              <a:avLst/>
              <a:gdLst/>
              <a:ahLst/>
              <a:cxnLst/>
              <a:rect l="l" t="t" r="r" b="b"/>
              <a:pathLst>
                <a:path w="679" h="622" extrusionOk="0">
                  <a:moveTo>
                    <a:pt x="63" y="1"/>
                  </a:moveTo>
                  <a:cubicBezTo>
                    <a:pt x="53" y="1"/>
                    <a:pt x="45" y="4"/>
                    <a:pt x="40" y="10"/>
                  </a:cubicBezTo>
                  <a:cubicBezTo>
                    <a:pt x="0" y="49"/>
                    <a:pt x="103" y="220"/>
                    <a:pt x="268" y="385"/>
                  </a:cubicBezTo>
                  <a:cubicBezTo>
                    <a:pt x="409" y="526"/>
                    <a:pt x="550" y="622"/>
                    <a:pt x="613" y="622"/>
                  </a:cubicBezTo>
                  <a:cubicBezTo>
                    <a:pt x="624" y="622"/>
                    <a:pt x="632" y="619"/>
                    <a:pt x="638" y="613"/>
                  </a:cubicBezTo>
                  <a:cubicBezTo>
                    <a:pt x="678" y="573"/>
                    <a:pt x="576" y="408"/>
                    <a:pt x="410" y="237"/>
                  </a:cubicBezTo>
                  <a:cubicBezTo>
                    <a:pt x="269" y="96"/>
                    <a:pt x="124" y="1"/>
                    <a:pt x="63"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3" name="Google Shape;1793;p40"/>
            <p:cNvSpPr/>
            <p:nvPr/>
          </p:nvSpPr>
          <p:spPr>
            <a:xfrm>
              <a:off x="-695134" y="2109793"/>
              <a:ext cx="33716" cy="30587"/>
            </a:xfrm>
            <a:custGeom>
              <a:avLst/>
              <a:gdLst/>
              <a:ahLst/>
              <a:cxnLst/>
              <a:rect l="l" t="t" r="r" b="b"/>
              <a:pathLst>
                <a:path w="679" h="616" extrusionOk="0">
                  <a:moveTo>
                    <a:pt x="613" y="0"/>
                  </a:moveTo>
                  <a:cubicBezTo>
                    <a:pt x="550" y="0"/>
                    <a:pt x="409" y="96"/>
                    <a:pt x="268" y="237"/>
                  </a:cubicBezTo>
                  <a:cubicBezTo>
                    <a:pt x="103" y="402"/>
                    <a:pt x="0" y="567"/>
                    <a:pt x="40" y="607"/>
                  </a:cubicBezTo>
                  <a:cubicBezTo>
                    <a:pt x="45" y="613"/>
                    <a:pt x="53" y="616"/>
                    <a:pt x="63" y="616"/>
                  </a:cubicBezTo>
                  <a:cubicBezTo>
                    <a:pt x="124" y="616"/>
                    <a:pt x="269" y="520"/>
                    <a:pt x="410" y="379"/>
                  </a:cubicBezTo>
                  <a:cubicBezTo>
                    <a:pt x="576" y="214"/>
                    <a:pt x="678" y="49"/>
                    <a:pt x="638" y="9"/>
                  </a:cubicBezTo>
                  <a:cubicBezTo>
                    <a:pt x="632" y="3"/>
                    <a:pt x="624" y="0"/>
                    <a:pt x="613"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4" name="Google Shape;1794;p40"/>
            <p:cNvSpPr/>
            <p:nvPr/>
          </p:nvSpPr>
          <p:spPr>
            <a:xfrm>
              <a:off x="-695134" y="1939975"/>
              <a:ext cx="24629" cy="16585"/>
            </a:xfrm>
            <a:custGeom>
              <a:avLst/>
              <a:gdLst/>
              <a:ahLst/>
              <a:cxnLst/>
              <a:rect l="l" t="t" r="r" b="b"/>
              <a:pathLst>
                <a:path w="496" h="334" extrusionOk="0">
                  <a:moveTo>
                    <a:pt x="222" y="0"/>
                  </a:moveTo>
                  <a:cubicBezTo>
                    <a:pt x="80" y="149"/>
                    <a:pt x="0" y="291"/>
                    <a:pt x="40" y="325"/>
                  </a:cubicBezTo>
                  <a:cubicBezTo>
                    <a:pt x="45" y="331"/>
                    <a:pt x="53" y="334"/>
                    <a:pt x="63" y="334"/>
                  </a:cubicBezTo>
                  <a:cubicBezTo>
                    <a:pt x="124" y="334"/>
                    <a:pt x="269" y="238"/>
                    <a:pt x="410" y="97"/>
                  </a:cubicBezTo>
                  <a:cubicBezTo>
                    <a:pt x="439" y="63"/>
                    <a:pt x="473" y="35"/>
                    <a:pt x="49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5" name="Google Shape;1795;p40"/>
            <p:cNvSpPr/>
            <p:nvPr/>
          </p:nvSpPr>
          <p:spPr>
            <a:xfrm>
              <a:off x="-695134" y="2017883"/>
              <a:ext cx="33716" cy="30587"/>
            </a:xfrm>
            <a:custGeom>
              <a:avLst/>
              <a:gdLst/>
              <a:ahLst/>
              <a:cxnLst/>
              <a:rect l="l" t="t" r="r" b="b"/>
              <a:pathLst>
                <a:path w="679" h="616" extrusionOk="0">
                  <a:moveTo>
                    <a:pt x="613" y="0"/>
                  </a:moveTo>
                  <a:cubicBezTo>
                    <a:pt x="550" y="0"/>
                    <a:pt x="409" y="96"/>
                    <a:pt x="268" y="237"/>
                  </a:cubicBezTo>
                  <a:cubicBezTo>
                    <a:pt x="97" y="402"/>
                    <a:pt x="0" y="567"/>
                    <a:pt x="40" y="607"/>
                  </a:cubicBezTo>
                  <a:cubicBezTo>
                    <a:pt x="45" y="613"/>
                    <a:pt x="53" y="616"/>
                    <a:pt x="63" y="616"/>
                  </a:cubicBezTo>
                  <a:cubicBezTo>
                    <a:pt x="124" y="616"/>
                    <a:pt x="269" y="520"/>
                    <a:pt x="410" y="379"/>
                  </a:cubicBezTo>
                  <a:cubicBezTo>
                    <a:pt x="576" y="214"/>
                    <a:pt x="678" y="49"/>
                    <a:pt x="638" y="9"/>
                  </a:cubicBezTo>
                  <a:cubicBezTo>
                    <a:pt x="632" y="3"/>
                    <a:pt x="624" y="0"/>
                    <a:pt x="613"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6" name="Google Shape;1796;p40"/>
            <p:cNvSpPr/>
            <p:nvPr/>
          </p:nvSpPr>
          <p:spPr>
            <a:xfrm>
              <a:off x="-707300" y="2005022"/>
              <a:ext cx="12463" cy="12463"/>
            </a:xfrm>
            <a:custGeom>
              <a:avLst/>
              <a:gdLst/>
              <a:ahLst/>
              <a:cxnLst/>
              <a:rect l="l" t="t" r="r" b="b"/>
              <a:pathLst>
                <a:path w="251" h="251" extrusionOk="0">
                  <a:moveTo>
                    <a:pt x="126" y="0"/>
                  </a:moveTo>
                  <a:cubicBezTo>
                    <a:pt x="57" y="0"/>
                    <a:pt x="0" y="57"/>
                    <a:pt x="0" y="126"/>
                  </a:cubicBezTo>
                  <a:cubicBezTo>
                    <a:pt x="0" y="194"/>
                    <a:pt x="57" y="251"/>
                    <a:pt x="126" y="251"/>
                  </a:cubicBezTo>
                  <a:cubicBezTo>
                    <a:pt x="194" y="251"/>
                    <a:pt x="251" y="194"/>
                    <a:pt x="251" y="126"/>
                  </a:cubicBezTo>
                  <a:cubicBezTo>
                    <a:pt x="251" y="57"/>
                    <a:pt x="194" y="0"/>
                    <a:pt x="12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7" name="Google Shape;1797;p40"/>
            <p:cNvSpPr/>
            <p:nvPr/>
          </p:nvSpPr>
          <p:spPr>
            <a:xfrm>
              <a:off x="-360857" y="2109793"/>
              <a:ext cx="33666" cy="30587"/>
            </a:xfrm>
            <a:custGeom>
              <a:avLst/>
              <a:gdLst/>
              <a:ahLst/>
              <a:cxnLst/>
              <a:rect l="l" t="t" r="r" b="b"/>
              <a:pathLst>
                <a:path w="678" h="616" extrusionOk="0">
                  <a:moveTo>
                    <a:pt x="65" y="0"/>
                  </a:moveTo>
                  <a:cubicBezTo>
                    <a:pt x="54" y="0"/>
                    <a:pt x="46" y="3"/>
                    <a:pt x="40" y="9"/>
                  </a:cubicBezTo>
                  <a:cubicBezTo>
                    <a:pt x="0" y="49"/>
                    <a:pt x="103" y="214"/>
                    <a:pt x="268" y="379"/>
                  </a:cubicBezTo>
                  <a:cubicBezTo>
                    <a:pt x="409" y="520"/>
                    <a:pt x="550" y="616"/>
                    <a:pt x="613" y="616"/>
                  </a:cubicBezTo>
                  <a:cubicBezTo>
                    <a:pt x="624" y="616"/>
                    <a:pt x="632" y="613"/>
                    <a:pt x="638" y="607"/>
                  </a:cubicBezTo>
                  <a:cubicBezTo>
                    <a:pt x="678" y="567"/>
                    <a:pt x="575" y="402"/>
                    <a:pt x="410" y="237"/>
                  </a:cubicBezTo>
                  <a:cubicBezTo>
                    <a:pt x="269" y="96"/>
                    <a:pt x="128" y="0"/>
                    <a:pt x="65"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8" name="Google Shape;1798;p40"/>
            <p:cNvSpPr/>
            <p:nvPr/>
          </p:nvSpPr>
          <p:spPr>
            <a:xfrm>
              <a:off x="-360857" y="2017883"/>
              <a:ext cx="33666" cy="30587"/>
            </a:xfrm>
            <a:custGeom>
              <a:avLst/>
              <a:gdLst/>
              <a:ahLst/>
              <a:cxnLst/>
              <a:rect l="l" t="t" r="r" b="b"/>
              <a:pathLst>
                <a:path w="678" h="616" extrusionOk="0">
                  <a:moveTo>
                    <a:pt x="65" y="0"/>
                  </a:moveTo>
                  <a:cubicBezTo>
                    <a:pt x="54" y="0"/>
                    <a:pt x="46" y="3"/>
                    <a:pt x="40" y="9"/>
                  </a:cubicBezTo>
                  <a:cubicBezTo>
                    <a:pt x="0" y="49"/>
                    <a:pt x="103" y="214"/>
                    <a:pt x="268" y="379"/>
                  </a:cubicBezTo>
                  <a:cubicBezTo>
                    <a:pt x="409" y="520"/>
                    <a:pt x="550" y="616"/>
                    <a:pt x="613" y="616"/>
                  </a:cubicBezTo>
                  <a:cubicBezTo>
                    <a:pt x="624" y="616"/>
                    <a:pt x="632" y="613"/>
                    <a:pt x="638" y="607"/>
                  </a:cubicBezTo>
                  <a:cubicBezTo>
                    <a:pt x="678" y="567"/>
                    <a:pt x="575" y="402"/>
                    <a:pt x="410" y="237"/>
                  </a:cubicBezTo>
                  <a:cubicBezTo>
                    <a:pt x="269" y="96"/>
                    <a:pt x="128" y="0"/>
                    <a:pt x="65"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9" name="Google Shape;1799;p40"/>
            <p:cNvSpPr/>
            <p:nvPr/>
          </p:nvSpPr>
          <p:spPr>
            <a:xfrm>
              <a:off x="-360857" y="1972896"/>
              <a:ext cx="33666" cy="30885"/>
            </a:xfrm>
            <a:custGeom>
              <a:avLst/>
              <a:gdLst/>
              <a:ahLst/>
              <a:cxnLst/>
              <a:rect l="l" t="t" r="r" b="b"/>
              <a:pathLst>
                <a:path w="678" h="622" extrusionOk="0">
                  <a:moveTo>
                    <a:pt x="613" y="1"/>
                  </a:moveTo>
                  <a:cubicBezTo>
                    <a:pt x="550" y="1"/>
                    <a:pt x="409" y="96"/>
                    <a:pt x="268" y="237"/>
                  </a:cubicBezTo>
                  <a:cubicBezTo>
                    <a:pt x="103" y="408"/>
                    <a:pt x="0" y="573"/>
                    <a:pt x="40" y="613"/>
                  </a:cubicBezTo>
                  <a:cubicBezTo>
                    <a:pt x="46" y="619"/>
                    <a:pt x="54" y="622"/>
                    <a:pt x="65" y="622"/>
                  </a:cubicBezTo>
                  <a:cubicBezTo>
                    <a:pt x="128" y="622"/>
                    <a:pt x="269" y="526"/>
                    <a:pt x="410" y="385"/>
                  </a:cubicBezTo>
                  <a:cubicBezTo>
                    <a:pt x="575" y="215"/>
                    <a:pt x="678" y="49"/>
                    <a:pt x="638" y="10"/>
                  </a:cubicBezTo>
                  <a:cubicBezTo>
                    <a:pt x="632" y="4"/>
                    <a:pt x="624" y="1"/>
                    <a:pt x="613"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0" name="Google Shape;1800;p40"/>
            <p:cNvSpPr/>
            <p:nvPr/>
          </p:nvSpPr>
          <p:spPr>
            <a:xfrm>
              <a:off x="-360857" y="2064806"/>
              <a:ext cx="33666" cy="30885"/>
            </a:xfrm>
            <a:custGeom>
              <a:avLst/>
              <a:gdLst/>
              <a:ahLst/>
              <a:cxnLst/>
              <a:rect l="l" t="t" r="r" b="b"/>
              <a:pathLst>
                <a:path w="678" h="622" extrusionOk="0">
                  <a:moveTo>
                    <a:pt x="613" y="1"/>
                  </a:moveTo>
                  <a:cubicBezTo>
                    <a:pt x="550" y="1"/>
                    <a:pt x="409" y="96"/>
                    <a:pt x="268" y="237"/>
                  </a:cubicBezTo>
                  <a:cubicBezTo>
                    <a:pt x="103" y="402"/>
                    <a:pt x="0" y="573"/>
                    <a:pt x="40" y="613"/>
                  </a:cubicBezTo>
                  <a:cubicBezTo>
                    <a:pt x="46" y="619"/>
                    <a:pt x="54" y="622"/>
                    <a:pt x="65" y="622"/>
                  </a:cubicBezTo>
                  <a:cubicBezTo>
                    <a:pt x="128" y="622"/>
                    <a:pt x="269" y="526"/>
                    <a:pt x="410" y="385"/>
                  </a:cubicBezTo>
                  <a:cubicBezTo>
                    <a:pt x="575" y="220"/>
                    <a:pt x="678" y="49"/>
                    <a:pt x="638" y="9"/>
                  </a:cubicBezTo>
                  <a:cubicBezTo>
                    <a:pt x="632" y="4"/>
                    <a:pt x="624" y="1"/>
                    <a:pt x="613"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1" name="Google Shape;1801;p40"/>
            <p:cNvSpPr/>
            <p:nvPr/>
          </p:nvSpPr>
          <p:spPr>
            <a:xfrm>
              <a:off x="-371930" y="2152894"/>
              <a:ext cx="12513" cy="12513"/>
            </a:xfrm>
            <a:custGeom>
              <a:avLst/>
              <a:gdLst/>
              <a:ahLst/>
              <a:cxnLst/>
              <a:rect l="l" t="t" r="r" b="b"/>
              <a:pathLst>
                <a:path w="252" h="252" extrusionOk="0">
                  <a:moveTo>
                    <a:pt x="126" y="1"/>
                  </a:moveTo>
                  <a:cubicBezTo>
                    <a:pt x="58" y="1"/>
                    <a:pt x="1" y="58"/>
                    <a:pt x="1" y="126"/>
                  </a:cubicBezTo>
                  <a:cubicBezTo>
                    <a:pt x="1" y="195"/>
                    <a:pt x="58" y="252"/>
                    <a:pt x="126" y="252"/>
                  </a:cubicBezTo>
                  <a:cubicBezTo>
                    <a:pt x="200" y="252"/>
                    <a:pt x="251" y="195"/>
                    <a:pt x="251" y="126"/>
                  </a:cubicBezTo>
                  <a:cubicBezTo>
                    <a:pt x="251" y="58"/>
                    <a:pt x="200" y="1"/>
                    <a:pt x="126"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2" name="Google Shape;1802;p40"/>
            <p:cNvSpPr/>
            <p:nvPr/>
          </p:nvSpPr>
          <p:spPr>
            <a:xfrm>
              <a:off x="-409519" y="2064806"/>
              <a:ext cx="33716" cy="30885"/>
            </a:xfrm>
            <a:custGeom>
              <a:avLst/>
              <a:gdLst/>
              <a:ahLst/>
              <a:cxnLst/>
              <a:rect l="l" t="t" r="r" b="b"/>
              <a:pathLst>
                <a:path w="679" h="622" extrusionOk="0">
                  <a:moveTo>
                    <a:pt x="65" y="1"/>
                  </a:moveTo>
                  <a:cubicBezTo>
                    <a:pt x="55" y="1"/>
                    <a:pt x="46" y="4"/>
                    <a:pt x="40" y="9"/>
                  </a:cubicBezTo>
                  <a:cubicBezTo>
                    <a:pt x="0" y="49"/>
                    <a:pt x="103" y="220"/>
                    <a:pt x="268" y="385"/>
                  </a:cubicBezTo>
                  <a:cubicBezTo>
                    <a:pt x="409" y="526"/>
                    <a:pt x="550" y="622"/>
                    <a:pt x="613" y="622"/>
                  </a:cubicBezTo>
                  <a:cubicBezTo>
                    <a:pt x="624" y="622"/>
                    <a:pt x="632" y="619"/>
                    <a:pt x="638" y="613"/>
                  </a:cubicBezTo>
                  <a:cubicBezTo>
                    <a:pt x="678" y="573"/>
                    <a:pt x="576" y="408"/>
                    <a:pt x="410" y="237"/>
                  </a:cubicBezTo>
                  <a:cubicBezTo>
                    <a:pt x="269" y="96"/>
                    <a:pt x="128" y="1"/>
                    <a:pt x="65"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3" name="Google Shape;1803;p40"/>
            <p:cNvSpPr/>
            <p:nvPr/>
          </p:nvSpPr>
          <p:spPr>
            <a:xfrm>
              <a:off x="-374165" y="2053932"/>
              <a:ext cx="15045" cy="12662"/>
            </a:xfrm>
            <a:custGeom>
              <a:avLst/>
              <a:gdLst/>
              <a:ahLst/>
              <a:cxnLst/>
              <a:rect l="l" t="t" r="r" b="b"/>
              <a:pathLst>
                <a:path w="303" h="255" extrusionOk="0">
                  <a:moveTo>
                    <a:pt x="171" y="1"/>
                  </a:moveTo>
                  <a:cubicBezTo>
                    <a:pt x="57" y="1"/>
                    <a:pt x="0" y="137"/>
                    <a:pt x="86" y="217"/>
                  </a:cubicBezTo>
                  <a:cubicBezTo>
                    <a:pt x="111" y="243"/>
                    <a:pt x="143" y="254"/>
                    <a:pt x="174" y="254"/>
                  </a:cubicBezTo>
                  <a:cubicBezTo>
                    <a:pt x="239" y="254"/>
                    <a:pt x="302" y="203"/>
                    <a:pt x="302" y="126"/>
                  </a:cubicBezTo>
                  <a:cubicBezTo>
                    <a:pt x="296" y="58"/>
                    <a:pt x="240" y="1"/>
                    <a:pt x="171"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4" name="Google Shape;1804;p40"/>
            <p:cNvSpPr/>
            <p:nvPr/>
          </p:nvSpPr>
          <p:spPr>
            <a:xfrm>
              <a:off x="-373867" y="1954971"/>
              <a:ext cx="14748" cy="12662"/>
            </a:xfrm>
            <a:custGeom>
              <a:avLst/>
              <a:gdLst/>
              <a:ahLst/>
              <a:cxnLst/>
              <a:rect l="l" t="t" r="r" b="b"/>
              <a:pathLst>
                <a:path w="297" h="255" extrusionOk="0">
                  <a:moveTo>
                    <a:pt x="165" y="0"/>
                  </a:moveTo>
                  <a:cubicBezTo>
                    <a:pt x="51" y="0"/>
                    <a:pt x="0" y="137"/>
                    <a:pt x="80" y="217"/>
                  </a:cubicBezTo>
                  <a:cubicBezTo>
                    <a:pt x="106" y="243"/>
                    <a:pt x="138" y="254"/>
                    <a:pt x="169" y="254"/>
                  </a:cubicBezTo>
                  <a:cubicBezTo>
                    <a:pt x="234" y="254"/>
                    <a:pt x="296" y="204"/>
                    <a:pt x="296" y="131"/>
                  </a:cubicBezTo>
                  <a:cubicBezTo>
                    <a:pt x="296" y="57"/>
                    <a:pt x="239" y="0"/>
                    <a:pt x="165"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5" name="Google Shape;1805;p40"/>
            <p:cNvSpPr/>
            <p:nvPr/>
          </p:nvSpPr>
          <p:spPr>
            <a:xfrm>
              <a:off x="-351820" y="1939975"/>
              <a:ext cx="24629" cy="16585"/>
            </a:xfrm>
            <a:custGeom>
              <a:avLst/>
              <a:gdLst/>
              <a:ahLst/>
              <a:cxnLst/>
              <a:rect l="l" t="t" r="r" b="b"/>
              <a:pathLst>
                <a:path w="496" h="334" extrusionOk="0">
                  <a:moveTo>
                    <a:pt x="0" y="0"/>
                  </a:moveTo>
                  <a:cubicBezTo>
                    <a:pt x="23" y="35"/>
                    <a:pt x="57" y="63"/>
                    <a:pt x="86" y="97"/>
                  </a:cubicBezTo>
                  <a:cubicBezTo>
                    <a:pt x="227" y="238"/>
                    <a:pt x="368" y="334"/>
                    <a:pt x="431" y="334"/>
                  </a:cubicBezTo>
                  <a:cubicBezTo>
                    <a:pt x="442" y="334"/>
                    <a:pt x="450" y="331"/>
                    <a:pt x="456" y="325"/>
                  </a:cubicBezTo>
                  <a:cubicBezTo>
                    <a:pt x="496" y="285"/>
                    <a:pt x="416" y="149"/>
                    <a:pt x="274"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6" name="Google Shape;1806;p40"/>
            <p:cNvSpPr/>
            <p:nvPr/>
          </p:nvSpPr>
          <p:spPr>
            <a:xfrm>
              <a:off x="-409519" y="2109793"/>
              <a:ext cx="33716" cy="30587"/>
            </a:xfrm>
            <a:custGeom>
              <a:avLst/>
              <a:gdLst/>
              <a:ahLst/>
              <a:cxnLst/>
              <a:rect l="l" t="t" r="r" b="b"/>
              <a:pathLst>
                <a:path w="679" h="616" extrusionOk="0">
                  <a:moveTo>
                    <a:pt x="613" y="0"/>
                  </a:moveTo>
                  <a:cubicBezTo>
                    <a:pt x="550" y="0"/>
                    <a:pt x="409" y="96"/>
                    <a:pt x="268" y="237"/>
                  </a:cubicBezTo>
                  <a:cubicBezTo>
                    <a:pt x="103" y="402"/>
                    <a:pt x="0" y="567"/>
                    <a:pt x="40" y="607"/>
                  </a:cubicBezTo>
                  <a:cubicBezTo>
                    <a:pt x="46" y="613"/>
                    <a:pt x="55" y="616"/>
                    <a:pt x="65" y="616"/>
                  </a:cubicBezTo>
                  <a:cubicBezTo>
                    <a:pt x="128" y="616"/>
                    <a:pt x="269" y="520"/>
                    <a:pt x="410" y="379"/>
                  </a:cubicBezTo>
                  <a:cubicBezTo>
                    <a:pt x="576" y="214"/>
                    <a:pt x="678" y="49"/>
                    <a:pt x="638" y="9"/>
                  </a:cubicBezTo>
                  <a:cubicBezTo>
                    <a:pt x="632" y="3"/>
                    <a:pt x="624" y="0"/>
                    <a:pt x="613"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7" name="Google Shape;1807;p40"/>
            <p:cNvSpPr/>
            <p:nvPr/>
          </p:nvSpPr>
          <p:spPr>
            <a:xfrm>
              <a:off x="-314479" y="2064806"/>
              <a:ext cx="33964" cy="30885"/>
            </a:xfrm>
            <a:custGeom>
              <a:avLst/>
              <a:gdLst/>
              <a:ahLst/>
              <a:cxnLst/>
              <a:rect l="l" t="t" r="r" b="b"/>
              <a:pathLst>
                <a:path w="684" h="622" extrusionOk="0">
                  <a:moveTo>
                    <a:pt x="65" y="1"/>
                  </a:moveTo>
                  <a:cubicBezTo>
                    <a:pt x="54" y="1"/>
                    <a:pt x="46" y="4"/>
                    <a:pt x="40" y="9"/>
                  </a:cubicBezTo>
                  <a:cubicBezTo>
                    <a:pt x="0" y="49"/>
                    <a:pt x="103" y="220"/>
                    <a:pt x="268" y="385"/>
                  </a:cubicBezTo>
                  <a:cubicBezTo>
                    <a:pt x="409" y="526"/>
                    <a:pt x="554" y="622"/>
                    <a:pt x="618" y="622"/>
                  </a:cubicBezTo>
                  <a:cubicBezTo>
                    <a:pt x="629" y="622"/>
                    <a:pt x="638" y="619"/>
                    <a:pt x="644" y="613"/>
                  </a:cubicBezTo>
                  <a:cubicBezTo>
                    <a:pt x="683" y="573"/>
                    <a:pt x="581" y="408"/>
                    <a:pt x="416" y="237"/>
                  </a:cubicBezTo>
                  <a:cubicBezTo>
                    <a:pt x="270" y="96"/>
                    <a:pt x="128" y="1"/>
                    <a:pt x="65"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8" name="Google Shape;1808;p40"/>
            <p:cNvSpPr/>
            <p:nvPr/>
          </p:nvSpPr>
          <p:spPr>
            <a:xfrm>
              <a:off x="-328631" y="2096089"/>
              <a:ext cx="14748" cy="12612"/>
            </a:xfrm>
            <a:custGeom>
              <a:avLst/>
              <a:gdLst/>
              <a:ahLst/>
              <a:cxnLst/>
              <a:rect l="l" t="t" r="r" b="b"/>
              <a:pathLst>
                <a:path w="297" h="254" extrusionOk="0">
                  <a:moveTo>
                    <a:pt x="171" y="0"/>
                  </a:moveTo>
                  <a:cubicBezTo>
                    <a:pt x="57" y="0"/>
                    <a:pt x="0" y="137"/>
                    <a:pt x="80" y="217"/>
                  </a:cubicBezTo>
                  <a:cubicBezTo>
                    <a:pt x="106" y="242"/>
                    <a:pt x="137" y="254"/>
                    <a:pt x="168" y="254"/>
                  </a:cubicBezTo>
                  <a:cubicBezTo>
                    <a:pt x="234" y="254"/>
                    <a:pt x="296" y="203"/>
                    <a:pt x="296" y="126"/>
                  </a:cubicBezTo>
                  <a:cubicBezTo>
                    <a:pt x="296" y="57"/>
                    <a:pt x="239" y="0"/>
                    <a:pt x="171"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9" name="Google Shape;1809;p40"/>
            <p:cNvSpPr/>
            <p:nvPr/>
          </p:nvSpPr>
          <p:spPr>
            <a:xfrm>
              <a:off x="-314479" y="2109793"/>
              <a:ext cx="33964" cy="30587"/>
            </a:xfrm>
            <a:custGeom>
              <a:avLst/>
              <a:gdLst/>
              <a:ahLst/>
              <a:cxnLst/>
              <a:rect l="l" t="t" r="r" b="b"/>
              <a:pathLst>
                <a:path w="684" h="616" extrusionOk="0">
                  <a:moveTo>
                    <a:pt x="618" y="0"/>
                  </a:moveTo>
                  <a:cubicBezTo>
                    <a:pt x="554" y="0"/>
                    <a:pt x="409" y="96"/>
                    <a:pt x="268" y="237"/>
                  </a:cubicBezTo>
                  <a:cubicBezTo>
                    <a:pt x="103" y="402"/>
                    <a:pt x="0" y="567"/>
                    <a:pt x="40" y="607"/>
                  </a:cubicBezTo>
                  <a:cubicBezTo>
                    <a:pt x="46" y="613"/>
                    <a:pt x="54" y="616"/>
                    <a:pt x="65" y="616"/>
                  </a:cubicBezTo>
                  <a:cubicBezTo>
                    <a:pt x="128" y="616"/>
                    <a:pt x="270" y="520"/>
                    <a:pt x="416" y="379"/>
                  </a:cubicBezTo>
                  <a:cubicBezTo>
                    <a:pt x="581" y="214"/>
                    <a:pt x="683" y="49"/>
                    <a:pt x="644" y="9"/>
                  </a:cubicBezTo>
                  <a:cubicBezTo>
                    <a:pt x="638" y="3"/>
                    <a:pt x="629" y="0"/>
                    <a:pt x="618"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0" name="Google Shape;1810;p40"/>
            <p:cNvSpPr/>
            <p:nvPr/>
          </p:nvSpPr>
          <p:spPr>
            <a:xfrm>
              <a:off x="-278877" y="1954971"/>
              <a:ext cx="10527" cy="12761"/>
            </a:xfrm>
            <a:custGeom>
              <a:avLst/>
              <a:gdLst/>
              <a:ahLst/>
              <a:cxnLst/>
              <a:rect l="l" t="t" r="r" b="b"/>
              <a:pathLst>
                <a:path w="212" h="257" extrusionOk="0">
                  <a:moveTo>
                    <a:pt x="171" y="0"/>
                  </a:moveTo>
                  <a:cubicBezTo>
                    <a:pt x="1" y="0"/>
                    <a:pt x="1" y="257"/>
                    <a:pt x="171" y="257"/>
                  </a:cubicBezTo>
                  <a:cubicBezTo>
                    <a:pt x="183" y="257"/>
                    <a:pt x="200" y="251"/>
                    <a:pt x="211" y="245"/>
                  </a:cubicBezTo>
                  <a:lnTo>
                    <a:pt x="211" y="6"/>
                  </a:lnTo>
                  <a:cubicBezTo>
                    <a:pt x="200" y="6"/>
                    <a:pt x="183" y="0"/>
                    <a:pt x="171"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1" name="Google Shape;1811;p40"/>
            <p:cNvSpPr/>
            <p:nvPr/>
          </p:nvSpPr>
          <p:spPr>
            <a:xfrm>
              <a:off x="-314479" y="2017883"/>
              <a:ext cx="33964" cy="30587"/>
            </a:xfrm>
            <a:custGeom>
              <a:avLst/>
              <a:gdLst/>
              <a:ahLst/>
              <a:cxnLst/>
              <a:rect l="l" t="t" r="r" b="b"/>
              <a:pathLst>
                <a:path w="684" h="616" extrusionOk="0">
                  <a:moveTo>
                    <a:pt x="618" y="0"/>
                  </a:moveTo>
                  <a:cubicBezTo>
                    <a:pt x="554" y="0"/>
                    <a:pt x="409" y="96"/>
                    <a:pt x="268" y="237"/>
                  </a:cubicBezTo>
                  <a:cubicBezTo>
                    <a:pt x="103" y="402"/>
                    <a:pt x="0" y="567"/>
                    <a:pt x="40" y="607"/>
                  </a:cubicBezTo>
                  <a:cubicBezTo>
                    <a:pt x="46" y="613"/>
                    <a:pt x="54" y="616"/>
                    <a:pt x="65" y="616"/>
                  </a:cubicBezTo>
                  <a:cubicBezTo>
                    <a:pt x="128" y="616"/>
                    <a:pt x="270" y="520"/>
                    <a:pt x="416" y="379"/>
                  </a:cubicBezTo>
                  <a:cubicBezTo>
                    <a:pt x="581" y="214"/>
                    <a:pt x="683" y="49"/>
                    <a:pt x="644" y="9"/>
                  </a:cubicBezTo>
                  <a:cubicBezTo>
                    <a:pt x="638" y="3"/>
                    <a:pt x="629" y="0"/>
                    <a:pt x="618"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2" name="Google Shape;1812;p40"/>
            <p:cNvSpPr/>
            <p:nvPr/>
          </p:nvSpPr>
          <p:spPr>
            <a:xfrm>
              <a:off x="-328631" y="2005022"/>
              <a:ext cx="14748" cy="12612"/>
            </a:xfrm>
            <a:custGeom>
              <a:avLst/>
              <a:gdLst/>
              <a:ahLst/>
              <a:cxnLst/>
              <a:rect l="l" t="t" r="r" b="b"/>
              <a:pathLst>
                <a:path w="297" h="254" extrusionOk="0">
                  <a:moveTo>
                    <a:pt x="171" y="0"/>
                  </a:moveTo>
                  <a:cubicBezTo>
                    <a:pt x="57" y="0"/>
                    <a:pt x="0" y="131"/>
                    <a:pt x="80" y="217"/>
                  </a:cubicBezTo>
                  <a:cubicBezTo>
                    <a:pt x="106" y="242"/>
                    <a:pt x="137" y="254"/>
                    <a:pt x="168" y="254"/>
                  </a:cubicBezTo>
                  <a:cubicBezTo>
                    <a:pt x="234" y="254"/>
                    <a:pt x="296" y="203"/>
                    <a:pt x="296" y="126"/>
                  </a:cubicBezTo>
                  <a:cubicBezTo>
                    <a:pt x="296" y="57"/>
                    <a:pt x="239" y="0"/>
                    <a:pt x="171"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3" name="Google Shape;1813;p40"/>
            <p:cNvSpPr/>
            <p:nvPr/>
          </p:nvSpPr>
          <p:spPr>
            <a:xfrm>
              <a:off x="-314231" y="1939975"/>
              <a:ext cx="24679" cy="16585"/>
            </a:xfrm>
            <a:custGeom>
              <a:avLst/>
              <a:gdLst/>
              <a:ahLst/>
              <a:cxnLst/>
              <a:rect l="l" t="t" r="r" b="b"/>
              <a:pathLst>
                <a:path w="497" h="334" extrusionOk="0">
                  <a:moveTo>
                    <a:pt x="217" y="0"/>
                  </a:moveTo>
                  <a:cubicBezTo>
                    <a:pt x="80" y="149"/>
                    <a:pt x="1" y="291"/>
                    <a:pt x="35" y="325"/>
                  </a:cubicBezTo>
                  <a:cubicBezTo>
                    <a:pt x="41" y="331"/>
                    <a:pt x="49" y="334"/>
                    <a:pt x="60" y="334"/>
                  </a:cubicBezTo>
                  <a:cubicBezTo>
                    <a:pt x="123" y="334"/>
                    <a:pt x="265" y="238"/>
                    <a:pt x="411" y="97"/>
                  </a:cubicBezTo>
                  <a:cubicBezTo>
                    <a:pt x="439" y="63"/>
                    <a:pt x="468" y="35"/>
                    <a:pt x="49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4" name="Google Shape;1814;p40"/>
            <p:cNvSpPr/>
            <p:nvPr/>
          </p:nvSpPr>
          <p:spPr>
            <a:xfrm>
              <a:off x="-314479" y="1972896"/>
              <a:ext cx="33964" cy="30885"/>
            </a:xfrm>
            <a:custGeom>
              <a:avLst/>
              <a:gdLst/>
              <a:ahLst/>
              <a:cxnLst/>
              <a:rect l="l" t="t" r="r" b="b"/>
              <a:pathLst>
                <a:path w="684" h="622" extrusionOk="0">
                  <a:moveTo>
                    <a:pt x="65" y="1"/>
                  </a:moveTo>
                  <a:cubicBezTo>
                    <a:pt x="54" y="1"/>
                    <a:pt x="46" y="4"/>
                    <a:pt x="40" y="10"/>
                  </a:cubicBezTo>
                  <a:cubicBezTo>
                    <a:pt x="0" y="49"/>
                    <a:pt x="103" y="220"/>
                    <a:pt x="268" y="385"/>
                  </a:cubicBezTo>
                  <a:cubicBezTo>
                    <a:pt x="409" y="526"/>
                    <a:pt x="554" y="622"/>
                    <a:pt x="618" y="622"/>
                  </a:cubicBezTo>
                  <a:cubicBezTo>
                    <a:pt x="629" y="622"/>
                    <a:pt x="638" y="619"/>
                    <a:pt x="644" y="613"/>
                  </a:cubicBezTo>
                  <a:cubicBezTo>
                    <a:pt x="683" y="573"/>
                    <a:pt x="581" y="408"/>
                    <a:pt x="416" y="237"/>
                  </a:cubicBezTo>
                  <a:cubicBezTo>
                    <a:pt x="270" y="96"/>
                    <a:pt x="128" y="1"/>
                    <a:pt x="65"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5" name="Google Shape;1815;p40"/>
            <p:cNvSpPr/>
            <p:nvPr/>
          </p:nvSpPr>
          <p:spPr>
            <a:xfrm>
              <a:off x="-504558" y="1939975"/>
              <a:ext cx="24679" cy="16585"/>
            </a:xfrm>
            <a:custGeom>
              <a:avLst/>
              <a:gdLst/>
              <a:ahLst/>
              <a:cxnLst/>
              <a:rect l="l" t="t" r="r" b="b"/>
              <a:pathLst>
                <a:path w="497" h="334" extrusionOk="0">
                  <a:moveTo>
                    <a:pt x="217" y="0"/>
                  </a:moveTo>
                  <a:cubicBezTo>
                    <a:pt x="81" y="149"/>
                    <a:pt x="1" y="291"/>
                    <a:pt x="35" y="325"/>
                  </a:cubicBezTo>
                  <a:cubicBezTo>
                    <a:pt x="41" y="331"/>
                    <a:pt x="49" y="334"/>
                    <a:pt x="60" y="334"/>
                  </a:cubicBezTo>
                  <a:cubicBezTo>
                    <a:pt x="123" y="334"/>
                    <a:pt x="264" y="238"/>
                    <a:pt x="405" y="97"/>
                  </a:cubicBezTo>
                  <a:cubicBezTo>
                    <a:pt x="439" y="63"/>
                    <a:pt x="468" y="35"/>
                    <a:pt x="49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6" name="Google Shape;1816;p40"/>
            <p:cNvSpPr/>
            <p:nvPr/>
          </p:nvSpPr>
          <p:spPr>
            <a:xfrm>
              <a:off x="-456195" y="1972896"/>
              <a:ext cx="34014" cy="30885"/>
            </a:xfrm>
            <a:custGeom>
              <a:avLst/>
              <a:gdLst/>
              <a:ahLst/>
              <a:cxnLst/>
              <a:rect l="l" t="t" r="r" b="b"/>
              <a:pathLst>
                <a:path w="685" h="622" extrusionOk="0">
                  <a:moveTo>
                    <a:pt x="619" y="1"/>
                  </a:moveTo>
                  <a:cubicBezTo>
                    <a:pt x="556" y="1"/>
                    <a:pt x="414" y="96"/>
                    <a:pt x="268" y="237"/>
                  </a:cubicBezTo>
                  <a:cubicBezTo>
                    <a:pt x="103" y="408"/>
                    <a:pt x="1" y="573"/>
                    <a:pt x="41" y="613"/>
                  </a:cubicBezTo>
                  <a:cubicBezTo>
                    <a:pt x="46" y="619"/>
                    <a:pt x="55" y="622"/>
                    <a:pt x="66" y="622"/>
                  </a:cubicBezTo>
                  <a:cubicBezTo>
                    <a:pt x="130" y="622"/>
                    <a:pt x="275" y="526"/>
                    <a:pt x="416" y="385"/>
                  </a:cubicBezTo>
                  <a:cubicBezTo>
                    <a:pt x="582" y="215"/>
                    <a:pt x="684" y="49"/>
                    <a:pt x="644" y="10"/>
                  </a:cubicBezTo>
                  <a:cubicBezTo>
                    <a:pt x="638" y="4"/>
                    <a:pt x="630" y="1"/>
                    <a:pt x="619"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7" name="Google Shape;1817;p40"/>
            <p:cNvSpPr/>
            <p:nvPr/>
          </p:nvSpPr>
          <p:spPr>
            <a:xfrm>
              <a:off x="-469204" y="2152894"/>
              <a:ext cx="14748" cy="12662"/>
            </a:xfrm>
            <a:custGeom>
              <a:avLst/>
              <a:gdLst/>
              <a:ahLst/>
              <a:cxnLst/>
              <a:rect l="l" t="t" r="r" b="b"/>
              <a:pathLst>
                <a:path w="297" h="255" extrusionOk="0">
                  <a:moveTo>
                    <a:pt x="172" y="1"/>
                  </a:moveTo>
                  <a:cubicBezTo>
                    <a:pt x="58" y="1"/>
                    <a:pt x="1" y="138"/>
                    <a:pt x="80" y="217"/>
                  </a:cubicBezTo>
                  <a:cubicBezTo>
                    <a:pt x="106" y="243"/>
                    <a:pt x="138" y="255"/>
                    <a:pt x="169" y="255"/>
                  </a:cubicBezTo>
                  <a:cubicBezTo>
                    <a:pt x="234" y="255"/>
                    <a:pt x="297" y="203"/>
                    <a:pt x="297" y="126"/>
                  </a:cubicBezTo>
                  <a:cubicBezTo>
                    <a:pt x="297" y="58"/>
                    <a:pt x="240" y="1"/>
                    <a:pt x="172"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8" name="Google Shape;1818;p40"/>
            <p:cNvSpPr/>
            <p:nvPr/>
          </p:nvSpPr>
          <p:spPr>
            <a:xfrm>
              <a:off x="-469204" y="1954971"/>
              <a:ext cx="14748" cy="12662"/>
            </a:xfrm>
            <a:custGeom>
              <a:avLst/>
              <a:gdLst/>
              <a:ahLst/>
              <a:cxnLst/>
              <a:rect l="l" t="t" r="r" b="b"/>
              <a:pathLst>
                <a:path w="297" h="255" extrusionOk="0">
                  <a:moveTo>
                    <a:pt x="172" y="0"/>
                  </a:moveTo>
                  <a:cubicBezTo>
                    <a:pt x="58" y="0"/>
                    <a:pt x="1" y="137"/>
                    <a:pt x="80" y="217"/>
                  </a:cubicBezTo>
                  <a:cubicBezTo>
                    <a:pt x="106" y="243"/>
                    <a:pt x="138" y="254"/>
                    <a:pt x="170" y="254"/>
                  </a:cubicBezTo>
                  <a:cubicBezTo>
                    <a:pt x="235" y="254"/>
                    <a:pt x="297" y="204"/>
                    <a:pt x="297" y="131"/>
                  </a:cubicBezTo>
                  <a:cubicBezTo>
                    <a:pt x="297" y="57"/>
                    <a:pt x="240" y="0"/>
                    <a:pt x="172"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9" name="Google Shape;1819;p40"/>
            <p:cNvSpPr/>
            <p:nvPr/>
          </p:nvSpPr>
          <p:spPr>
            <a:xfrm>
              <a:off x="-409519" y="2017883"/>
              <a:ext cx="33716" cy="30587"/>
            </a:xfrm>
            <a:custGeom>
              <a:avLst/>
              <a:gdLst/>
              <a:ahLst/>
              <a:cxnLst/>
              <a:rect l="l" t="t" r="r" b="b"/>
              <a:pathLst>
                <a:path w="679" h="616" extrusionOk="0">
                  <a:moveTo>
                    <a:pt x="613" y="0"/>
                  </a:moveTo>
                  <a:cubicBezTo>
                    <a:pt x="550" y="0"/>
                    <a:pt x="409" y="96"/>
                    <a:pt x="268" y="237"/>
                  </a:cubicBezTo>
                  <a:cubicBezTo>
                    <a:pt x="103" y="402"/>
                    <a:pt x="0" y="567"/>
                    <a:pt x="35" y="607"/>
                  </a:cubicBezTo>
                  <a:cubicBezTo>
                    <a:pt x="40" y="613"/>
                    <a:pt x="49" y="616"/>
                    <a:pt x="60" y="616"/>
                  </a:cubicBezTo>
                  <a:cubicBezTo>
                    <a:pt x="124" y="616"/>
                    <a:pt x="269" y="520"/>
                    <a:pt x="410" y="379"/>
                  </a:cubicBezTo>
                  <a:cubicBezTo>
                    <a:pt x="576" y="214"/>
                    <a:pt x="678" y="49"/>
                    <a:pt x="638" y="9"/>
                  </a:cubicBezTo>
                  <a:cubicBezTo>
                    <a:pt x="632" y="3"/>
                    <a:pt x="624" y="0"/>
                    <a:pt x="613"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0" name="Google Shape;1820;p40"/>
            <p:cNvSpPr/>
            <p:nvPr/>
          </p:nvSpPr>
          <p:spPr>
            <a:xfrm>
              <a:off x="-504807" y="2064806"/>
              <a:ext cx="33666" cy="30885"/>
            </a:xfrm>
            <a:custGeom>
              <a:avLst/>
              <a:gdLst/>
              <a:ahLst/>
              <a:cxnLst/>
              <a:rect l="l" t="t" r="r" b="b"/>
              <a:pathLst>
                <a:path w="678" h="622" extrusionOk="0">
                  <a:moveTo>
                    <a:pt x="65" y="1"/>
                  </a:moveTo>
                  <a:cubicBezTo>
                    <a:pt x="54" y="1"/>
                    <a:pt x="46" y="4"/>
                    <a:pt x="40" y="9"/>
                  </a:cubicBezTo>
                  <a:cubicBezTo>
                    <a:pt x="0" y="49"/>
                    <a:pt x="103" y="220"/>
                    <a:pt x="268" y="385"/>
                  </a:cubicBezTo>
                  <a:cubicBezTo>
                    <a:pt x="409" y="526"/>
                    <a:pt x="550" y="622"/>
                    <a:pt x="613" y="622"/>
                  </a:cubicBezTo>
                  <a:cubicBezTo>
                    <a:pt x="624" y="622"/>
                    <a:pt x="632" y="619"/>
                    <a:pt x="638" y="613"/>
                  </a:cubicBezTo>
                  <a:cubicBezTo>
                    <a:pt x="678" y="573"/>
                    <a:pt x="575" y="408"/>
                    <a:pt x="410" y="237"/>
                  </a:cubicBezTo>
                  <a:cubicBezTo>
                    <a:pt x="269" y="96"/>
                    <a:pt x="128" y="1"/>
                    <a:pt x="65"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1" name="Google Shape;1821;p40"/>
            <p:cNvSpPr/>
            <p:nvPr/>
          </p:nvSpPr>
          <p:spPr>
            <a:xfrm>
              <a:off x="-516972" y="2005022"/>
              <a:ext cx="12761" cy="12463"/>
            </a:xfrm>
            <a:custGeom>
              <a:avLst/>
              <a:gdLst/>
              <a:ahLst/>
              <a:cxnLst/>
              <a:rect l="l" t="t" r="r" b="b"/>
              <a:pathLst>
                <a:path w="257" h="251" extrusionOk="0">
                  <a:moveTo>
                    <a:pt x="126" y="0"/>
                  </a:moveTo>
                  <a:cubicBezTo>
                    <a:pt x="57" y="0"/>
                    <a:pt x="0" y="57"/>
                    <a:pt x="0" y="126"/>
                  </a:cubicBezTo>
                  <a:cubicBezTo>
                    <a:pt x="0" y="194"/>
                    <a:pt x="57" y="251"/>
                    <a:pt x="126" y="251"/>
                  </a:cubicBezTo>
                  <a:cubicBezTo>
                    <a:pt x="200" y="251"/>
                    <a:pt x="257" y="194"/>
                    <a:pt x="257" y="126"/>
                  </a:cubicBezTo>
                  <a:cubicBezTo>
                    <a:pt x="257" y="57"/>
                    <a:pt x="200" y="0"/>
                    <a:pt x="12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2" name="Google Shape;1822;p40"/>
            <p:cNvSpPr/>
            <p:nvPr/>
          </p:nvSpPr>
          <p:spPr>
            <a:xfrm>
              <a:off x="-504807" y="1972896"/>
              <a:ext cx="33666" cy="30885"/>
            </a:xfrm>
            <a:custGeom>
              <a:avLst/>
              <a:gdLst/>
              <a:ahLst/>
              <a:cxnLst/>
              <a:rect l="l" t="t" r="r" b="b"/>
              <a:pathLst>
                <a:path w="678" h="622" extrusionOk="0">
                  <a:moveTo>
                    <a:pt x="65" y="1"/>
                  </a:moveTo>
                  <a:cubicBezTo>
                    <a:pt x="54" y="1"/>
                    <a:pt x="46" y="4"/>
                    <a:pt x="40" y="10"/>
                  </a:cubicBezTo>
                  <a:cubicBezTo>
                    <a:pt x="0" y="49"/>
                    <a:pt x="103" y="220"/>
                    <a:pt x="268" y="385"/>
                  </a:cubicBezTo>
                  <a:cubicBezTo>
                    <a:pt x="409" y="526"/>
                    <a:pt x="550" y="622"/>
                    <a:pt x="613" y="622"/>
                  </a:cubicBezTo>
                  <a:cubicBezTo>
                    <a:pt x="624" y="622"/>
                    <a:pt x="632" y="619"/>
                    <a:pt x="638" y="613"/>
                  </a:cubicBezTo>
                  <a:cubicBezTo>
                    <a:pt x="678" y="573"/>
                    <a:pt x="575" y="408"/>
                    <a:pt x="410" y="237"/>
                  </a:cubicBezTo>
                  <a:cubicBezTo>
                    <a:pt x="269" y="96"/>
                    <a:pt x="128" y="1"/>
                    <a:pt x="65"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3" name="Google Shape;1823;p40"/>
            <p:cNvSpPr/>
            <p:nvPr/>
          </p:nvSpPr>
          <p:spPr>
            <a:xfrm>
              <a:off x="-504807" y="2017883"/>
              <a:ext cx="33666" cy="30587"/>
            </a:xfrm>
            <a:custGeom>
              <a:avLst/>
              <a:gdLst/>
              <a:ahLst/>
              <a:cxnLst/>
              <a:rect l="l" t="t" r="r" b="b"/>
              <a:pathLst>
                <a:path w="678" h="616" extrusionOk="0">
                  <a:moveTo>
                    <a:pt x="613" y="0"/>
                  </a:moveTo>
                  <a:cubicBezTo>
                    <a:pt x="550" y="0"/>
                    <a:pt x="409" y="96"/>
                    <a:pt x="268" y="237"/>
                  </a:cubicBezTo>
                  <a:cubicBezTo>
                    <a:pt x="103" y="402"/>
                    <a:pt x="0" y="567"/>
                    <a:pt x="40" y="607"/>
                  </a:cubicBezTo>
                  <a:cubicBezTo>
                    <a:pt x="46" y="613"/>
                    <a:pt x="54" y="616"/>
                    <a:pt x="65" y="616"/>
                  </a:cubicBezTo>
                  <a:cubicBezTo>
                    <a:pt x="128" y="616"/>
                    <a:pt x="269" y="520"/>
                    <a:pt x="410" y="379"/>
                  </a:cubicBezTo>
                  <a:cubicBezTo>
                    <a:pt x="575" y="214"/>
                    <a:pt x="678" y="49"/>
                    <a:pt x="638" y="9"/>
                  </a:cubicBezTo>
                  <a:cubicBezTo>
                    <a:pt x="632" y="3"/>
                    <a:pt x="624" y="0"/>
                    <a:pt x="613"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4" name="Google Shape;1824;p40"/>
            <p:cNvSpPr/>
            <p:nvPr/>
          </p:nvSpPr>
          <p:spPr>
            <a:xfrm>
              <a:off x="-504807" y="2109793"/>
              <a:ext cx="33666" cy="30587"/>
            </a:xfrm>
            <a:custGeom>
              <a:avLst/>
              <a:gdLst/>
              <a:ahLst/>
              <a:cxnLst/>
              <a:rect l="l" t="t" r="r" b="b"/>
              <a:pathLst>
                <a:path w="678" h="616" extrusionOk="0">
                  <a:moveTo>
                    <a:pt x="613" y="0"/>
                  </a:moveTo>
                  <a:cubicBezTo>
                    <a:pt x="550" y="0"/>
                    <a:pt x="409" y="96"/>
                    <a:pt x="268" y="237"/>
                  </a:cubicBezTo>
                  <a:cubicBezTo>
                    <a:pt x="103" y="402"/>
                    <a:pt x="0" y="567"/>
                    <a:pt x="40" y="607"/>
                  </a:cubicBezTo>
                  <a:cubicBezTo>
                    <a:pt x="46" y="613"/>
                    <a:pt x="54" y="616"/>
                    <a:pt x="65" y="616"/>
                  </a:cubicBezTo>
                  <a:cubicBezTo>
                    <a:pt x="128" y="616"/>
                    <a:pt x="269" y="520"/>
                    <a:pt x="410" y="379"/>
                  </a:cubicBezTo>
                  <a:cubicBezTo>
                    <a:pt x="575" y="214"/>
                    <a:pt x="678" y="49"/>
                    <a:pt x="638" y="9"/>
                  </a:cubicBezTo>
                  <a:cubicBezTo>
                    <a:pt x="632" y="3"/>
                    <a:pt x="624" y="0"/>
                    <a:pt x="613"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5" name="Google Shape;1825;p40"/>
            <p:cNvSpPr/>
            <p:nvPr/>
          </p:nvSpPr>
          <p:spPr>
            <a:xfrm>
              <a:off x="-469204" y="2053932"/>
              <a:ext cx="14748" cy="12662"/>
            </a:xfrm>
            <a:custGeom>
              <a:avLst/>
              <a:gdLst/>
              <a:ahLst/>
              <a:cxnLst/>
              <a:rect l="l" t="t" r="r" b="b"/>
              <a:pathLst>
                <a:path w="297" h="255" extrusionOk="0">
                  <a:moveTo>
                    <a:pt x="172" y="1"/>
                  </a:moveTo>
                  <a:cubicBezTo>
                    <a:pt x="58" y="1"/>
                    <a:pt x="1" y="137"/>
                    <a:pt x="80" y="217"/>
                  </a:cubicBezTo>
                  <a:cubicBezTo>
                    <a:pt x="106" y="243"/>
                    <a:pt x="138" y="254"/>
                    <a:pt x="169" y="254"/>
                  </a:cubicBezTo>
                  <a:cubicBezTo>
                    <a:pt x="234" y="254"/>
                    <a:pt x="297" y="203"/>
                    <a:pt x="297" y="126"/>
                  </a:cubicBezTo>
                  <a:cubicBezTo>
                    <a:pt x="297" y="58"/>
                    <a:pt x="240" y="1"/>
                    <a:pt x="172"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6" name="Google Shape;1826;p40"/>
            <p:cNvSpPr/>
            <p:nvPr/>
          </p:nvSpPr>
          <p:spPr>
            <a:xfrm>
              <a:off x="-421684" y="2096089"/>
              <a:ext cx="12513" cy="12463"/>
            </a:xfrm>
            <a:custGeom>
              <a:avLst/>
              <a:gdLst/>
              <a:ahLst/>
              <a:cxnLst/>
              <a:rect l="l" t="t" r="r" b="b"/>
              <a:pathLst>
                <a:path w="252" h="251" extrusionOk="0">
                  <a:moveTo>
                    <a:pt x="126" y="0"/>
                  </a:moveTo>
                  <a:cubicBezTo>
                    <a:pt x="57" y="0"/>
                    <a:pt x="1" y="57"/>
                    <a:pt x="1" y="126"/>
                  </a:cubicBezTo>
                  <a:cubicBezTo>
                    <a:pt x="1" y="194"/>
                    <a:pt x="57" y="251"/>
                    <a:pt x="126" y="251"/>
                  </a:cubicBezTo>
                  <a:cubicBezTo>
                    <a:pt x="194" y="251"/>
                    <a:pt x="251" y="194"/>
                    <a:pt x="251" y="126"/>
                  </a:cubicBezTo>
                  <a:cubicBezTo>
                    <a:pt x="251" y="57"/>
                    <a:pt x="194" y="0"/>
                    <a:pt x="12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7" name="Google Shape;1827;p40"/>
            <p:cNvSpPr/>
            <p:nvPr/>
          </p:nvSpPr>
          <p:spPr>
            <a:xfrm>
              <a:off x="-409519" y="1939975"/>
              <a:ext cx="24629" cy="16585"/>
            </a:xfrm>
            <a:custGeom>
              <a:avLst/>
              <a:gdLst/>
              <a:ahLst/>
              <a:cxnLst/>
              <a:rect l="l" t="t" r="r" b="b"/>
              <a:pathLst>
                <a:path w="496" h="334" extrusionOk="0">
                  <a:moveTo>
                    <a:pt x="223" y="0"/>
                  </a:moveTo>
                  <a:cubicBezTo>
                    <a:pt x="80" y="149"/>
                    <a:pt x="0" y="291"/>
                    <a:pt x="40" y="325"/>
                  </a:cubicBezTo>
                  <a:cubicBezTo>
                    <a:pt x="46" y="331"/>
                    <a:pt x="55" y="334"/>
                    <a:pt x="65" y="334"/>
                  </a:cubicBezTo>
                  <a:cubicBezTo>
                    <a:pt x="128" y="334"/>
                    <a:pt x="269" y="238"/>
                    <a:pt x="410" y="97"/>
                  </a:cubicBezTo>
                  <a:cubicBezTo>
                    <a:pt x="445" y="63"/>
                    <a:pt x="473" y="35"/>
                    <a:pt x="49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8" name="Google Shape;1828;p40"/>
            <p:cNvSpPr/>
            <p:nvPr/>
          </p:nvSpPr>
          <p:spPr>
            <a:xfrm>
              <a:off x="-421684" y="2005022"/>
              <a:ext cx="12513" cy="12463"/>
            </a:xfrm>
            <a:custGeom>
              <a:avLst/>
              <a:gdLst/>
              <a:ahLst/>
              <a:cxnLst/>
              <a:rect l="l" t="t" r="r" b="b"/>
              <a:pathLst>
                <a:path w="252" h="251" extrusionOk="0">
                  <a:moveTo>
                    <a:pt x="126" y="0"/>
                  </a:moveTo>
                  <a:cubicBezTo>
                    <a:pt x="57" y="0"/>
                    <a:pt x="1" y="57"/>
                    <a:pt x="1" y="126"/>
                  </a:cubicBezTo>
                  <a:cubicBezTo>
                    <a:pt x="1" y="194"/>
                    <a:pt x="57" y="251"/>
                    <a:pt x="126" y="251"/>
                  </a:cubicBezTo>
                  <a:cubicBezTo>
                    <a:pt x="194" y="251"/>
                    <a:pt x="251" y="194"/>
                    <a:pt x="251" y="126"/>
                  </a:cubicBezTo>
                  <a:cubicBezTo>
                    <a:pt x="251" y="57"/>
                    <a:pt x="194" y="0"/>
                    <a:pt x="12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9" name="Google Shape;1829;p40"/>
            <p:cNvSpPr/>
            <p:nvPr/>
          </p:nvSpPr>
          <p:spPr>
            <a:xfrm>
              <a:off x="-409519" y="1972896"/>
              <a:ext cx="33716" cy="30885"/>
            </a:xfrm>
            <a:custGeom>
              <a:avLst/>
              <a:gdLst/>
              <a:ahLst/>
              <a:cxnLst/>
              <a:rect l="l" t="t" r="r" b="b"/>
              <a:pathLst>
                <a:path w="679" h="622" extrusionOk="0">
                  <a:moveTo>
                    <a:pt x="65" y="1"/>
                  </a:moveTo>
                  <a:cubicBezTo>
                    <a:pt x="55" y="1"/>
                    <a:pt x="46" y="4"/>
                    <a:pt x="40" y="10"/>
                  </a:cubicBezTo>
                  <a:cubicBezTo>
                    <a:pt x="0" y="49"/>
                    <a:pt x="103" y="220"/>
                    <a:pt x="268" y="385"/>
                  </a:cubicBezTo>
                  <a:cubicBezTo>
                    <a:pt x="409" y="526"/>
                    <a:pt x="550" y="622"/>
                    <a:pt x="613" y="622"/>
                  </a:cubicBezTo>
                  <a:cubicBezTo>
                    <a:pt x="624" y="622"/>
                    <a:pt x="632" y="619"/>
                    <a:pt x="638" y="613"/>
                  </a:cubicBezTo>
                  <a:cubicBezTo>
                    <a:pt x="678" y="573"/>
                    <a:pt x="576" y="408"/>
                    <a:pt x="410" y="237"/>
                  </a:cubicBezTo>
                  <a:cubicBezTo>
                    <a:pt x="269" y="96"/>
                    <a:pt x="128" y="1"/>
                    <a:pt x="65"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0" name="Google Shape;1830;p40"/>
            <p:cNvSpPr/>
            <p:nvPr/>
          </p:nvSpPr>
          <p:spPr>
            <a:xfrm>
              <a:off x="-447157" y="1939975"/>
              <a:ext cx="24976" cy="16585"/>
            </a:xfrm>
            <a:custGeom>
              <a:avLst/>
              <a:gdLst/>
              <a:ahLst/>
              <a:cxnLst/>
              <a:rect l="l" t="t" r="r" b="b"/>
              <a:pathLst>
                <a:path w="503" h="334" extrusionOk="0">
                  <a:moveTo>
                    <a:pt x="1" y="0"/>
                  </a:moveTo>
                  <a:cubicBezTo>
                    <a:pt x="29" y="35"/>
                    <a:pt x="58" y="63"/>
                    <a:pt x="86" y="97"/>
                  </a:cubicBezTo>
                  <a:cubicBezTo>
                    <a:pt x="232" y="238"/>
                    <a:pt x="374" y="334"/>
                    <a:pt x="437" y="334"/>
                  </a:cubicBezTo>
                  <a:cubicBezTo>
                    <a:pt x="448" y="334"/>
                    <a:pt x="456" y="331"/>
                    <a:pt x="462" y="325"/>
                  </a:cubicBezTo>
                  <a:cubicBezTo>
                    <a:pt x="502" y="285"/>
                    <a:pt x="417" y="149"/>
                    <a:pt x="280"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1" name="Google Shape;1831;p40"/>
            <p:cNvSpPr/>
            <p:nvPr/>
          </p:nvSpPr>
          <p:spPr>
            <a:xfrm>
              <a:off x="-456195" y="2109793"/>
              <a:ext cx="34014" cy="30587"/>
            </a:xfrm>
            <a:custGeom>
              <a:avLst/>
              <a:gdLst/>
              <a:ahLst/>
              <a:cxnLst/>
              <a:rect l="l" t="t" r="r" b="b"/>
              <a:pathLst>
                <a:path w="685" h="616" extrusionOk="0">
                  <a:moveTo>
                    <a:pt x="66" y="0"/>
                  </a:moveTo>
                  <a:cubicBezTo>
                    <a:pt x="55" y="0"/>
                    <a:pt x="46" y="3"/>
                    <a:pt x="41" y="9"/>
                  </a:cubicBezTo>
                  <a:cubicBezTo>
                    <a:pt x="1" y="49"/>
                    <a:pt x="103" y="214"/>
                    <a:pt x="268" y="379"/>
                  </a:cubicBezTo>
                  <a:cubicBezTo>
                    <a:pt x="414" y="520"/>
                    <a:pt x="556" y="616"/>
                    <a:pt x="619" y="616"/>
                  </a:cubicBezTo>
                  <a:cubicBezTo>
                    <a:pt x="630" y="616"/>
                    <a:pt x="638" y="613"/>
                    <a:pt x="644" y="607"/>
                  </a:cubicBezTo>
                  <a:cubicBezTo>
                    <a:pt x="684" y="567"/>
                    <a:pt x="582" y="402"/>
                    <a:pt x="416" y="237"/>
                  </a:cubicBezTo>
                  <a:cubicBezTo>
                    <a:pt x="271" y="96"/>
                    <a:pt x="129" y="0"/>
                    <a:pt x="6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2" name="Google Shape;1832;p40"/>
            <p:cNvSpPr/>
            <p:nvPr/>
          </p:nvSpPr>
          <p:spPr>
            <a:xfrm>
              <a:off x="-456195" y="2017883"/>
              <a:ext cx="34014" cy="30587"/>
            </a:xfrm>
            <a:custGeom>
              <a:avLst/>
              <a:gdLst/>
              <a:ahLst/>
              <a:cxnLst/>
              <a:rect l="l" t="t" r="r" b="b"/>
              <a:pathLst>
                <a:path w="685" h="616" extrusionOk="0">
                  <a:moveTo>
                    <a:pt x="66" y="0"/>
                  </a:moveTo>
                  <a:cubicBezTo>
                    <a:pt x="55" y="0"/>
                    <a:pt x="46" y="3"/>
                    <a:pt x="41" y="9"/>
                  </a:cubicBezTo>
                  <a:cubicBezTo>
                    <a:pt x="1" y="49"/>
                    <a:pt x="103" y="214"/>
                    <a:pt x="268" y="379"/>
                  </a:cubicBezTo>
                  <a:cubicBezTo>
                    <a:pt x="414" y="520"/>
                    <a:pt x="556" y="616"/>
                    <a:pt x="619" y="616"/>
                  </a:cubicBezTo>
                  <a:cubicBezTo>
                    <a:pt x="630" y="616"/>
                    <a:pt x="638" y="613"/>
                    <a:pt x="644" y="607"/>
                  </a:cubicBezTo>
                  <a:cubicBezTo>
                    <a:pt x="684" y="567"/>
                    <a:pt x="582" y="402"/>
                    <a:pt x="416" y="237"/>
                  </a:cubicBezTo>
                  <a:cubicBezTo>
                    <a:pt x="275" y="96"/>
                    <a:pt x="130" y="0"/>
                    <a:pt x="6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3" name="Google Shape;1833;p40"/>
            <p:cNvSpPr/>
            <p:nvPr/>
          </p:nvSpPr>
          <p:spPr>
            <a:xfrm>
              <a:off x="-456195" y="2064806"/>
              <a:ext cx="34014" cy="30885"/>
            </a:xfrm>
            <a:custGeom>
              <a:avLst/>
              <a:gdLst/>
              <a:ahLst/>
              <a:cxnLst/>
              <a:rect l="l" t="t" r="r" b="b"/>
              <a:pathLst>
                <a:path w="685" h="622" extrusionOk="0">
                  <a:moveTo>
                    <a:pt x="619" y="1"/>
                  </a:moveTo>
                  <a:cubicBezTo>
                    <a:pt x="556" y="1"/>
                    <a:pt x="414" y="96"/>
                    <a:pt x="268" y="237"/>
                  </a:cubicBezTo>
                  <a:cubicBezTo>
                    <a:pt x="103" y="402"/>
                    <a:pt x="1" y="573"/>
                    <a:pt x="41" y="613"/>
                  </a:cubicBezTo>
                  <a:cubicBezTo>
                    <a:pt x="46" y="619"/>
                    <a:pt x="55" y="622"/>
                    <a:pt x="66" y="622"/>
                  </a:cubicBezTo>
                  <a:cubicBezTo>
                    <a:pt x="130" y="622"/>
                    <a:pt x="275" y="526"/>
                    <a:pt x="416" y="385"/>
                  </a:cubicBezTo>
                  <a:cubicBezTo>
                    <a:pt x="582" y="220"/>
                    <a:pt x="684" y="49"/>
                    <a:pt x="644" y="9"/>
                  </a:cubicBezTo>
                  <a:cubicBezTo>
                    <a:pt x="638" y="4"/>
                    <a:pt x="630" y="1"/>
                    <a:pt x="619"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4" name="Google Shape;1834;p40"/>
            <p:cNvSpPr/>
            <p:nvPr/>
          </p:nvSpPr>
          <p:spPr>
            <a:xfrm>
              <a:off x="-551184" y="2109793"/>
              <a:ext cx="33666" cy="30587"/>
            </a:xfrm>
            <a:custGeom>
              <a:avLst/>
              <a:gdLst/>
              <a:ahLst/>
              <a:cxnLst/>
              <a:rect l="l" t="t" r="r" b="b"/>
              <a:pathLst>
                <a:path w="678" h="616" extrusionOk="0">
                  <a:moveTo>
                    <a:pt x="65" y="0"/>
                  </a:moveTo>
                  <a:cubicBezTo>
                    <a:pt x="54" y="0"/>
                    <a:pt x="46" y="3"/>
                    <a:pt x="40" y="9"/>
                  </a:cubicBezTo>
                  <a:cubicBezTo>
                    <a:pt x="0" y="49"/>
                    <a:pt x="103" y="214"/>
                    <a:pt x="268" y="379"/>
                  </a:cubicBezTo>
                  <a:cubicBezTo>
                    <a:pt x="409" y="520"/>
                    <a:pt x="550" y="616"/>
                    <a:pt x="613" y="616"/>
                  </a:cubicBezTo>
                  <a:cubicBezTo>
                    <a:pt x="624" y="616"/>
                    <a:pt x="632" y="613"/>
                    <a:pt x="638" y="607"/>
                  </a:cubicBezTo>
                  <a:cubicBezTo>
                    <a:pt x="678" y="567"/>
                    <a:pt x="575" y="402"/>
                    <a:pt x="410" y="237"/>
                  </a:cubicBezTo>
                  <a:cubicBezTo>
                    <a:pt x="269" y="96"/>
                    <a:pt x="128" y="0"/>
                    <a:pt x="65"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5" name="Google Shape;1835;p40"/>
            <p:cNvSpPr/>
            <p:nvPr/>
          </p:nvSpPr>
          <p:spPr>
            <a:xfrm>
              <a:off x="-1090487" y="2005022"/>
              <a:ext cx="14748" cy="12612"/>
            </a:xfrm>
            <a:custGeom>
              <a:avLst/>
              <a:gdLst/>
              <a:ahLst/>
              <a:cxnLst/>
              <a:rect l="l" t="t" r="r" b="b"/>
              <a:pathLst>
                <a:path w="297" h="254" extrusionOk="0">
                  <a:moveTo>
                    <a:pt x="171" y="0"/>
                  </a:moveTo>
                  <a:cubicBezTo>
                    <a:pt x="57" y="0"/>
                    <a:pt x="0" y="137"/>
                    <a:pt x="80" y="217"/>
                  </a:cubicBezTo>
                  <a:cubicBezTo>
                    <a:pt x="106" y="242"/>
                    <a:pt x="137" y="254"/>
                    <a:pt x="168" y="254"/>
                  </a:cubicBezTo>
                  <a:cubicBezTo>
                    <a:pt x="234" y="254"/>
                    <a:pt x="297" y="203"/>
                    <a:pt x="297" y="126"/>
                  </a:cubicBezTo>
                  <a:cubicBezTo>
                    <a:pt x="297" y="57"/>
                    <a:pt x="240" y="0"/>
                    <a:pt x="171"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6" name="Google Shape;1836;p40"/>
            <p:cNvSpPr/>
            <p:nvPr/>
          </p:nvSpPr>
          <p:spPr>
            <a:xfrm>
              <a:off x="-1090487" y="2096089"/>
              <a:ext cx="14748" cy="12612"/>
            </a:xfrm>
            <a:custGeom>
              <a:avLst/>
              <a:gdLst/>
              <a:ahLst/>
              <a:cxnLst/>
              <a:rect l="l" t="t" r="r" b="b"/>
              <a:pathLst>
                <a:path w="297" h="254" extrusionOk="0">
                  <a:moveTo>
                    <a:pt x="171" y="0"/>
                  </a:moveTo>
                  <a:cubicBezTo>
                    <a:pt x="57" y="0"/>
                    <a:pt x="0" y="137"/>
                    <a:pt x="80" y="217"/>
                  </a:cubicBezTo>
                  <a:cubicBezTo>
                    <a:pt x="108" y="242"/>
                    <a:pt x="140" y="254"/>
                    <a:pt x="171" y="254"/>
                  </a:cubicBezTo>
                  <a:cubicBezTo>
                    <a:pt x="236" y="254"/>
                    <a:pt x="297" y="203"/>
                    <a:pt x="297" y="126"/>
                  </a:cubicBezTo>
                  <a:cubicBezTo>
                    <a:pt x="297" y="57"/>
                    <a:pt x="240" y="0"/>
                    <a:pt x="171"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7" name="Google Shape;1837;p40"/>
            <p:cNvSpPr/>
            <p:nvPr/>
          </p:nvSpPr>
          <p:spPr>
            <a:xfrm>
              <a:off x="-1075789" y="1939975"/>
              <a:ext cx="24679" cy="16585"/>
            </a:xfrm>
            <a:custGeom>
              <a:avLst/>
              <a:gdLst/>
              <a:ahLst/>
              <a:cxnLst/>
              <a:rect l="l" t="t" r="r" b="b"/>
              <a:pathLst>
                <a:path w="497" h="334" extrusionOk="0">
                  <a:moveTo>
                    <a:pt x="217" y="0"/>
                  </a:moveTo>
                  <a:cubicBezTo>
                    <a:pt x="80" y="149"/>
                    <a:pt x="1" y="291"/>
                    <a:pt x="35" y="325"/>
                  </a:cubicBezTo>
                  <a:cubicBezTo>
                    <a:pt x="41" y="331"/>
                    <a:pt x="49" y="334"/>
                    <a:pt x="60" y="334"/>
                  </a:cubicBezTo>
                  <a:cubicBezTo>
                    <a:pt x="123" y="334"/>
                    <a:pt x="264" y="238"/>
                    <a:pt x="405" y="97"/>
                  </a:cubicBezTo>
                  <a:cubicBezTo>
                    <a:pt x="439" y="63"/>
                    <a:pt x="468" y="35"/>
                    <a:pt x="49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8" name="Google Shape;1838;p40"/>
            <p:cNvSpPr/>
            <p:nvPr/>
          </p:nvSpPr>
          <p:spPr>
            <a:xfrm>
              <a:off x="-1113377" y="1939975"/>
              <a:ext cx="24629" cy="16585"/>
            </a:xfrm>
            <a:custGeom>
              <a:avLst/>
              <a:gdLst/>
              <a:ahLst/>
              <a:cxnLst/>
              <a:rect l="l" t="t" r="r" b="b"/>
              <a:pathLst>
                <a:path w="496" h="334" extrusionOk="0">
                  <a:moveTo>
                    <a:pt x="0" y="0"/>
                  </a:moveTo>
                  <a:cubicBezTo>
                    <a:pt x="23" y="35"/>
                    <a:pt x="51" y="63"/>
                    <a:pt x="86" y="97"/>
                  </a:cubicBezTo>
                  <a:cubicBezTo>
                    <a:pt x="227" y="238"/>
                    <a:pt x="368" y="334"/>
                    <a:pt x="431" y="334"/>
                  </a:cubicBezTo>
                  <a:cubicBezTo>
                    <a:pt x="441" y="334"/>
                    <a:pt x="450" y="331"/>
                    <a:pt x="456" y="325"/>
                  </a:cubicBezTo>
                  <a:cubicBezTo>
                    <a:pt x="496" y="285"/>
                    <a:pt x="410" y="149"/>
                    <a:pt x="274"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9" name="Google Shape;1839;p40"/>
            <p:cNvSpPr/>
            <p:nvPr/>
          </p:nvSpPr>
          <p:spPr>
            <a:xfrm>
              <a:off x="-1076087" y="1972896"/>
              <a:ext cx="33716" cy="30885"/>
            </a:xfrm>
            <a:custGeom>
              <a:avLst/>
              <a:gdLst/>
              <a:ahLst/>
              <a:cxnLst/>
              <a:rect l="l" t="t" r="r" b="b"/>
              <a:pathLst>
                <a:path w="679" h="622" extrusionOk="0">
                  <a:moveTo>
                    <a:pt x="66" y="1"/>
                  </a:moveTo>
                  <a:cubicBezTo>
                    <a:pt x="55" y="1"/>
                    <a:pt x="47" y="4"/>
                    <a:pt x="41" y="10"/>
                  </a:cubicBezTo>
                  <a:cubicBezTo>
                    <a:pt x="1" y="49"/>
                    <a:pt x="103" y="220"/>
                    <a:pt x="269" y="385"/>
                  </a:cubicBezTo>
                  <a:cubicBezTo>
                    <a:pt x="410" y="526"/>
                    <a:pt x="551" y="622"/>
                    <a:pt x="614" y="622"/>
                  </a:cubicBezTo>
                  <a:cubicBezTo>
                    <a:pt x="624" y="622"/>
                    <a:pt x="633" y="619"/>
                    <a:pt x="639" y="613"/>
                  </a:cubicBezTo>
                  <a:cubicBezTo>
                    <a:pt x="679" y="573"/>
                    <a:pt x="576" y="408"/>
                    <a:pt x="411" y="237"/>
                  </a:cubicBezTo>
                  <a:cubicBezTo>
                    <a:pt x="270" y="96"/>
                    <a:pt x="129" y="1"/>
                    <a:pt x="66"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0" name="Google Shape;1840;p40"/>
            <p:cNvSpPr/>
            <p:nvPr/>
          </p:nvSpPr>
          <p:spPr>
            <a:xfrm>
              <a:off x="-1122464" y="2017883"/>
              <a:ext cx="33716" cy="30587"/>
            </a:xfrm>
            <a:custGeom>
              <a:avLst/>
              <a:gdLst/>
              <a:ahLst/>
              <a:cxnLst/>
              <a:rect l="l" t="t" r="r" b="b"/>
              <a:pathLst>
                <a:path w="679" h="616" extrusionOk="0">
                  <a:moveTo>
                    <a:pt x="66" y="0"/>
                  </a:moveTo>
                  <a:cubicBezTo>
                    <a:pt x="55" y="0"/>
                    <a:pt x="47" y="3"/>
                    <a:pt x="41" y="9"/>
                  </a:cubicBezTo>
                  <a:cubicBezTo>
                    <a:pt x="1" y="49"/>
                    <a:pt x="103" y="214"/>
                    <a:pt x="269" y="379"/>
                  </a:cubicBezTo>
                  <a:cubicBezTo>
                    <a:pt x="410" y="520"/>
                    <a:pt x="551" y="616"/>
                    <a:pt x="614" y="616"/>
                  </a:cubicBezTo>
                  <a:cubicBezTo>
                    <a:pt x="624" y="616"/>
                    <a:pt x="633" y="613"/>
                    <a:pt x="639" y="607"/>
                  </a:cubicBezTo>
                  <a:cubicBezTo>
                    <a:pt x="679" y="567"/>
                    <a:pt x="576" y="402"/>
                    <a:pt x="411" y="237"/>
                  </a:cubicBezTo>
                  <a:cubicBezTo>
                    <a:pt x="270" y="96"/>
                    <a:pt x="129" y="0"/>
                    <a:pt x="6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1" name="Google Shape;1841;p40"/>
            <p:cNvSpPr/>
            <p:nvPr/>
          </p:nvSpPr>
          <p:spPr>
            <a:xfrm>
              <a:off x="-1122464" y="1972896"/>
              <a:ext cx="33716" cy="30885"/>
            </a:xfrm>
            <a:custGeom>
              <a:avLst/>
              <a:gdLst/>
              <a:ahLst/>
              <a:cxnLst/>
              <a:rect l="l" t="t" r="r" b="b"/>
              <a:pathLst>
                <a:path w="679" h="622" extrusionOk="0">
                  <a:moveTo>
                    <a:pt x="614" y="1"/>
                  </a:moveTo>
                  <a:cubicBezTo>
                    <a:pt x="551" y="1"/>
                    <a:pt x="410" y="96"/>
                    <a:pt x="269" y="237"/>
                  </a:cubicBezTo>
                  <a:cubicBezTo>
                    <a:pt x="103" y="408"/>
                    <a:pt x="1" y="573"/>
                    <a:pt x="41" y="613"/>
                  </a:cubicBezTo>
                  <a:cubicBezTo>
                    <a:pt x="47" y="619"/>
                    <a:pt x="55" y="622"/>
                    <a:pt x="66" y="622"/>
                  </a:cubicBezTo>
                  <a:cubicBezTo>
                    <a:pt x="129" y="622"/>
                    <a:pt x="270" y="526"/>
                    <a:pt x="411" y="385"/>
                  </a:cubicBezTo>
                  <a:cubicBezTo>
                    <a:pt x="576" y="215"/>
                    <a:pt x="679" y="49"/>
                    <a:pt x="639" y="10"/>
                  </a:cubicBezTo>
                  <a:cubicBezTo>
                    <a:pt x="633" y="4"/>
                    <a:pt x="624" y="1"/>
                    <a:pt x="614"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2" name="Google Shape;1842;p40"/>
            <p:cNvSpPr/>
            <p:nvPr/>
          </p:nvSpPr>
          <p:spPr>
            <a:xfrm>
              <a:off x="-1122464" y="2064806"/>
              <a:ext cx="33716" cy="30885"/>
            </a:xfrm>
            <a:custGeom>
              <a:avLst/>
              <a:gdLst/>
              <a:ahLst/>
              <a:cxnLst/>
              <a:rect l="l" t="t" r="r" b="b"/>
              <a:pathLst>
                <a:path w="679" h="622" extrusionOk="0">
                  <a:moveTo>
                    <a:pt x="614" y="1"/>
                  </a:moveTo>
                  <a:cubicBezTo>
                    <a:pt x="551" y="1"/>
                    <a:pt x="410" y="96"/>
                    <a:pt x="269" y="237"/>
                  </a:cubicBezTo>
                  <a:cubicBezTo>
                    <a:pt x="103" y="402"/>
                    <a:pt x="1" y="573"/>
                    <a:pt x="41" y="613"/>
                  </a:cubicBezTo>
                  <a:cubicBezTo>
                    <a:pt x="47" y="619"/>
                    <a:pt x="55" y="622"/>
                    <a:pt x="66" y="622"/>
                  </a:cubicBezTo>
                  <a:cubicBezTo>
                    <a:pt x="129" y="622"/>
                    <a:pt x="270" y="526"/>
                    <a:pt x="411" y="385"/>
                  </a:cubicBezTo>
                  <a:cubicBezTo>
                    <a:pt x="576" y="220"/>
                    <a:pt x="679" y="49"/>
                    <a:pt x="639" y="9"/>
                  </a:cubicBezTo>
                  <a:cubicBezTo>
                    <a:pt x="633" y="4"/>
                    <a:pt x="624" y="1"/>
                    <a:pt x="614"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3" name="Google Shape;1843;p40"/>
            <p:cNvSpPr/>
            <p:nvPr/>
          </p:nvSpPr>
          <p:spPr>
            <a:xfrm>
              <a:off x="-1027425" y="2064806"/>
              <a:ext cx="33964" cy="30885"/>
            </a:xfrm>
            <a:custGeom>
              <a:avLst/>
              <a:gdLst/>
              <a:ahLst/>
              <a:cxnLst/>
              <a:rect l="l" t="t" r="r" b="b"/>
              <a:pathLst>
                <a:path w="684" h="622" extrusionOk="0">
                  <a:moveTo>
                    <a:pt x="619" y="1"/>
                  </a:moveTo>
                  <a:cubicBezTo>
                    <a:pt x="554" y="1"/>
                    <a:pt x="409" y="96"/>
                    <a:pt x="268" y="237"/>
                  </a:cubicBezTo>
                  <a:cubicBezTo>
                    <a:pt x="103" y="402"/>
                    <a:pt x="0" y="573"/>
                    <a:pt x="40" y="613"/>
                  </a:cubicBezTo>
                  <a:cubicBezTo>
                    <a:pt x="46" y="619"/>
                    <a:pt x="55" y="622"/>
                    <a:pt x="65" y="622"/>
                  </a:cubicBezTo>
                  <a:cubicBezTo>
                    <a:pt x="129" y="622"/>
                    <a:pt x="270" y="526"/>
                    <a:pt x="416" y="385"/>
                  </a:cubicBezTo>
                  <a:cubicBezTo>
                    <a:pt x="581" y="220"/>
                    <a:pt x="684" y="49"/>
                    <a:pt x="644" y="9"/>
                  </a:cubicBezTo>
                  <a:cubicBezTo>
                    <a:pt x="638" y="4"/>
                    <a:pt x="630" y="1"/>
                    <a:pt x="619"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4" name="Google Shape;1844;p40"/>
            <p:cNvSpPr/>
            <p:nvPr/>
          </p:nvSpPr>
          <p:spPr>
            <a:xfrm>
              <a:off x="-1027425" y="2017883"/>
              <a:ext cx="33964" cy="30587"/>
            </a:xfrm>
            <a:custGeom>
              <a:avLst/>
              <a:gdLst/>
              <a:ahLst/>
              <a:cxnLst/>
              <a:rect l="l" t="t" r="r" b="b"/>
              <a:pathLst>
                <a:path w="684" h="616" extrusionOk="0">
                  <a:moveTo>
                    <a:pt x="65" y="0"/>
                  </a:moveTo>
                  <a:cubicBezTo>
                    <a:pt x="55" y="0"/>
                    <a:pt x="46" y="3"/>
                    <a:pt x="40" y="9"/>
                  </a:cubicBezTo>
                  <a:cubicBezTo>
                    <a:pt x="0" y="49"/>
                    <a:pt x="103" y="214"/>
                    <a:pt x="268" y="379"/>
                  </a:cubicBezTo>
                  <a:cubicBezTo>
                    <a:pt x="409" y="520"/>
                    <a:pt x="554" y="616"/>
                    <a:pt x="619" y="616"/>
                  </a:cubicBezTo>
                  <a:cubicBezTo>
                    <a:pt x="630" y="616"/>
                    <a:pt x="638" y="613"/>
                    <a:pt x="644" y="607"/>
                  </a:cubicBezTo>
                  <a:cubicBezTo>
                    <a:pt x="684" y="567"/>
                    <a:pt x="581" y="402"/>
                    <a:pt x="416" y="237"/>
                  </a:cubicBezTo>
                  <a:cubicBezTo>
                    <a:pt x="270" y="96"/>
                    <a:pt x="129" y="0"/>
                    <a:pt x="65"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5" name="Google Shape;1845;p40"/>
            <p:cNvSpPr/>
            <p:nvPr/>
          </p:nvSpPr>
          <p:spPr>
            <a:xfrm>
              <a:off x="-1027425" y="1972896"/>
              <a:ext cx="33964" cy="30885"/>
            </a:xfrm>
            <a:custGeom>
              <a:avLst/>
              <a:gdLst/>
              <a:ahLst/>
              <a:cxnLst/>
              <a:rect l="l" t="t" r="r" b="b"/>
              <a:pathLst>
                <a:path w="684" h="622" extrusionOk="0">
                  <a:moveTo>
                    <a:pt x="619" y="1"/>
                  </a:moveTo>
                  <a:cubicBezTo>
                    <a:pt x="554" y="1"/>
                    <a:pt x="409" y="96"/>
                    <a:pt x="268" y="237"/>
                  </a:cubicBezTo>
                  <a:cubicBezTo>
                    <a:pt x="103" y="408"/>
                    <a:pt x="0" y="573"/>
                    <a:pt x="40" y="613"/>
                  </a:cubicBezTo>
                  <a:cubicBezTo>
                    <a:pt x="46" y="619"/>
                    <a:pt x="55" y="622"/>
                    <a:pt x="65" y="622"/>
                  </a:cubicBezTo>
                  <a:cubicBezTo>
                    <a:pt x="129" y="622"/>
                    <a:pt x="270" y="526"/>
                    <a:pt x="416" y="385"/>
                  </a:cubicBezTo>
                  <a:cubicBezTo>
                    <a:pt x="581" y="215"/>
                    <a:pt x="684" y="49"/>
                    <a:pt x="644" y="10"/>
                  </a:cubicBezTo>
                  <a:cubicBezTo>
                    <a:pt x="638" y="4"/>
                    <a:pt x="630" y="1"/>
                    <a:pt x="619"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6" name="Google Shape;1846;p40"/>
            <p:cNvSpPr/>
            <p:nvPr/>
          </p:nvSpPr>
          <p:spPr>
            <a:xfrm>
              <a:off x="-1110547" y="2156717"/>
              <a:ext cx="21252" cy="13208"/>
            </a:xfrm>
            <a:custGeom>
              <a:avLst/>
              <a:gdLst/>
              <a:ahLst/>
              <a:cxnLst/>
              <a:rect l="l" t="t" r="r" b="b"/>
              <a:pathLst>
                <a:path w="428" h="266" extrusionOk="0">
                  <a:moveTo>
                    <a:pt x="374" y="1"/>
                  </a:moveTo>
                  <a:cubicBezTo>
                    <a:pt x="311" y="1"/>
                    <a:pt x="170" y="97"/>
                    <a:pt x="29" y="243"/>
                  </a:cubicBezTo>
                  <a:cubicBezTo>
                    <a:pt x="17" y="249"/>
                    <a:pt x="11" y="260"/>
                    <a:pt x="0" y="266"/>
                  </a:cubicBezTo>
                  <a:lnTo>
                    <a:pt x="279" y="266"/>
                  </a:lnTo>
                  <a:cubicBezTo>
                    <a:pt x="376" y="146"/>
                    <a:pt x="427" y="44"/>
                    <a:pt x="399" y="9"/>
                  </a:cubicBezTo>
                  <a:cubicBezTo>
                    <a:pt x="393" y="4"/>
                    <a:pt x="384" y="1"/>
                    <a:pt x="374"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7" name="Google Shape;1847;p40"/>
            <p:cNvSpPr/>
            <p:nvPr/>
          </p:nvSpPr>
          <p:spPr>
            <a:xfrm>
              <a:off x="-1027425" y="2109793"/>
              <a:ext cx="33964" cy="30587"/>
            </a:xfrm>
            <a:custGeom>
              <a:avLst/>
              <a:gdLst/>
              <a:ahLst/>
              <a:cxnLst/>
              <a:rect l="l" t="t" r="r" b="b"/>
              <a:pathLst>
                <a:path w="684" h="616" extrusionOk="0">
                  <a:moveTo>
                    <a:pt x="65" y="0"/>
                  </a:moveTo>
                  <a:cubicBezTo>
                    <a:pt x="55" y="0"/>
                    <a:pt x="46" y="3"/>
                    <a:pt x="40" y="9"/>
                  </a:cubicBezTo>
                  <a:cubicBezTo>
                    <a:pt x="0" y="49"/>
                    <a:pt x="103" y="214"/>
                    <a:pt x="268" y="379"/>
                  </a:cubicBezTo>
                  <a:cubicBezTo>
                    <a:pt x="409" y="520"/>
                    <a:pt x="554" y="616"/>
                    <a:pt x="619" y="616"/>
                  </a:cubicBezTo>
                  <a:cubicBezTo>
                    <a:pt x="630" y="616"/>
                    <a:pt x="638" y="613"/>
                    <a:pt x="644" y="607"/>
                  </a:cubicBezTo>
                  <a:cubicBezTo>
                    <a:pt x="684" y="567"/>
                    <a:pt x="581" y="402"/>
                    <a:pt x="416" y="237"/>
                  </a:cubicBezTo>
                  <a:cubicBezTo>
                    <a:pt x="270" y="96"/>
                    <a:pt x="129" y="0"/>
                    <a:pt x="65"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8" name="Google Shape;1848;p40"/>
            <p:cNvSpPr/>
            <p:nvPr/>
          </p:nvSpPr>
          <p:spPr>
            <a:xfrm>
              <a:off x="-1040434" y="2053932"/>
              <a:ext cx="14748" cy="12662"/>
            </a:xfrm>
            <a:custGeom>
              <a:avLst/>
              <a:gdLst/>
              <a:ahLst/>
              <a:cxnLst/>
              <a:rect l="l" t="t" r="r" b="b"/>
              <a:pathLst>
                <a:path w="297" h="255" extrusionOk="0">
                  <a:moveTo>
                    <a:pt x="171" y="1"/>
                  </a:moveTo>
                  <a:cubicBezTo>
                    <a:pt x="57" y="1"/>
                    <a:pt x="0" y="137"/>
                    <a:pt x="80" y="217"/>
                  </a:cubicBezTo>
                  <a:cubicBezTo>
                    <a:pt x="106" y="243"/>
                    <a:pt x="137" y="254"/>
                    <a:pt x="168" y="254"/>
                  </a:cubicBezTo>
                  <a:cubicBezTo>
                    <a:pt x="234" y="254"/>
                    <a:pt x="297" y="203"/>
                    <a:pt x="297" y="126"/>
                  </a:cubicBezTo>
                  <a:cubicBezTo>
                    <a:pt x="297" y="58"/>
                    <a:pt x="240" y="1"/>
                    <a:pt x="171"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9" name="Google Shape;1849;p40"/>
            <p:cNvSpPr/>
            <p:nvPr/>
          </p:nvSpPr>
          <p:spPr>
            <a:xfrm>
              <a:off x="-1040434" y="2152894"/>
              <a:ext cx="14748" cy="12662"/>
            </a:xfrm>
            <a:custGeom>
              <a:avLst/>
              <a:gdLst/>
              <a:ahLst/>
              <a:cxnLst/>
              <a:rect l="l" t="t" r="r" b="b"/>
              <a:pathLst>
                <a:path w="297" h="255" extrusionOk="0">
                  <a:moveTo>
                    <a:pt x="171" y="1"/>
                  </a:moveTo>
                  <a:cubicBezTo>
                    <a:pt x="57" y="1"/>
                    <a:pt x="0" y="138"/>
                    <a:pt x="80" y="217"/>
                  </a:cubicBezTo>
                  <a:cubicBezTo>
                    <a:pt x="106" y="243"/>
                    <a:pt x="137" y="255"/>
                    <a:pt x="168" y="255"/>
                  </a:cubicBezTo>
                  <a:cubicBezTo>
                    <a:pt x="234" y="255"/>
                    <a:pt x="297" y="203"/>
                    <a:pt x="297" y="126"/>
                  </a:cubicBezTo>
                  <a:cubicBezTo>
                    <a:pt x="297" y="58"/>
                    <a:pt x="240" y="1"/>
                    <a:pt x="171"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0" name="Google Shape;1850;p40"/>
            <p:cNvSpPr/>
            <p:nvPr/>
          </p:nvSpPr>
          <p:spPr>
            <a:xfrm>
              <a:off x="-1076087" y="2064806"/>
              <a:ext cx="33716" cy="30885"/>
            </a:xfrm>
            <a:custGeom>
              <a:avLst/>
              <a:gdLst/>
              <a:ahLst/>
              <a:cxnLst/>
              <a:rect l="l" t="t" r="r" b="b"/>
              <a:pathLst>
                <a:path w="679" h="622" extrusionOk="0">
                  <a:moveTo>
                    <a:pt x="66" y="1"/>
                  </a:moveTo>
                  <a:cubicBezTo>
                    <a:pt x="55" y="1"/>
                    <a:pt x="47" y="4"/>
                    <a:pt x="41" y="9"/>
                  </a:cubicBezTo>
                  <a:cubicBezTo>
                    <a:pt x="1" y="49"/>
                    <a:pt x="103" y="220"/>
                    <a:pt x="269" y="385"/>
                  </a:cubicBezTo>
                  <a:cubicBezTo>
                    <a:pt x="410" y="526"/>
                    <a:pt x="551" y="622"/>
                    <a:pt x="614" y="622"/>
                  </a:cubicBezTo>
                  <a:cubicBezTo>
                    <a:pt x="624" y="622"/>
                    <a:pt x="633" y="619"/>
                    <a:pt x="639" y="613"/>
                  </a:cubicBezTo>
                  <a:cubicBezTo>
                    <a:pt x="679" y="573"/>
                    <a:pt x="576" y="408"/>
                    <a:pt x="411" y="237"/>
                  </a:cubicBezTo>
                  <a:cubicBezTo>
                    <a:pt x="270" y="96"/>
                    <a:pt x="129" y="1"/>
                    <a:pt x="66"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1" name="Google Shape;1851;p40"/>
            <p:cNvSpPr/>
            <p:nvPr/>
          </p:nvSpPr>
          <p:spPr>
            <a:xfrm>
              <a:off x="-1076087" y="2109793"/>
              <a:ext cx="33716" cy="30587"/>
            </a:xfrm>
            <a:custGeom>
              <a:avLst/>
              <a:gdLst/>
              <a:ahLst/>
              <a:cxnLst/>
              <a:rect l="l" t="t" r="r" b="b"/>
              <a:pathLst>
                <a:path w="679" h="616" extrusionOk="0">
                  <a:moveTo>
                    <a:pt x="614" y="0"/>
                  </a:moveTo>
                  <a:cubicBezTo>
                    <a:pt x="551" y="0"/>
                    <a:pt x="410" y="96"/>
                    <a:pt x="269" y="237"/>
                  </a:cubicBezTo>
                  <a:cubicBezTo>
                    <a:pt x="103" y="402"/>
                    <a:pt x="1" y="567"/>
                    <a:pt x="41" y="607"/>
                  </a:cubicBezTo>
                  <a:cubicBezTo>
                    <a:pt x="47" y="613"/>
                    <a:pt x="55" y="616"/>
                    <a:pt x="66" y="616"/>
                  </a:cubicBezTo>
                  <a:cubicBezTo>
                    <a:pt x="129" y="616"/>
                    <a:pt x="270" y="520"/>
                    <a:pt x="411" y="379"/>
                  </a:cubicBezTo>
                  <a:cubicBezTo>
                    <a:pt x="576" y="214"/>
                    <a:pt x="679" y="49"/>
                    <a:pt x="639" y="9"/>
                  </a:cubicBezTo>
                  <a:cubicBezTo>
                    <a:pt x="633" y="3"/>
                    <a:pt x="624" y="0"/>
                    <a:pt x="614"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2" name="Google Shape;1852;p40"/>
            <p:cNvSpPr/>
            <p:nvPr/>
          </p:nvSpPr>
          <p:spPr>
            <a:xfrm>
              <a:off x="-1040434" y="1954971"/>
              <a:ext cx="14748" cy="12662"/>
            </a:xfrm>
            <a:custGeom>
              <a:avLst/>
              <a:gdLst/>
              <a:ahLst/>
              <a:cxnLst/>
              <a:rect l="l" t="t" r="r" b="b"/>
              <a:pathLst>
                <a:path w="297" h="255" extrusionOk="0">
                  <a:moveTo>
                    <a:pt x="171" y="0"/>
                  </a:moveTo>
                  <a:cubicBezTo>
                    <a:pt x="57" y="0"/>
                    <a:pt x="0" y="137"/>
                    <a:pt x="80" y="217"/>
                  </a:cubicBezTo>
                  <a:cubicBezTo>
                    <a:pt x="106" y="243"/>
                    <a:pt x="138" y="254"/>
                    <a:pt x="169" y="254"/>
                  </a:cubicBezTo>
                  <a:cubicBezTo>
                    <a:pt x="234" y="254"/>
                    <a:pt x="297" y="204"/>
                    <a:pt x="297" y="131"/>
                  </a:cubicBezTo>
                  <a:cubicBezTo>
                    <a:pt x="297" y="57"/>
                    <a:pt x="240" y="0"/>
                    <a:pt x="171"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3" name="Google Shape;1853;p40"/>
            <p:cNvSpPr/>
            <p:nvPr/>
          </p:nvSpPr>
          <p:spPr>
            <a:xfrm>
              <a:off x="-790422" y="2064806"/>
              <a:ext cx="33666" cy="30885"/>
            </a:xfrm>
            <a:custGeom>
              <a:avLst/>
              <a:gdLst/>
              <a:ahLst/>
              <a:cxnLst/>
              <a:rect l="l" t="t" r="r" b="b"/>
              <a:pathLst>
                <a:path w="678" h="622" extrusionOk="0">
                  <a:moveTo>
                    <a:pt x="65" y="1"/>
                  </a:moveTo>
                  <a:cubicBezTo>
                    <a:pt x="54" y="1"/>
                    <a:pt x="46" y="4"/>
                    <a:pt x="40" y="9"/>
                  </a:cubicBezTo>
                  <a:cubicBezTo>
                    <a:pt x="0" y="49"/>
                    <a:pt x="103" y="220"/>
                    <a:pt x="268" y="385"/>
                  </a:cubicBezTo>
                  <a:cubicBezTo>
                    <a:pt x="409" y="526"/>
                    <a:pt x="550" y="622"/>
                    <a:pt x="613" y="622"/>
                  </a:cubicBezTo>
                  <a:cubicBezTo>
                    <a:pt x="624" y="622"/>
                    <a:pt x="632" y="619"/>
                    <a:pt x="638" y="613"/>
                  </a:cubicBezTo>
                  <a:cubicBezTo>
                    <a:pt x="678" y="573"/>
                    <a:pt x="575" y="408"/>
                    <a:pt x="410" y="237"/>
                  </a:cubicBezTo>
                  <a:cubicBezTo>
                    <a:pt x="269" y="96"/>
                    <a:pt x="128" y="1"/>
                    <a:pt x="65"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4" name="Google Shape;1854;p40"/>
            <p:cNvSpPr/>
            <p:nvPr/>
          </p:nvSpPr>
          <p:spPr>
            <a:xfrm>
              <a:off x="-1122464" y="2109793"/>
              <a:ext cx="33716" cy="30587"/>
            </a:xfrm>
            <a:custGeom>
              <a:avLst/>
              <a:gdLst/>
              <a:ahLst/>
              <a:cxnLst/>
              <a:rect l="l" t="t" r="r" b="b"/>
              <a:pathLst>
                <a:path w="679" h="616" extrusionOk="0">
                  <a:moveTo>
                    <a:pt x="66" y="0"/>
                  </a:moveTo>
                  <a:cubicBezTo>
                    <a:pt x="55" y="0"/>
                    <a:pt x="47" y="3"/>
                    <a:pt x="41" y="9"/>
                  </a:cubicBezTo>
                  <a:cubicBezTo>
                    <a:pt x="1" y="49"/>
                    <a:pt x="103" y="214"/>
                    <a:pt x="269" y="379"/>
                  </a:cubicBezTo>
                  <a:cubicBezTo>
                    <a:pt x="410" y="520"/>
                    <a:pt x="551" y="616"/>
                    <a:pt x="614" y="616"/>
                  </a:cubicBezTo>
                  <a:cubicBezTo>
                    <a:pt x="624" y="616"/>
                    <a:pt x="633" y="613"/>
                    <a:pt x="639" y="607"/>
                  </a:cubicBezTo>
                  <a:cubicBezTo>
                    <a:pt x="679" y="567"/>
                    <a:pt x="576" y="402"/>
                    <a:pt x="411" y="237"/>
                  </a:cubicBezTo>
                  <a:cubicBezTo>
                    <a:pt x="270" y="96"/>
                    <a:pt x="129" y="0"/>
                    <a:pt x="6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5" name="Google Shape;1855;p40"/>
            <p:cNvSpPr/>
            <p:nvPr/>
          </p:nvSpPr>
          <p:spPr>
            <a:xfrm>
              <a:off x="-536785" y="2156816"/>
              <a:ext cx="18720" cy="10577"/>
            </a:xfrm>
            <a:custGeom>
              <a:avLst/>
              <a:gdLst/>
              <a:ahLst/>
              <a:cxnLst/>
              <a:rect l="l" t="t" r="r" b="b"/>
              <a:pathLst>
                <a:path w="377" h="213" extrusionOk="0">
                  <a:moveTo>
                    <a:pt x="325" y="0"/>
                  </a:moveTo>
                  <a:cubicBezTo>
                    <a:pt x="266" y="0"/>
                    <a:pt x="137" y="85"/>
                    <a:pt x="1" y="212"/>
                  </a:cubicBezTo>
                  <a:lnTo>
                    <a:pt x="268" y="212"/>
                  </a:lnTo>
                  <a:cubicBezTo>
                    <a:pt x="337" y="116"/>
                    <a:pt x="376" y="36"/>
                    <a:pt x="348" y="7"/>
                  </a:cubicBezTo>
                  <a:cubicBezTo>
                    <a:pt x="342" y="3"/>
                    <a:pt x="335" y="0"/>
                    <a:pt x="325"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6" name="Google Shape;1856;p40"/>
            <p:cNvSpPr/>
            <p:nvPr/>
          </p:nvSpPr>
          <p:spPr>
            <a:xfrm>
              <a:off x="-504261" y="2156816"/>
              <a:ext cx="18422" cy="10577"/>
            </a:xfrm>
            <a:custGeom>
              <a:avLst/>
              <a:gdLst/>
              <a:ahLst/>
              <a:cxnLst/>
              <a:rect l="l" t="t" r="r" b="b"/>
              <a:pathLst>
                <a:path w="371" h="213" extrusionOk="0">
                  <a:moveTo>
                    <a:pt x="50" y="0"/>
                  </a:moveTo>
                  <a:cubicBezTo>
                    <a:pt x="41" y="0"/>
                    <a:pt x="34" y="3"/>
                    <a:pt x="29" y="7"/>
                  </a:cubicBezTo>
                  <a:cubicBezTo>
                    <a:pt x="1" y="36"/>
                    <a:pt x="35" y="116"/>
                    <a:pt x="109" y="212"/>
                  </a:cubicBezTo>
                  <a:lnTo>
                    <a:pt x="371" y="212"/>
                  </a:lnTo>
                  <a:cubicBezTo>
                    <a:pt x="239" y="85"/>
                    <a:pt x="107" y="0"/>
                    <a:pt x="50"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7" name="Google Shape;1857;p40"/>
            <p:cNvSpPr/>
            <p:nvPr/>
          </p:nvSpPr>
          <p:spPr>
            <a:xfrm>
              <a:off x="-1076087" y="2156717"/>
              <a:ext cx="21550" cy="13208"/>
            </a:xfrm>
            <a:custGeom>
              <a:avLst/>
              <a:gdLst/>
              <a:ahLst/>
              <a:cxnLst/>
              <a:rect l="l" t="t" r="r" b="b"/>
              <a:pathLst>
                <a:path w="434" h="266" extrusionOk="0">
                  <a:moveTo>
                    <a:pt x="66" y="1"/>
                  </a:moveTo>
                  <a:cubicBezTo>
                    <a:pt x="55" y="1"/>
                    <a:pt x="47" y="4"/>
                    <a:pt x="41" y="9"/>
                  </a:cubicBezTo>
                  <a:cubicBezTo>
                    <a:pt x="1" y="49"/>
                    <a:pt x="58" y="146"/>
                    <a:pt x="160" y="266"/>
                  </a:cubicBezTo>
                  <a:lnTo>
                    <a:pt x="434" y="266"/>
                  </a:lnTo>
                  <a:lnTo>
                    <a:pt x="411" y="243"/>
                  </a:lnTo>
                  <a:cubicBezTo>
                    <a:pt x="270" y="97"/>
                    <a:pt x="129" y="1"/>
                    <a:pt x="66"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8" name="Google Shape;1858;p40"/>
            <p:cNvSpPr/>
            <p:nvPr/>
          </p:nvSpPr>
          <p:spPr>
            <a:xfrm>
              <a:off x="-599300" y="2156816"/>
              <a:ext cx="18720" cy="11123"/>
            </a:xfrm>
            <a:custGeom>
              <a:avLst/>
              <a:gdLst/>
              <a:ahLst/>
              <a:cxnLst/>
              <a:rect l="l" t="t" r="r" b="b"/>
              <a:pathLst>
                <a:path w="377" h="224" extrusionOk="0">
                  <a:moveTo>
                    <a:pt x="47" y="0"/>
                  </a:moveTo>
                  <a:cubicBezTo>
                    <a:pt x="37" y="0"/>
                    <a:pt x="29" y="3"/>
                    <a:pt x="24" y="7"/>
                  </a:cubicBezTo>
                  <a:cubicBezTo>
                    <a:pt x="1" y="36"/>
                    <a:pt x="35" y="121"/>
                    <a:pt x="109" y="224"/>
                  </a:cubicBezTo>
                  <a:lnTo>
                    <a:pt x="377" y="224"/>
                  </a:lnTo>
                  <a:cubicBezTo>
                    <a:pt x="240" y="87"/>
                    <a:pt x="107" y="0"/>
                    <a:pt x="47"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9" name="Google Shape;1859;p40"/>
            <p:cNvSpPr/>
            <p:nvPr/>
          </p:nvSpPr>
          <p:spPr>
            <a:xfrm>
              <a:off x="-441199" y="2156767"/>
              <a:ext cx="18174" cy="10328"/>
            </a:xfrm>
            <a:custGeom>
              <a:avLst/>
              <a:gdLst/>
              <a:ahLst/>
              <a:cxnLst/>
              <a:rect l="l" t="t" r="r" b="b"/>
              <a:pathLst>
                <a:path w="366" h="208" extrusionOk="0">
                  <a:moveTo>
                    <a:pt x="318" y="1"/>
                  </a:moveTo>
                  <a:cubicBezTo>
                    <a:pt x="258" y="1"/>
                    <a:pt x="132" y="82"/>
                    <a:pt x="1" y="208"/>
                  </a:cubicBezTo>
                  <a:lnTo>
                    <a:pt x="263" y="208"/>
                  </a:lnTo>
                  <a:cubicBezTo>
                    <a:pt x="337" y="111"/>
                    <a:pt x="365" y="37"/>
                    <a:pt x="342" y="8"/>
                  </a:cubicBezTo>
                  <a:cubicBezTo>
                    <a:pt x="336" y="3"/>
                    <a:pt x="328" y="1"/>
                    <a:pt x="318"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0" name="Google Shape;1860;p40"/>
            <p:cNvSpPr/>
            <p:nvPr/>
          </p:nvSpPr>
          <p:spPr>
            <a:xfrm>
              <a:off x="-408973" y="2156767"/>
              <a:ext cx="17876" cy="10030"/>
            </a:xfrm>
            <a:custGeom>
              <a:avLst/>
              <a:gdLst/>
              <a:ahLst/>
              <a:cxnLst/>
              <a:rect l="l" t="t" r="r" b="b"/>
              <a:pathLst>
                <a:path w="360" h="202" extrusionOk="0">
                  <a:moveTo>
                    <a:pt x="54" y="1"/>
                  </a:moveTo>
                  <a:cubicBezTo>
                    <a:pt x="43" y="1"/>
                    <a:pt x="35" y="3"/>
                    <a:pt x="29" y="8"/>
                  </a:cubicBezTo>
                  <a:cubicBezTo>
                    <a:pt x="1" y="37"/>
                    <a:pt x="35" y="111"/>
                    <a:pt x="98" y="202"/>
                  </a:cubicBezTo>
                  <a:lnTo>
                    <a:pt x="360" y="202"/>
                  </a:lnTo>
                  <a:cubicBezTo>
                    <a:pt x="234" y="81"/>
                    <a:pt x="112" y="1"/>
                    <a:pt x="54"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1" name="Google Shape;1861;p40"/>
            <p:cNvSpPr/>
            <p:nvPr/>
          </p:nvSpPr>
          <p:spPr>
            <a:xfrm>
              <a:off x="-278877" y="2152894"/>
              <a:ext cx="10527" cy="12513"/>
            </a:xfrm>
            <a:custGeom>
              <a:avLst/>
              <a:gdLst/>
              <a:ahLst/>
              <a:cxnLst/>
              <a:rect l="l" t="t" r="r" b="b"/>
              <a:pathLst>
                <a:path w="212" h="252" extrusionOk="0">
                  <a:moveTo>
                    <a:pt x="171" y="1"/>
                  </a:moveTo>
                  <a:cubicBezTo>
                    <a:pt x="1" y="1"/>
                    <a:pt x="1" y="252"/>
                    <a:pt x="171" y="252"/>
                  </a:cubicBezTo>
                  <a:cubicBezTo>
                    <a:pt x="183" y="252"/>
                    <a:pt x="200" y="252"/>
                    <a:pt x="211" y="246"/>
                  </a:cubicBezTo>
                  <a:lnTo>
                    <a:pt x="211" y="7"/>
                  </a:lnTo>
                  <a:cubicBezTo>
                    <a:pt x="200" y="1"/>
                    <a:pt x="183" y="1"/>
                    <a:pt x="171"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2" name="Google Shape;1862;p40"/>
            <p:cNvSpPr/>
            <p:nvPr/>
          </p:nvSpPr>
          <p:spPr>
            <a:xfrm>
              <a:off x="-313635" y="2156767"/>
              <a:ext cx="17578" cy="9782"/>
            </a:xfrm>
            <a:custGeom>
              <a:avLst/>
              <a:gdLst/>
              <a:ahLst/>
              <a:cxnLst/>
              <a:rect l="l" t="t" r="r" b="b"/>
              <a:pathLst>
                <a:path w="354" h="197" extrusionOk="0">
                  <a:moveTo>
                    <a:pt x="48" y="0"/>
                  </a:moveTo>
                  <a:cubicBezTo>
                    <a:pt x="38" y="0"/>
                    <a:pt x="29" y="3"/>
                    <a:pt x="23" y="8"/>
                  </a:cubicBezTo>
                  <a:cubicBezTo>
                    <a:pt x="0" y="37"/>
                    <a:pt x="29" y="105"/>
                    <a:pt x="97" y="196"/>
                  </a:cubicBezTo>
                  <a:lnTo>
                    <a:pt x="353" y="196"/>
                  </a:lnTo>
                  <a:cubicBezTo>
                    <a:pt x="223" y="76"/>
                    <a:pt x="106" y="0"/>
                    <a:pt x="48"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3" name="Google Shape;1863;p40"/>
            <p:cNvSpPr/>
            <p:nvPr/>
          </p:nvSpPr>
          <p:spPr>
            <a:xfrm>
              <a:off x="-345315" y="2156767"/>
              <a:ext cx="17578" cy="9782"/>
            </a:xfrm>
            <a:custGeom>
              <a:avLst/>
              <a:gdLst/>
              <a:ahLst/>
              <a:cxnLst/>
              <a:rect l="l" t="t" r="r" b="b"/>
              <a:pathLst>
                <a:path w="354" h="197" extrusionOk="0">
                  <a:moveTo>
                    <a:pt x="303" y="1"/>
                  </a:moveTo>
                  <a:cubicBezTo>
                    <a:pt x="248" y="1"/>
                    <a:pt x="126" y="80"/>
                    <a:pt x="0" y="196"/>
                  </a:cubicBezTo>
                  <a:lnTo>
                    <a:pt x="257" y="196"/>
                  </a:lnTo>
                  <a:cubicBezTo>
                    <a:pt x="319" y="111"/>
                    <a:pt x="353" y="37"/>
                    <a:pt x="325" y="8"/>
                  </a:cubicBezTo>
                  <a:cubicBezTo>
                    <a:pt x="320" y="3"/>
                    <a:pt x="312" y="1"/>
                    <a:pt x="303"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4" name="Google Shape;1864;p40"/>
            <p:cNvSpPr/>
            <p:nvPr/>
          </p:nvSpPr>
          <p:spPr>
            <a:xfrm>
              <a:off x="-632370" y="2156816"/>
              <a:ext cx="19018" cy="11123"/>
            </a:xfrm>
            <a:custGeom>
              <a:avLst/>
              <a:gdLst/>
              <a:ahLst/>
              <a:cxnLst/>
              <a:rect l="l" t="t" r="r" b="b"/>
              <a:pathLst>
                <a:path w="383" h="224" extrusionOk="0">
                  <a:moveTo>
                    <a:pt x="332" y="0"/>
                  </a:moveTo>
                  <a:cubicBezTo>
                    <a:pt x="275" y="0"/>
                    <a:pt x="138" y="87"/>
                    <a:pt x="1" y="224"/>
                  </a:cubicBezTo>
                  <a:lnTo>
                    <a:pt x="268" y="224"/>
                  </a:lnTo>
                  <a:cubicBezTo>
                    <a:pt x="342" y="121"/>
                    <a:pt x="382" y="36"/>
                    <a:pt x="354" y="7"/>
                  </a:cubicBezTo>
                  <a:cubicBezTo>
                    <a:pt x="349" y="3"/>
                    <a:pt x="342" y="0"/>
                    <a:pt x="332"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5" name="Google Shape;1865;p40"/>
            <p:cNvSpPr/>
            <p:nvPr/>
          </p:nvSpPr>
          <p:spPr>
            <a:xfrm>
              <a:off x="-694588" y="2156816"/>
              <a:ext cx="19266" cy="11421"/>
            </a:xfrm>
            <a:custGeom>
              <a:avLst/>
              <a:gdLst/>
              <a:ahLst/>
              <a:cxnLst/>
              <a:rect l="l" t="t" r="r" b="b"/>
              <a:pathLst>
                <a:path w="388" h="230" extrusionOk="0">
                  <a:moveTo>
                    <a:pt x="50" y="1"/>
                  </a:moveTo>
                  <a:cubicBezTo>
                    <a:pt x="41" y="1"/>
                    <a:pt x="34" y="3"/>
                    <a:pt x="29" y="7"/>
                  </a:cubicBezTo>
                  <a:cubicBezTo>
                    <a:pt x="1" y="36"/>
                    <a:pt x="41" y="121"/>
                    <a:pt x="120" y="229"/>
                  </a:cubicBezTo>
                  <a:lnTo>
                    <a:pt x="388" y="229"/>
                  </a:lnTo>
                  <a:cubicBezTo>
                    <a:pt x="245" y="92"/>
                    <a:pt x="107" y="1"/>
                    <a:pt x="50"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6" name="Google Shape;1866;p40"/>
            <p:cNvSpPr/>
            <p:nvPr/>
          </p:nvSpPr>
          <p:spPr>
            <a:xfrm>
              <a:off x="-980501" y="2156717"/>
              <a:ext cx="20706" cy="12662"/>
            </a:xfrm>
            <a:custGeom>
              <a:avLst/>
              <a:gdLst/>
              <a:ahLst/>
              <a:cxnLst/>
              <a:rect l="l" t="t" r="r" b="b"/>
              <a:pathLst>
                <a:path w="417" h="255" extrusionOk="0">
                  <a:moveTo>
                    <a:pt x="55" y="1"/>
                  </a:moveTo>
                  <a:cubicBezTo>
                    <a:pt x="44" y="1"/>
                    <a:pt x="35" y="4"/>
                    <a:pt x="29" y="9"/>
                  </a:cubicBezTo>
                  <a:cubicBezTo>
                    <a:pt x="1" y="44"/>
                    <a:pt x="52" y="140"/>
                    <a:pt x="143" y="254"/>
                  </a:cubicBezTo>
                  <a:lnTo>
                    <a:pt x="417" y="254"/>
                  </a:lnTo>
                  <a:lnTo>
                    <a:pt x="405" y="243"/>
                  </a:lnTo>
                  <a:cubicBezTo>
                    <a:pt x="264" y="97"/>
                    <a:pt x="119" y="1"/>
                    <a:pt x="55"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7" name="Google Shape;1867;p40"/>
            <p:cNvSpPr/>
            <p:nvPr/>
          </p:nvSpPr>
          <p:spPr>
            <a:xfrm>
              <a:off x="-919376" y="2156717"/>
              <a:ext cx="20408" cy="12364"/>
            </a:xfrm>
            <a:custGeom>
              <a:avLst/>
              <a:gdLst/>
              <a:ahLst/>
              <a:cxnLst/>
              <a:rect l="l" t="t" r="r" b="b"/>
              <a:pathLst>
                <a:path w="411" h="249" extrusionOk="0">
                  <a:moveTo>
                    <a:pt x="357" y="1"/>
                  </a:moveTo>
                  <a:cubicBezTo>
                    <a:pt x="294" y="1"/>
                    <a:pt x="153" y="97"/>
                    <a:pt x="11" y="243"/>
                  </a:cubicBezTo>
                  <a:cubicBezTo>
                    <a:pt x="6" y="243"/>
                    <a:pt x="6" y="249"/>
                    <a:pt x="0" y="249"/>
                  </a:cubicBezTo>
                  <a:lnTo>
                    <a:pt x="273" y="249"/>
                  </a:lnTo>
                  <a:cubicBezTo>
                    <a:pt x="365" y="135"/>
                    <a:pt x="410" y="38"/>
                    <a:pt x="382" y="9"/>
                  </a:cubicBezTo>
                  <a:cubicBezTo>
                    <a:pt x="376" y="4"/>
                    <a:pt x="367" y="1"/>
                    <a:pt x="357"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8" name="Google Shape;1868;p40"/>
            <p:cNvSpPr/>
            <p:nvPr/>
          </p:nvSpPr>
          <p:spPr>
            <a:xfrm>
              <a:off x="-1014961" y="2156717"/>
              <a:ext cx="20954" cy="12910"/>
            </a:xfrm>
            <a:custGeom>
              <a:avLst/>
              <a:gdLst/>
              <a:ahLst/>
              <a:cxnLst/>
              <a:rect l="l" t="t" r="r" b="b"/>
              <a:pathLst>
                <a:path w="422" h="260" extrusionOk="0">
                  <a:moveTo>
                    <a:pt x="368" y="1"/>
                  </a:moveTo>
                  <a:cubicBezTo>
                    <a:pt x="304" y="1"/>
                    <a:pt x="158" y="97"/>
                    <a:pt x="17" y="243"/>
                  </a:cubicBezTo>
                  <a:lnTo>
                    <a:pt x="0" y="260"/>
                  </a:lnTo>
                  <a:lnTo>
                    <a:pt x="279" y="260"/>
                  </a:lnTo>
                  <a:cubicBezTo>
                    <a:pt x="370" y="140"/>
                    <a:pt x="422" y="38"/>
                    <a:pt x="393" y="9"/>
                  </a:cubicBezTo>
                  <a:cubicBezTo>
                    <a:pt x="387" y="4"/>
                    <a:pt x="379" y="1"/>
                    <a:pt x="368"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9" name="Google Shape;1869;p40"/>
            <p:cNvSpPr/>
            <p:nvPr/>
          </p:nvSpPr>
          <p:spPr>
            <a:xfrm>
              <a:off x="-885163" y="2156717"/>
              <a:ext cx="20110" cy="12364"/>
            </a:xfrm>
            <a:custGeom>
              <a:avLst/>
              <a:gdLst/>
              <a:ahLst/>
              <a:cxnLst/>
              <a:rect l="l" t="t" r="r" b="b"/>
              <a:pathLst>
                <a:path w="405" h="249" extrusionOk="0">
                  <a:moveTo>
                    <a:pt x="54" y="1"/>
                  </a:moveTo>
                  <a:cubicBezTo>
                    <a:pt x="43" y="1"/>
                    <a:pt x="34" y="4"/>
                    <a:pt x="29" y="9"/>
                  </a:cubicBezTo>
                  <a:cubicBezTo>
                    <a:pt x="0" y="38"/>
                    <a:pt x="46" y="135"/>
                    <a:pt x="137" y="249"/>
                  </a:cubicBezTo>
                  <a:lnTo>
                    <a:pt x="405" y="249"/>
                  </a:lnTo>
                  <a:lnTo>
                    <a:pt x="405" y="243"/>
                  </a:lnTo>
                  <a:cubicBezTo>
                    <a:pt x="259" y="97"/>
                    <a:pt x="117" y="1"/>
                    <a:pt x="54"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0" name="Google Shape;1870;p40"/>
            <p:cNvSpPr/>
            <p:nvPr/>
          </p:nvSpPr>
          <p:spPr>
            <a:xfrm>
              <a:off x="-823542" y="2156717"/>
              <a:ext cx="19862" cy="12066"/>
            </a:xfrm>
            <a:custGeom>
              <a:avLst/>
              <a:gdLst/>
              <a:ahLst/>
              <a:cxnLst/>
              <a:rect l="l" t="t" r="r" b="b"/>
              <a:pathLst>
                <a:path w="400" h="243" extrusionOk="0">
                  <a:moveTo>
                    <a:pt x="346" y="1"/>
                  </a:moveTo>
                  <a:cubicBezTo>
                    <a:pt x="283" y="1"/>
                    <a:pt x="142" y="97"/>
                    <a:pt x="1" y="243"/>
                  </a:cubicBezTo>
                  <a:lnTo>
                    <a:pt x="274" y="243"/>
                  </a:lnTo>
                  <a:cubicBezTo>
                    <a:pt x="354" y="129"/>
                    <a:pt x="399" y="38"/>
                    <a:pt x="371" y="9"/>
                  </a:cubicBezTo>
                  <a:cubicBezTo>
                    <a:pt x="365" y="4"/>
                    <a:pt x="357" y="1"/>
                    <a:pt x="346"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1" name="Google Shape;1871;p40"/>
            <p:cNvSpPr/>
            <p:nvPr/>
          </p:nvSpPr>
          <p:spPr>
            <a:xfrm>
              <a:off x="-727956" y="2156816"/>
              <a:ext cx="19266" cy="11421"/>
            </a:xfrm>
            <a:custGeom>
              <a:avLst/>
              <a:gdLst/>
              <a:ahLst/>
              <a:cxnLst/>
              <a:rect l="l" t="t" r="r" b="b"/>
              <a:pathLst>
                <a:path w="388" h="230" extrusionOk="0">
                  <a:moveTo>
                    <a:pt x="342" y="1"/>
                  </a:moveTo>
                  <a:cubicBezTo>
                    <a:pt x="281" y="1"/>
                    <a:pt x="139" y="92"/>
                    <a:pt x="1" y="229"/>
                  </a:cubicBezTo>
                  <a:lnTo>
                    <a:pt x="268" y="229"/>
                  </a:lnTo>
                  <a:cubicBezTo>
                    <a:pt x="348" y="127"/>
                    <a:pt x="388" y="36"/>
                    <a:pt x="365" y="7"/>
                  </a:cubicBezTo>
                  <a:cubicBezTo>
                    <a:pt x="360" y="3"/>
                    <a:pt x="352" y="1"/>
                    <a:pt x="342"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2" name="Google Shape;1872;p40"/>
            <p:cNvSpPr/>
            <p:nvPr/>
          </p:nvSpPr>
          <p:spPr>
            <a:xfrm>
              <a:off x="-789876" y="2156816"/>
              <a:ext cx="19862" cy="11719"/>
            </a:xfrm>
            <a:custGeom>
              <a:avLst/>
              <a:gdLst/>
              <a:ahLst/>
              <a:cxnLst/>
              <a:rect l="l" t="t" r="r" b="b"/>
              <a:pathLst>
                <a:path w="400" h="236" extrusionOk="0">
                  <a:moveTo>
                    <a:pt x="52" y="1"/>
                  </a:moveTo>
                  <a:cubicBezTo>
                    <a:pt x="42" y="1"/>
                    <a:pt x="34" y="3"/>
                    <a:pt x="29" y="7"/>
                  </a:cubicBezTo>
                  <a:cubicBezTo>
                    <a:pt x="0" y="36"/>
                    <a:pt x="40" y="127"/>
                    <a:pt x="126" y="235"/>
                  </a:cubicBezTo>
                  <a:lnTo>
                    <a:pt x="399" y="235"/>
                  </a:lnTo>
                  <a:cubicBezTo>
                    <a:pt x="256" y="92"/>
                    <a:pt x="113" y="1"/>
                    <a:pt x="52"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3" name="Google Shape;1873;p40"/>
            <p:cNvSpPr/>
            <p:nvPr/>
          </p:nvSpPr>
          <p:spPr>
            <a:xfrm>
              <a:off x="-1076087" y="2017883"/>
              <a:ext cx="33716" cy="30587"/>
            </a:xfrm>
            <a:custGeom>
              <a:avLst/>
              <a:gdLst/>
              <a:ahLst/>
              <a:cxnLst/>
              <a:rect l="l" t="t" r="r" b="b"/>
              <a:pathLst>
                <a:path w="679" h="616" extrusionOk="0">
                  <a:moveTo>
                    <a:pt x="614" y="0"/>
                  </a:moveTo>
                  <a:cubicBezTo>
                    <a:pt x="551" y="0"/>
                    <a:pt x="410" y="96"/>
                    <a:pt x="269" y="237"/>
                  </a:cubicBezTo>
                  <a:cubicBezTo>
                    <a:pt x="103" y="402"/>
                    <a:pt x="1" y="567"/>
                    <a:pt x="41" y="607"/>
                  </a:cubicBezTo>
                  <a:cubicBezTo>
                    <a:pt x="47" y="613"/>
                    <a:pt x="55" y="616"/>
                    <a:pt x="66" y="616"/>
                  </a:cubicBezTo>
                  <a:cubicBezTo>
                    <a:pt x="129" y="616"/>
                    <a:pt x="270" y="520"/>
                    <a:pt x="411" y="379"/>
                  </a:cubicBezTo>
                  <a:cubicBezTo>
                    <a:pt x="576" y="214"/>
                    <a:pt x="679" y="49"/>
                    <a:pt x="639" y="9"/>
                  </a:cubicBezTo>
                  <a:cubicBezTo>
                    <a:pt x="633" y="3"/>
                    <a:pt x="624" y="0"/>
                    <a:pt x="614"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4" name="Google Shape;1874;p40"/>
            <p:cNvSpPr/>
            <p:nvPr/>
          </p:nvSpPr>
          <p:spPr>
            <a:xfrm>
              <a:off x="-836800" y="1972896"/>
              <a:ext cx="33666" cy="30885"/>
            </a:xfrm>
            <a:custGeom>
              <a:avLst/>
              <a:gdLst/>
              <a:ahLst/>
              <a:cxnLst/>
              <a:rect l="l" t="t" r="r" b="b"/>
              <a:pathLst>
                <a:path w="678" h="622" extrusionOk="0">
                  <a:moveTo>
                    <a:pt x="613" y="1"/>
                  </a:moveTo>
                  <a:cubicBezTo>
                    <a:pt x="550" y="1"/>
                    <a:pt x="409" y="96"/>
                    <a:pt x="268" y="237"/>
                  </a:cubicBezTo>
                  <a:cubicBezTo>
                    <a:pt x="103" y="408"/>
                    <a:pt x="0" y="573"/>
                    <a:pt x="40" y="613"/>
                  </a:cubicBezTo>
                  <a:cubicBezTo>
                    <a:pt x="46" y="619"/>
                    <a:pt x="54" y="622"/>
                    <a:pt x="65" y="622"/>
                  </a:cubicBezTo>
                  <a:cubicBezTo>
                    <a:pt x="128" y="622"/>
                    <a:pt x="269" y="526"/>
                    <a:pt x="410" y="385"/>
                  </a:cubicBezTo>
                  <a:cubicBezTo>
                    <a:pt x="575" y="215"/>
                    <a:pt x="678" y="49"/>
                    <a:pt x="638" y="10"/>
                  </a:cubicBezTo>
                  <a:cubicBezTo>
                    <a:pt x="632" y="4"/>
                    <a:pt x="624" y="1"/>
                    <a:pt x="613"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5" name="Google Shape;1875;p40"/>
            <p:cNvSpPr/>
            <p:nvPr/>
          </p:nvSpPr>
          <p:spPr>
            <a:xfrm>
              <a:off x="-850107" y="2053932"/>
              <a:ext cx="14748" cy="12662"/>
            </a:xfrm>
            <a:custGeom>
              <a:avLst/>
              <a:gdLst/>
              <a:ahLst/>
              <a:cxnLst/>
              <a:rect l="l" t="t" r="r" b="b"/>
              <a:pathLst>
                <a:path w="297" h="255" extrusionOk="0">
                  <a:moveTo>
                    <a:pt x="171" y="1"/>
                  </a:moveTo>
                  <a:cubicBezTo>
                    <a:pt x="57" y="1"/>
                    <a:pt x="0" y="137"/>
                    <a:pt x="80" y="217"/>
                  </a:cubicBezTo>
                  <a:cubicBezTo>
                    <a:pt x="106" y="243"/>
                    <a:pt x="137" y="254"/>
                    <a:pt x="168" y="254"/>
                  </a:cubicBezTo>
                  <a:cubicBezTo>
                    <a:pt x="234" y="254"/>
                    <a:pt x="296" y="203"/>
                    <a:pt x="296" y="126"/>
                  </a:cubicBezTo>
                  <a:cubicBezTo>
                    <a:pt x="296" y="58"/>
                    <a:pt x="240" y="1"/>
                    <a:pt x="171"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6" name="Google Shape;1876;p40"/>
            <p:cNvSpPr/>
            <p:nvPr/>
          </p:nvSpPr>
          <p:spPr>
            <a:xfrm>
              <a:off x="-836800" y="2109793"/>
              <a:ext cx="33666" cy="30587"/>
            </a:xfrm>
            <a:custGeom>
              <a:avLst/>
              <a:gdLst/>
              <a:ahLst/>
              <a:cxnLst/>
              <a:rect l="l" t="t" r="r" b="b"/>
              <a:pathLst>
                <a:path w="678" h="616" extrusionOk="0">
                  <a:moveTo>
                    <a:pt x="65" y="0"/>
                  </a:moveTo>
                  <a:cubicBezTo>
                    <a:pt x="54" y="0"/>
                    <a:pt x="46" y="3"/>
                    <a:pt x="40" y="9"/>
                  </a:cubicBezTo>
                  <a:cubicBezTo>
                    <a:pt x="0" y="49"/>
                    <a:pt x="103" y="214"/>
                    <a:pt x="268" y="379"/>
                  </a:cubicBezTo>
                  <a:cubicBezTo>
                    <a:pt x="409" y="520"/>
                    <a:pt x="550" y="616"/>
                    <a:pt x="613" y="616"/>
                  </a:cubicBezTo>
                  <a:cubicBezTo>
                    <a:pt x="624" y="616"/>
                    <a:pt x="632" y="613"/>
                    <a:pt x="638" y="607"/>
                  </a:cubicBezTo>
                  <a:cubicBezTo>
                    <a:pt x="678" y="567"/>
                    <a:pt x="575" y="402"/>
                    <a:pt x="410" y="237"/>
                  </a:cubicBezTo>
                  <a:cubicBezTo>
                    <a:pt x="269" y="96"/>
                    <a:pt x="128" y="0"/>
                    <a:pt x="65"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7" name="Google Shape;1877;p40"/>
            <p:cNvSpPr/>
            <p:nvPr/>
          </p:nvSpPr>
          <p:spPr>
            <a:xfrm>
              <a:off x="-850107" y="2152894"/>
              <a:ext cx="14748" cy="12662"/>
            </a:xfrm>
            <a:custGeom>
              <a:avLst/>
              <a:gdLst/>
              <a:ahLst/>
              <a:cxnLst/>
              <a:rect l="l" t="t" r="r" b="b"/>
              <a:pathLst>
                <a:path w="297" h="255" extrusionOk="0">
                  <a:moveTo>
                    <a:pt x="171" y="1"/>
                  </a:moveTo>
                  <a:cubicBezTo>
                    <a:pt x="57" y="1"/>
                    <a:pt x="0" y="138"/>
                    <a:pt x="80" y="217"/>
                  </a:cubicBezTo>
                  <a:cubicBezTo>
                    <a:pt x="106" y="243"/>
                    <a:pt x="137" y="255"/>
                    <a:pt x="168" y="255"/>
                  </a:cubicBezTo>
                  <a:cubicBezTo>
                    <a:pt x="234" y="255"/>
                    <a:pt x="296" y="203"/>
                    <a:pt x="296" y="126"/>
                  </a:cubicBezTo>
                  <a:cubicBezTo>
                    <a:pt x="296" y="58"/>
                    <a:pt x="240" y="1"/>
                    <a:pt x="171"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8" name="Google Shape;1878;p40"/>
            <p:cNvSpPr/>
            <p:nvPr/>
          </p:nvSpPr>
          <p:spPr>
            <a:xfrm>
              <a:off x="-836800" y="2017883"/>
              <a:ext cx="33666" cy="30587"/>
            </a:xfrm>
            <a:custGeom>
              <a:avLst/>
              <a:gdLst/>
              <a:ahLst/>
              <a:cxnLst/>
              <a:rect l="l" t="t" r="r" b="b"/>
              <a:pathLst>
                <a:path w="678" h="616" extrusionOk="0">
                  <a:moveTo>
                    <a:pt x="65" y="0"/>
                  </a:moveTo>
                  <a:cubicBezTo>
                    <a:pt x="54" y="0"/>
                    <a:pt x="46" y="3"/>
                    <a:pt x="40" y="9"/>
                  </a:cubicBezTo>
                  <a:cubicBezTo>
                    <a:pt x="0" y="49"/>
                    <a:pt x="103" y="214"/>
                    <a:pt x="268" y="379"/>
                  </a:cubicBezTo>
                  <a:cubicBezTo>
                    <a:pt x="409" y="520"/>
                    <a:pt x="550" y="616"/>
                    <a:pt x="613" y="616"/>
                  </a:cubicBezTo>
                  <a:cubicBezTo>
                    <a:pt x="624" y="616"/>
                    <a:pt x="632" y="613"/>
                    <a:pt x="638" y="607"/>
                  </a:cubicBezTo>
                  <a:cubicBezTo>
                    <a:pt x="678" y="567"/>
                    <a:pt x="575" y="402"/>
                    <a:pt x="410" y="237"/>
                  </a:cubicBezTo>
                  <a:cubicBezTo>
                    <a:pt x="269" y="96"/>
                    <a:pt x="128" y="0"/>
                    <a:pt x="65"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9" name="Google Shape;1879;p40"/>
            <p:cNvSpPr/>
            <p:nvPr/>
          </p:nvSpPr>
          <p:spPr>
            <a:xfrm>
              <a:off x="-885759" y="2109793"/>
              <a:ext cx="34014" cy="30587"/>
            </a:xfrm>
            <a:custGeom>
              <a:avLst/>
              <a:gdLst/>
              <a:ahLst/>
              <a:cxnLst/>
              <a:rect l="l" t="t" r="r" b="b"/>
              <a:pathLst>
                <a:path w="685" h="616" extrusionOk="0">
                  <a:moveTo>
                    <a:pt x="619" y="0"/>
                  </a:moveTo>
                  <a:cubicBezTo>
                    <a:pt x="555" y="0"/>
                    <a:pt x="410" y="96"/>
                    <a:pt x="274" y="237"/>
                  </a:cubicBezTo>
                  <a:cubicBezTo>
                    <a:pt x="103" y="402"/>
                    <a:pt x="1" y="567"/>
                    <a:pt x="41" y="607"/>
                  </a:cubicBezTo>
                  <a:cubicBezTo>
                    <a:pt x="46" y="613"/>
                    <a:pt x="55" y="616"/>
                    <a:pt x="66" y="616"/>
                  </a:cubicBezTo>
                  <a:cubicBezTo>
                    <a:pt x="130" y="616"/>
                    <a:pt x="275" y="520"/>
                    <a:pt x="417" y="379"/>
                  </a:cubicBezTo>
                  <a:cubicBezTo>
                    <a:pt x="582" y="214"/>
                    <a:pt x="684" y="49"/>
                    <a:pt x="644" y="9"/>
                  </a:cubicBezTo>
                  <a:cubicBezTo>
                    <a:pt x="638" y="3"/>
                    <a:pt x="630" y="0"/>
                    <a:pt x="619"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0" name="Google Shape;1880;p40"/>
            <p:cNvSpPr/>
            <p:nvPr/>
          </p:nvSpPr>
          <p:spPr>
            <a:xfrm>
              <a:off x="-885759" y="2017883"/>
              <a:ext cx="34014" cy="30587"/>
            </a:xfrm>
            <a:custGeom>
              <a:avLst/>
              <a:gdLst/>
              <a:ahLst/>
              <a:cxnLst/>
              <a:rect l="l" t="t" r="r" b="b"/>
              <a:pathLst>
                <a:path w="685" h="616" extrusionOk="0">
                  <a:moveTo>
                    <a:pt x="619" y="0"/>
                  </a:moveTo>
                  <a:cubicBezTo>
                    <a:pt x="555" y="0"/>
                    <a:pt x="409" y="96"/>
                    <a:pt x="268" y="237"/>
                  </a:cubicBezTo>
                  <a:cubicBezTo>
                    <a:pt x="103" y="402"/>
                    <a:pt x="1" y="567"/>
                    <a:pt x="41" y="607"/>
                  </a:cubicBezTo>
                  <a:cubicBezTo>
                    <a:pt x="46" y="613"/>
                    <a:pt x="55" y="616"/>
                    <a:pt x="66" y="616"/>
                  </a:cubicBezTo>
                  <a:cubicBezTo>
                    <a:pt x="129" y="616"/>
                    <a:pt x="270" y="520"/>
                    <a:pt x="411" y="379"/>
                  </a:cubicBezTo>
                  <a:cubicBezTo>
                    <a:pt x="582" y="214"/>
                    <a:pt x="684" y="49"/>
                    <a:pt x="644" y="9"/>
                  </a:cubicBezTo>
                  <a:cubicBezTo>
                    <a:pt x="638" y="3"/>
                    <a:pt x="630" y="0"/>
                    <a:pt x="619"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1" name="Google Shape;1881;p40"/>
            <p:cNvSpPr/>
            <p:nvPr/>
          </p:nvSpPr>
          <p:spPr>
            <a:xfrm>
              <a:off x="-885759" y="2064806"/>
              <a:ext cx="34014" cy="30885"/>
            </a:xfrm>
            <a:custGeom>
              <a:avLst/>
              <a:gdLst/>
              <a:ahLst/>
              <a:cxnLst/>
              <a:rect l="l" t="t" r="r" b="b"/>
              <a:pathLst>
                <a:path w="685" h="622" extrusionOk="0">
                  <a:moveTo>
                    <a:pt x="66" y="1"/>
                  </a:moveTo>
                  <a:cubicBezTo>
                    <a:pt x="55" y="1"/>
                    <a:pt x="46" y="4"/>
                    <a:pt x="41" y="9"/>
                  </a:cubicBezTo>
                  <a:cubicBezTo>
                    <a:pt x="1" y="49"/>
                    <a:pt x="103" y="220"/>
                    <a:pt x="268" y="385"/>
                  </a:cubicBezTo>
                  <a:cubicBezTo>
                    <a:pt x="414" y="526"/>
                    <a:pt x="556" y="622"/>
                    <a:pt x="619" y="622"/>
                  </a:cubicBezTo>
                  <a:cubicBezTo>
                    <a:pt x="630" y="622"/>
                    <a:pt x="638" y="619"/>
                    <a:pt x="644" y="613"/>
                  </a:cubicBezTo>
                  <a:cubicBezTo>
                    <a:pt x="684" y="573"/>
                    <a:pt x="582" y="408"/>
                    <a:pt x="417" y="237"/>
                  </a:cubicBezTo>
                  <a:cubicBezTo>
                    <a:pt x="271" y="96"/>
                    <a:pt x="129" y="1"/>
                    <a:pt x="66"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2" name="Google Shape;1882;p40"/>
            <p:cNvSpPr/>
            <p:nvPr/>
          </p:nvSpPr>
          <p:spPr>
            <a:xfrm>
              <a:off x="-850107" y="1954971"/>
              <a:ext cx="14748" cy="12662"/>
            </a:xfrm>
            <a:custGeom>
              <a:avLst/>
              <a:gdLst/>
              <a:ahLst/>
              <a:cxnLst/>
              <a:rect l="l" t="t" r="r" b="b"/>
              <a:pathLst>
                <a:path w="297" h="255" extrusionOk="0">
                  <a:moveTo>
                    <a:pt x="171" y="0"/>
                  </a:moveTo>
                  <a:cubicBezTo>
                    <a:pt x="57" y="0"/>
                    <a:pt x="0" y="137"/>
                    <a:pt x="80" y="217"/>
                  </a:cubicBezTo>
                  <a:cubicBezTo>
                    <a:pt x="106" y="243"/>
                    <a:pt x="138" y="254"/>
                    <a:pt x="169" y="254"/>
                  </a:cubicBezTo>
                  <a:cubicBezTo>
                    <a:pt x="234" y="254"/>
                    <a:pt x="296" y="204"/>
                    <a:pt x="296" y="131"/>
                  </a:cubicBezTo>
                  <a:cubicBezTo>
                    <a:pt x="296" y="57"/>
                    <a:pt x="240" y="0"/>
                    <a:pt x="171"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3" name="Google Shape;1883;p40"/>
            <p:cNvSpPr/>
            <p:nvPr/>
          </p:nvSpPr>
          <p:spPr>
            <a:xfrm>
              <a:off x="-790422" y="2017883"/>
              <a:ext cx="33666" cy="30587"/>
            </a:xfrm>
            <a:custGeom>
              <a:avLst/>
              <a:gdLst/>
              <a:ahLst/>
              <a:cxnLst/>
              <a:rect l="l" t="t" r="r" b="b"/>
              <a:pathLst>
                <a:path w="678" h="616" extrusionOk="0">
                  <a:moveTo>
                    <a:pt x="613" y="0"/>
                  </a:moveTo>
                  <a:cubicBezTo>
                    <a:pt x="550" y="0"/>
                    <a:pt x="409" y="96"/>
                    <a:pt x="268" y="237"/>
                  </a:cubicBezTo>
                  <a:cubicBezTo>
                    <a:pt x="103" y="402"/>
                    <a:pt x="0" y="567"/>
                    <a:pt x="40" y="607"/>
                  </a:cubicBezTo>
                  <a:cubicBezTo>
                    <a:pt x="46" y="613"/>
                    <a:pt x="54" y="616"/>
                    <a:pt x="65" y="616"/>
                  </a:cubicBezTo>
                  <a:cubicBezTo>
                    <a:pt x="128" y="616"/>
                    <a:pt x="269" y="520"/>
                    <a:pt x="410" y="379"/>
                  </a:cubicBezTo>
                  <a:cubicBezTo>
                    <a:pt x="575" y="214"/>
                    <a:pt x="678" y="49"/>
                    <a:pt x="638" y="9"/>
                  </a:cubicBezTo>
                  <a:cubicBezTo>
                    <a:pt x="632" y="3"/>
                    <a:pt x="624" y="0"/>
                    <a:pt x="613"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4" name="Google Shape;1884;p40"/>
            <p:cNvSpPr/>
            <p:nvPr/>
          </p:nvSpPr>
          <p:spPr>
            <a:xfrm>
              <a:off x="-790422" y="1972896"/>
              <a:ext cx="33666" cy="30885"/>
            </a:xfrm>
            <a:custGeom>
              <a:avLst/>
              <a:gdLst/>
              <a:ahLst/>
              <a:cxnLst/>
              <a:rect l="l" t="t" r="r" b="b"/>
              <a:pathLst>
                <a:path w="678" h="622" extrusionOk="0">
                  <a:moveTo>
                    <a:pt x="65" y="1"/>
                  </a:moveTo>
                  <a:cubicBezTo>
                    <a:pt x="54" y="1"/>
                    <a:pt x="46" y="4"/>
                    <a:pt x="40" y="10"/>
                  </a:cubicBezTo>
                  <a:cubicBezTo>
                    <a:pt x="0" y="49"/>
                    <a:pt x="103" y="220"/>
                    <a:pt x="268" y="385"/>
                  </a:cubicBezTo>
                  <a:cubicBezTo>
                    <a:pt x="409" y="526"/>
                    <a:pt x="550" y="622"/>
                    <a:pt x="613" y="622"/>
                  </a:cubicBezTo>
                  <a:cubicBezTo>
                    <a:pt x="624" y="622"/>
                    <a:pt x="632" y="619"/>
                    <a:pt x="638" y="613"/>
                  </a:cubicBezTo>
                  <a:cubicBezTo>
                    <a:pt x="678" y="573"/>
                    <a:pt x="575" y="408"/>
                    <a:pt x="410" y="237"/>
                  </a:cubicBezTo>
                  <a:cubicBezTo>
                    <a:pt x="269" y="96"/>
                    <a:pt x="128" y="1"/>
                    <a:pt x="65"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5" name="Google Shape;1885;p40"/>
            <p:cNvSpPr/>
            <p:nvPr/>
          </p:nvSpPr>
          <p:spPr>
            <a:xfrm>
              <a:off x="-885759" y="1972896"/>
              <a:ext cx="34014" cy="30885"/>
            </a:xfrm>
            <a:custGeom>
              <a:avLst/>
              <a:gdLst/>
              <a:ahLst/>
              <a:cxnLst/>
              <a:rect l="l" t="t" r="r" b="b"/>
              <a:pathLst>
                <a:path w="685" h="622" extrusionOk="0">
                  <a:moveTo>
                    <a:pt x="66" y="1"/>
                  </a:moveTo>
                  <a:cubicBezTo>
                    <a:pt x="55" y="1"/>
                    <a:pt x="46" y="4"/>
                    <a:pt x="41" y="10"/>
                  </a:cubicBezTo>
                  <a:cubicBezTo>
                    <a:pt x="1" y="49"/>
                    <a:pt x="103" y="220"/>
                    <a:pt x="268" y="385"/>
                  </a:cubicBezTo>
                  <a:cubicBezTo>
                    <a:pt x="414" y="526"/>
                    <a:pt x="556" y="622"/>
                    <a:pt x="619" y="622"/>
                  </a:cubicBezTo>
                  <a:cubicBezTo>
                    <a:pt x="630" y="622"/>
                    <a:pt x="638" y="619"/>
                    <a:pt x="644" y="613"/>
                  </a:cubicBezTo>
                  <a:cubicBezTo>
                    <a:pt x="684" y="573"/>
                    <a:pt x="582" y="408"/>
                    <a:pt x="417" y="237"/>
                  </a:cubicBezTo>
                  <a:cubicBezTo>
                    <a:pt x="271" y="96"/>
                    <a:pt x="129" y="1"/>
                    <a:pt x="66"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6" name="Google Shape;1886;p40"/>
            <p:cNvSpPr/>
            <p:nvPr/>
          </p:nvSpPr>
          <p:spPr>
            <a:xfrm>
              <a:off x="-790174" y="1939975"/>
              <a:ext cx="24679" cy="16585"/>
            </a:xfrm>
            <a:custGeom>
              <a:avLst/>
              <a:gdLst/>
              <a:ahLst/>
              <a:cxnLst/>
              <a:rect l="l" t="t" r="r" b="b"/>
              <a:pathLst>
                <a:path w="497" h="334" extrusionOk="0">
                  <a:moveTo>
                    <a:pt x="217" y="0"/>
                  </a:moveTo>
                  <a:cubicBezTo>
                    <a:pt x="80" y="149"/>
                    <a:pt x="1" y="291"/>
                    <a:pt x="35" y="325"/>
                  </a:cubicBezTo>
                  <a:cubicBezTo>
                    <a:pt x="41" y="331"/>
                    <a:pt x="49" y="334"/>
                    <a:pt x="60" y="334"/>
                  </a:cubicBezTo>
                  <a:cubicBezTo>
                    <a:pt x="123" y="334"/>
                    <a:pt x="264" y="238"/>
                    <a:pt x="405" y="97"/>
                  </a:cubicBezTo>
                  <a:cubicBezTo>
                    <a:pt x="439" y="63"/>
                    <a:pt x="468" y="35"/>
                    <a:pt x="49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7" name="Google Shape;1887;p40"/>
            <p:cNvSpPr/>
            <p:nvPr/>
          </p:nvSpPr>
          <p:spPr>
            <a:xfrm>
              <a:off x="-790422" y="2109793"/>
              <a:ext cx="33666" cy="30587"/>
            </a:xfrm>
            <a:custGeom>
              <a:avLst/>
              <a:gdLst/>
              <a:ahLst/>
              <a:cxnLst/>
              <a:rect l="l" t="t" r="r" b="b"/>
              <a:pathLst>
                <a:path w="678" h="616" extrusionOk="0">
                  <a:moveTo>
                    <a:pt x="613" y="0"/>
                  </a:moveTo>
                  <a:cubicBezTo>
                    <a:pt x="550" y="0"/>
                    <a:pt x="409" y="96"/>
                    <a:pt x="268" y="237"/>
                  </a:cubicBezTo>
                  <a:cubicBezTo>
                    <a:pt x="103" y="402"/>
                    <a:pt x="0" y="567"/>
                    <a:pt x="40" y="607"/>
                  </a:cubicBezTo>
                  <a:cubicBezTo>
                    <a:pt x="46" y="613"/>
                    <a:pt x="54" y="616"/>
                    <a:pt x="65" y="616"/>
                  </a:cubicBezTo>
                  <a:cubicBezTo>
                    <a:pt x="128" y="616"/>
                    <a:pt x="269" y="520"/>
                    <a:pt x="410" y="379"/>
                  </a:cubicBezTo>
                  <a:cubicBezTo>
                    <a:pt x="575" y="214"/>
                    <a:pt x="678" y="49"/>
                    <a:pt x="638" y="9"/>
                  </a:cubicBezTo>
                  <a:cubicBezTo>
                    <a:pt x="632" y="3"/>
                    <a:pt x="624" y="0"/>
                    <a:pt x="613"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8" name="Google Shape;1888;p40"/>
            <p:cNvSpPr/>
            <p:nvPr/>
          </p:nvSpPr>
          <p:spPr>
            <a:xfrm>
              <a:off x="-1018388" y="1939975"/>
              <a:ext cx="24927" cy="16585"/>
            </a:xfrm>
            <a:custGeom>
              <a:avLst/>
              <a:gdLst/>
              <a:ahLst/>
              <a:cxnLst/>
              <a:rect l="l" t="t" r="r" b="b"/>
              <a:pathLst>
                <a:path w="502" h="334" extrusionOk="0">
                  <a:moveTo>
                    <a:pt x="1" y="0"/>
                  </a:moveTo>
                  <a:cubicBezTo>
                    <a:pt x="23" y="35"/>
                    <a:pt x="58" y="63"/>
                    <a:pt x="86" y="97"/>
                  </a:cubicBezTo>
                  <a:cubicBezTo>
                    <a:pt x="227" y="238"/>
                    <a:pt x="372" y="334"/>
                    <a:pt x="437" y="334"/>
                  </a:cubicBezTo>
                  <a:cubicBezTo>
                    <a:pt x="448" y="334"/>
                    <a:pt x="456" y="331"/>
                    <a:pt x="462" y="325"/>
                  </a:cubicBezTo>
                  <a:cubicBezTo>
                    <a:pt x="502" y="285"/>
                    <a:pt x="416" y="149"/>
                    <a:pt x="280"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9" name="Google Shape;1889;p40"/>
            <p:cNvSpPr/>
            <p:nvPr/>
          </p:nvSpPr>
          <p:spPr>
            <a:xfrm>
              <a:off x="-828060" y="1939975"/>
              <a:ext cx="24927" cy="16585"/>
            </a:xfrm>
            <a:custGeom>
              <a:avLst/>
              <a:gdLst/>
              <a:ahLst/>
              <a:cxnLst/>
              <a:rect l="l" t="t" r="r" b="b"/>
              <a:pathLst>
                <a:path w="502" h="334" extrusionOk="0">
                  <a:moveTo>
                    <a:pt x="1" y="0"/>
                  </a:moveTo>
                  <a:cubicBezTo>
                    <a:pt x="29" y="35"/>
                    <a:pt x="58" y="63"/>
                    <a:pt x="92" y="97"/>
                  </a:cubicBezTo>
                  <a:cubicBezTo>
                    <a:pt x="233" y="238"/>
                    <a:pt x="374" y="334"/>
                    <a:pt x="437" y="334"/>
                  </a:cubicBezTo>
                  <a:cubicBezTo>
                    <a:pt x="448" y="334"/>
                    <a:pt x="456" y="331"/>
                    <a:pt x="462" y="325"/>
                  </a:cubicBezTo>
                  <a:cubicBezTo>
                    <a:pt x="502" y="285"/>
                    <a:pt x="416" y="149"/>
                    <a:pt x="280"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0" name="Google Shape;1890;p40"/>
            <p:cNvSpPr/>
            <p:nvPr/>
          </p:nvSpPr>
          <p:spPr>
            <a:xfrm>
              <a:off x="-804871" y="2096089"/>
              <a:ext cx="14748" cy="12612"/>
            </a:xfrm>
            <a:custGeom>
              <a:avLst/>
              <a:gdLst/>
              <a:ahLst/>
              <a:cxnLst/>
              <a:rect l="l" t="t" r="r" b="b"/>
              <a:pathLst>
                <a:path w="297" h="254" extrusionOk="0">
                  <a:moveTo>
                    <a:pt x="171" y="0"/>
                  </a:moveTo>
                  <a:cubicBezTo>
                    <a:pt x="58" y="0"/>
                    <a:pt x="1" y="137"/>
                    <a:pt x="80" y="217"/>
                  </a:cubicBezTo>
                  <a:cubicBezTo>
                    <a:pt x="108" y="242"/>
                    <a:pt x="140" y="254"/>
                    <a:pt x="171" y="254"/>
                  </a:cubicBezTo>
                  <a:cubicBezTo>
                    <a:pt x="236" y="254"/>
                    <a:pt x="297" y="203"/>
                    <a:pt x="297" y="126"/>
                  </a:cubicBezTo>
                  <a:cubicBezTo>
                    <a:pt x="297" y="57"/>
                    <a:pt x="240" y="0"/>
                    <a:pt x="171"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1" name="Google Shape;1891;p40"/>
            <p:cNvSpPr/>
            <p:nvPr/>
          </p:nvSpPr>
          <p:spPr>
            <a:xfrm>
              <a:off x="-804871" y="2005022"/>
              <a:ext cx="14748" cy="12612"/>
            </a:xfrm>
            <a:custGeom>
              <a:avLst/>
              <a:gdLst/>
              <a:ahLst/>
              <a:cxnLst/>
              <a:rect l="l" t="t" r="r" b="b"/>
              <a:pathLst>
                <a:path w="297" h="254" extrusionOk="0">
                  <a:moveTo>
                    <a:pt x="171" y="0"/>
                  </a:moveTo>
                  <a:cubicBezTo>
                    <a:pt x="58" y="0"/>
                    <a:pt x="1" y="137"/>
                    <a:pt x="80" y="217"/>
                  </a:cubicBezTo>
                  <a:cubicBezTo>
                    <a:pt x="106" y="242"/>
                    <a:pt x="138" y="254"/>
                    <a:pt x="169" y="254"/>
                  </a:cubicBezTo>
                  <a:cubicBezTo>
                    <a:pt x="234" y="254"/>
                    <a:pt x="297" y="203"/>
                    <a:pt x="297" y="126"/>
                  </a:cubicBezTo>
                  <a:cubicBezTo>
                    <a:pt x="297" y="57"/>
                    <a:pt x="240" y="0"/>
                    <a:pt x="171"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2" name="Google Shape;1892;p40"/>
            <p:cNvSpPr/>
            <p:nvPr/>
          </p:nvSpPr>
          <p:spPr>
            <a:xfrm>
              <a:off x="-836800" y="2064806"/>
              <a:ext cx="33666" cy="30885"/>
            </a:xfrm>
            <a:custGeom>
              <a:avLst/>
              <a:gdLst/>
              <a:ahLst/>
              <a:cxnLst/>
              <a:rect l="l" t="t" r="r" b="b"/>
              <a:pathLst>
                <a:path w="678" h="622" extrusionOk="0">
                  <a:moveTo>
                    <a:pt x="613" y="1"/>
                  </a:moveTo>
                  <a:cubicBezTo>
                    <a:pt x="550" y="1"/>
                    <a:pt x="409" y="96"/>
                    <a:pt x="268" y="237"/>
                  </a:cubicBezTo>
                  <a:cubicBezTo>
                    <a:pt x="103" y="402"/>
                    <a:pt x="0" y="573"/>
                    <a:pt x="40" y="613"/>
                  </a:cubicBezTo>
                  <a:cubicBezTo>
                    <a:pt x="46" y="619"/>
                    <a:pt x="54" y="622"/>
                    <a:pt x="65" y="622"/>
                  </a:cubicBezTo>
                  <a:cubicBezTo>
                    <a:pt x="128" y="622"/>
                    <a:pt x="269" y="526"/>
                    <a:pt x="410" y="385"/>
                  </a:cubicBezTo>
                  <a:cubicBezTo>
                    <a:pt x="575" y="220"/>
                    <a:pt x="678" y="49"/>
                    <a:pt x="638" y="9"/>
                  </a:cubicBezTo>
                  <a:cubicBezTo>
                    <a:pt x="632" y="4"/>
                    <a:pt x="624" y="1"/>
                    <a:pt x="613"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3" name="Google Shape;1893;p40"/>
            <p:cNvSpPr/>
            <p:nvPr/>
          </p:nvSpPr>
          <p:spPr>
            <a:xfrm>
              <a:off x="-943160" y="2152894"/>
              <a:ext cx="12513" cy="12513"/>
            </a:xfrm>
            <a:custGeom>
              <a:avLst/>
              <a:gdLst/>
              <a:ahLst/>
              <a:cxnLst/>
              <a:rect l="l" t="t" r="r" b="b"/>
              <a:pathLst>
                <a:path w="252" h="252" extrusionOk="0">
                  <a:moveTo>
                    <a:pt x="126" y="1"/>
                  </a:moveTo>
                  <a:cubicBezTo>
                    <a:pt x="58" y="1"/>
                    <a:pt x="1" y="58"/>
                    <a:pt x="1" y="126"/>
                  </a:cubicBezTo>
                  <a:cubicBezTo>
                    <a:pt x="1" y="195"/>
                    <a:pt x="58" y="252"/>
                    <a:pt x="126" y="252"/>
                  </a:cubicBezTo>
                  <a:cubicBezTo>
                    <a:pt x="194" y="252"/>
                    <a:pt x="251" y="195"/>
                    <a:pt x="251" y="126"/>
                  </a:cubicBezTo>
                  <a:cubicBezTo>
                    <a:pt x="251" y="58"/>
                    <a:pt x="194" y="1"/>
                    <a:pt x="126"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4" name="Google Shape;1894;p40"/>
            <p:cNvSpPr/>
            <p:nvPr/>
          </p:nvSpPr>
          <p:spPr>
            <a:xfrm>
              <a:off x="-885461" y="1939975"/>
              <a:ext cx="24629" cy="16585"/>
            </a:xfrm>
            <a:custGeom>
              <a:avLst/>
              <a:gdLst/>
              <a:ahLst/>
              <a:cxnLst/>
              <a:rect l="l" t="t" r="r" b="b"/>
              <a:pathLst>
                <a:path w="496" h="334" extrusionOk="0">
                  <a:moveTo>
                    <a:pt x="217" y="0"/>
                  </a:moveTo>
                  <a:cubicBezTo>
                    <a:pt x="80" y="149"/>
                    <a:pt x="0" y="291"/>
                    <a:pt x="35" y="325"/>
                  </a:cubicBezTo>
                  <a:cubicBezTo>
                    <a:pt x="40" y="331"/>
                    <a:pt x="49" y="334"/>
                    <a:pt x="60" y="334"/>
                  </a:cubicBezTo>
                  <a:cubicBezTo>
                    <a:pt x="123" y="334"/>
                    <a:pt x="264" y="238"/>
                    <a:pt x="405" y="97"/>
                  </a:cubicBezTo>
                  <a:cubicBezTo>
                    <a:pt x="439" y="63"/>
                    <a:pt x="467" y="35"/>
                    <a:pt x="49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5" name="Google Shape;1895;p40"/>
            <p:cNvSpPr/>
            <p:nvPr/>
          </p:nvSpPr>
          <p:spPr>
            <a:xfrm>
              <a:off x="-981047" y="2109793"/>
              <a:ext cx="33716" cy="30587"/>
            </a:xfrm>
            <a:custGeom>
              <a:avLst/>
              <a:gdLst/>
              <a:ahLst/>
              <a:cxnLst/>
              <a:rect l="l" t="t" r="r" b="b"/>
              <a:pathLst>
                <a:path w="679" h="616" extrusionOk="0">
                  <a:moveTo>
                    <a:pt x="614" y="0"/>
                  </a:moveTo>
                  <a:cubicBezTo>
                    <a:pt x="552" y="0"/>
                    <a:pt x="414" y="96"/>
                    <a:pt x="268" y="237"/>
                  </a:cubicBezTo>
                  <a:cubicBezTo>
                    <a:pt x="103" y="402"/>
                    <a:pt x="0" y="567"/>
                    <a:pt x="40" y="607"/>
                  </a:cubicBezTo>
                  <a:cubicBezTo>
                    <a:pt x="46" y="613"/>
                    <a:pt x="55" y="616"/>
                    <a:pt x="65" y="616"/>
                  </a:cubicBezTo>
                  <a:cubicBezTo>
                    <a:pt x="128" y="616"/>
                    <a:pt x="269" y="520"/>
                    <a:pt x="411" y="379"/>
                  </a:cubicBezTo>
                  <a:cubicBezTo>
                    <a:pt x="576" y="214"/>
                    <a:pt x="678" y="49"/>
                    <a:pt x="638" y="9"/>
                  </a:cubicBezTo>
                  <a:cubicBezTo>
                    <a:pt x="633" y="3"/>
                    <a:pt x="624" y="0"/>
                    <a:pt x="614"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6" name="Google Shape;1896;p40"/>
            <p:cNvSpPr/>
            <p:nvPr/>
          </p:nvSpPr>
          <p:spPr>
            <a:xfrm>
              <a:off x="-945395" y="1954971"/>
              <a:ext cx="14748" cy="12662"/>
            </a:xfrm>
            <a:custGeom>
              <a:avLst/>
              <a:gdLst/>
              <a:ahLst/>
              <a:cxnLst/>
              <a:rect l="l" t="t" r="r" b="b"/>
              <a:pathLst>
                <a:path w="297" h="255" extrusionOk="0">
                  <a:moveTo>
                    <a:pt x="171" y="0"/>
                  </a:moveTo>
                  <a:cubicBezTo>
                    <a:pt x="57" y="0"/>
                    <a:pt x="0" y="137"/>
                    <a:pt x="80" y="217"/>
                  </a:cubicBezTo>
                  <a:cubicBezTo>
                    <a:pt x="106" y="243"/>
                    <a:pt x="138" y="254"/>
                    <a:pt x="169" y="254"/>
                  </a:cubicBezTo>
                  <a:cubicBezTo>
                    <a:pt x="234" y="254"/>
                    <a:pt x="296" y="204"/>
                    <a:pt x="296" y="131"/>
                  </a:cubicBezTo>
                  <a:cubicBezTo>
                    <a:pt x="296" y="57"/>
                    <a:pt x="239" y="0"/>
                    <a:pt x="171"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7" name="Google Shape;1897;p40"/>
            <p:cNvSpPr/>
            <p:nvPr/>
          </p:nvSpPr>
          <p:spPr>
            <a:xfrm>
              <a:off x="-981047" y="2064806"/>
              <a:ext cx="33964" cy="30885"/>
            </a:xfrm>
            <a:custGeom>
              <a:avLst/>
              <a:gdLst/>
              <a:ahLst/>
              <a:cxnLst/>
              <a:rect l="l" t="t" r="r" b="b"/>
              <a:pathLst>
                <a:path w="684" h="622" extrusionOk="0">
                  <a:moveTo>
                    <a:pt x="66" y="1"/>
                  </a:moveTo>
                  <a:cubicBezTo>
                    <a:pt x="55" y="1"/>
                    <a:pt x="46" y="4"/>
                    <a:pt x="40" y="9"/>
                  </a:cubicBezTo>
                  <a:cubicBezTo>
                    <a:pt x="0" y="49"/>
                    <a:pt x="103" y="220"/>
                    <a:pt x="274" y="385"/>
                  </a:cubicBezTo>
                  <a:cubicBezTo>
                    <a:pt x="415" y="526"/>
                    <a:pt x="556" y="622"/>
                    <a:pt x="619" y="622"/>
                  </a:cubicBezTo>
                  <a:cubicBezTo>
                    <a:pt x="630" y="622"/>
                    <a:pt x="638" y="619"/>
                    <a:pt x="644" y="613"/>
                  </a:cubicBezTo>
                  <a:cubicBezTo>
                    <a:pt x="684" y="573"/>
                    <a:pt x="581" y="408"/>
                    <a:pt x="416" y="237"/>
                  </a:cubicBezTo>
                  <a:cubicBezTo>
                    <a:pt x="275" y="96"/>
                    <a:pt x="130" y="1"/>
                    <a:pt x="66"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8" name="Google Shape;1898;p40"/>
            <p:cNvSpPr/>
            <p:nvPr/>
          </p:nvSpPr>
          <p:spPr>
            <a:xfrm>
              <a:off x="-992915" y="2005022"/>
              <a:ext cx="12463" cy="12463"/>
            </a:xfrm>
            <a:custGeom>
              <a:avLst/>
              <a:gdLst/>
              <a:ahLst/>
              <a:cxnLst/>
              <a:rect l="l" t="t" r="r" b="b"/>
              <a:pathLst>
                <a:path w="251" h="251" extrusionOk="0">
                  <a:moveTo>
                    <a:pt x="126" y="0"/>
                  </a:moveTo>
                  <a:cubicBezTo>
                    <a:pt x="57" y="0"/>
                    <a:pt x="0" y="57"/>
                    <a:pt x="0" y="126"/>
                  </a:cubicBezTo>
                  <a:cubicBezTo>
                    <a:pt x="0" y="194"/>
                    <a:pt x="57" y="251"/>
                    <a:pt x="126" y="251"/>
                  </a:cubicBezTo>
                  <a:cubicBezTo>
                    <a:pt x="194" y="251"/>
                    <a:pt x="251" y="194"/>
                    <a:pt x="251" y="126"/>
                  </a:cubicBezTo>
                  <a:cubicBezTo>
                    <a:pt x="251" y="57"/>
                    <a:pt x="194" y="0"/>
                    <a:pt x="12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9" name="Google Shape;1899;p40"/>
            <p:cNvSpPr/>
            <p:nvPr/>
          </p:nvSpPr>
          <p:spPr>
            <a:xfrm>
              <a:off x="-981047" y="1972896"/>
              <a:ext cx="33964" cy="30885"/>
            </a:xfrm>
            <a:custGeom>
              <a:avLst/>
              <a:gdLst/>
              <a:ahLst/>
              <a:cxnLst/>
              <a:rect l="l" t="t" r="r" b="b"/>
              <a:pathLst>
                <a:path w="684" h="622" extrusionOk="0">
                  <a:moveTo>
                    <a:pt x="66" y="1"/>
                  </a:moveTo>
                  <a:cubicBezTo>
                    <a:pt x="55" y="1"/>
                    <a:pt x="46" y="4"/>
                    <a:pt x="40" y="10"/>
                  </a:cubicBezTo>
                  <a:cubicBezTo>
                    <a:pt x="0" y="49"/>
                    <a:pt x="103" y="220"/>
                    <a:pt x="274" y="385"/>
                  </a:cubicBezTo>
                  <a:cubicBezTo>
                    <a:pt x="415" y="526"/>
                    <a:pt x="556" y="622"/>
                    <a:pt x="619" y="622"/>
                  </a:cubicBezTo>
                  <a:cubicBezTo>
                    <a:pt x="630" y="622"/>
                    <a:pt x="638" y="619"/>
                    <a:pt x="644" y="613"/>
                  </a:cubicBezTo>
                  <a:cubicBezTo>
                    <a:pt x="684" y="573"/>
                    <a:pt x="581" y="408"/>
                    <a:pt x="416" y="237"/>
                  </a:cubicBezTo>
                  <a:cubicBezTo>
                    <a:pt x="275" y="96"/>
                    <a:pt x="130" y="1"/>
                    <a:pt x="66"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0" name="Google Shape;1900;p40"/>
            <p:cNvSpPr/>
            <p:nvPr/>
          </p:nvSpPr>
          <p:spPr>
            <a:xfrm>
              <a:off x="-992915" y="2096089"/>
              <a:ext cx="12463" cy="12463"/>
            </a:xfrm>
            <a:custGeom>
              <a:avLst/>
              <a:gdLst/>
              <a:ahLst/>
              <a:cxnLst/>
              <a:rect l="l" t="t" r="r" b="b"/>
              <a:pathLst>
                <a:path w="251" h="251" extrusionOk="0">
                  <a:moveTo>
                    <a:pt x="126" y="0"/>
                  </a:moveTo>
                  <a:cubicBezTo>
                    <a:pt x="57" y="0"/>
                    <a:pt x="0" y="57"/>
                    <a:pt x="0" y="126"/>
                  </a:cubicBezTo>
                  <a:cubicBezTo>
                    <a:pt x="0" y="194"/>
                    <a:pt x="57" y="251"/>
                    <a:pt x="126" y="251"/>
                  </a:cubicBezTo>
                  <a:cubicBezTo>
                    <a:pt x="194" y="251"/>
                    <a:pt x="251" y="194"/>
                    <a:pt x="251" y="126"/>
                  </a:cubicBezTo>
                  <a:cubicBezTo>
                    <a:pt x="251" y="57"/>
                    <a:pt x="194" y="0"/>
                    <a:pt x="12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1" name="Google Shape;1901;p40"/>
            <p:cNvSpPr/>
            <p:nvPr/>
          </p:nvSpPr>
          <p:spPr>
            <a:xfrm>
              <a:off x="-980749" y="1939975"/>
              <a:ext cx="24629" cy="16585"/>
            </a:xfrm>
            <a:custGeom>
              <a:avLst/>
              <a:gdLst/>
              <a:ahLst/>
              <a:cxnLst/>
              <a:rect l="l" t="t" r="r" b="b"/>
              <a:pathLst>
                <a:path w="496" h="334" extrusionOk="0">
                  <a:moveTo>
                    <a:pt x="222" y="0"/>
                  </a:moveTo>
                  <a:cubicBezTo>
                    <a:pt x="80" y="149"/>
                    <a:pt x="0" y="291"/>
                    <a:pt x="34" y="325"/>
                  </a:cubicBezTo>
                  <a:cubicBezTo>
                    <a:pt x="40" y="331"/>
                    <a:pt x="49" y="334"/>
                    <a:pt x="60" y="334"/>
                  </a:cubicBezTo>
                  <a:cubicBezTo>
                    <a:pt x="124" y="334"/>
                    <a:pt x="269" y="238"/>
                    <a:pt x="410" y="97"/>
                  </a:cubicBezTo>
                  <a:cubicBezTo>
                    <a:pt x="439" y="63"/>
                    <a:pt x="467" y="35"/>
                    <a:pt x="49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2" name="Google Shape;1902;p40"/>
            <p:cNvSpPr/>
            <p:nvPr/>
          </p:nvSpPr>
          <p:spPr>
            <a:xfrm>
              <a:off x="-980749" y="2017883"/>
              <a:ext cx="33666" cy="30587"/>
            </a:xfrm>
            <a:custGeom>
              <a:avLst/>
              <a:gdLst/>
              <a:ahLst/>
              <a:cxnLst/>
              <a:rect l="l" t="t" r="r" b="b"/>
              <a:pathLst>
                <a:path w="678" h="616" extrusionOk="0">
                  <a:moveTo>
                    <a:pt x="613" y="0"/>
                  </a:moveTo>
                  <a:cubicBezTo>
                    <a:pt x="550" y="0"/>
                    <a:pt x="409" y="96"/>
                    <a:pt x="268" y="237"/>
                  </a:cubicBezTo>
                  <a:cubicBezTo>
                    <a:pt x="97" y="402"/>
                    <a:pt x="0" y="567"/>
                    <a:pt x="34" y="607"/>
                  </a:cubicBezTo>
                  <a:cubicBezTo>
                    <a:pt x="40" y="613"/>
                    <a:pt x="49" y="616"/>
                    <a:pt x="60" y="616"/>
                  </a:cubicBezTo>
                  <a:cubicBezTo>
                    <a:pt x="124" y="616"/>
                    <a:pt x="269" y="520"/>
                    <a:pt x="410" y="379"/>
                  </a:cubicBezTo>
                  <a:cubicBezTo>
                    <a:pt x="575" y="214"/>
                    <a:pt x="678" y="49"/>
                    <a:pt x="638" y="9"/>
                  </a:cubicBezTo>
                  <a:cubicBezTo>
                    <a:pt x="632" y="3"/>
                    <a:pt x="624" y="0"/>
                    <a:pt x="613"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3" name="Google Shape;1903;p40"/>
            <p:cNvSpPr/>
            <p:nvPr/>
          </p:nvSpPr>
          <p:spPr>
            <a:xfrm>
              <a:off x="-932137" y="2064806"/>
              <a:ext cx="33716" cy="30885"/>
            </a:xfrm>
            <a:custGeom>
              <a:avLst/>
              <a:gdLst/>
              <a:ahLst/>
              <a:cxnLst/>
              <a:rect l="l" t="t" r="r" b="b"/>
              <a:pathLst>
                <a:path w="679" h="622" extrusionOk="0">
                  <a:moveTo>
                    <a:pt x="614" y="1"/>
                  </a:moveTo>
                  <a:cubicBezTo>
                    <a:pt x="551" y="1"/>
                    <a:pt x="409" y="96"/>
                    <a:pt x="268" y="237"/>
                  </a:cubicBezTo>
                  <a:cubicBezTo>
                    <a:pt x="103" y="402"/>
                    <a:pt x="1" y="573"/>
                    <a:pt x="41" y="613"/>
                  </a:cubicBezTo>
                  <a:cubicBezTo>
                    <a:pt x="46" y="619"/>
                    <a:pt x="55" y="622"/>
                    <a:pt x="66" y="622"/>
                  </a:cubicBezTo>
                  <a:cubicBezTo>
                    <a:pt x="129" y="622"/>
                    <a:pt x="270" y="526"/>
                    <a:pt x="411" y="385"/>
                  </a:cubicBezTo>
                  <a:cubicBezTo>
                    <a:pt x="576" y="220"/>
                    <a:pt x="678" y="49"/>
                    <a:pt x="639" y="9"/>
                  </a:cubicBezTo>
                  <a:cubicBezTo>
                    <a:pt x="633" y="4"/>
                    <a:pt x="624" y="1"/>
                    <a:pt x="614"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4" name="Google Shape;1904;p40"/>
            <p:cNvSpPr/>
            <p:nvPr/>
          </p:nvSpPr>
          <p:spPr>
            <a:xfrm>
              <a:off x="-923100" y="1939975"/>
              <a:ext cx="24679" cy="16585"/>
            </a:xfrm>
            <a:custGeom>
              <a:avLst/>
              <a:gdLst/>
              <a:ahLst/>
              <a:cxnLst/>
              <a:rect l="l" t="t" r="r" b="b"/>
              <a:pathLst>
                <a:path w="497" h="334" extrusionOk="0">
                  <a:moveTo>
                    <a:pt x="1" y="0"/>
                  </a:moveTo>
                  <a:cubicBezTo>
                    <a:pt x="29" y="35"/>
                    <a:pt x="52" y="63"/>
                    <a:pt x="86" y="97"/>
                  </a:cubicBezTo>
                  <a:cubicBezTo>
                    <a:pt x="227" y="238"/>
                    <a:pt x="369" y="334"/>
                    <a:pt x="432" y="334"/>
                  </a:cubicBezTo>
                  <a:cubicBezTo>
                    <a:pt x="442" y="334"/>
                    <a:pt x="451" y="331"/>
                    <a:pt x="457" y="325"/>
                  </a:cubicBezTo>
                  <a:cubicBezTo>
                    <a:pt x="496" y="285"/>
                    <a:pt x="411" y="149"/>
                    <a:pt x="274"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5" name="Google Shape;1905;p40"/>
            <p:cNvSpPr/>
            <p:nvPr/>
          </p:nvSpPr>
          <p:spPr>
            <a:xfrm>
              <a:off x="-899911" y="2096089"/>
              <a:ext cx="14797" cy="12612"/>
            </a:xfrm>
            <a:custGeom>
              <a:avLst/>
              <a:gdLst/>
              <a:ahLst/>
              <a:cxnLst/>
              <a:rect l="l" t="t" r="r" b="b"/>
              <a:pathLst>
                <a:path w="298" h="254" extrusionOk="0">
                  <a:moveTo>
                    <a:pt x="172" y="0"/>
                  </a:moveTo>
                  <a:cubicBezTo>
                    <a:pt x="58" y="0"/>
                    <a:pt x="1" y="137"/>
                    <a:pt x="81" y="217"/>
                  </a:cubicBezTo>
                  <a:cubicBezTo>
                    <a:pt x="106" y="242"/>
                    <a:pt x="138" y="254"/>
                    <a:pt x="169" y="254"/>
                  </a:cubicBezTo>
                  <a:cubicBezTo>
                    <a:pt x="234" y="254"/>
                    <a:pt x="297" y="203"/>
                    <a:pt x="297" y="126"/>
                  </a:cubicBezTo>
                  <a:cubicBezTo>
                    <a:pt x="297" y="57"/>
                    <a:pt x="240" y="0"/>
                    <a:pt x="172"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6" name="Google Shape;1906;p40"/>
            <p:cNvSpPr/>
            <p:nvPr/>
          </p:nvSpPr>
          <p:spPr>
            <a:xfrm>
              <a:off x="-899911" y="2005022"/>
              <a:ext cx="14797" cy="12612"/>
            </a:xfrm>
            <a:custGeom>
              <a:avLst/>
              <a:gdLst/>
              <a:ahLst/>
              <a:cxnLst/>
              <a:rect l="l" t="t" r="r" b="b"/>
              <a:pathLst>
                <a:path w="298" h="254" extrusionOk="0">
                  <a:moveTo>
                    <a:pt x="172" y="0"/>
                  </a:moveTo>
                  <a:cubicBezTo>
                    <a:pt x="58" y="0"/>
                    <a:pt x="1" y="137"/>
                    <a:pt x="81" y="217"/>
                  </a:cubicBezTo>
                  <a:cubicBezTo>
                    <a:pt x="106" y="242"/>
                    <a:pt x="138" y="254"/>
                    <a:pt x="169" y="254"/>
                  </a:cubicBezTo>
                  <a:cubicBezTo>
                    <a:pt x="234" y="254"/>
                    <a:pt x="297" y="203"/>
                    <a:pt x="297" y="126"/>
                  </a:cubicBezTo>
                  <a:cubicBezTo>
                    <a:pt x="297" y="57"/>
                    <a:pt x="240" y="0"/>
                    <a:pt x="172"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7" name="Google Shape;1907;p40"/>
            <p:cNvSpPr/>
            <p:nvPr/>
          </p:nvSpPr>
          <p:spPr>
            <a:xfrm>
              <a:off x="-932137" y="2017883"/>
              <a:ext cx="33716" cy="30587"/>
            </a:xfrm>
            <a:custGeom>
              <a:avLst/>
              <a:gdLst/>
              <a:ahLst/>
              <a:cxnLst/>
              <a:rect l="l" t="t" r="r" b="b"/>
              <a:pathLst>
                <a:path w="679" h="616" extrusionOk="0">
                  <a:moveTo>
                    <a:pt x="66" y="0"/>
                  </a:moveTo>
                  <a:cubicBezTo>
                    <a:pt x="55" y="0"/>
                    <a:pt x="46" y="3"/>
                    <a:pt x="41" y="9"/>
                  </a:cubicBezTo>
                  <a:cubicBezTo>
                    <a:pt x="1" y="49"/>
                    <a:pt x="103" y="214"/>
                    <a:pt x="268" y="379"/>
                  </a:cubicBezTo>
                  <a:cubicBezTo>
                    <a:pt x="409" y="520"/>
                    <a:pt x="551" y="616"/>
                    <a:pt x="614" y="616"/>
                  </a:cubicBezTo>
                  <a:cubicBezTo>
                    <a:pt x="624" y="616"/>
                    <a:pt x="633" y="613"/>
                    <a:pt x="639" y="607"/>
                  </a:cubicBezTo>
                  <a:cubicBezTo>
                    <a:pt x="678" y="567"/>
                    <a:pt x="576" y="402"/>
                    <a:pt x="411" y="237"/>
                  </a:cubicBezTo>
                  <a:cubicBezTo>
                    <a:pt x="270" y="96"/>
                    <a:pt x="129" y="0"/>
                    <a:pt x="6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8" name="Google Shape;1908;p40"/>
            <p:cNvSpPr/>
            <p:nvPr/>
          </p:nvSpPr>
          <p:spPr>
            <a:xfrm>
              <a:off x="-932137" y="1972896"/>
              <a:ext cx="33716" cy="30885"/>
            </a:xfrm>
            <a:custGeom>
              <a:avLst/>
              <a:gdLst/>
              <a:ahLst/>
              <a:cxnLst/>
              <a:rect l="l" t="t" r="r" b="b"/>
              <a:pathLst>
                <a:path w="679" h="622" extrusionOk="0">
                  <a:moveTo>
                    <a:pt x="614" y="1"/>
                  </a:moveTo>
                  <a:cubicBezTo>
                    <a:pt x="551" y="1"/>
                    <a:pt x="409" y="96"/>
                    <a:pt x="268" y="237"/>
                  </a:cubicBezTo>
                  <a:cubicBezTo>
                    <a:pt x="103" y="408"/>
                    <a:pt x="1" y="573"/>
                    <a:pt x="41" y="613"/>
                  </a:cubicBezTo>
                  <a:cubicBezTo>
                    <a:pt x="46" y="619"/>
                    <a:pt x="55" y="622"/>
                    <a:pt x="66" y="622"/>
                  </a:cubicBezTo>
                  <a:cubicBezTo>
                    <a:pt x="129" y="622"/>
                    <a:pt x="270" y="526"/>
                    <a:pt x="411" y="385"/>
                  </a:cubicBezTo>
                  <a:cubicBezTo>
                    <a:pt x="576" y="215"/>
                    <a:pt x="678" y="49"/>
                    <a:pt x="639" y="10"/>
                  </a:cubicBezTo>
                  <a:cubicBezTo>
                    <a:pt x="633" y="4"/>
                    <a:pt x="624" y="1"/>
                    <a:pt x="614"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9" name="Google Shape;1909;p40"/>
            <p:cNvSpPr/>
            <p:nvPr/>
          </p:nvSpPr>
          <p:spPr>
            <a:xfrm>
              <a:off x="-932137" y="2109793"/>
              <a:ext cx="33716" cy="30587"/>
            </a:xfrm>
            <a:custGeom>
              <a:avLst/>
              <a:gdLst/>
              <a:ahLst/>
              <a:cxnLst/>
              <a:rect l="l" t="t" r="r" b="b"/>
              <a:pathLst>
                <a:path w="679" h="616" extrusionOk="0">
                  <a:moveTo>
                    <a:pt x="66" y="0"/>
                  </a:moveTo>
                  <a:cubicBezTo>
                    <a:pt x="55" y="0"/>
                    <a:pt x="46" y="3"/>
                    <a:pt x="41" y="9"/>
                  </a:cubicBezTo>
                  <a:cubicBezTo>
                    <a:pt x="1" y="49"/>
                    <a:pt x="103" y="214"/>
                    <a:pt x="268" y="379"/>
                  </a:cubicBezTo>
                  <a:cubicBezTo>
                    <a:pt x="409" y="520"/>
                    <a:pt x="551" y="616"/>
                    <a:pt x="614" y="616"/>
                  </a:cubicBezTo>
                  <a:cubicBezTo>
                    <a:pt x="624" y="616"/>
                    <a:pt x="633" y="613"/>
                    <a:pt x="639" y="607"/>
                  </a:cubicBezTo>
                  <a:cubicBezTo>
                    <a:pt x="678" y="567"/>
                    <a:pt x="576" y="402"/>
                    <a:pt x="411" y="237"/>
                  </a:cubicBezTo>
                  <a:cubicBezTo>
                    <a:pt x="270" y="96"/>
                    <a:pt x="129" y="0"/>
                    <a:pt x="6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0" name="Google Shape;1910;p40"/>
            <p:cNvSpPr/>
            <p:nvPr/>
          </p:nvSpPr>
          <p:spPr>
            <a:xfrm>
              <a:off x="-945395" y="2053932"/>
              <a:ext cx="14748" cy="12662"/>
            </a:xfrm>
            <a:custGeom>
              <a:avLst/>
              <a:gdLst/>
              <a:ahLst/>
              <a:cxnLst/>
              <a:rect l="l" t="t" r="r" b="b"/>
              <a:pathLst>
                <a:path w="297" h="255" extrusionOk="0">
                  <a:moveTo>
                    <a:pt x="171" y="1"/>
                  </a:moveTo>
                  <a:cubicBezTo>
                    <a:pt x="57" y="1"/>
                    <a:pt x="0" y="137"/>
                    <a:pt x="80" y="217"/>
                  </a:cubicBezTo>
                  <a:cubicBezTo>
                    <a:pt x="107" y="243"/>
                    <a:pt x="140" y="254"/>
                    <a:pt x="171" y="254"/>
                  </a:cubicBezTo>
                  <a:cubicBezTo>
                    <a:pt x="236" y="254"/>
                    <a:pt x="296" y="203"/>
                    <a:pt x="296" y="126"/>
                  </a:cubicBezTo>
                  <a:cubicBezTo>
                    <a:pt x="296" y="58"/>
                    <a:pt x="239" y="1"/>
                    <a:pt x="171"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168" name="Google Shape;1911;p40"/>
          <p:cNvPicPr preferRelativeResize="0"/>
          <p:nvPr/>
        </p:nvPicPr>
        <p:blipFill rotWithShape="1">
          <a:blip r:embed="rId3">
            <a:alphaModFix/>
          </a:blip>
          <a:srcRect l="1996" t="6393" r="4274"/>
          <a:stretch/>
        </p:blipFill>
        <p:spPr>
          <a:xfrm>
            <a:off x="2569538" y="932060"/>
            <a:ext cx="4004925" cy="37952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15"/>
        <p:cNvGrpSpPr/>
        <p:nvPr/>
      </p:nvGrpSpPr>
      <p:grpSpPr>
        <a:xfrm>
          <a:off x="0" y="0"/>
          <a:ext cx="0" cy="0"/>
          <a:chOff x="0" y="0"/>
          <a:chExt cx="0" cy="0"/>
        </a:xfrm>
      </p:grpSpPr>
      <p:grpSp>
        <p:nvGrpSpPr>
          <p:cNvPr id="1916" name="Google Shape;1916;p41"/>
          <p:cNvGrpSpPr/>
          <p:nvPr/>
        </p:nvGrpSpPr>
        <p:grpSpPr>
          <a:xfrm>
            <a:off x="1767777" y="586752"/>
            <a:ext cx="5608438" cy="3970005"/>
            <a:chOff x="1774252" y="586752"/>
            <a:chExt cx="5608438" cy="3970005"/>
          </a:xfrm>
        </p:grpSpPr>
        <p:grpSp>
          <p:nvGrpSpPr>
            <p:cNvPr id="1917" name="Google Shape;1917;p41"/>
            <p:cNvGrpSpPr/>
            <p:nvPr/>
          </p:nvGrpSpPr>
          <p:grpSpPr>
            <a:xfrm>
              <a:off x="1774252" y="636239"/>
              <a:ext cx="5608008" cy="3920518"/>
              <a:chOff x="3000303" y="998421"/>
              <a:chExt cx="2911738" cy="2888043"/>
            </a:xfrm>
          </p:grpSpPr>
          <p:sp>
            <p:nvSpPr>
              <p:cNvPr id="1918" name="Google Shape;1918;p41"/>
              <p:cNvSpPr/>
              <p:nvPr/>
            </p:nvSpPr>
            <p:spPr>
              <a:xfrm>
                <a:off x="3376280" y="1306321"/>
                <a:ext cx="2273478" cy="2273478"/>
              </a:xfrm>
              <a:custGeom>
                <a:avLst/>
                <a:gdLst/>
                <a:ahLst/>
                <a:cxnLst/>
                <a:rect l="l" t="t" r="r" b="b"/>
                <a:pathLst>
                  <a:path w="11061" h="11061" extrusionOk="0">
                    <a:moveTo>
                      <a:pt x="0" y="0"/>
                    </a:moveTo>
                    <a:lnTo>
                      <a:pt x="0" y="11060"/>
                    </a:lnTo>
                    <a:lnTo>
                      <a:pt x="11060" y="11060"/>
                    </a:lnTo>
                    <a:lnTo>
                      <a:pt x="11060"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9" name="Google Shape;1919;p41"/>
              <p:cNvSpPr/>
              <p:nvPr/>
            </p:nvSpPr>
            <p:spPr>
              <a:xfrm>
                <a:off x="3454591" y="1384633"/>
                <a:ext cx="2116651" cy="2116651"/>
              </a:xfrm>
              <a:custGeom>
                <a:avLst/>
                <a:gdLst/>
                <a:ahLst/>
                <a:cxnLst/>
                <a:rect l="l" t="t" r="r" b="b"/>
                <a:pathLst>
                  <a:path w="10298" h="10298" extrusionOk="0">
                    <a:moveTo>
                      <a:pt x="1" y="1"/>
                    </a:moveTo>
                    <a:lnTo>
                      <a:pt x="1" y="10298"/>
                    </a:lnTo>
                    <a:lnTo>
                      <a:pt x="10298" y="10298"/>
                    </a:lnTo>
                    <a:lnTo>
                      <a:pt x="10298"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920" name="Google Shape;1920;p41"/>
              <p:cNvGrpSpPr/>
              <p:nvPr/>
            </p:nvGrpSpPr>
            <p:grpSpPr>
              <a:xfrm>
                <a:off x="3114009" y="1044051"/>
                <a:ext cx="2798032" cy="2797824"/>
                <a:chOff x="3114009" y="1044051"/>
                <a:chExt cx="2798032" cy="2797824"/>
              </a:xfrm>
            </p:grpSpPr>
            <p:sp>
              <p:nvSpPr>
                <p:cNvPr id="1921" name="Google Shape;1921;p41"/>
                <p:cNvSpPr/>
                <p:nvPr/>
              </p:nvSpPr>
              <p:spPr>
                <a:xfrm>
                  <a:off x="3114009" y="2515520"/>
                  <a:ext cx="1326555" cy="1326350"/>
                </a:xfrm>
                <a:custGeom>
                  <a:avLst/>
                  <a:gdLst/>
                  <a:ahLst/>
                  <a:cxnLst/>
                  <a:rect l="l" t="t" r="r" b="b"/>
                  <a:pathLst>
                    <a:path w="6454" h="6453" extrusionOk="0">
                      <a:moveTo>
                        <a:pt x="1" y="0"/>
                      </a:moveTo>
                      <a:lnTo>
                        <a:pt x="1" y="416"/>
                      </a:lnTo>
                      <a:lnTo>
                        <a:pt x="6037" y="6453"/>
                      </a:lnTo>
                      <a:lnTo>
                        <a:pt x="6453" y="6453"/>
                      </a:lnTo>
                      <a:lnTo>
                        <a:pt x="1"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2" name="Google Shape;1922;p41"/>
                <p:cNvSpPr/>
                <p:nvPr/>
              </p:nvSpPr>
              <p:spPr>
                <a:xfrm>
                  <a:off x="3114009" y="2300113"/>
                  <a:ext cx="1541961" cy="1541756"/>
                </a:xfrm>
                <a:custGeom>
                  <a:avLst/>
                  <a:gdLst/>
                  <a:ahLst/>
                  <a:cxnLst/>
                  <a:rect l="l" t="t" r="r" b="b"/>
                  <a:pathLst>
                    <a:path w="7502" h="7501" extrusionOk="0">
                      <a:moveTo>
                        <a:pt x="1" y="0"/>
                      </a:moveTo>
                      <a:lnTo>
                        <a:pt x="1" y="416"/>
                      </a:lnTo>
                      <a:lnTo>
                        <a:pt x="7085" y="7501"/>
                      </a:lnTo>
                      <a:lnTo>
                        <a:pt x="7501" y="7501"/>
                      </a:lnTo>
                      <a:lnTo>
                        <a:pt x="1"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3" name="Google Shape;1923;p41"/>
                <p:cNvSpPr/>
                <p:nvPr/>
              </p:nvSpPr>
              <p:spPr>
                <a:xfrm>
                  <a:off x="3114009" y="2084706"/>
                  <a:ext cx="1757367" cy="1757161"/>
                </a:xfrm>
                <a:custGeom>
                  <a:avLst/>
                  <a:gdLst/>
                  <a:ahLst/>
                  <a:cxnLst/>
                  <a:rect l="l" t="t" r="r" b="b"/>
                  <a:pathLst>
                    <a:path w="8550" h="8549" extrusionOk="0">
                      <a:moveTo>
                        <a:pt x="1" y="0"/>
                      </a:moveTo>
                      <a:lnTo>
                        <a:pt x="1" y="416"/>
                      </a:lnTo>
                      <a:lnTo>
                        <a:pt x="8133" y="8549"/>
                      </a:lnTo>
                      <a:lnTo>
                        <a:pt x="8549" y="8549"/>
                      </a:lnTo>
                      <a:lnTo>
                        <a:pt x="1"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4" name="Google Shape;1924;p41"/>
                <p:cNvSpPr/>
                <p:nvPr/>
              </p:nvSpPr>
              <p:spPr>
                <a:xfrm>
                  <a:off x="3114009" y="1437251"/>
                  <a:ext cx="2404612" cy="2404612"/>
                </a:xfrm>
                <a:custGeom>
                  <a:avLst/>
                  <a:gdLst/>
                  <a:ahLst/>
                  <a:cxnLst/>
                  <a:rect l="l" t="t" r="r" b="b"/>
                  <a:pathLst>
                    <a:path w="11699" h="11699" extrusionOk="0">
                      <a:moveTo>
                        <a:pt x="1" y="1"/>
                      </a:moveTo>
                      <a:lnTo>
                        <a:pt x="1" y="417"/>
                      </a:lnTo>
                      <a:lnTo>
                        <a:pt x="11283" y="11699"/>
                      </a:lnTo>
                      <a:lnTo>
                        <a:pt x="11698" y="11699"/>
                      </a:lnTo>
                      <a:lnTo>
                        <a:pt x="1"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5" name="Google Shape;1925;p41"/>
                <p:cNvSpPr/>
                <p:nvPr/>
              </p:nvSpPr>
              <p:spPr>
                <a:xfrm>
                  <a:off x="3114009" y="1652658"/>
                  <a:ext cx="2189207" cy="2189207"/>
                </a:xfrm>
                <a:custGeom>
                  <a:avLst/>
                  <a:gdLst/>
                  <a:ahLst/>
                  <a:cxnLst/>
                  <a:rect l="l" t="t" r="r" b="b"/>
                  <a:pathLst>
                    <a:path w="10651" h="10651" extrusionOk="0">
                      <a:moveTo>
                        <a:pt x="1" y="1"/>
                      </a:moveTo>
                      <a:lnTo>
                        <a:pt x="1" y="422"/>
                      </a:lnTo>
                      <a:lnTo>
                        <a:pt x="10229" y="10651"/>
                      </a:lnTo>
                      <a:lnTo>
                        <a:pt x="10651" y="10651"/>
                      </a:lnTo>
                      <a:lnTo>
                        <a:pt x="1"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6" name="Google Shape;1926;p41"/>
                <p:cNvSpPr/>
                <p:nvPr/>
              </p:nvSpPr>
              <p:spPr>
                <a:xfrm>
                  <a:off x="3114009" y="1869299"/>
                  <a:ext cx="1972567" cy="1972567"/>
                </a:xfrm>
                <a:custGeom>
                  <a:avLst/>
                  <a:gdLst/>
                  <a:ahLst/>
                  <a:cxnLst/>
                  <a:rect l="l" t="t" r="r" b="b"/>
                  <a:pathLst>
                    <a:path w="9597" h="9597" extrusionOk="0">
                      <a:moveTo>
                        <a:pt x="1" y="0"/>
                      </a:moveTo>
                      <a:lnTo>
                        <a:pt x="1" y="416"/>
                      </a:lnTo>
                      <a:lnTo>
                        <a:pt x="9181" y="9597"/>
                      </a:lnTo>
                      <a:lnTo>
                        <a:pt x="9597" y="9597"/>
                      </a:lnTo>
                      <a:lnTo>
                        <a:pt x="1"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7" name="Google Shape;1927;p41"/>
                <p:cNvSpPr/>
                <p:nvPr/>
              </p:nvSpPr>
              <p:spPr>
                <a:xfrm>
                  <a:off x="3114009" y="2730927"/>
                  <a:ext cx="1111149" cy="1110944"/>
                </a:xfrm>
                <a:custGeom>
                  <a:avLst/>
                  <a:gdLst/>
                  <a:ahLst/>
                  <a:cxnLst/>
                  <a:rect l="l" t="t" r="r" b="b"/>
                  <a:pathLst>
                    <a:path w="5406" h="5405" extrusionOk="0">
                      <a:moveTo>
                        <a:pt x="1" y="0"/>
                      </a:moveTo>
                      <a:lnTo>
                        <a:pt x="1" y="416"/>
                      </a:lnTo>
                      <a:lnTo>
                        <a:pt x="4990" y="5405"/>
                      </a:lnTo>
                      <a:lnTo>
                        <a:pt x="5405" y="5405"/>
                      </a:lnTo>
                      <a:lnTo>
                        <a:pt x="1"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8" name="Google Shape;1928;p41"/>
                <p:cNvSpPr/>
                <p:nvPr/>
              </p:nvSpPr>
              <p:spPr>
                <a:xfrm>
                  <a:off x="3114009" y="1044051"/>
                  <a:ext cx="2798016" cy="2797810"/>
                </a:xfrm>
                <a:custGeom>
                  <a:avLst/>
                  <a:gdLst/>
                  <a:ahLst/>
                  <a:cxnLst/>
                  <a:rect l="l" t="t" r="r" b="b"/>
                  <a:pathLst>
                    <a:path w="13613" h="13612" extrusionOk="0">
                      <a:moveTo>
                        <a:pt x="1" y="0"/>
                      </a:moveTo>
                      <a:lnTo>
                        <a:pt x="1" y="234"/>
                      </a:lnTo>
                      <a:lnTo>
                        <a:pt x="13379" y="13612"/>
                      </a:lnTo>
                      <a:lnTo>
                        <a:pt x="13612" y="13612"/>
                      </a:lnTo>
                      <a:lnTo>
                        <a:pt x="13612" y="13430"/>
                      </a:lnTo>
                      <a:lnTo>
                        <a:pt x="183"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9" name="Google Shape;1929;p41"/>
                <p:cNvSpPr/>
                <p:nvPr/>
              </p:nvSpPr>
              <p:spPr>
                <a:xfrm>
                  <a:off x="3114009" y="3378176"/>
                  <a:ext cx="463698" cy="463698"/>
                </a:xfrm>
                <a:custGeom>
                  <a:avLst/>
                  <a:gdLst/>
                  <a:ahLst/>
                  <a:cxnLst/>
                  <a:rect l="l" t="t" r="r" b="b"/>
                  <a:pathLst>
                    <a:path w="2256" h="2256" extrusionOk="0">
                      <a:moveTo>
                        <a:pt x="1" y="1"/>
                      </a:moveTo>
                      <a:lnTo>
                        <a:pt x="1" y="416"/>
                      </a:lnTo>
                      <a:lnTo>
                        <a:pt x="1840" y="2256"/>
                      </a:lnTo>
                      <a:lnTo>
                        <a:pt x="2256" y="2256"/>
                      </a:lnTo>
                      <a:lnTo>
                        <a:pt x="1"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0" name="Google Shape;1930;p41"/>
                <p:cNvSpPr/>
                <p:nvPr/>
              </p:nvSpPr>
              <p:spPr>
                <a:xfrm>
                  <a:off x="3114009" y="3593583"/>
                  <a:ext cx="248292" cy="248292"/>
                </a:xfrm>
                <a:custGeom>
                  <a:avLst/>
                  <a:gdLst/>
                  <a:ahLst/>
                  <a:cxnLst/>
                  <a:rect l="l" t="t" r="r" b="b"/>
                  <a:pathLst>
                    <a:path w="1208" h="1208" extrusionOk="0">
                      <a:moveTo>
                        <a:pt x="1" y="0"/>
                      </a:moveTo>
                      <a:lnTo>
                        <a:pt x="1" y="416"/>
                      </a:lnTo>
                      <a:lnTo>
                        <a:pt x="792" y="1208"/>
                      </a:lnTo>
                      <a:lnTo>
                        <a:pt x="1208" y="1208"/>
                      </a:lnTo>
                      <a:lnTo>
                        <a:pt x="1"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1" name="Google Shape;1931;p41"/>
                <p:cNvSpPr/>
                <p:nvPr/>
              </p:nvSpPr>
              <p:spPr>
                <a:xfrm>
                  <a:off x="3114009" y="2946334"/>
                  <a:ext cx="895743" cy="895538"/>
                </a:xfrm>
                <a:custGeom>
                  <a:avLst/>
                  <a:gdLst/>
                  <a:ahLst/>
                  <a:cxnLst/>
                  <a:rect l="l" t="t" r="r" b="b"/>
                  <a:pathLst>
                    <a:path w="4358" h="4357" extrusionOk="0">
                      <a:moveTo>
                        <a:pt x="1" y="0"/>
                      </a:moveTo>
                      <a:lnTo>
                        <a:pt x="1" y="421"/>
                      </a:lnTo>
                      <a:lnTo>
                        <a:pt x="3936" y="4357"/>
                      </a:lnTo>
                      <a:lnTo>
                        <a:pt x="4357" y="4357"/>
                      </a:lnTo>
                      <a:lnTo>
                        <a:pt x="1"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2" name="Google Shape;1932;p41"/>
                <p:cNvSpPr/>
                <p:nvPr/>
              </p:nvSpPr>
              <p:spPr>
                <a:xfrm>
                  <a:off x="3114009" y="3162769"/>
                  <a:ext cx="679104" cy="679104"/>
                </a:xfrm>
                <a:custGeom>
                  <a:avLst/>
                  <a:gdLst/>
                  <a:ahLst/>
                  <a:cxnLst/>
                  <a:rect l="l" t="t" r="r" b="b"/>
                  <a:pathLst>
                    <a:path w="3304" h="3304" extrusionOk="0">
                      <a:moveTo>
                        <a:pt x="1" y="1"/>
                      </a:moveTo>
                      <a:lnTo>
                        <a:pt x="1" y="416"/>
                      </a:lnTo>
                      <a:lnTo>
                        <a:pt x="2888" y="3304"/>
                      </a:lnTo>
                      <a:lnTo>
                        <a:pt x="3304" y="3304"/>
                      </a:lnTo>
                      <a:lnTo>
                        <a:pt x="1"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3" name="Google Shape;1933;p41"/>
                <p:cNvSpPr/>
                <p:nvPr/>
              </p:nvSpPr>
              <p:spPr>
                <a:xfrm>
                  <a:off x="3496727" y="1044051"/>
                  <a:ext cx="2415301" cy="2415095"/>
                </a:xfrm>
                <a:custGeom>
                  <a:avLst/>
                  <a:gdLst/>
                  <a:ahLst/>
                  <a:cxnLst/>
                  <a:rect l="l" t="t" r="r" b="b"/>
                  <a:pathLst>
                    <a:path w="11751" h="11750" extrusionOk="0">
                      <a:moveTo>
                        <a:pt x="1" y="0"/>
                      </a:moveTo>
                      <a:lnTo>
                        <a:pt x="11750" y="11749"/>
                      </a:lnTo>
                      <a:lnTo>
                        <a:pt x="11750" y="11334"/>
                      </a:lnTo>
                      <a:lnTo>
                        <a:pt x="417"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4" name="Google Shape;1934;p41"/>
                <p:cNvSpPr/>
                <p:nvPr/>
              </p:nvSpPr>
              <p:spPr>
                <a:xfrm>
                  <a:off x="4586711" y="1044051"/>
                  <a:ext cx="1325322" cy="1325322"/>
                </a:xfrm>
                <a:custGeom>
                  <a:avLst/>
                  <a:gdLst/>
                  <a:ahLst/>
                  <a:cxnLst/>
                  <a:rect l="l" t="t" r="r" b="b"/>
                  <a:pathLst>
                    <a:path w="6448" h="6448" extrusionOk="0">
                      <a:moveTo>
                        <a:pt x="0" y="0"/>
                      </a:moveTo>
                      <a:lnTo>
                        <a:pt x="6447" y="6447"/>
                      </a:lnTo>
                      <a:lnTo>
                        <a:pt x="6447" y="6032"/>
                      </a:lnTo>
                      <a:lnTo>
                        <a:pt x="416"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5" name="Google Shape;1935;p41"/>
                <p:cNvSpPr/>
                <p:nvPr/>
              </p:nvSpPr>
              <p:spPr>
                <a:xfrm>
                  <a:off x="4144181" y="1044051"/>
                  <a:ext cx="1767850" cy="1767850"/>
                </a:xfrm>
                <a:custGeom>
                  <a:avLst/>
                  <a:gdLst/>
                  <a:ahLst/>
                  <a:cxnLst/>
                  <a:rect l="l" t="t" r="r" b="b"/>
                  <a:pathLst>
                    <a:path w="8601" h="8601" extrusionOk="0">
                      <a:moveTo>
                        <a:pt x="0" y="0"/>
                      </a:moveTo>
                      <a:lnTo>
                        <a:pt x="8600" y="8600"/>
                      </a:lnTo>
                      <a:lnTo>
                        <a:pt x="8600" y="8184"/>
                      </a:lnTo>
                      <a:lnTo>
                        <a:pt x="416"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6" name="Google Shape;1936;p41"/>
                <p:cNvSpPr/>
                <p:nvPr/>
              </p:nvSpPr>
              <p:spPr>
                <a:xfrm>
                  <a:off x="4370071" y="1044051"/>
                  <a:ext cx="1541961" cy="1541756"/>
                </a:xfrm>
                <a:custGeom>
                  <a:avLst/>
                  <a:gdLst/>
                  <a:ahLst/>
                  <a:cxnLst/>
                  <a:rect l="l" t="t" r="r" b="b"/>
                  <a:pathLst>
                    <a:path w="7502" h="7501" extrusionOk="0">
                      <a:moveTo>
                        <a:pt x="0" y="0"/>
                      </a:moveTo>
                      <a:lnTo>
                        <a:pt x="7501" y="7501"/>
                      </a:lnTo>
                      <a:lnTo>
                        <a:pt x="7501" y="7079"/>
                      </a:lnTo>
                      <a:lnTo>
                        <a:pt x="422"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7" name="Google Shape;1937;p41"/>
                <p:cNvSpPr/>
                <p:nvPr/>
              </p:nvSpPr>
              <p:spPr>
                <a:xfrm>
                  <a:off x="3281320" y="1044051"/>
                  <a:ext cx="2630706" cy="2630501"/>
                </a:xfrm>
                <a:custGeom>
                  <a:avLst/>
                  <a:gdLst/>
                  <a:ahLst/>
                  <a:cxnLst/>
                  <a:rect l="l" t="t" r="r" b="b"/>
                  <a:pathLst>
                    <a:path w="12799" h="12798" extrusionOk="0">
                      <a:moveTo>
                        <a:pt x="1" y="0"/>
                      </a:moveTo>
                      <a:lnTo>
                        <a:pt x="12798" y="12797"/>
                      </a:lnTo>
                      <a:lnTo>
                        <a:pt x="12798" y="12382"/>
                      </a:lnTo>
                      <a:lnTo>
                        <a:pt x="417"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8" name="Google Shape;1938;p41"/>
                <p:cNvSpPr/>
                <p:nvPr/>
              </p:nvSpPr>
              <p:spPr>
                <a:xfrm>
                  <a:off x="3712134" y="1044051"/>
                  <a:ext cx="2199895" cy="2199689"/>
                </a:xfrm>
                <a:custGeom>
                  <a:avLst/>
                  <a:gdLst/>
                  <a:ahLst/>
                  <a:cxnLst/>
                  <a:rect l="l" t="t" r="r" b="b"/>
                  <a:pathLst>
                    <a:path w="10703" h="10702" extrusionOk="0">
                      <a:moveTo>
                        <a:pt x="1" y="0"/>
                      </a:moveTo>
                      <a:lnTo>
                        <a:pt x="10702" y="10702"/>
                      </a:lnTo>
                      <a:lnTo>
                        <a:pt x="10702" y="10286"/>
                      </a:lnTo>
                      <a:lnTo>
                        <a:pt x="422"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9" name="Google Shape;1939;p41"/>
                <p:cNvSpPr/>
                <p:nvPr/>
              </p:nvSpPr>
              <p:spPr>
                <a:xfrm>
                  <a:off x="3114009" y="1222050"/>
                  <a:ext cx="2620018" cy="2619813"/>
                </a:xfrm>
                <a:custGeom>
                  <a:avLst/>
                  <a:gdLst/>
                  <a:ahLst/>
                  <a:cxnLst/>
                  <a:rect l="l" t="t" r="r" b="b"/>
                  <a:pathLst>
                    <a:path w="12747" h="12746" extrusionOk="0">
                      <a:moveTo>
                        <a:pt x="1" y="0"/>
                      </a:moveTo>
                      <a:lnTo>
                        <a:pt x="1" y="416"/>
                      </a:lnTo>
                      <a:lnTo>
                        <a:pt x="12331" y="12746"/>
                      </a:lnTo>
                      <a:lnTo>
                        <a:pt x="12746" y="12746"/>
                      </a:lnTo>
                      <a:lnTo>
                        <a:pt x="1"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0" name="Google Shape;1940;p41"/>
                <p:cNvSpPr/>
                <p:nvPr/>
              </p:nvSpPr>
              <p:spPr>
                <a:xfrm>
                  <a:off x="3928774" y="1044051"/>
                  <a:ext cx="1983255" cy="1983050"/>
                </a:xfrm>
                <a:custGeom>
                  <a:avLst/>
                  <a:gdLst/>
                  <a:ahLst/>
                  <a:cxnLst/>
                  <a:rect l="l" t="t" r="r" b="b"/>
                  <a:pathLst>
                    <a:path w="9649" h="9648" extrusionOk="0">
                      <a:moveTo>
                        <a:pt x="0" y="0"/>
                      </a:moveTo>
                      <a:lnTo>
                        <a:pt x="9648" y="9648"/>
                      </a:lnTo>
                      <a:lnTo>
                        <a:pt x="9648" y="9232"/>
                      </a:lnTo>
                      <a:lnTo>
                        <a:pt x="416"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1" name="Google Shape;1941;p41"/>
                <p:cNvSpPr/>
                <p:nvPr/>
              </p:nvSpPr>
              <p:spPr>
                <a:xfrm>
                  <a:off x="4802119" y="1044051"/>
                  <a:ext cx="1109916" cy="1109916"/>
                </a:xfrm>
                <a:custGeom>
                  <a:avLst/>
                  <a:gdLst/>
                  <a:ahLst/>
                  <a:cxnLst/>
                  <a:rect l="l" t="t" r="r" b="b"/>
                  <a:pathLst>
                    <a:path w="5400" h="5400" extrusionOk="0">
                      <a:moveTo>
                        <a:pt x="0" y="0"/>
                      </a:moveTo>
                      <a:lnTo>
                        <a:pt x="5399" y="5399"/>
                      </a:lnTo>
                      <a:lnTo>
                        <a:pt x="5399" y="4984"/>
                      </a:lnTo>
                      <a:lnTo>
                        <a:pt x="416"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2" name="Google Shape;1942;p41"/>
                <p:cNvSpPr/>
                <p:nvPr/>
              </p:nvSpPr>
              <p:spPr>
                <a:xfrm>
                  <a:off x="5017320" y="1044051"/>
                  <a:ext cx="894716" cy="894510"/>
                </a:xfrm>
                <a:custGeom>
                  <a:avLst/>
                  <a:gdLst/>
                  <a:ahLst/>
                  <a:cxnLst/>
                  <a:rect l="l" t="t" r="r" b="b"/>
                  <a:pathLst>
                    <a:path w="4353" h="4352" extrusionOk="0">
                      <a:moveTo>
                        <a:pt x="1" y="0"/>
                      </a:moveTo>
                      <a:lnTo>
                        <a:pt x="4352" y="4351"/>
                      </a:lnTo>
                      <a:lnTo>
                        <a:pt x="4352" y="3936"/>
                      </a:lnTo>
                      <a:lnTo>
                        <a:pt x="417"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3" name="Google Shape;1943;p41"/>
                <p:cNvSpPr/>
                <p:nvPr/>
              </p:nvSpPr>
              <p:spPr>
                <a:xfrm>
                  <a:off x="5232727" y="1044051"/>
                  <a:ext cx="679310" cy="679104"/>
                </a:xfrm>
                <a:custGeom>
                  <a:avLst/>
                  <a:gdLst/>
                  <a:ahLst/>
                  <a:cxnLst/>
                  <a:rect l="l" t="t" r="r" b="b"/>
                  <a:pathLst>
                    <a:path w="3305" h="3304" extrusionOk="0">
                      <a:moveTo>
                        <a:pt x="1" y="0"/>
                      </a:moveTo>
                      <a:lnTo>
                        <a:pt x="3304" y="3304"/>
                      </a:lnTo>
                      <a:lnTo>
                        <a:pt x="3304" y="2888"/>
                      </a:lnTo>
                      <a:lnTo>
                        <a:pt x="417"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4" name="Google Shape;1944;p41"/>
                <p:cNvSpPr/>
                <p:nvPr/>
              </p:nvSpPr>
              <p:spPr>
                <a:xfrm>
                  <a:off x="5448134" y="1044051"/>
                  <a:ext cx="463904" cy="463698"/>
                </a:xfrm>
                <a:custGeom>
                  <a:avLst/>
                  <a:gdLst/>
                  <a:ahLst/>
                  <a:cxnLst/>
                  <a:rect l="l" t="t" r="r" b="b"/>
                  <a:pathLst>
                    <a:path w="2257" h="2256" extrusionOk="0">
                      <a:moveTo>
                        <a:pt x="1" y="0"/>
                      </a:moveTo>
                      <a:lnTo>
                        <a:pt x="2256" y="2256"/>
                      </a:lnTo>
                      <a:lnTo>
                        <a:pt x="2256" y="1840"/>
                      </a:lnTo>
                      <a:lnTo>
                        <a:pt x="417"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5" name="Google Shape;1945;p41"/>
                <p:cNvSpPr/>
                <p:nvPr/>
              </p:nvSpPr>
              <p:spPr>
                <a:xfrm>
                  <a:off x="5664775" y="1044051"/>
                  <a:ext cx="247265" cy="248292"/>
                </a:xfrm>
                <a:custGeom>
                  <a:avLst/>
                  <a:gdLst/>
                  <a:ahLst/>
                  <a:cxnLst/>
                  <a:rect l="l" t="t" r="r" b="b"/>
                  <a:pathLst>
                    <a:path w="1203" h="1208" extrusionOk="0">
                      <a:moveTo>
                        <a:pt x="0" y="0"/>
                      </a:moveTo>
                      <a:lnTo>
                        <a:pt x="1202" y="1208"/>
                      </a:lnTo>
                      <a:lnTo>
                        <a:pt x="1202" y="786"/>
                      </a:lnTo>
                      <a:lnTo>
                        <a:pt x="416"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6" name="Google Shape;1946;p41"/>
                <p:cNvSpPr/>
                <p:nvPr/>
              </p:nvSpPr>
              <p:spPr>
                <a:xfrm>
                  <a:off x="5880182" y="1044051"/>
                  <a:ext cx="31859" cy="31859"/>
                </a:xfrm>
                <a:custGeom>
                  <a:avLst/>
                  <a:gdLst/>
                  <a:ahLst/>
                  <a:cxnLst/>
                  <a:rect l="l" t="t" r="r" b="b"/>
                  <a:pathLst>
                    <a:path w="155" h="155" extrusionOk="0">
                      <a:moveTo>
                        <a:pt x="0" y="0"/>
                      </a:moveTo>
                      <a:lnTo>
                        <a:pt x="154" y="154"/>
                      </a:lnTo>
                      <a:lnTo>
                        <a:pt x="154"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947" name="Google Shape;1947;p41"/>
              <p:cNvSpPr/>
              <p:nvPr/>
            </p:nvSpPr>
            <p:spPr>
              <a:xfrm>
                <a:off x="3000303" y="998421"/>
                <a:ext cx="2886809" cy="2888043"/>
              </a:xfrm>
              <a:custGeom>
                <a:avLst/>
                <a:gdLst/>
                <a:ahLst/>
                <a:cxnLst/>
                <a:rect l="l" t="t" r="r" b="b"/>
                <a:pathLst>
                  <a:path w="14045" h="14051" extrusionOk="0">
                    <a:moveTo>
                      <a:pt x="0" y="0"/>
                    </a:moveTo>
                    <a:lnTo>
                      <a:pt x="0" y="14050"/>
                    </a:lnTo>
                    <a:lnTo>
                      <a:pt x="14044" y="14050"/>
                    </a:lnTo>
                    <a:lnTo>
                      <a:pt x="14044"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948" name="Google Shape;1948;p41"/>
            <p:cNvGrpSpPr/>
            <p:nvPr/>
          </p:nvGrpSpPr>
          <p:grpSpPr>
            <a:xfrm>
              <a:off x="1838861" y="586752"/>
              <a:ext cx="5543829" cy="3920518"/>
              <a:chOff x="3069612" y="998421"/>
              <a:chExt cx="2886809" cy="2888043"/>
            </a:xfrm>
          </p:grpSpPr>
          <p:sp>
            <p:nvSpPr>
              <p:cNvPr id="1949" name="Google Shape;1949;p41"/>
              <p:cNvSpPr/>
              <p:nvPr/>
            </p:nvSpPr>
            <p:spPr>
              <a:xfrm>
                <a:off x="3069612" y="998421"/>
                <a:ext cx="2886809" cy="2888043"/>
              </a:xfrm>
              <a:custGeom>
                <a:avLst/>
                <a:gdLst/>
                <a:ahLst/>
                <a:cxnLst/>
                <a:rect l="l" t="t" r="r" b="b"/>
                <a:pathLst>
                  <a:path w="14045" h="14051" extrusionOk="0">
                    <a:moveTo>
                      <a:pt x="0" y="0"/>
                    </a:moveTo>
                    <a:lnTo>
                      <a:pt x="0" y="14050"/>
                    </a:lnTo>
                    <a:lnTo>
                      <a:pt x="14044" y="14050"/>
                    </a:lnTo>
                    <a:lnTo>
                      <a:pt x="1404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950" name="Google Shape;1950;p41"/>
              <p:cNvGrpSpPr/>
              <p:nvPr/>
            </p:nvGrpSpPr>
            <p:grpSpPr>
              <a:xfrm>
                <a:off x="3114009" y="1044051"/>
                <a:ext cx="2798032" cy="2797824"/>
                <a:chOff x="3114009" y="1044051"/>
                <a:chExt cx="2798032" cy="2797824"/>
              </a:xfrm>
            </p:grpSpPr>
            <p:sp>
              <p:nvSpPr>
                <p:cNvPr id="1951" name="Google Shape;1951;p41"/>
                <p:cNvSpPr/>
                <p:nvPr/>
              </p:nvSpPr>
              <p:spPr>
                <a:xfrm>
                  <a:off x="3114009" y="2515520"/>
                  <a:ext cx="1326555" cy="1326350"/>
                </a:xfrm>
                <a:custGeom>
                  <a:avLst/>
                  <a:gdLst/>
                  <a:ahLst/>
                  <a:cxnLst/>
                  <a:rect l="l" t="t" r="r" b="b"/>
                  <a:pathLst>
                    <a:path w="6454" h="6453" extrusionOk="0">
                      <a:moveTo>
                        <a:pt x="1" y="0"/>
                      </a:moveTo>
                      <a:lnTo>
                        <a:pt x="1" y="416"/>
                      </a:lnTo>
                      <a:lnTo>
                        <a:pt x="6037" y="6453"/>
                      </a:lnTo>
                      <a:lnTo>
                        <a:pt x="6453" y="6453"/>
                      </a:lnTo>
                      <a:lnTo>
                        <a:pt x="1" y="0"/>
                      </a:lnTo>
                      <a:close/>
                    </a:path>
                  </a:pathLst>
                </a:custGeom>
                <a:solidFill>
                  <a:srgbClr val="F9E4C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2" name="Google Shape;1952;p41"/>
                <p:cNvSpPr/>
                <p:nvPr/>
              </p:nvSpPr>
              <p:spPr>
                <a:xfrm>
                  <a:off x="3114009" y="2300113"/>
                  <a:ext cx="1541961" cy="1541756"/>
                </a:xfrm>
                <a:custGeom>
                  <a:avLst/>
                  <a:gdLst/>
                  <a:ahLst/>
                  <a:cxnLst/>
                  <a:rect l="l" t="t" r="r" b="b"/>
                  <a:pathLst>
                    <a:path w="7502" h="7501" extrusionOk="0">
                      <a:moveTo>
                        <a:pt x="1" y="0"/>
                      </a:moveTo>
                      <a:lnTo>
                        <a:pt x="1" y="416"/>
                      </a:lnTo>
                      <a:lnTo>
                        <a:pt x="7085" y="7501"/>
                      </a:lnTo>
                      <a:lnTo>
                        <a:pt x="7501" y="7501"/>
                      </a:lnTo>
                      <a:lnTo>
                        <a:pt x="1" y="0"/>
                      </a:lnTo>
                      <a:close/>
                    </a:path>
                  </a:pathLst>
                </a:custGeom>
                <a:solidFill>
                  <a:srgbClr val="F9E4C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3" name="Google Shape;1953;p41"/>
                <p:cNvSpPr/>
                <p:nvPr/>
              </p:nvSpPr>
              <p:spPr>
                <a:xfrm>
                  <a:off x="3114009" y="2084706"/>
                  <a:ext cx="1757367" cy="1757161"/>
                </a:xfrm>
                <a:custGeom>
                  <a:avLst/>
                  <a:gdLst/>
                  <a:ahLst/>
                  <a:cxnLst/>
                  <a:rect l="l" t="t" r="r" b="b"/>
                  <a:pathLst>
                    <a:path w="8550" h="8549" extrusionOk="0">
                      <a:moveTo>
                        <a:pt x="1" y="0"/>
                      </a:moveTo>
                      <a:lnTo>
                        <a:pt x="1" y="416"/>
                      </a:lnTo>
                      <a:lnTo>
                        <a:pt x="8133" y="8549"/>
                      </a:lnTo>
                      <a:lnTo>
                        <a:pt x="8549" y="8549"/>
                      </a:lnTo>
                      <a:lnTo>
                        <a:pt x="1" y="0"/>
                      </a:lnTo>
                      <a:close/>
                    </a:path>
                  </a:pathLst>
                </a:custGeom>
                <a:solidFill>
                  <a:srgbClr val="F9E4C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4" name="Google Shape;1954;p41"/>
                <p:cNvSpPr/>
                <p:nvPr/>
              </p:nvSpPr>
              <p:spPr>
                <a:xfrm>
                  <a:off x="3114009" y="1437251"/>
                  <a:ext cx="2404612" cy="2404612"/>
                </a:xfrm>
                <a:custGeom>
                  <a:avLst/>
                  <a:gdLst/>
                  <a:ahLst/>
                  <a:cxnLst/>
                  <a:rect l="l" t="t" r="r" b="b"/>
                  <a:pathLst>
                    <a:path w="11699" h="11699" extrusionOk="0">
                      <a:moveTo>
                        <a:pt x="1" y="1"/>
                      </a:moveTo>
                      <a:lnTo>
                        <a:pt x="1" y="417"/>
                      </a:lnTo>
                      <a:lnTo>
                        <a:pt x="11283" y="11699"/>
                      </a:lnTo>
                      <a:lnTo>
                        <a:pt x="11698" y="11699"/>
                      </a:lnTo>
                      <a:lnTo>
                        <a:pt x="1" y="1"/>
                      </a:lnTo>
                      <a:close/>
                    </a:path>
                  </a:pathLst>
                </a:custGeom>
                <a:solidFill>
                  <a:srgbClr val="F9E4C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5" name="Google Shape;1955;p41"/>
                <p:cNvSpPr/>
                <p:nvPr/>
              </p:nvSpPr>
              <p:spPr>
                <a:xfrm>
                  <a:off x="3114009" y="1652658"/>
                  <a:ext cx="2189207" cy="2189207"/>
                </a:xfrm>
                <a:custGeom>
                  <a:avLst/>
                  <a:gdLst/>
                  <a:ahLst/>
                  <a:cxnLst/>
                  <a:rect l="l" t="t" r="r" b="b"/>
                  <a:pathLst>
                    <a:path w="10651" h="10651" extrusionOk="0">
                      <a:moveTo>
                        <a:pt x="1" y="1"/>
                      </a:moveTo>
                      <a:lnTo>
                        <a:pt x="1" y="422"/>
                      </a:lnTo>
                      <a:lnTo>
                        <a:pt x="10229" y="10651"/>
                      </a:lnTo>
                      <a:lnTo>
                        <a:pt x="10651" y="10651"/>
                      </a:lnTo>
                      <a:lnTo>
                        <a:pt x="1" y="1"/>
                      </a:lnTo>
                      <a:close/>
                    </a:path>
                  </a:pathLst>
                </a:custGeom>
                <a:solidFill>
                  <a:srgbClr val="F9E4C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6" name="Google Shape;1956;p41"/>
                <p:cNvSpPr/>
                <p:nvPr/>
              </p:nvSpPr>
              <p:spPr>
                <a:xfrm>
                  <a:off x="3114009" y="1869299"/>
                  <a:ext cx="1972567" cy="1972567"/>
                </a:xfrm>
                <a:custGeom>
                  <a:avLst/>
                  <a:gdLst/>
                  <a:ahLst/>
                  <a:cxnLst/>
                  <a:rect l="l" t="t" r="r" b="b"/>
                  <a:pathLst>
                    <a:path w="9597" h="9597" extrusionOk="0">
                      <a:moveTo>
                        <a:pt x="1" y="0"/>
                      </a:moveTo>
                      <a:lnTo>
                        <a:pt x="1" y="416"/>
                      </a:lnTo>
                      <a:lnTo>
                        <a:pt x="9181" y="9597"/>
                      </a:lnTo>
                      <a:lnTo>
                        <a:pt x="9597" y="9597"/>
                      </a:lnTo>
                      <a:lnTo>
                        <a:pt x="1" y="0"/>
                      </a:lnTo>
                      <a:close/>
                    </a:path>
                  </a:pathLst>
                </a:custGeom>
                <a:solidFill>
                  <a:srgbClr val="F9E4C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7" name="Google Shape;1957;p41"/>
                <p:cNvSpPr/>
                <p:nvPr/>
              </p:nvSpPr>
              <p:spPr>
                <a:xfrm>
                  <a:off x="3114009" y="2730927"/>
                  <a:ext cx="1111149" cy="1110944"/>
                </a:xfrm>
                <a:custGeom>
                  <a:avLst/>
                  <a:gdLst/>
                  <a:ahLst/>
                  <a:cxnLst/>
                  <a:rect l="l" t="t" r="r" b="b"/>
                  <a:pathLst>
                    <a:path w="5406" h="5405" extrusionOk="0">
                      <a:moveTo>
                        <a:pt x="1" y="0"/>
                      </a:moveTo>
                      <a:lnTo>
                        <a:pt x="1" y="416"/>
                      </a:lnTo>
                      <a:lnTo>
                        <a:pt x="4990" y="5405"/>
                      </a:lnTo>
                      <a:lnTo>
                        <a:pt x="5405" y="5405"/>
                      </a:lnTo>
                      <a:lnTo>
                        <a:pt x="1" y="0"/>
                      </a:lnTo>
                      <a:close/>
                    </a:path>
                  </a:pathLst>
                </a:custGeom>
                <a:solidFill>
                  <a:srgbClr val="F9E4C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8" name="Google Shape;1958;p41"/>
                <p:cNvSpPr/>
                <p:nvPr/>
              </p:nvSpPr>
              <p:spPr>
                <a:xfrm>
                  <a:off x="3114009" y="1044051"/>
                  <a:ext cx="2798016" cy="2797810"/>
                </a:xfrm>
                <a:custGeom>
                  <a:avLst/>
                  <a:gdLst/>
                  <a:ahLst/>
                  <a:cxnLst/>
                  <a:rect l="l" t="t" r="r" b="b"/>
                  <a:pathLst>
                    <a:path w="13613" h="13612" extrusionOk="0">
                      <a:moveTo>
                        <a:pt x="1" y="0"/>
                      </a:moveTo>
                      <a:lnTo>
                        <a:pt x="1" y="234"/>
                      </a:lnTo>
                      <a:lnTo>
                        <a:pt x="13379" y="13612"/>
                      </a:lnTo>
                      <a:lnTo>
                        <a:pt x="13612" y="13612"/>
                      </a:lnTo>
                      <a:lnTo>
                        <a:pt x="13612" y="13430"/>
                      </a:lnTo>
                      <a:lnTo>
                        <a:pt x="183" y="0"/>
                      </a:lnTo>
                      <a:close/>
                    </a:path>
                  </a:pathLst>
                </a:custGeom>
                <a:solidFill>
                  <a:srgbClr val="F9E4C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9" name="Google Shape;1959;p41"/>
                <p:cNvSpPr/>
                <p:nvPr/>
              </p:nvSpPr>
              <p:spPr>
                <a:xfrm>
                  <a:off x="5880182" y="1044051"/>
                  <a:ext cx="31859" cy="31859"/>
                </a:xfrm>
                <a:custGeom>
                  <a:avLst/>
                  <a:gdLst/>
                  <a:ahLst/>
                  <a:cxnLst/>
                  <a:rect l="l" t="t" r="r" b="b"/>
                  <a:pathLst>
                    <a:path w="155" h="155" extrusionOk="0">
                      <a:moveTo>
                        <a:pt x="0" y="0"/>
                      </a:moveTo>
                      <a:lnTo>
                        <a:pt x="154" y="154"/>
                      </a:lnTo>
                      <a:lnTo>
                        <a:pt x="154" y="0"/>
                      </a:lnTo>
                      <a:close/>
                    </a:path>
                  </a:pathLst>
                </a:custGeom>
                <a:solidFill>
                  <a:srgbClr val="F9E4C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0" name="Google Shape;1960;p41"/>
                <p:cNvSpPr/>
                <p:nvPr/>
              </p:nvSpPr>
              <p:spPr>
                <a:xfrm>
                  <a:off x="3114009" y="3378176"/>
                  <a:ext cx="463698" cy="463698"/>
                </a:xfrm>
                <a:custGeom>
                  <a:avLst/>
                  <a:gdLst/>
                  <a:ahLst/>
                  <a:cxnLst/>
                  <a:rect l="l" t="t" r="r" b="b"/>
                  <a:pathLst>
                    <a:path w="2256" h="2256" extrusionOk="0">
                      <a:moveTo>
                        <a:pt x="1" y="1"/>
                      </a:moveTo>
                      <a:lnTo>
                        <a:pt x="1" y="416"/>
                      </a:lnTo>
                      <a:lnTo>
                        <a:pt x="1840" y="2256"/>
                      </a:lnTo>
                      <a:lnTo>
                        <a:pt x="2256" y="2256"/>
                      </a:lnTo>
                      <a:lnTo>
                        <a:pt x="1" y="1"/>
                      </a:lnTo>
                      <a:close/>
                    </a:path>
                  </a:pathLst>
                </a:custGeom>
                <a:solidFill>
                  <a:srgbClr val="F9E4C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1" name="Google Shape;1961;p41"/>
                <p:cNvSpPr/>
                <p:nvPr/>
              </p:nvSpPr>
              <p:spPr>
                <a:xfrm>
                  <a:off x="3114009" y="3593583"/>
                  <a:ext cx="248292" cy="248292"/>
                </a:xfrm>
                <a:custGeom>
                  <a:avLst/>
                  <a:gdLst/>
                  <a:ahLst/>
                  <a:cxnLst/>
                  <a:rect l="l" t="t" r="r" b="b"/>
                  <a:pathLst>
                    <a:path w="1208" h="1208" extrusionOk="0">
                      <a:moveTo>
                        <a:pt x="1" y="0"/>
                      </a:moveTo>
                      <a:lnTo>
                        <a:pt x="1" y="416"/>
                      </a:lnTo>
                      <a:lnTo>
                        <a:pt x="792" y="1208"/>
                      </a:lnTo>
                      <a:lnTo>
                        <a:pt x="1208" y="1208"/>
                      </a:lnTo>
                      <a:lnTo>
                        <a:pt x="1" y="0"/>
                      </a:lnTo>
                      <a:close/>
                    </a:path>
                  </a:pathLst>
                </a:custGeom>
                <a:solidFill>
                  <a:srgbClr val="F9E4C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2" name="Google Shape;1962;p41"/>
                <p:cNvSpPr/>
                <p:nvPr/>
              </p:nvSpPr>
              <p:spPr>
                <a:xfrm>
                  <a:off x="3114009" y="2946334"/>
                  <a:ext cx="895743" cy="895538"/>
                </a:xfrm>
                <a:custGeom>
                  <a:avLst/>
                  <a:gdLst/>
                  <a:ahLst/>
                  <a:cxnLst/>
                  <a:rect l="l" t="t" r="r" b="b"/>
                  <a:pathLst>
                    <a:path w="4358" h="4357" extrusionOk="0">
                      <a:moveTo>
                        <a:pt x="1" y="0"/>
                      </a:moveTo>
                      <a:lnTo>
                        <a:pt x="1" y="421"/>
                      </a:lnTo>
                      <a:lnTo>
                        <a:pt x="3936" y="4357"/>
                      </a:lnTo>
                      <a:lnTo>
                        <a:pt x="4357" y="4357"/>
                      </a:lnTo>
                      <a:lnTo>
                        <a:pt x="1" y="0"/>
                      </a:lnTo>
                      <a:close/>
                    </a:path>
                  </a:pathLst>
                </a:custGeom>
                <a:solidFill>
                  <a:srgbClr val="F9E4C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3" name="Google Shape;1963;p41"/>
                <p:cNvSpPr/>
                <p:nvPr/>
              </p:nvSpPr>
              <p:spPr>
                <a:xfrm>
                  <a:off x="3114009" y="3162769"/>
                  <a:ext cx="679104" cy="679104"/>
                </a:xfrm>
                <a:custGeom>
                  <a:avLst/>
                  <a:gdLst/>
                  <a:ahLst/>
                  <a:cxnLst/>
                  <a:rect l="l" t="t" r="r" b="b"/>
                  <a:pathLst>
                    <a:path w="3304" h="3304" extrusionOk="0">
                      <a:moveTo>
                        <a:pt x="1" y="1"/>
                      </a:moveTo>
                      <a:lnTo>
                        <a:pt x="1" y="416"/>
                      </a:lnTo>
                      <a:lnTo>
                        <a:pt x="2888" y="3304"/>
                      </a:lnTo>
                      <a:lnTo>
                        <a:pt x="3304" y="3304"/>
                      </a:lnTo>
                      <a:lnTo>
                        <a:pt x="1" y="1"/>
                      </a:lnTo>
                      <a:close/>
                    </a:path>
                  </a:pathLst>
                </a:custGeom>
                <a:solidFill>
                  <a:srgbClr val="F9E4C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4" name="Google Shape;1964;p41"/>
                <p:cNvSpPr/>
                <p:nvPr/>
              </p:nvSpPr>
              <p:spPr>
                <a:xfrm>
                  <a:off x="3496727" y="1044051"/>
                  <a:ext cx="2415301" cy="2415095"/>
                </a:xfrm>
                <a:custGeom>
                  <a:avLst/>
                  <a:gdLst/>
                  <a:ahLst/>
                  <a:cxnLst/>
                  <a:rect l="l" t="t" r="r" b="b"/>
                  <a:pathLst>
                    <a:path w="11751" h="11750" extrusionOk="0">
                      <a:moveTo>
                        <a:pt x="1" y="0"/>
                      </a:moveTo>
                      <a:lnTo>
                        <a:pt x="11750" y="11749"/>
                      </a:lnTo>
                      <a:lnTo>
                        <a:pt x="11750" y="11334"/>
                      </a:lnTo>
                      <a:lnTo>
                        <a:pt x="417" y="0"/>
                      </a:lnTo>
                      <a:close/>
                    </a:path>
                  </a:pathLst>
                </a:custGeom>
                <a:solidFill>
                  <a:srgbClr val="F9E4C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5" name="Google Shape;1965;p41"/>
                <p:cNvSpPr/>
                <p:nvPr/>
              </p:nvSpPr>
              <p:spPr>
                <a:xfrm>
                  <a:off x="5017320" y="1044051"/>
                  <a:ext cx="894716" cy="894510"/>
                </a:xfrm>
                <a:custGeom>
                  <a:avLst/>
                  <a:gdLst/>
                  <a:ahLst/>
                  <a:cxnLst/>
                  <a:rect l="l" t="t" r="r" b="b"/>
                  <a:pathLst>
                    <a:path w="4353" h="4352" extrusionOk="0">
                      <a:moveTo>
                        <a:pt x="1" y="0"/>
                      </a:moveTo>
                      <a:lnTo>
                        <a:pt x="4352" y="4351"/>
                      </a:lnTo>
                      <a:lnTo>
                        <a:pt x="4352" y="3936"/>
                      </a:lnTo>
                      <a:lnTo>
                        <a:pt x="417" y="0"/>
                      </a:lnTo>
                      <a:close/>
                    </a:path>
                  </a:pathLst>
                </a:custGeom>
                <a:solidFill>
                  <a:srgbClr val="F9E4C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6" name="Google Shape;1966;p41"/>
                <p:cNvSpPr/>
                <p:nvPr/>
              </p:nvSpPr>
              <p:spPr>
                <a:xfrm>
                  <a:off x="5232727" y="1044051"/>
                  <a:ext cx="679310" cy="679104"/>
                </a:xfrm>
                <a:custGeom>
                  <a:avLst/>
                  <a:gdLst/>
                  <a:ahLst/>
                  <a:cxnLst/>
                  <a:rect l="l" t="t" r="r" b="b"/>
                  <a:pathLst>
                    <a:path w="3305" h="3304" extrusionOk="0">
                      <a:moveTo>
                        <a:pt x="1" y="0"/>
                      </a:moveTo>
                      <a:lnTo>
                        <a:pt x="3304" y="3304"/>
                      </a:lnTo>
                      <a:lnTo>
                        <a:pt x="3304" y="2888"/>
                      </a:lnTo>
                      <a:lnTo>
                        <a:pt x="417" y="0"/>
                      </a:lnTo>
                      <a:close/>
                    </a:path>
                  </a:pathLst>
                </a:custGeom>
                <a:solidFill>
                  <a:srgbClr val="F9E4C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7" name="Google Shape;1967;p41"/>
                <p:cNvSpPr/>
                <p:nvPr/>
              </p:nvSpPr>
              <p:spPr>
                <a:xfrm>
                  <a:off x="4802119" y="1044051"/>
                  <a:ext cx="1109916" cy="1109916"/>
                </a:xfrm>
                <a:custGeom>
                  <a:avLst/>
                  <a:gdLst/>
                  <a:ahLst/>
                  <a:cxnLst/>
                  <a:rect l="l" t="t" r="r" b="b"/>
                  <a:pathLst>
                    <a:path w="5400" h="5400" extrusionOk="0">
                      <a:moveTo>
                        <a:pt x="0" y="0"/>
                      </a:moveTo>
                      <a:lnTo>
                        <a:pt x="5399" y="5399"/>
                      </a:lnTo>
                      <a:lnTo>
                        <a:pt x="5399" y="4984"/>
                      </a:lnTo>
                      <a:lnTo>
                        <a:pt x="416" y="0"/>
                      </a:lnTo>
                      <a:close/>
                    </a:path>
                  </a:pathLst>
                </a:custGeom>
                <a:solidFill>
                  <a:srgbClr val="F9E4C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8" name="Google Shape;1968;p41"/>
                <p:cNvSpPr/>
                <p:nvPr/>
              </p:nvSpPr>
              <p:spPr>
                <a:xfrm>
                  <a:off x="5664775" y="1044051"/>
                  <a:ext cx="247265" cy="248292"/>
                </a:xfrm>
                <a:custGeom>
                  <a:avLst/>
                  <a:gdLst/>
                  <a:ahLst/>
                  <a:cxnLst/>
                  <a:rect l="l" t="t" r="r" b="b"/>
                  <a:pathLst>
                    <a:path w="1203" h="1208" extrusionOk="0">
                      <a:moveTo>
                        <a:pt x="0" y="0"/>
                      </a:moveTo>
                      <a:lnTo>
                        <a:pt x="1202" y="1208"/>
                      </a:lnTo>
                      <a:lnTo>
                        <a:pt x="1202" y="786"/>
                      </a:lnTo>
                      <a:lnTo>
                        <a:pt x="416" y="0"/>
                      </a:lnTo>
                      <a:close/>
                    </a:path>
                  </a:pathLst>
                </a:custGeom>
                <a:solidFill>
                  <a:srgbClr val="F9E4C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9" name="Google Shape;1969;p41"/>
                <p:cNvSpPr/>
                <p:nvPr/>
              </p:nvSpPr>
              <p:spPr>
                <a:xfrm>
                  <a:off x="4586711" y="1044051"/>
                  <a:ext cx="1325322" cy="1325322"/>
                </a:xfrm>
                <a:custGeom>
                  <a:avLst/>
                  <a:gdLst/>
                  <a:ahLst/>
                  <a:cxnLst/>
                  <a:rect l="l" t="t" r="r" b="b"/>
                  <a:pathLst>
                    <a:path w="6448" h="6448" extrusionOk="0">
                      <a:moveTo>
                        <a:pt x="0" y="0"/>
                      </a:moveTo>
                      <a:lnTo>
                        <a:pt x="6447" y="6447"/>
                      </a:lnTo>
                      <a:lnTo>
                        <a:pt x="6447" y="6032"/>
                      </a:lnTo>
                      <a:lnTo>
                        <a:pt x="416" y="0"/>
                      </a:lnTo>
                      <a:close/>
                    </a:path>
                  </a:pathLst>
                </a:custGeom>
                <a:solidFill>
                  <a:srgbClr val="F9E4C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0" name="Google Shape;1970;p41"/>
                <p:cNvSpPr/>
                <p:nvPr/>
              </p:nvSpPr>
              <p:spPr>
                <a:xfrm>
                  <a:off x="5448134" y="1044051"/>
                  <a:ext cx="463904" cy="463698"/>
                </a:xfrm>
                <a:custGeom>
                  <a:avLst/>
                  <a:gdLst/>
                  <a:ahLst/>
                  <a:cxnLst/>
                  <a:rect l="l" t="t" r="r" b="b"/>
                  <a:pathLst>
                    <a:path w="2257" h="2256" extrusionOk="0">
                      <a:moveTo>
                        <a:pt x="1" y="0"/>
                      </a:moveTo>
                      <a:lnTo>
                        <a:pt x="2256" y="2256"/>
                      </a:lnTo>
                      <a:lnTo>
                        <a:pt x="2256" y="1840"/>
                      </a:lnTo>
                      <a:lnTo>
                        <a:pt x="417" y="0"/>
                      </a:lnTo>
                      <a:close/>
                    </a:path>
                  </a:pathLst>
                </a:custGeom>
                <a:solidFill>
                  <a:srgbClr val="F9E4C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1" name="Google Shape;1971;p41"/>
                <p:cNvSpPr/>
                <p:nvPr/>
              </p:nvSpPr>
              <p:spPr>
                <a:xfrm>
                  <a:off x="4144181" y="1044051"/>
                  <a:ext cx="1767850" cy="1767850"/>
                </a:xfrm>
                <a:custGeom>
                  <a:avLst/>
                  <a:gdLst/>
                  <a:ahLst/>
                  <a:cxnLst/>
                  <a:rect l="l" t="t" r="r" b="b"/>
                  <a:pathLst>
                    <a:path w="8601" h="8601" extrusionOk="0">
                      <a:moveTo>
                        <a:pt x="0" y="0"/>
                      </a:moveTo>
                      <a:lnTo>
                        <a:pt x="8600" y="8600"/>
                      </a:lnTo>
                      <a:lnTo>
                        <a:pt x="8600" y="8184"/>
                      </a:lnTo>
                      <a:lnTo>
                        <a:pt x="416" y="0"/>
                      </a:lnTo>
                      <a:close/>
                    </a:path>
                  </a:pathLst>
                </a:custGeom>
                <a:solidFill>
                  <a:srgbClr val="F9E4C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2" name="Google Shape;1972;p41"/>
                <p:cNvSpPr/>
                <p:nvPr/>
              </p:nvSpPr>
              <p:spPr>
                <a:xfrm>
                  <a:off x="4370071" y="1044051"/>
                  <a:ext cx="1541961" cy="1541756"/>
                </a:xfrm>
                <a:custGeom>
                  <a:avLst/>
                  <a:gdLst/>
                  <a:ahLst/>
                  <a:cxnLst/>
                  <a:rect l="l" t="t" r="r" b="b"/>
                  <a:pathLst>
                    <a:path w="7502" h="7501" extrusionOk="0">
                      <a:moveTo>
                        <a:pt x="0" y="0"/>
                      </a:moveTo>
                      <a:lnTo>
                        <a:pt x="7501" y="7501"/>
                      </a:lnTo>
                      <a:lnTo>
                        <a:pt x="7501" y="7079"/>
                      </a:lnTo>
                      <a:lnTo>
                        <a:pt x="422" y="0"/>
                      </a:lnTo>
                      <a:close/>
                    </a:path>
                  </a:pathLst>
                </a:custGeom>
                <a:solidFill>
                  <a:srgbClr val="F9E4C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3" name="Google Shape;1973;p41"/>
                <p:cNvSpPr/>
                <p:nvPr/>
              </p:nvSpPr>
              <p:spPr>
                <a:xfrm>
                  <a:off x="3281320" y="1044051"/>
                  <a:ext cx="2630706" cy="2630501"/>
                </a:xfrm>
                <a:custGeom>
                  <a:avLst/>
                  <a:gdLst/>
                  <a:ahLst/>
                  <a:cxnLst/>
                  <a:rect l="l" t="t" r="r" b="b"/>
                  <a:pathLst>
                    <a:path w="12799" h="12798" extrusionOk="0">
                      <a:moveTo>
                        <a:pt x="1" y="0"/>
                      </a:moveTo>
                      <a:lnTo>
                        <a:pt x="12798" y="12797"/>
                      </a:lnTo>
                      <a:lnTo>
                        <a:pt x="12798" y="12382"/>
                      </a:lnTo>
                      <a:lnTo>
                        <a:pt x="417" y="0"/>
                      </a:lnTo>
                      <a:close/>
                    </a:path>
                  </a:pathLst>
                </a:custGeom>
                <a:solidFill>
                  <a:srgbClr val="F9E4C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4" name="Google Shape;1974;p41"/>
                <p:cNvSpPr/>
                <p:nvPr/>
              </p:nvSpPr>
              <p:spPr>
                <a:xfrm>
                  <a:off x="3712134" y="1044051"/>
                  <a:ext cx="2199895" cy="2199689"/>
                </a:xfrm>
                <a:custGeom>
                  <a:avLst/>
                  <a:gdLst/>
                  <a:ahLst/>
                  <a:cxnLst/>
                  <a:rect l="l" t="t" r="r" b="b"/>
                  <a:pathLst>
                    <a:path w="10703" h="10702" extrusionOk="0">
                      <a:moveTo>
                        <a:pt x="1" y="0"/>
                      </a:moveTo>
                      <a:lnTo>
                        <a:pt x="10702" y="10702"/>
                      </a:lnTo>
                      <a:lnTo>
                        <a:pt x="10702" y="10286"/>
                      </a:lnTo>
                      <a:lnTo>
                        <a:pt x="422" y="0"/>
                      </a:lnTo>
                      <a:close/>
                    </a:path>
                  </a:pathLst>
                </a:custGeom>
                <a:solidFill>
                  <a:srgbClr val="F9E4C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5" name="Google Shape;1975;p41"/>
                <p:cNvSpPr/>
                <p:nvPr/>
              </p:nvSpPr>
              <p:spPr>
                <a:xfrm>
                  <a:off x="3114009" y="1222050"/>
                  <a:ext cx="2620018" cy="2619813"/>
                </a:xfrm>
                <a:custGeom>
                  <a:avLst/>
                  <a:gdLst/>
                  <a:ahLst/>
                  <a:cxnLst/>
                  <a:rect l="l" t="t" r="r" b="b"/>
                  <a:pathLst>
                    <a:path w="12747" h="12746" extrusionOk="0">
                      <a:moveTo>
                        <a:pt x="1" y="0"/>
                      </a:moveTo>
                      <a:lnTo>
                        <a:pt x="1" y="416"/>
                      </a:lnTo>
                      <a:lnTo>
                        <a:pt x="12331" y="12746"/>
                      </a:lnTo>
                      <a:lnTo>
                        <a:pt x="12746" y="12746"/>
                      </a:lnTo>
                      <a:lnTo>
                        <a:pt x="1" y="0"/>
                      </a:lnTo>
                      <a:close/>
                    </a:path>
                  </a:pathLst>
                </a:custGeom>
                <a:solidFill>
                  <a:srgbClr val="F9E4C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6" name="Google Shape;1976;p41"/>
                <p:cNvSpPr/>
                <p:nvPr/>
              </p:nvSpPr>
              <p:spPr>
                <a:xfrm>
                  <a:off x="3928774" y="1044051"/>
                  <a:ext cx="1983255" cy="1983050"/>
                </a:xfrm>
                <a:custGeom>
                  <a:avLst/>
                  <a:gdLst/>
                  <a:ahLst/>
                  <a:cxnLst/>
                  <a:rect l="l" t="t" r="r" b="b"/>
                  <a:pathLst>
                    <a:path w="9649" h="9648" extrusionOk="0">
                      <a:moveTo>
                        <a:pt x="0" y="0"/>
                      </a:moveTo>
                      <a:lnTo>
                        <a:pt x="9648" y="9648"/>
                      </a:lnTo>
                      <a:lnTo>
                        <a:pt x="9648" y="9232"/>
                      </a:lnTo>
                      <a:lnTo>
                        <a:pt x="416" y="0"/>
                      </a:lnTo>
                      <a:close/>
                    </a:path>
                  </a:pathLst>
                </a:custGeom>
                <a:solidFill>
                  <a:srgbClr val="F9E4C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977" name="Google Shape;1977;p41"/>
              <p:cNvSpPr/>
              <p:nvPr/>
            </p:nvSpPr>
            <p:spPr>
              <a:xfrm>
                <a:off x="3393319" y="1235512"/>
                <a:ext cx="2199895" cy="2415114"/>
              </a:xfrm>
              <a:custGeom>
                <a:avLst/>
                <a:gdLst/>
                <a:ahLst/>
                <a:cxnLst/>
                <a:rect l="l" t="t" r="r" b="b"/>
                <a:pathLst>
                  <a:path w="11061" h="11061" extrusionOk="0">
                    <a:moveTo>
                      <a:pt x="0" y="0"/>
                    </a:moveTo>
                    <a:lnTo>
                      <a:pt x="0" y="11060"/>
                    </a:lnTo>
                    <a:lnTo>
                      <a:pt x="11060" y="11060"/>
                    </a:lnTo>
                    <a:lnTo>
                      <a:pt x="11060"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8" name="Google Shape;1978;p41"/>
              <p:cNvSpPr/>
              <p:nvPr/>
            </p:nvSpPr>
            <p:spPr>
              <a:xfrm>
                <a:off x="3433085" y="1292336"/>
                <a:ext cx="2116651" cy="2301243"/>
              </a:xfrm>
              <a:custGeom>
                <a:avLst/>
                <a:gdLst/>
                <a:ahLst/>
                <a:cxnLst/>
                <a:rect l="l" t="t" r="r" b="b"/>
                <a:pathLst>
                  <a:path w="10298" h="10298" extrusionOk="0">
                    <a:moveTo>
                      <a:pt x="1" y="1"/>
                    </a:moveTo>
                    <a:lnTo>
                      <a:pt x="1" y="10298"/>
                    </a:lnTo>
                    <a:lnTo>
                      <a:pt x="10298" y="10298"/>
                    </a:lnTo>
                    <a:lnTo>
                      <a:pt x="10298"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1979" name="Google Shape;1979;p41"/>
          <p:cNvSpPr txBox="1">
            <a:spLocks noGrp="1"/>
          </p:cNvSpPr>
          <p:nvPr>
            <p:ph type="title" idx="2"/>
          </p:nvPr>
        </p:nvSpPr>
        <p:spPr>
          <a:xfrm>
            <a:off x="2524672" y="1989924"/>
            <a:ext cx="4102431" cy="972995"/>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600"/>
              <a:buNone/>
            </a:pPr>
            <a:r>
              <a:rPr lang="en" sz="3200" b="1" u="sng">
                <a:latin typeface="Times New Roman"/>
                <a:ea typeface="Times New Roman"/>
                <a:cs typeface="Times New Roman"/>
                <a:sym typeface="Times New Roman"/>
              </a:rPr>
              <a:t>Working of Project</a:t>
            </a:r>
            <a:endParaRPr sz="3200" b="1" u="sng">
              <a:latin typeface="Times New Roman"/>
              <a:ea typeface="Times New Roman"/>
              <a:cs typeface="Times New Roman"/>
              <a:sym typeface="Times New Roman"/>
            </a:endParaRPr>
          </a:p>
        </p:txBody>
      </p:sp>
      <p:sp>
        <p:nvSpPr>
          <p:cNvPr id="1980" name="Google Shape;1980;p41"/>
          <p:cNvSpPr txBox="1">
            <a:spLocks noGrp="1"/>
          </p:cNvSpPr>
          <p:nvPr>
            <p:ph type="title"/>
          </p:nvPr>
        </p:nvSpPr>
        <p:spPr>
          <a:xfrm flipH="1">
            <a:off x="3436484" y="1192675"/>
            <a:ext cx="2278800" cy="8748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500"/>
              <a:buNone/>
            </a:pPr>
            <a:r>
              <a:rPr lang="en" sz="6600">
                <a:latin typeface="Times New Roman"/>
                <a:ea typeface="Times New Roman"/>
                <a:cs typeface="Times New Roman"/>
                <a:sym typeface="Times New Roman"/>
              </a:rPr>
              <a:t>03</a:t>
            </a:r>
            <a:endParaRPr sz="6600">
              <a:latin typeface="Times New Roman"/>
              <a:ea typeface="Times New Roman"/>
              <a:cs typeface="Times New Roman"/>
              <a:sym typeface="Times New Roman"/>
            </a:endParaRPr>
          </a:p>
        </p:txBody>
      </p:sp>
      <p:grpSp>
        <p:nvGrpSpPr>
          <p:cNvPr id="1981" name="Google Shape;1981;p41"/>
          <p:cNvGrpSpPr/>
          <p:nvPr/>
        </p:nvGrpSpPr>
        <p:grpSpPr>
          <a:xfrm>
            <a:off x="339328" y="-147219"/>
            <a:ext cx="1434990" cy="1213486"/>
            <a:chOff x="7342978" y="2937668"/>
            <a:chExt cx="1838082" cy="1554358"/>
          </a:xfrm>
        </p:grpSpPr>
        <p:sp>
          <p:nvSpPr>
            <p:cNvPr id="1982" name="Google Shape;1982;p41"/>
            <p:cNvSpPr/>
            <p:nvPr/>
          </p:nvSpPr>
          <p:spPr>
            <a:xfrm rot="-1053406">
              <a:off x="7477443" y="3147928"/>
              <a:ext cx="1569152" cy="1133838"/>
            </a:xfrm>
            <a:custGeom>
              <a:avLst/>
              <a:gdLst/>
              <a:ahLst/>
              <a:cxnLst/>
              <a:rect l="l" t="t" r="r" b="b"/>
              <a:pathLst>
                <a:path w="12707" h="9182" extrusionOk="0">
                  <a:moveTo>
                    <a:pt x="12706" y="4591"/>
                  </a:moveTo>
                  <a:cubicBezTo>
                    <a:pt x="12706" y="3942"/>
                    <a:pt x="12393" y="3390"/>
                    <a:pt x="11954" y="3156"/>
                  </a:cubicBezTo>
                  <a:lnTo>
                    <a:pt x="11954" y="1584"/>
                  </a:lnTo>
                  <a:cubicBezTo>
                    <a:pt x="11954" y="1294"/>
                    <a:pt x="11721" y="1060"/>
                    <a:pt x="11430" y="1060"/>
                  </a:cubicBezTo>
                  <a:lnTo>
                    <a:pt x="9933" y="1060"/>
                  </a:lnTo>
                  <a:cubicBezTo>
                    <a:pt x="8959" y="400"/>
                    <a:pt x="7712" y="1"/>
                    <a:pt x="6350" y="1"/>
                  </a:cubicBezTo>
                  <a:cubicBezTo>
                    <a:pt x="4995" y="1"/>
                    <a:pt x="3748" y="400"/>
                    <a:pt x="2774" y="1060"/>
                  </a:cubicBezTo>
                  <a:lnTo>
                    <a:pt x="1276" y="1060"/>
                  </a:lnTo>
                  <a:cubicBezTo>
                    <a:pt x="986" y="1060"/>
                    <a:pt x="752" y="1294"/>
                    <a:pt x="752" y="1584"/>
                  </a:cubicBezTo>
                  <a:lnTo>
                    <a:pt x="752" y="3156"/>
                  </a:lnTo>
                  <a:cubicBezTo>
                    <a:pt x="308" y="3390"/>
                    <a:pt x="0" y="3942"/>
                    <a:pt x="0" y="4591"/>
                  </a:cubicBezTo>
                  <a:cubicBezTo>
                    <a:pt x="0" y="5235"/>
                    <a:pt x="308" y="5793"/>
                    <a:pt x="752" y="6026"/>
                  </a:cubicBezTo>
                  <a:lnTo>
                    <a:pt x="752" y="7604"/>
                  </a:lnTo>
                  <a:cubicBezTo>
                    <a:pt x="752" y="7889"/>
                    <a:pt x="986" y="8122"/>
                    <a:pt x="1276" y="8122"/>
                  </a:cubicBezTo>
                  <a:lnTo>
                    <a:pt x="2774" y="8122"/>
                  </a:lnTo>
                  <a:cubicBezTo>
                    <a:pt x="3748" y="8783"/>
                    <a:pt x="4995" y="9182"/>
                    <a:pt x="6350" y="9182"/>
                  </a:cubicBezTo>
                  <a:cubicBezTo>
                    <a:pt x="7712" y="9182"/>
                    <a:pt x="8959" y="8783"/>
                    <a:pt x="9933" y="8122"/>
                  </a:cubicBezTo>
                  <a:lnTo>
                    <a:pt x="11430" y="8122"/>
                  </a:lnTo>
                  <a:cubicBezTo>
                    <a:pt x="11721" y="8122"/>
                    <a:pt x="11949" y="7889"/>
                    <a:pt x="11954" y="7604"/>
                  </a:cubicBezTo>
                  <a:lnTo>
                    <a:pt x="11954" y="6026"/>
                  </a:lnTo>
                  <a:cubicBezTo>
                    <a:pt x="12393" y="5793"/>
                    <a:pt x="12706" y="5241"/>
                    <a:pt x="12706" y="459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chemeClr val="dk2"/>
                </a:solidFill>
                <a:latin typeface="Arial"/>
                <a:ea typeface="Arial"/>
                <a:cs typeface="Arial"/>
                <a:sym typeface="Arial"/>
              </a:endParaRPr>
            </a:p>
          </p:txBody>
        </p:sp>
        <p:sp>
          <p:nvSpPr>
            <p:cNvPr id="1983" name="Google Shape;1983;p41"/>
            <p:cNvSpPr/>
            <p:nvPr/>
          </p:nvSpPr>
          <p:spPr>
            <a:xfrm rot="-1053417">
              <a:off x="7507898" y="3176722"/>
              <a:ext cx="1508870" cy="1076185"/>
            </a:xfrm>
            <a:custGeom>
              <a:avLst/>
              <a:gdLst/>
              <a:ahLst/>
              <a:cxnLst/>
              <a:rect l="l" t="t" r="r" b="b"/>
              <a:pathLst>
                <a:path w="12314" h="8783" extrusionOk="0">
                  <a:moveTo>
                    <a:pt x="6151" y="63"/>
                  </a:moveTo>
                  <a:cubicBezTo>
                    <a:pt x="7410" y="63"/>
                    <a:pt x="8629" y="416"/>
                    <a:pt x="9586" y="1077"/>
                  </a:cubicBezTo>
                  <a:lnTo>
                    <a:pt x="9637" y="1111"/>
                  </a:lnTo>
                  <a:lnTo>
                    <a:pt x="9654" y="1122"/>
                  </a:lnTo>
                  <a:lnTo>
                    <a:pt x="11231" y="1122"/>
                  </a:lnTo>
                  <a:cubicBezTo>
                    <a:pt x="11380" y="1122"/>
                    <a:pt x="11493" y="1236"/>
                    <a:pt x="11493" y="1384"/>
                  </a:cubicBezTo>
                  <a:lnTo>
                    <a:pt x="11493" y="3116"/>
                  </a:lnTo>
                  <a:lnTo>
                    <a:pt x="11528" y="3133"/>
                  </a:lnTo>
                  <a:lnTo>
                    <a:pt x="11636" y="3184"/>
                  </a:lnTo>
                  <a:cubicBezTo>
                    <a:pt x="12000" y="3378"/>
                    <a:pt x="12251" y="3862"/>
                    <a:pt x="12251" y="4391"/>
                  </a:cubicBezTo>
                  <a:cubicBezTo>
                    <a:pt x="12251" y="4915"/>
                    <a:pt x="12000" y="5405"/>
                    <a:pt x="11636" y="5599"/>
                  </a:cubicBezTo>
                  <a:lnTo>
                    <a:pt x="11528" y="5650"/>
                  </a:lnTo>
                  <a:lnTo>
                    <a:pt x="11493" y="5667"/>
                  </a:lnTo>
                  <a:lnTo>
                    <a:pt x="11493" y="7404"/>
                  </a:lnTo>
                  <a:cubicBezTo>
                    <a:pt x="11493" y="7546"/>
                    <a:pt x="11380" y="7666"/>
                    <a:pt x="11231" y="7666"/>
                  </a:cubicBezTo>
                  <a:lnTo>
                    <a:pt x="9654" y="7666"/>
                  </a:lnTo>
                  <a:lnTo>
                    <a:pt x="9637" y="7677"/>
                  </a:lnTo>
                  <a:lnTo>
                    <a:pt x="9586" y="7712"/>
                  </a:lnTo>
                  <a:cubicBezTo>
                    <a:pt x="8629" y="8361"/>
                    <a:pt x="7404" y="8725"/>
                    <a:pt x="6151" y="8725"/>
                  </a:cubicBezTo>
                  <a:cubicBezTo>
                    <a:pt x="4898" y="8725"/>
                    <a:pt x="3680" y="8361"/>
                    <a:pt x="2723" y="7712"/>
                  </a:cubicBezTo>
                  <a:lnTo>
                    <a:pt x="2672" y="7677"/>
                  </a:lnTo>
                  <a:lnTo>
                    <a:pt x="2655" y="7666"/>
                  </a:lnTo>
                  <a:lnTo>
                    <a:pt x="1077" y="7666"/>
                  </a:lnTo>
                  <a:cubicBezTo>
                    <a:pt x="929" y="7666"/>
                    <a:pt x="809" y="7546"/>
                    <a:pt x="809" y="7404"/>
                  </a:cubicBezTo>
                  <a:lnTo>
                    <a:pt x="809" y="5673"/>
                  </a:lnTo>
                  <a:lnTo>
                    <a:pt x="775" y="5656"/>
                  </a:lnTo>
                  <a:lnTo>
                    <a:pt x="673" y="5599"/>
                  </a:lnTo>
                  <a:cubicBezTo>
                    <a:pt x="302" y="5405"/>
                    <a:pt x="58" y="4921"/>
                    <a:pt x="58" y="4391"/>
                  </a:cubicBezTo>
                  <a:cubicBezTo>
                    <a:pt x="58" y="3867"/>
                    <a:pt x="302" y="3383"/>
                    <a:pt x="673" y="3190"/>
                  </a:cubicBezTo>
                  <a:lnTo>
                    <a:pt x="775" y="3133"/>
                  </a:lnTo>
                  <a:lnTo>
                    <a:pt x="809" y="3116"/>
                  </a:lnTo>
                  <a:lnTo>
                    <a:pt x="809" y="1384"/>
                  </a:lnTo>
                  <a:cubicBezTo>
                    <a:pt x="809" y="1242"/>
                    <a:pt x="929" y="1122"/>
                    <a:pt x="1077" y="1122"/>
                  </a:cubicBezTo>
                  <a:lnTo>
                    <a:pt x="2655" y="1122"/>
                  </a:lnTo>
                  <a:lnTo>
                    <a:pt x="2672" y="1111"/>
                  </a:lnTo>
                  <a:lnTo>
                    <a:pt x="2723" y="1077"/>
                  </a:lnTo>
                  <a:cubicBezTo>
                    <a:pt x="3680" y="422"/>
                    <a:pt x="4898" y="63"/>
                    <a:pt x="6151" y="63"/>
                  </a:cubicBezTo>
                  <a:close/>
                  <a:moveTo>
                    <a:pt x="6151" y="0"/>
                  </a:moveTo>
                  <a:cubicBezTo>
                    <a:pt x="4887" y="0"/>
                    <a:pt x="3657" y="365"/>
                    <a:pt x="2683" y="1025"/>
                  </a:cubicBezTo>
                  <a:lnTo>
                    <a:pt x="2637" y="1060"/>
                  </a:lnTo>
                  <a:lnTo>
                    <a:pt x="1077" y="1060"/>
                  </a:lnTo>
                  <a:cubicBezTo>
                    <a:pt x="895" y="1060"/>
                    <a:pt x="752" y="1208"/>
                    <a:pt x="752" y="1384"/>
                  </a:cubicBezTo>
                  <a:lnTo>
                    <a:pt x="752" y="3081"/>
                  </a:lnTo>
                  <a:lnTo>
                    <a:pt x="650" y="3133"/>
                  </a:lnTo>
                  <a:cubicBezTo>
                    <a:pt x="257" y="3332"/>
                    <a:pt x="1" y="3845"/>
                    <a:pt x="1" y="4391"/>
                  </a:cubicBezTo>
                  <a:cubicBezTo>
                    <a:pt x="1" y="4938"/>
                    <a:pt x="257" y="5445"/>
                    <a:pt x="650" y="5650"/>
                  </a:cubicBezTo>
                  <a:lnTo>
                    <a:pt x="752" y="5701"/>
                  </a:lnTo>
                  <a:lnTo>
                    <a:pt x="752" y="7404"/>
                  </a:lnTo>
                  <a:cubicBezTo>
                    <a:pt x="752" y="7581"/>
                    <a:pt x="900" y="7723"/>
                    <a:pt x="1077" y="7723"/>
                  </a:cubicBezTo>
                  <a:lnTo>
                    <a:pt x="2643" y="7723"/>
                  </a:lnTo>
                  <a:lnTo>
                    <a:pt x="2689" y="7757"/>
                  </a:lnTo>
                  <a:cubicBezTo>
                    <a:pt x="3663" y="8423"/>
                    <a:pt x="4893" y="8782"/>
                    <a:pt x="6157" y="8782"/>
                  </a:cubicBezTo>
                  <a:cubicBezTo>
                    <a:pt x="7421" y="8782"/>
                    <a:pt x="8657" y="8423"/>
                    <a:pt x="9625" y="7757"/>
                  </a:cubicBezTo>
                  <a:lnTo>
                    <a:pt x="9677" y="7723"/>
                  </a:lnTo>
                  <a:lnTo>
                    <a:pt x="11237" y="7723"/>
                  </a:lnTo>
                  <a:cubicBezTo>
                    <a:pt x="11414" y="7723"/>
                    <a:pt x="11562" y="7581"/>
                    <a:pt x="11562" y="7404"/>
                  </a:cubicBezTo>
                  <a:lnTo>
                    <a:pt x="11562" y="5707"/>
                  </a:lnTo>
                  <a:lnTo>
                    <a:pt x="11664" y="5650"/>
                  </a:lnTo>
                  <a:cubicBezTo>
                    <a:pt x="12052" y="5451"/>
                    <a:pt x="12314" y="4938"/>
                    <a:pt x="12314" y="4391"/>
                  </a:cubicBezTo>
                  <a:cubicBezTo>
                    <a:pt x="12314" y="3845"/>
                    <a:pt x="12052" y="3338"/>
                    <a:pt x="11664" y="3133"/>
                  </a:cubicBezTo>
                  <a:lnTo>
                    <a:pt x="11562" y="3081"/>
                  </a:lnTo>
                  <a:lnTo>
                    <a:pt x="11562" y="1384"/>
                  </a:lnTo>
                  <a:cubicBezTo>
                    <a:pt x="11562" y="1208"/>
                    <a:pt x="11414" y="1060"/>
                    <a:pt x="11237" y="1060"/>
                  </a:cubicBezTo>
                  <a:lnTo>
                    <a:pt x="9671" y="1060"/>
                  </a:lnTo>
                  <a:lnTo>
                    <a:pt x="9620" y="1025"/>
                  </a:lnTo>
                  <a:cubicBezTo>
                    <a:pt x="8652" y="365"/>
                    <a:pt x="7421" y="0"/>
                    <a:pt x="6151"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984" name="Google Shape;1984;p41"/>
          <p:cNvGrpSpPr/>
          <p:nvPr/>
        </p:nvGrpSpPr>
        <p:grpSpPr>
          <a:xfrm rot="10800000">
            <a:off x="7875762" y="3480591"/>
            <a:ext cx="339250" cy="1455843"/>
            <a:chOff x="1356787" y="1707216"/>
            <a:chExt cx="339250" cy="1455843"/>
          </a:xfrm>
        </p:grpSpPr>
        <p:sp>
          <p:nvSpPr>
            <p:cNvPr id="1985" name="Google Shape;1985;p41"/>
            <p:cNvSpPr/>
            <p:nvPr/>
          </p:nvSpPr>
          <p:spPr>
            <a:xfrm rot="5400000">
              <a:off x="1512053" y="3132963"/>
              <a:ext cx="28720" cy="31472"/>
            </a:xfrm>
            <a:custGeom>
              <a:avLst/>
              <a:gdLst/>
              <a:ahLst/>
              <a:cxnLst/>
              <a:rect l="l" t="t" r="r" b="b"/>
              <a:pathLst>
                <a:path w="240" h="263" extrusionOk="0">
                  <a:moveTo>
                    <a:pt x="69" y="0"/>
                  </a:moveTo>
                  <a:cubicBezTo>
                    <a:pt x="0" y="86"/>
                    <a:pt x="23" y="177"/>
                    <a:pt x="74" y="262"/>
                  </a:cubicBezTo>
                  <a:cubicBezTo>
                    <a:pt x="97" y="251"/>
                    <a:pt x="120" y="234"/>
                    <a:pt x="143" y="217"/>
                  </a:cubicBezTo>
                  <a:cubicBezTo>
                    <a:pt x="239" y="131"/>
                    <a:pt x="239" y="120"/>
                    <a:pt x="143" y="34"/>
                  </a:cubicBezTo>
                  <a:cubicBezTo>
                    <a:pt x="120" y="23"/>
                    <a:pt x="97" y="6"/>
                    <a:pt x="69"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6" name="Google Shape;1986;p41"/>
            <p:cNvSpPr/>
            <p:nvPr/>
          </p:nvSpPr>
          <p:spPr>
            <a:xfrm rot="5400000">
              <a:off x="808063" y="2255940"/>
              <a:ext cx="1436698" cy="339250"/>
            </a:xfrm>
            <a:custGeom>
              <a:avLst/>
              <a:gdLst/>
              <a:ahLst/>
              <a:cxnLst/>
              <a:rect l="l" t="t" r="r" b="b"/>
              <a:pathLst>
                <a:path w="12006" h="2835" extrusionOk="0">
                  <a:moveTo>
                    <a:pt x="8097" y="288"/>
                  </a:moveTo>
                  <a:cubicBezTo>
                    <a:pt x="8103" y="288"/>
                    <a:pt x="8110" y="288"/>
                    <a:pt x="8116" y="289"/>
                  </a:cubicBezTo>
                  <a:cubicBezTo>
                    <a:pt x="8241" y="289"/>
                    <a:pt x="8327" y="363"/>
                    <a:pt x="8321" y="465"/>
                  </a:cubicBezTo>
                  <a:cubicBezTo>
                    <a:pt x="8310" y="574"/>
                    <a:pt x="8219" y="653"/>
                    <a:pt x="8116" y="653"/>
                  </a:cubicBezTo>
                  <a:cubicBezTo>
                    <a:pt x="8008" y="653"/>
                    <a:pt x="7922" y="562"/>
                    <a:pt x="7922" y="454"/>
                  </a:cubicBezTo>
                  <a:cubicBezTo>
                    <a:pt x="7922" y="363"/>
                    <a:pt x="8002" y="288"/>
                    <a:pt x="8097" y="288"/>
                  </a:cubicBezTo>
                  <a:close/>
                  <a:moveTo>
                    <a:pt x="5519" y="363"/>
                  </a:moveTo>
                  <a:cubicBezTo>
                    <a:pt x="5627" y="363"/>
                    <a:pt x="5718" y="443"/>
                    <a:pt x="5718" y="551"/>
                  </a:cubicBezTo>
                  <a:cubicBezTo>
                    <a:pt x="5724" y="642"/>
                    <a:pt x="5656" y="722"/>
                    <a:pt x="5565" y="733"/>
                  </a:cubicBezTo>
                  <a:cubicBezTo>
                    <a:pt x="5561" y="733"/>
                    <a:pt x="5558" y="733"/>
                    <a:pt x="5555" y="733"/>
                  </a:cubicBezTo>
                  <a:cubicBezTo>
                    <a:pt x="5455" y="733"/>
                    <a:pt x="5342" y="651"/>
                    <a:pt x="5337" y="568"/>
                  </a:cubicBezTo>
                  <a:cubicBezTo>
                    <a:pt x="5331" y="460"/>
                    <a:pt x="5411" y="369"/>
                    <a:pt x="5519" y="363"/>
                  </a:cubicBezTo>
                  <a:close/>
                  <a:moveTo>
                    <a:pt x="2842" y="380"/>
                  </a:moveTo>
                  <a:lnTo>
                    <a:pt x="2837" y="386"/>
                  </a:lnTo>
                  <a:cubicBezTo>
                    <a:pt x="2945" y="386"/>
                    <a:pt x="3030" y="471"/>
                    <a:pt x="3030" y="579"/>
                  </a:cubicBezTo>
                  <a:cubicBezTo>
                    <a:pt x="3025" y="682"/>
                    <a:pt x="2945" y="767"/>
                    <a:pt x="2837" y="773"/>
                  </a:cubicBezTo>
                  <a:cubicBezTo>
                    <a:pt x="2734" y="761"/>
                    <a:pt x="2654" y="682"/>
                    <a:pt x="2643" y="574"/>
                  </a:cubicBezTo>
                  <a:cubicBezTo>
                    <a:pt x="2649" y="471"/>
                    <a:pt x="2734" y="386"/>
                    <a:pt x="2842" y="380"/>
                  </a:cubicBezTo>
                  <a:close/>
                  <a:moveTo>
                    <a:pt x="9454" y="653"/>
                  </a:moveTo>
                  <a:cubicBezTo>
                    <a:pt x="9568" y="670"/>
                    <a:pt x="9659" y="767"/>
                    <a:pt x="9659" y="887"/>
                  </a:cubicBezTo>
                  <a:cubicBezTo>
                    <a:pt x="9659" y="995"/>
                    <a:pt x="9568" y="1080"/>
                    <a:pt x="9466" y="1080"/>
                  </a:cubicBezTo>
                  <a:cubicBezTo>
                    <a:pt x="9352" y="1075"/>
                    <a:pt x="9261" y="978"/>
                    <a:pt x="9261" y="864"/>
                  </a:cubicBezTo>
                  <a:cubicBezTo>
                    <a:pt x="9249" y="750"/>
                    <a:pt x="9341" y="653"/>
                    <a:pt x="9454" y="653"/>
                  </a:cubicBezTo>
                  <a:close/>
                  <a:moveTo>
                    <a:pt x="4183" y="726"/>
                  </a:moveTo>
                  <a:cubicBezTo>
                    <a:pt x="4271" y="726"/>
                    <a:pt x="4340" y="797"/>
                    <a:pt x="4334" y="887"/>
                  </a:cubicBezTo>
                  <a:cubicBezTo>
                    <a:pt x="4340" y="989"/>
                    <a:pt x="4266" y="1080"/>
                    <a:pt x="4164" y="1097"/>
                  </a:cubicBezTo>
                  <a:cubicBezTo>
                    <a:pt x="4160" y="1098"/>
                    <a:pt x="4157" y="1098"/>
                    <a:pt x="4153" y="1098"/>
                  </a:cubicBezTo>
                  <a:cubicBezTo>
                    <a:pt x="4055" y="1098"/>
                    <a:pt x="3976" y="1020"/>
                    <a:pt x="3981" y="921"/>
                  </a:cubicBezTo>
                  <a:cubicBezTo>
                    <a:pt x="3965" y="816"/>
                    <a:pt x="4050" y="727"/>
                    <a:pt x="4154" y="727"/>
                  </a:cubicBezTo>
                  <a:cubicBezTo>
                    <a:pt x="4157" y="727"/>
                    <a:pt x="4160" y="727"/>
                    <a:pt x="4164" y="727"/>
                  </a:cubicBezTo>
                  <a:cubicBezTo>
                    <a:pt x="4170" y="727"/>
                    <a:pt x="4177" y="726"/>
                    <a:pt x="4183" y="726"/>
                  </a:cubicBezTo>
                  <a:close/>
                  <a:moveTo>
                    <a:pt x="6817" y="772"/>
                  </a:moveTo>
                  <a:cubicBezTo>
                    <a:pt x="7055" y="772"/>
                    <a:pt x="7063" y="1137"/>
                    <a:pt x="6817" y="1137"/>
                  </a:cubicBezTo>
                  <a:cubicBezTo>
                    <a:pt x="6816" y="1137"/>
                    <a:pt x="6814" y="1137"/>
                    <a:pt x="6812" y="1137"/>
                  </a:cubicBezTo>
                  <a:cubicBezTo>
                    <a:pt x="6704" y="1126"/>
                    <a:pt x="6630" y="1041"/>
                    <a:pt x="6630" y="932"/>
                  </a:cubicBezTo>
                  <a:cubicBezTo>
                    <a:pt x="6624" y="845"/>
                    <a:pt x="6698" y="773"/>
                    <a:pt x="6790" y="773"/>
                  </a:cubicBezTo>
                  <a:cubicBezTo>
                    <a:pt x="6794" y="773"/>
                    <a:pt x="6797" y="773"/>
                    <a:pt x="6801" y="773"/>
                  </a:cubicBezTo>
                  <a:cubicBezTo>
                    <a:pt x="6806" y="772"/>
                    <a:pt x="6811" y="772"/>
                    <a:pt x="6817" y="772"/>
                  </a:cubicBezTo>
                  <a:close/>
                  <a:moveTo>
                    <a:pt x="1561" y="744"/>
                  </a:moveTo>
                  <a:cubicBezTo>
                    <a:pt x="1669" y="750"/>
                    <a:pt x="1749" y="841"/>
                    <a:pt x="1737" y="949"/>
                  </a:cubicBezTo>
                  <a:cubicBezTo>
                    <a:pt x="1737" y="1063"/>
                    <a:pt x="1652" y="1154"/>
                    <a:pt x="1544" y="1160"/>
                  </a:cubicBezTo>
                  <a:cubicBezTo>
                    <a:pt x="1436" y="1154"/>
                    <a:pt x="1356" y="1063"/>
                    <a:pt x="1367" y="961"/>
                  </a:cubicBezTo>
                  <a:cubicBezTo>
                    <a:pt x="1362" y="847"/>
                    <a:pt x="1447" y="750"/>
                    <a:pt x="1561" y="744"/>
                  </a:cubicBezTo>
                  <a:close/>
                  <a:moveTo>
                    <a:pt x="8172" y="1236"/>
                  </a:moveTo>
                  <a:cubicBezTo>
                    <a:pt x="8183" y="1236"/>
                    <a:pt x="8195" y="1237"/>
                    <a:pt x="8207" y="1240"/>
                  </a:cubicBezTo>
                  <a:cubicBezTo>
                    <a:pt x="8293" y="1240"/>
                    <a:pt x="8361" y="1314"/>
                    <a:pt x="8355" y="1399"/>
                  </a:cubicBezTo>
                  <a:cubicBezTo>
                    <a:pt x="8340" y="1489"/>
                    <a:pt x="8261" y="1549"/>
                    <a:pt x="8173" y="1549"/>
                  </a:cubicBezTo>
                  <a:cubicBezTo>
                    <a:pt x="8165" y="1549"/>
                    <a:pt x="8158" y="1548"/>
                    <a:pt x="8150" y="1547"/>
                  </a:cubicBezTo>
                  <a:cubicBezTo>
                    <a:pt x="8065" y="1547"/>
                    <a:pt x="7996" y="1473"/>
                    <a:pt x="8002" y="1388"/>
                  </a:cubicBezTo>
                  <a:cubicBezTo>
                    <a:pt x="8012" y="1303"/>
                    <a:pt x="8088" y="1236"/>
                    <a:pt x="8172" y="1236"/>
                  </a:cubicBezTo>
                  <a:close/>
                  <a:moveTo>
                    <a:pt x="10848" y="1144"/>
                  </a:moveTo>
                  <a:cubicBezTo>
                    <a:pt x="10958" y="1144"/>
                    <a:pt x="11067" y="1221"/>
                    <a:pt x="11043" y="1371"/>
                  </a:cubicBezTo>
                  <a:cubicBezTo>
                    <a:pt x="11038" y="1485"/>
                    <a:pt x="10947" y="1576"/>
                    <a:pt x="10833" y="1576"/>
                  </a:cubicBezTo>
                  <a:cubicBezTo>
                    <a:pt x="10719" y="1570"/>
                    <a:pt x="10633" y="1468"/>
                    <a:pt x="10650" y="1354"/>
                  </a:cubicBezTo>
                  <a:cubicBezTo>
                    <a:pt x="10642" y="1213"/>
                    <a:pt x="10745" y="1144"/>
                    <a:pt x="10848" y="1144"/>
                  </a:cubicBezTo>
                  <a:close/>
                  <a:moveTo>
                    <a:pt x="2847" y="1353"/>
                  </a:moveTo>
                  <a:cubicBezTo>
                    <a:pt x="2928" y="1353"/>
                    <a:pt x="2996" y="1420"/>
                    <a:pt x="2990" y="1502"/>
                  </a:cubicBezTo>
                  <a:cubicBezTo>
                    <a:pt x="2996" y="1590"/>
                    <a:pt x="2927" y="1667"/>
                    <a:pt x="2840" y="1667"/>
                  </a:cubicBezTo>
                  <a:cubicBezTo>
                    <a:pt x="2837" y="1667"/>
                    <a:pt x="2834" y="1667"/>
                    <a:pt x="2831" y="1667"/>
                  </a:cubicBezTo>
                  <a:cubicBezTo>
                    <a:pt x="2828" y="1667"/>
                    <a:pt x="2824" y="1667"/>
                    <a:pt x="2821" y="1667"/>
                  </a:cubicBezTo>
                  <a:cubicBezTo>
                    <a:pt x="2740" y="1667"/>
                    <a:pt x="2677" y="1601"/>
                    <a:pt x="2677" y="1519"/>
                  </a:cubicBezTo>
                  <a:cubicBezTo>
                    <a:pt x="2672" y="1428"/>
                    <a:pt x="2746" y="1354"/>
                    <a:pt x="2837" y="1354"/>
                  </a:cubicBezTo>
                  <a:cubicBezTo>
                    <a:pt x="2840" y="1354"/>
                    <a:pt x="2843" y="1353"/>
                    <a:pt x="2847" y="1353"/>
                  </a:cubicBezTo>
                  <a:close/>
                  <a:moveTo>
                    <a:pt x="5505" y="1279"/>
                  </a:moveTo>
                  <a:cubicBezTo>
                    <a:pt x="5510" y="1279"/>
                    <a:pt x="5515" y="1279"/>
                    <a:pt x="5519" y="1280"/>
                  </a:cubicBezTo>
                  <a:cubicBezTo>
                    <a:pt x="5741" y="1342"/>
                    <a:pt x="5730" y="1661"/>
                    <a:pt x="5508" y="1707"/>
                  </a:cubicBezTo>
                  <a:cubicBezTo>
                    <a:pt x="5399" y="1701"/>
                    <a:pt x="5314" y="1616"/>
                    <a:pt x="5314" y="1513"/>
                  </a:cubicBezTo>
                  <a:cubicBezTo>
                    <a:pt x="5314" y="1394"/>
                    <a:pt x="5408" y="1279"/>
                    <a:pt x="5505" y="1279"/>
                  </a:cubicBezTo>
                  <a:close/>
                  <a:moveTo>
                    <a:pt x="9481" y="1723"/>
                  </a:moveTo>
                  <a:cubicBezTo>
                    <a:pt x="9486" y="1723"/>
                    <a:pt x="9490" y="1723"/>
                    <a:pt x="9494" y="1724"/>
                  </a:cubicBezTo>
                  <a:cubicBezTo>
                    <a:pt x="9591" y="1741"/>
                    <a:pt x="9659" y="1826"/>
                    <a:pt x="9659" y="1923"/>
                  </a:cubicBezTo>
                  <a:cubicBezTo>
                    <a:pt x="9659" y="2023"/>
                    <a:pt x="9579" y="2111"/>
                    <a:pt x="9475" y="2111"/>
                  </a:cubicBezTo>
                  <a:cubicBezTo>
                    <a:pt x="9472" y="2111"/>
                    <a:pt x="9469" y="2111"/>
                    <a:pt x="9466" y="2111"/>
                  </a:cubicBezTo>
                  <a:cubicBezTo>
                    <a:pt x="9369" y="2106"/>
                    <a:pt x="9295" y="2014"/>
                    <a:pt x="9306" y="1918"/>
                  </a:cubicBezTo>
                  <a:cubicBezTo>
                    <a:pt x="9312" y="1820"/>
                    <a:pt x="9399" y="1723"/>
                    <a:pt x="9481" y="1723"/>
                  </a:cubicBezTo>
                  <a:close/>
                  <a:moveTo>
                    <a:pt x="4226" y="1718"/>
                  </a:moveTo>
                  <a:cubicBezTo>
                    <a:pt x="4329" y="1724"/>
                    <a:pt x="4414" y="1809"/>
                    <a:pt x="4409" y="1918"/>
                  </a:cubicBezTo>
                  <a:lnTo>
                    <a:pt x="4409" y="1923"/>
                  </a:lnTo>
                  <a:cubicBezTo>
                    <a:pt x="4403" y="2043"/>
                    <a:pt x="4306" y="2134"/>
                    <a:pt x="4186" y="2134"/>
                  </a:cubicBezTo>
                  <a:cubicBezTo>
                    <a:pt x="4084" y="2134"/>
                    <a:pt x="4004" y="2049"/>
                    <a:pt x="4010" y="1952"/>
                  </a:cubicBezTo>
                  <a:cubicBezTo>
                    <a:pt x="4021" y="1832"/>
                    <a:pt x="4107" y="1735"/>
                    <a:pt x="4226" y="1718"/>
                  </a:cubicBezTo>
                  <a:close/>
                  <a:moveTo>
                    <a:pt x="1571" y="1764"/>
                  </a:moveTo>
                  <a:cubicBezTo>
                    <a:pt x="1663" y="1764"/>
                    <a:pt x="1743" y="1841"/>
                    <a:pt x="1737" y="1940"/>
                  </a:cubicBezTo>
                  <a:cubicBezTo>
                    <a:pt x="1749" y="2054"/>
                    <a:pt x="1663" y="2151"/>
                    <a:pt x="1550" y="2157"/>
                  </a:cubicBezTo>
                  <a:cubicBezTo>
                    <a:pt x="1546" y="2157"/>
                    <a:pt x="1543" y="2157"/>
                    <a:pt x="1539" y="2157"/>
                  </a:cubicBezTo>
                  <a:cubicBezTo>
                    <a:pt x="1447" y="2157"/>
                    <a:pt x="1379" y="2085"/>
                    <a:pt x="1379" y="1992"/>
                  </a:cubicBezTo>
                  <a:cubicBezTo>
                    <a:pt x="1367" y="1883"/>
                    <a:pt x="1447" y="1781"/>
                    <a:pt x="1561" y="1764"/>
                  </a:cubicBezTo>
                  <a:cubicBezTo>
                    <a:pt x="1564" y="1764"/>
                    <a:pt x="1567" y="1764"/>
                    <a:pt x="1571" y="1764"/>
                  </a:cubicBezTo>
                  <a:close/>
                  <a:moveTo>
                    <a:pt x="6812" y="1872"/>
                  </a:moveTo>
                  <a:cubicBezTo>
                    <a:pt x="6920" y="1872"/>
                    <a:pt x="7006" y="1952"/>
                    <a:pt x="7017" y="2060"/>
                  </a:cubicBezTo>
                  <a:cubicBezTo>
                    <a:pt x="7006" y="2162"/>
                    <a:pt x="6926" y="2248"/>
                    <a:pt x="6823" y="2259"/>
                  </a:cubicBezTo>
                  <a:cubicBezTo>
                    <a:pt x="6715" y="2259"/>
                    <a:pt x="6630" y="2180"/>
                    <a:pt x="6630" y="2071"/>
                  </a:cubicBezTo>
                  <a:cubicBezTo>
                    <a:pt x="6624" y="1963"/>
                    <a:pt x="6704" y="1872"/>
                    <a:pt x="6812" y="1872"/>
                  </a:cubicBezTo>
                  <a:close/>
                  <a:moveTo>
                    <a:pt x="8120" y="2157"/>
                  </a:moveTo>
                  <a:cubicBezTo>
                    <a:pt x="8218" y="2157"/>
                    <a:pt x="8293" y="2240"/>
                    <a:pt x="8293" y="2339"/>
                  </a:cubicBezTo>
                  <a:cubicBezTo>
                    <a:pt x="8293" y="2436"/>
                    <a:pt x="8213" y="2516"/>
                    <a:pt x="8116" y="2521"/>
                  </a:cubicBezTo>
                  <a:cubicBezTo>
                    <a:pt x="8014" y="2510"/>
                    <a:pt x="7940" y="2430"/>
                    <a:pt x="7934" y="2333"/>
                  </a:cubicBezTo>
                  <a:cubicBezTo>
                    <a:pt x="7934" y="2237"/>
                    <a:pt x="8014" y="2157"/>
                    <a:pt x="8110" y="2157"/>
                  </a:cubicBezTo>
                  <a:cubicBezTo>
                    <a:pt x="8114" y="2157"/>
                    <a:pt x="8117" y="2157"/>
                    <a:pt x="8120" y="2157"/>
                  </a:cubicBezTo>
                  <a:close/>
                  <a:moveTo>
                    <a:pt x="2865" y="2174"/>
                  </a:moveTo>
                  <a:cubicBezTo>
                    <a:pt x="2951" y="2185"/>
                    <a:pt x="3019" y="2265"/>
                    <a:pt x="3025" y="2356"/>
                  </a:cubicBezTo>
                  <a:cubicBezTo>
                    <a:pt x="3025" y="2456"/>
                    <a:pt x="2933" y="2556"/>
                    <a:pt x="2849" y="2556"/>
                  </a:cubicBezTo>
                  <a:cubicBezTo>
                    <a:pt x="2847" y="2556"/>
                    <a:pt x="2845" y="2556"/>
                    <a:pt x="2842" y="2555"/>
                  </a:cubicBezTo>
                  <a:lnTo>
                    <a:pt x="2837" y="2561"/>
                  </a:lnTo>
                  <a:cubicBezTo>
                    <a:pt x="2746" y="2544"/>
                    <a:pt x="2677" y="2453"/>
                    <a:pt x="2683" y="2356"/>
                  </a:cubicBezTo>
                  <a:cubicBezTo>
                    <a:pt x="2689" y="2259"/>
                    <a:pt x="2763" y="2180"/>
                    <a:pt x="2865" y="2174"/>
                  </a:cubicBezTo>
                  <a:close/>
                  <a:moveTo>
                    <a:pt x="5519" y="2248"/>
                  </a:moveTo>
                  <a:cubicBezTo>
                    <a:pt x="5616" y="2248"/>
                    <a:pt x="5696" y="2322"/>
                    <a:pt x="5707" y="2419"/>
                  </a:cubicBezTo>
                  <a:cubicBezTo>
                    <a:pt x="5691" y="2525"/>
                    <a:pt x="5605" y="2602"/>
                    <a:pt x="5501" y="2602"/>
                  </a:cubicBezTo>
                  <a:cubicBezTo>
                    <a:pt x="5494" y="2602"/>
                    <a:pt x="5486" y="2602"/>
                    <a:pt x="5479" y="2601"/>
                  </a:cubicBezTo>
                  <a:lnTo>
                    <a:pt x="5479" y="2601"/>
                  </a:lnTo>
                  <a:lnTo>
                    <a:pt x="5485" y="2607"/>
                  </a:lnTo>
                  <a:cubicBezTo>
                    <a:pt x="5388" y="2607"/>
                    <a:pt x="5320" y="2527"/>
                    <a:pt x="5320" y="2436"/>
                  </a:cubicBezTo>
                  <a:cubicBezTo>
                    <a:pt x="5331" y="2333"/>
                    <a:pt x="5417" y="2254"/>
                    <a:pt x="5519" y="2248"/>
                  </a:cubicBezTo>
                  <a:close/>
                  <a:moveTo>
                    <a:pt x="10080" y="0"/>
                  </a:moveTo>
                  <a:cubicBezTo>
                    <a:pt x="9955" y="0"/>
                    <a:pt x="9830" y="6"/>
                    <a:pt x="9705" y="27"/>
                  </a:cubicBezTo>
                  <a:cubicBezTo>
                    <a:pt x="9705" y="50"/>
                    <a:pt x="9705" y="78"/>
                    <a:pt x="9699" y="101"/>
                  </a:cubicBezTo>
                  <a:cubicBezTo>
                    <a:pt x="9652" y="216"/>
                    <a:pt x="9586" y="273"/>
                    <a:pt x="9505" y="273"/>
                  </a:cubicBezTo>
                  <a:cubicBezTo>
                    <a:pt x="9498" y="273"/>
                    <a:pt x="9491" y="273"/>
                    <a:pt x="9483" y="272"/>
                  </a:cubicBezTo>
                  <a:cubicBezTo>
                    <a:pt x="9398" y="260"/>
                    <a:pt x="9363" y="203"/>
                    <a:pt x="9352" y="38"/>
                  </a:cubicBezTo>
                  <a:cubicBezTo>
                    <a:pt x="9007" y="30"/>
                    <a:pt x="8662" y="27"/>
                    <a:pt x="8316" y="27"/>
                  </a:cubicBezTo>
                  <a:cubicBezTo>
                    <a:pt x="7896" y="27"/>
                    <a:pt x="7475" y="32"/>
                    <a:pt x="7057" y="38"/>
                  </a:cubicBezTo>
                  <a:cubicBezTo>
                    <a:pt x="7108" y="141"/>
                    <a:pt x="7074" y="260"/>
                    <a:pt x="6977" y="323"/>
                  </a:cubicBezTo>
                  <a:cubicBezTo>
                    <a:pt x="6940" y="342"/>
                    <a:pt x="6900" y="351"/>
                    <a:pt x="6860" y="351"/>
                  </a:cubicBezTo>
                  <a:cubicBezTo>
                    <a:pt x="6802" y="351"/>
                    <a:pt x="6745" y="332"/>
                    <a:pt x="6698" y="294"/>
                  </a:cubicBezTo>
                  <a:cubicBezTo>
                    <a:pt x="6607" y="220"/>
                    <a:pt x="6618" y="135"/>
                    <a:pt x="6670" y="44"/>
                  </a:cubicBezTo>
                  <a:lnTo>
                    <a:pt x="4813" y="44"/>
                  </a:lnTo>
                  <a:cubicBezTo>
                    <a:pt x="4759" y="42"/>
                    <a:pt x="4704" y="40"/>
                    <a:pt x="4651" y="40"/>
                  </a:cubicBezTo>
                  <a:cubicBezTo>
                    <a:pt x="4557" y="40"/>
                    <a:pt x="4465" y="44"/>
                    <a:pt x="4374" y="55"/>
                  </a:cubicBezTo>
                  <a:cubicBezTo>
                    <a:pt x="4363" y="89"/>
                    <a:pt x="4352" y="118"/>
                    <a:pt x="4334" y="146"/>
                  </a:cubicBezTo>
                  <a:cubicBezTo>
                    <a:pt x="4307" y="206"/>
                    <a:pt x="4246" y="244"/>
                    <a:pt x="4181" y="244"/>
                  </a:cubicBezTo>
                  <a:cubicBezTo>
                    <a:pt x="4166" y="244"/>
                    <a:pt x="4150" y="242"/>
                    <a:pt x="4135" y="238"/>
                  </a:cubicBezTo>
                  <a:cubicBezTo>
                    <a:pt x="4050" y="220"/>
                    <a:pt x="4004" y="135"/>
                    <a:pt x="4027" y="55"/>
                  </a:cubicBezTo>
                  <a:cubicBezTo>
                    <a:pt x="3766" y="45"/>
                    <a:pt x="3503" y="43"/>
                    <a:pt x="3240" y="43"/>
                  </a:cubicBezTo>
                  <a:cubicBezTo>
                    <a:pt x="2993" y="43"/>
                    <a:pt x="2745" y="45"/>
                    <a:pt x="2498" y="45"/>
                  </a:cubicBezTo>
                  <a:cubicBezTo>
                    <a:pt x="2400" y="45"/>
                    <a:pt x="2302" y="45"/>
                    <a:pt x="2204" y="44"/>
                  </a:cubicBezTo>
                  <a:cubicBezTo>
                    <a:pt x="2154" y="40"/>
                    <a:pt x="2104" y="38"/>
                    <a:pt x="2053" y="38"/>
                  </a:cubicBezTo>
                  <a:cubicBezTo>
                    <a:pt x="1961" y="38"/>
                    <a:pt x="1869" y="44"/>
                    <a:pt x="1777" y="55"/>
                  </a:cubicBezTo>
                  <a:cubicBezTo>
                    <a:pt x="1737" y="209"/>
                    <a:pt x="1675" y="272"/>
                    <a:pt x="1567" y="272"/>
                  </a:cubicBezTo>
                  <a:cubicBezTo>
                    <a:pt x="1458" y="272"/>
                    <a:pt x="1413" y="215"/>
                    <a:pt x="1379" y="55"/>
                  </a:cubicBezTo>
                  <a:cubicBezTo>
                    <a:pt x="1292" y="47"/>
                    <a:pt x="1181" y="44"/>
                    <a:pt x="1061" y="44"/>
                  </a:cubicBezTo>
                  <a:cubicBezTo>
                    <a:pt x="667" y="44"/>
                    <a:pt x="170" y="83"/>
                    <a:pt x="92" y="135"/>
                  </a:cubicBezTo>
                  <a:lnTo>
                    <a:pt x="439" y="340"/>
                  </a:lnTo>
                  <a:cubicBezTo>
                    <a:pt x="467" y="374"/>
                    <a:pt x="502" y="408"/>
                    <a:pt x="530" y="443"/>
                  </a:cubicBezTo>
                  <a:cubicBezTo>
                    <a:pt x="598" y="505"/>
                    <a:pt x="627" y="574"/>
                    <a:pt x="581" y="653"/>
                  </a:cubicBezTo>
                  <a:cubicBezTo>
                    <a:pt x="548" y="710"/>
                    <a:pt x="496" y="731"/>
                    <a:pt x="439" y="731"/>
                  </a:cubicBezTo>
                  <a:cubicBezTo>
                    <a:pt x="410" y="731"/>
                    <a:pt x="379" y="726"/>
                    <a:pt x="348" y="716"/>
                  </a:cubicBezTo>
                  <a:cubicBezTo>
                    <a:pt x="319" y="710"/>
                    <a:pt x="297" y="676"/>
                    <a:pt x="274" y="659"/>
                  </a:cubicBezTo>
                  <a:cubicBezTo>
                    <a:pt x="194" y="727"/>
                    <a:pt x="126" y="813"/>
                    <a:pt x="69" y="904"/>
                  </a:cubicBezTo>
                  <a:cubicBezTo>
                    <a:pt x="6" y="989"/>
                    <a:pt x="18" y="1018"/>
                    <a:pt x="126" y="1063"/>
                  </a:cubicBezTo>
                  <a:cubicBezTo>
                    <a:pt x="217" y="1103"/>
                    <a:pt x="314" y="1137"/>
                    <a:pt x="411" y="1172"/>
                  </a:cubicBezTo>
                  <a:cubicBezTo>
                    <a:pt x="473" y="1194"/>
                    <a:pt x="445" y="1228"/>
                    <a:pt x="422" y="1263"/>
                  </a:cubicBezTo>
                  <a:cubicBezTo>
                    <a:pt x="462" y="1291"/>
                    <a:pt x="502" y="1314"/>
                    <a:pt x="536" y="1348"/>
                  </a:cubicBezTo>
                  <a:cubicBezTo>
                    <a:pt x="610" y="1411"/>
                    <a:pt x="627" y="1519"/>
                    <a:pt x="581" y="1604"/>
                  </a:cubicBezTo>
                  <a:cubicBezTo>
                    <a:pt x="549" y="1664"/>
                    <a:pt x="487" y="1702"/>
                    <a:pt x="422" y="1702"/>
                  </a:cubicBezTo>
                  <a:cubicBezTo>
                    <a:pt x="407" y="1702"/>
                    <a:pt x="391" y="1700"/>
                    <a:pt x="376" y="1695"/>
                  </a:cubicBezTo>
                  <a:cubicBezTo>
                    <a:pt x="274" y="1678"/>
                    <a:pt x="240" y="1599"/>
                    <a:pt x="240" y="1502"/>
                  </a:cubicBezTo>
                  <a:lnTo>
                    <a:pt x="240" y="1422"/>
                  </a:lnTo>
                  <a:cubicBezTo>
                    <a:pt x="217" y="1433"/>
                    <a:pt x="194" y="1445"/>
                    <a:pt x="171" y="1462"/>
                  </a:cubicBezTo>
                  <a:cubicBezTo>
                    <a:pt x="46" y="1564"/>
                    <a:pt x="46" y="1582"/>
                    <a:pt x="154" y="1695"/>
                  </a:cubicBezTo>
                  <a:cubicBezTo>
                    <a:pt x="251" y="1792"/>
                    <a:pt x="348" y="1889"/>
                    <a:pt x="439" y="1980"/>
                  </a:cubicBezTo>
                  <a:cubicBezTo>
                    <a:pt x="559" y="2100"/>
                    <a:pt x="559" y="2100"/>
                    <a:pt x="456" y="2242"/>
                  </a:cubicBezTo>
                  <a:cubicBezTo>
                    <a:pt x="485" y="2248"/>
                    <a:pt x="513" y="2254"/>
                    <a:pt x="536" y="2259"/>
                  </a:cubicBezTo>
                  <a:cubicBezTo>
                    <a:pt x="667" y="2305"/>
                    <a:pt x="701" y="2350"/>
                    <a:pt x="690" y="2459"/>
                  </a:cubicBezTo>
                  <a:cubicBezTo>
                    <a:pt x="684" y="2550"/>
                    <a:pt x="616" y="2624"/>
                    <a:pt x="524" y="2641"/>
                  </a:cubicBezTo>
                  <a:cubicBezTo>
                    <a:pt x="514" y="2642"/>
                    <a:pt x="505" y="2643"/>
                    <a:pt x="495" y="2643"/>
                  </a:cubicBezTo>
                  <a:cubicBezTo>
                    <a:pt x="410" y="2643"/>
                    <a:pt x="355" y="2595"/>
                    <a:pt x="319" y="2487"/>
                  </a:cubicBezTo>
                  <a:cubicBezTo>
                    <a:pt x="314" y="2470"/>
                    <a:pt x="308" y="2447"/>
                    <a:pt x="314" y="2430"/>
                  </a:cubicBezTo>
                  <a:lnTo>
                    <a:pt x="314" y="2430"/>
                  </a:lnTo>
                  <a:cubicBezTo>
                    <a:pt x="177" y="2538"/>
                    <a:pt x="75" y="2681"/>
                    <a:pt x="0" y="2835"/>
                  </a:cubicBezTo>
                  <a:cubicBezTo>
                    <a:pt x="185" y="2810"/>
                    <a:pt x="364" y="2805"/>
                    <a:pt x="542" y="2805"/>
                  </a:cubicBezTo>
                  <a:cubicBezTo>
                    <a:pt x="652" y="2805"/>
                    <a:pt x="761" y="2807"/>
                    <a:pt x="871" y="2807"/>
                  </a:cubicBezTo>
                  <a:cubicBezTo>
                    <a:pt x="913" y="2807"/>
                    <a:pt x="955" y="2807"/>
                    <a:pt x="997" y="2806"/>
                  </a:cubicBezTo>
                  <a:cubicBezTo>
                    <a:pt x="1186" y="2802"/>
                    <a:pt x="1378" y="2762"/>
                    <a:pt x="1567" y="2762"/>
                  </a:cubicBezTo>
                  <a:cubicBezTo>
                    <a:pt x="1619" y="2762"/>
                    <a:pt x="1670" y="2765"/>
                    <a:pt x="1720" y="2772"/>
                  </a:cubicBezTo>
                  <a:cubicBezTo>
                    <a:pt x="1914" y="2795"/>
                    <a:pt x="2102" y="2800"/>
                    <a:pt x="2290" y="2800"/>
                  </a:cubicBezTo>
                  <a:lnTo>
                    <a:pt x="3554" y="2800"/>
                  </a:lnTo>
                  <a:cubicBezTo>
                    <a:pt x="3594" y="2801"/>
                    <a:pt x="3633" y="2801"/>
                    <a:pt x="3672" y="2801"/>
                  </a:cubicBezTo>
                  <a:cubicBezTo>
                    <a:pt x="3953" y="2801"/>
                    <a:pt x="4230" y="2789"/>
                    <a:pt x="4510" y="2789"/>
                  </a:cubicBezTo>
                  <a:cubicBezTo>
                    <a:pt x="4609" y="2789"/>
                    <a:pt x="4708" y="2791"/>
                    <a:pt x="4807" y="2795"/>
                  </a:cubicBezTo>
                  <a:cubicBezTo>
                    <a:pt x="4985" y="2801"/>
                    <a:pt x="5163" y="2802"/>
                    <a:pt x="5341" y="2802"/>
                  </a:cubicBezTo>
                  <a:cubicBezTo>
                    <a:pt x="5587" y="2802"/>
                    <a:pt x="5832" y="2799"/>
                    <a:pt x="6078" y="2799"/>
                  </a:cubicBezTo>
                  <a:cubicBezTo>
                    <a:pt x="6155" y="2799"/>
                    <a:pt x="6233" y="2799"/>
                    <a:pt x="6311" y="2800"/>
                  </a:cubicBezTo>
                  <a:cubicBezTo>
                    <a:pt x="6504" y="2800"/>
                    <a:pt x="6692" y="2760"/>
                    <a:pt x="6884" y="2760"/>
                  </a:cubicBezTo>
                  <a:cubicBezTo>
                    <a:pt x="6896" y="2760"/>
                    <a:pt x="6908" y="2760"/>
                    <a:pt x="6920" y="2760"/>
                  </a:cubicBezTo>
                  <a:cubicBezTo>
                    <a:pt x="7241" y="2768"/>
                    <a:pt x="7563" y="2771"/>
                    <a:pt x="7884" y="2771"/>
                  </a:cubicBezTo>
                  <a:cubicBezTo>
                    <a:pt x="8275" y="2771"/>
                    <a:pt x="8665" y="2767"/>
                    <a:pt x="9056" y="2760"/>
                  </a:cubicBezTo>
                  <a:cubicBezTo>
                    <a:pt x="9202" y="2760"/>
                    <a:pt x="9347" y="2717"/>
                    <a:pt x="9493" y="2717"/>
                  </a:cubicBezTo>
                  <a:cubicBezTo>
                    <a:pt x="9530" y="2717"/>
                    <a:pt x="9566" y="2719"/>
                    <a:pt x="9603" y="2726"/>
                  </a:cubicBezTo>
                  <a:cubicBezTo>
                    <a:pt x="9730" y="2745"/>
                    <a:pt x="9857" y="2756"/>
                    <a:pt x="9985" y="2756"/>
                  </a:cubicBezTo>
                  <a:cubicBezTo>
                    <a:pt x="10011" y="2756"/>
                    <a:pt x="10037" y="2756"/>
                    <a:pt x="10064" y="2755"/>
                  </a:cubicBezTo>
                  <a:cubicBezTo>
                    <a:pt x="10209" y="2755"/>
                    <a:pt x="10349" y="2731"/>
                    <a:pt x="10489" y="2731"/>
                  </a:cubicBezTo>
                  <a:cubicBezTo>
                    <a:pt x="10503" y="2731"/>
                    <a:pt x="10517" y="2731"/>
                    <a:pt x="10531" y="2732"/>
                  </a:cubicBezTo>
                  <a:cubicBezTo>
                    <a:pt x="10543" y="2733"/>
                    <a:pt x="10555" y="2734"/>
                    <a:pt x="10567" y="2734"/>
                  </a:cubicBezTo>
                  <a:cubicBezTo>
                    <a:pt x="10684" y="2734"/>
                    <a:pt x="10794" y="2682"/>
                    <a:pt x="10867" y="2584"/>
                  </a:cubicBezTo>
                  <a:cubicBezTo>
                    <a:pt x="10838" y="2521"/>
                    <a:pt x="10770" y="2516"/>
                    <a:pt x="10724" y="2476"/>
                  </a:cubicBezTo>
                  <a:cubicBezTo>
                    <a:pt x="10662" y="2424"/>
                    <a:pt x="10639" y="2333"/>
                    <a:pt x="10673" y="2259"/>
                  </a:cubicBezTo>
                  <a:cubicBezTo>
                    <a:pt x="10705" y="2189"/>
                    <a:pt x="10778" y="2145"/>
                    <a:pt x="10853" y="2145"/>
                  </a:cubicBezTo>
                  <a:cubicBezTo>
                    <a:pt x="10858" y="2145"/>
                    <a:pt x="10862" y="2145"/>
                    <a:pt x="10867" y="2145"/>
                  </a:cubicBezTo>
                  <a:cubicBezTo>
                    <a:pt x="10952" y="2145"/>
                    <a:pt x="11026" y="2208"/>
                    <a:pt x="11026" y="2293"/>
                  </a:cubicBezTo>
                  <a:cubicBezTo>
                    <a:pt x="11032" y="2333"/>
                    <a:pt x="11043" y="2373"/>
                    <a:pt x="11055" y="2413"/>
                  </a:cubicBezTo>
                  <a:lnTo>
                    <a:pt x="12006" y="1513"/>
                  </a:lnTo>
                  <a:cubicBezTo>
                    <a:pt x="11955" y="1422"/>
                    <a:pt x="11932" y="1337"/>
                    <a:pt x="12006" y="1246"/>
                  </a:cubicBezTo>
                  <a:cubicBezTo>
                    <a:pt x="11977" y="1206"/>
                    <a:pt x="11943" y="1172"/>
                    <a:pt x="11903" y="1149"/>
                  </a:cubicBezTo>
                  <a:lnTo>
                    <a:pt x="11021" y="408"/>
                  </a:lnTo>
                  <a:lnTo>
                    <a:pt x="11021" y="408"/>
                  </a:lnTo>
                  <a:cubicBezTo>
                    <a:pt x="11032" y="465"/>
                    <a:pt x="11038" y="517"/>
                    <a:pt x="11038" y="568"/>
                  </a:cubicBezTo>
                  <a:cubicBezTo>
                    <a:pt x="11032" y="663"/>
                    <a:pt x="10953" y="734"/>
                    <a:pt x="10864" y="734"/>
                  </a:cubicBezTo>
                  <a:cubicBezTo>
                    <a:pt x="10857" y="734"/>
                    <a:pt x="10851" y="734"/>
                    <a:pt x="10844" y="733"/>
                  </a:cubicBezTo>
                  <a:cubicBezTo>
                    <a:pt x="10753" y="727"/>
                    <a:pt x="10679" y="659"/>
                    <a:pt x="10668" y="568"/>
                  </a:cubicBezTo>
                  <a:cubicBezTo>
                    <a:pt x="10673" y="471"/>
                    <a:pt x="10759" y="397"/>
                    <a:pt x="10855" y="397"/>
                  </a:cubicBezTo>
                  <a:cubicBezTo>
                    <a:pt x="10912" y="397"/>
                    <a:pt x="10964" y="403"/>
                    <a:pt x="11015" y="408"/>
                  </a:cubicBezTo>
                  <a:lnTo>
                    <a:pt x="10673" y="101"/>
                  </a:lnTo>
                  <a:cubicBezTo>
                    <a:pt x="10622" y="55"/>
                    <a:pt x="10582" y="4"/>
                    <a:pt x="10508" y="4"/>
                  </a:cubicBezTo>
                  <a:cubicBezTo>
                    <a:pt x="10482" y="5"/>
                    <a:pt x="10455" y="5"/>
                    <a:pt x="10429" y="5"/>
                  </a:cubicBezTo>
                  <a:cubicBezTo>
                    <a:pt x="10313" y="5"/>
                    <a:pt x="10196" y="0"/>
                    <a:pt x="1008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7" name="Google Shape;1987;p41"/>
            <p:cNvSpPr/>
            <p:nvPr/>
          </p:nvSpPr>
          <p:spPr>
            <a:xfrm rot="5400000">
              <a:off x="1495419" y="1732046"/>
              <a:ext cx="45832" cy="51935"/>
            </a:xfrm>
            <a:custGeom>
              <a:avLst/>
              <a:gdLst/>
              <a:ahLst/>
              <a:cxnLst/>
              <a:rect l="l" t="t" r="r" b="b"/>
              <a:pathLst>
                <a:path w="383" h="434" extrusionOk="0">
                  <a:moveTo>
                    <a:pt x="183" y="0"/>
                  </a:moveTo>
                  <a:cubicBezTo>
                    <a:pt x="109" y="35"/>
                    <a:pt x="47" y="91"/>
                    <a:pt x="1" y="154"/>
                  </a:cubicBezTo>
                  <a:cubicBezTo>
                    <a:pt x="1" y="183"/>
                    <a:pt x="1" y="211"/>
                    <a:pt x="1" y="234"/>
                  </a:cubicBezTo>
                  <a:cubicBezTo>
                    <a:pt x="1" y="331"/>
                    <a:pt x="29" y="410"/>
                    <a:pt x="138" y="427"/>
                  </a:cubicBezTo>
                  <a:cubicBezTo>
                    <a:pt x="153" y="432"/>
                    <a:pt x="168" y="434"/>
                    <a:pt x="183" y="434"/>
                  </a:cubicBezTo>
                  <a:cubicBezTo>
                    <a:pt x="248" y="434"/>
                    <a:pt x="309" y="396"/>
                    <a:pt x="337" y="336"/>
                  </a:cubicBezTo>
                  <a:cubicBezTo>
                    <a:pt x="383" y="251"/>
                    <a:pt x="365" y="148"/>
                    <a:pt x="297" y="80"/>
                  </a:cubicBezTo>
                  <a:cubicBezTo>
                    <a:pt x="263" y="52"/>
                    <a:pt x="223" y="23"/>
                    <a:pt x="183"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8" name="Google Shape;1988;p41"/>
            <p:cNvSpPr/>
            <p:nvPr/>
          </p:nvSpPr>
          <p:spPr>
            <a:xfrm rot="5400000">
              <a:off x="1388199" y="2978237"/>
              <a:ext cx="49182" cy="51935"/>
            </a:xfrm>
            <a:custGeom>
              <a:avLst/>
              <a:gdLst/>
              <a:ahLst/>
              <a:cxnLst/>
              <a:rect l="l" t="t" r="r" b="b"/>
              <a:pathLst>
                <a:path w="411" h="434" extrusionOk="0">
                  <a:moveTo>
                    <a:pt x="213" y="1"/>
                  </a:moveTo>
                  <a:cubicBezTo>
                    <a:pt x="139" y="1"/>
                    <a:pt x="67" y="40"/>
                    <a:pt x="35" y="115"/>
                  </a:cubicBezTo>
                  <a:cubicBezTo>
                    <a:pt x="0" y="189"/>
                    <a:pt x="23" y="280"/>
                    <a:pt x="86" y="326"/>
                  </a:cubicBezTo>
                  <a:cubicBezTo>
                    <a:pt x="131" y="366"/>
                    <a:pt x="200" y="377"/>
                    <a:pt x="228" y="434"/>
                  </a:cubicBezTo>
                  <a:cubicBezTo>
                    <a:pt x="297" y="388"/>
                    <a:pt x="359" y="331"/>
                    <a:pt x="410" y="263"/>
                  </a:cubicBezTo>
                  <a:cubicBezTo>
                    <a:pt x="405" y="223"/>
                    <a:pt x="393" y="189"/>
                    <a:pt x="388" y="149"/>
                  </a:cubicBezTo>
                  <a:cubicBezTo>
                    <a:pt x="388" y="67"/>
                    <a:pt x="319" y="1"/>
                    <a:pt x="238" y="1"/>
                  </a:cubicBezTo>
                  <a:cubicBezTo>
                    <a:pt x="235" y="1"/>
                    <a:pt x="232" y="1"/>
                    <a:pt x="228" y="1"/>
                  </a:cubicBezTo>
                  <a:cubicBezTo>
                    <a:pt x="223" y="1"/>
                    <a:pt x="218" y="1"/>
                    <a:pt x="213"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9" name="Google Shape;1989;p41"/>
            <p:cNvSpPr/>
            <p:nvPr/>
          </p:nvSpPr>
          <p:spPr>
            <a:xfrm rot="5400000">
              <a:off x="1643265" y="2507176"/>
              <a:ext cx="60072" cy="38532"/>
            </a:xfrm>
            <a:custGeom>
              <a:avLst/>
              <a:gdLst/>
              <a:ahLst/>
              <a:cxnLst/>
              <a:rect l="l" t="t" r="r" b="b"/>
              <a:pathLst>
                <a:path w="502" h="322" extrusionOk="0">
                  <a:moveTo>
                    <a:pt x="259" y="1"/>
                  </a:moveTo>
                  <a:cubicBezTo>
                    <a:pt x="194" y="1"/>
                    <a:pt x="129" y="3"/>
                    <a:pt x="63" y="9"/>
                  </a:cubicBezTo>
                  <a:cubicBezTo>
                    <a:pt x="12" y="106"/>
                    <a:pt x="0" y="191"/>
                    <a:pt x="92" y="265"/>
                  </a:cubicBezTo>
                  <a:cubicBezTo>
                    <a:pt x="139" y="303"/>
                    <a:pt x="196" y="322"/>
                    <a:pt x="254" y="322"/>
                  </a:cubicBezTo>
                  <a:cubicBezTo>
                    <a:pt x="293" y="322"/>
                    <a:pt x="333" y="313"/>
                    <a:pt x="371" y="294"/>
                  </a:cubicBezTo>
                  <a:cubicBezTo>
                    <a:pt x="467" y="231"/>
                    <a:pt x="502" y="112"/>
                    <a:pt x="450" y="9"/>
                  </a:cubicBezTo>
                  <a:cubicBezTo>
                    <a:pt x="388" y="3"/>
                    <a:pt x="324" y="1"/>
                    <a:pt x="25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0" name="Google Shape;1990;p41"/>
            <p:cNvSpPr/>
            <p:nvPr/>
          </p:nvSpPr>
          <p:spPr>
            <a:xfrm rot="5400000">
              <a:off x="1379883" y="1743235"/>
              <a:ext cx="46430" cy="48105"/>
            </a:xfrm>
            <a:custGeom>
              <a:avLst/>
              <a:gdLst/>
              <a:ahLst/>
              <a:cxnLst/>
              <a:rect l="l" t="t" r="r" b="b"/>
              <a:pathLst>
                <a:path w="388" h="402" extrusionOk="0">
                  <a:moveTo>
                    <a:pt x="142" y="1"/>
                  </a:moveTo>
                  <a:cubicBezTo>
                    <a:pt x="85" y="52"/>
                    <a:pt x="34" y="115"/>
                    <a:pt x="0" y="189"/>
                  </a:cubicBezTo>
                  <a:cubicBezTo>
                    <a:pt x="0" y="206"/>
                    <a:pt x="0" y="229"/>
                    <a:pt x="6" y="246"/>
                  </a:cubicBezTo>
                  <a:cubicBezTo>
                    <a:pt x="41" y="358"/>
                    <a:pt x="95" y="401"/>
                    <a:pt x="179" y="401"/>
                  </a:cubicBezTo>
                  <a:cubicBezTo>
                    <a:pt x="189" y="401"/>
                    <a:pt x="200" y="401"/>
                    <a:pt x="211" y="400"/>
                  </a:cubicBezTo>
                  <a:cubicBezTo>
                    <a:pt x="302" y="382"/>
                    <a:pt x="370" y="308"/>
                    <a:pt x="376" y="217"/>
                  </a:cubicBezTo>
                  <a:cubicBezTo>
                    <a:pt x="387" y="109"/>
                    <a:pt x="353" y="64"/>
                    <a:pt x="222" y="18"/>
                  </a:cubicBezTo>
                  <a:cubicBezTo>
                    <a:pt x="199" y="12"/>
                    <a:pt x="171" y="7"/>
                    <a:pt x="142"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1" name="Google Shape;1991;p41"/>
            <p:cNvSpPr/>
            <p:nvPr/>
          </p:nvSpPr>
          <p:spPr>
            <a:xfrm rot="5400000">
              <a:off x="1605690" y="2985237"/>
              <a:ext cx="44515" cy="39968"/>
            </a:xfrm>
            <a:custGeom>
              <a:avLst/>
              <a:gdLst/>
              <a:ahLst/>
              <a:cxnLst/>
              <a:rect l="l" t="t" r="r" b="b"/>
              <a:pathLst>
                <a:path w="372" h="334" extrusionOk="0">
                  <a:moveTo>
                    <a:pt x="178" y="0"/>
                  </a:moveTo>
                  <a:cubicBezTo>
                    <a:pt x="86" y="0"/>
                    <a:pt x="6" y="73"/>
                    <a:pt x="1" y="172"/>
                  </a:cubicBezTo>
                  <a:cubicBezTo>
                    <a:pt x="12" y="263"/>
                    <a:pt x="86" y="331"/>
                    <a:pt x="177" y="331"/>
                  </a:cubicBezTo>
                  <a:cubicBezTo>
                    <a:pt x="186" y="333"/>
                    <a:pt x="195" y="333"/>
                    <a:pt x="204" y="333"/>
                  </a:cubicBezTo>
                  <a:cubicBezTo>
                    <a:pt x="290" y="333"/>
                    <a:pt x="366" y="259"/>
                    <a:pt x="371" y="172"/>
                  </a:cubicBezTo>
                  <a:cubicBezTo>
                    <a:pt x="371" y="115"/>
                    <a:pt x="360" y="63"/>
                    <a:pt x="348" y="12"/>
                  </a:cubicBezTo>
                  <a:cubicBezTo>
                    <a:pt x="297" y="6"/>
                    <a:pt x="240" y="1"/>
                    <a:pt x="189" y="1"/>
                  </a:cubicBezTo>
                  <a:cubicBezTo>
                    <a:pt x="185" y="0"/>
                    <a:pt x="182" y="0"/>
                    <a:pt x="178"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2" name="Google Shape;1992;p41"/>
            <p:cNvSpPr/>
            <p:nvPr/>
          </p:nvSpPr>
          <p:spPr>
            <a:xfrm rot="5400000">
              <a:off x="1610537" y="1736833"/>
              <a:ext cx="42361" cy="47268"/>
            </a:xfrm>
            <a:custGeom>
              <a:avLst/>
              <a:gdLst/>
              <a:ahLst/>
              <a:cxnLst/>
              <a:rect l="l" t="t" r="r" b="b"/>
              <a:pathLst>
                <a:path w="354" h="395" extrusionOk="0">
                  <a:moveTo>
                    <a:pt x="165" y="0"/>
                  </a:moveTo>
                  <a:cubicBezTo>
                    <a:pt x="165" y="137"/>
                    <a:pt x="29" y="199"/>
                    <a:pt x="0" y="319"/>
                  </a:cubicBezTo>
                  <a:cubicBezTo>
                    <a:pt x="23" y="342"/>
                    <a:pt x="46" y="370"/>
                    <a:pt x="74" y="376"/>
                  </a:cubicBezTo>
                  <a:cubicBezTo>
                    <a:pt x="109" y="387"/>
                    <a:pt x="143" y="394"/>
                    <a:pt x="175" y="394"/>
                  </a:cubicBezTo>
                  <a:cubicBezTo>
                    <a:pt x="227" y="394"/>
                    <a:pt x="273" y="375"/>
                    <a:pt x="308" y="319"/>
                  </a:cubicBezTo>
                  <a:cubicBezTo>
                    <a:pt x="353" y="234"/>
                    <a:pt x="325" y="165"/>
                    <a:pt x="256" y="103"/>
                  </a:cubicBezTo>
                  <a:cubicBezTo>
                    <a:pt x="222" y="74"/>
                    <a:pt x="194" y="34"/>
                    <a:pt x="165"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3" name="Google Shape;1993;p41"/>
            <p:cNvSpPr/>
            <p:nvPr/>
          </p:nvSpPr>
          <p:spPr>
            <a:xfrm rot="5400000">
              <a:off x="1653377" y="1881627"/>
              <a:ext cx="47746" cy="27523"/>
            </a:xfrm>
            <a:custGeom>
              <a:avLst/>
              <a:gdLst/>
              <a:ahLst/>
              <a:cxnLst/>
              <a:rect l="l" t="t" r="r" b="b"/>
              <a:pathLst>
                <a:path w="399" h="230" extrusionOk="0">
                  <a:moveTo>
                    <a:pt x="199" y="0"/>
                  </a:moveTo>
                  <a:cubicBezTo>
                    <a:pt x="132" y="0"/>
                    <a:pt x="65" y="5"/>
                    <a:pt x="0" y="13"/>
                  </a:cubicBezTo>
                  <a:cubicBezTo>
                    <a:pt x="34" y="173"/>
                    <a:pt x="80" y="224"/>
                    <a:pt x="188" y="230"/>
                  </a:cubicBezTo>
                  <a:cubicBezTo>
                    <a:pt x="296" y="230"/>
                    <a:pt x="359" y="167"/>
                    <a:pt x="399" y="13"/>
                  </a:cubicBezTo>
                  <a:cubicBezTo>
                    <a:pt x="333" y="5"/>
                    <a:pt x="266" y="0"/>
                    <a:pt x="199"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4" name="Google Shape;1994;p41"/>
            <p:cNvSpPr/>
            <p:nvPr/>
          </p:nvSpPr>
          <p:spPr>
            <a:xfrm rot="5400000">
              <a:off x="1657206" y="2830331"/>
              <a:ext cx="42361" cy="31472"/>
            </a:xfrm>
            <a:custGeom>
              <a:avLst/>
              <a:gdLst/>
              <a:ahLst/>
              <a:cxnLst/>
              <a:rect l="l" t="t" r="r" b="b"/>
              <a:pathLst>
                <a:path w="354" h="263" extrusionOk="0">
                  <a:moveTo>
                    <a:pt x="262" y="1"/>
                  </a:moveTo>
                  <a:cubicBezTo>
                    <a:pt x="175" y="1"/>
                    <a:pt x="89" y="24"/>
                    <a:pt x="1" y="28"/>
                  </a:cubicBezTo>
                  <a:cubicBezTo>
                    <a:pt x="12" y="193"/>
                    <a:pt x="46" y="244"/>
                    <a:pt x="132" y="261"/>
                  </a:cubicBezTo>
                  <a:cubicBezTo>
                    <a:pt x="139" y="262"/>
                    <a:pt x="147" y="263"/>
                    <a:pt x="154" y="263"/>
                  </a:cubicBezTo>
                  <a:cubicBezTo>
                    <a:pt x="236" y="263"/>
                    <a:pt x="306" y="205"/>
                    <a:pt x="348" y="91"/>
                  </a:cubicBezTo>
                  <a:cubicBezTo>
                    <a:pt x="354" y="62"/>
                    <a:pt x="354" y="39"/>
                    <a:pt x="354" y="11"/>
                  </a:cubicBezTo>
                  <a:cubicBezTo>
                    <a:pt x="323" y="3"/>
                    <a:pt x="292" y="1"/>
                    <a:pt x="262"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5" name="Google Shape;1995;p41"/>
            <p:cNvSpPr/>
            <p:nvPr/>
          </p:nvSpPr>
          <p:spPr>
            <a:xfrm rot="5400000">
              <a:off x="1656668" y="2194970"/>
              <a:ext cx="44396" cy="24292"/>
            </a:xfrm>
            <a:custGeom>
              <a:avLst/>
              <a:gdLst/>
              <a:ahLst/>
              <a:cxnLst/>
              <a:rect l="l" t="t" r="r" b="b"/>
              <a:pathLst>
                <a:path w="371" h="203" extrusionOk="0">
                  <a:moveTo>
                    <a:pt x="200" y="0"/>
                  </a:moveTo>
                  <a:cubicBezTo>
                    <a:pt x="143" y="0"/>
                    <a:pt x="86" y="5"/>
                    <a:pt x="29" y="13"/>
                  </a:cubicBezTo>
                  <a:cubicBezTo>
                    <a:pt x="1" y="93"/>
                    <a:pt x="52" y="178"/>
                    <a:pt x="132" y="196"/>
                  </a:cubicBezTo>
                  <a:cubicBezTo>
                    <a:pt x="148" y="200"/>
                    <a:pt x="165" y="202"/>
                    <a:pt x="181" y="202"/>
                  </a:cubicBezTo>
                  <a:cubicBezTo>
                    <a:pt x="245" y="202"/>
                    <a:pt x="305" y="169"/>
                    <a:pt x="337" y="110"/>
                  </a:cubicBezTo>
                  <a:cubicBezTo>
                    <a:pt x="348" y="76"/>
                    <a:pt x="360" y="47"/>
                    <a:pt x="371" y="13"/>
                  </a:cubicBezTo>
                  <a:cubicBezTo>
                    <a:pt x="314" y="5"/>
                    <a:pt x="257" y="0"/>
                    <a:pt x="200"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6" name="Google Shape;1996;p41"/>
            <p:cNvSpPr/>
            <p:nvPr/>
          </p:nvSpPr>
          <p:spPr>
            <a:xfrm rot="5400000">
              <a:off x="1568056" y="2813338"/>
              <a:ext cx="48464" cy="51217"/>
            </a:xfrm>
            <a:custGeom>
              <a:avLst/>
              <a:gdLst/>
              <a:ahLst/>
              <a:cxnLst/>
              <a:rect l="l" t="t" r="r" b="b"/>
              <a:pathLst>
                <a:path w="405" h="428" extrusionOk="0">
                  <a:moveTo>
                    <a:pt x="199" y="0"/>
                  </a:moveTo>
                  <a:cubicBezTo>
                    <a:pt x="86" y="0"/>
                    <a:pt x="0" y="97"/>
                    <a:pt x="6" y="211"/>
                  </a:cubicBezTo>
                  <a:cubicBezTo>
                    <a:pt x="6" y="325"/>
                    <a:pt x="91" y="422"/>
                    <a:pt x="211" y="427"/>
                  </a:cubicBezTo>
                  <a:cubicBezTo>
                    <a:pt x="313" y="427"/>
                    <a:pt x="404" y="342"/>
                    <a:pt x="404" y="234"/>
                  </a:cubicBezTo>
                  <a:cubicBezTo>
                    <a:pt x="404" y="114"/>
                    <a:pt x="313" y="17"/>
                    <a:pt x="199"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7" name="Google Shape;1997;p41"/>
            <p:cNvSpPr/>
            <p:nvPr/>
          </p:nvSpPr>
          <p:spPr>
            <a:xfrm rot="5400000">
              <a:off x="1505052" y="2982724"/>
              <a:ext cx="56003" cy="51217"/>
            </a:xfrm>
            <a:custGeom>
              <a:avLst/>
              <a:gdLst/>
              <a:ahLst/>
              <a:cxnLst/>
              <a:rect l="l" t="t" r="r" b="b"/>
              <a:pathLst>
                <a:path w="468" h="428" extrusionOk="0">
                  <a:moveTo>
                    <a:pt x="229" y="0"/>
                  </a:moveTo>
                  <a:cubicBezTo>
                    <a:pt x="114" y="0"/>
                    <a:pt x="17" y="90"/>
                    <a:pt x="11" y="211"/>
                  </a:cubicBezTo>
                  <a:cubicBezTo>
                    <a:pt x="0" y="320"/>
                    <a:pt x="80" y="422"/>
                    <a:pt x="194" y="428"/>
                  </a:cubicBezTo>
                  <a:cubicBezTo>
                    <a:pt x="433" y="405"/>
                    <a:pt x="467" y="75"/>
                    <a:pt x="239" y="1"/>
                  </a:cubicBezTo>
                  <a:cubicBezTo>
                    <a:pt x="236" y="1"/>
                    <a:pt x="232" y="0"/>
                    <a:pt x="229"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8" name="Google Shape;1998;p41"/>
            <p:cNvSpPr/>
            <p:nvPr/>
          </p:nvSpPr>
          <p:spPr>
            <a:xfrm rot="5400000">
              <a:off x="1441271" y="2186354"/>
              <a:ext cx="48584" cy="49781"/>
            </a:xfrm>
            <a:custGeom>
              <a:avLst/>
              <a:gdLst/>
              <a:ahLst/>
              <a:cxnLst/>
              <a:rect l="l" t="t" r="r" b="b"/>
              <a:pathLst>
                <a:path w="406" h="416" extrusionOk="0">
                  <a:moveTo>
                    <a:pt x="217" y="0"/>
                  </a:moveTo>
                  <a:cubicBezTo>
                    <a:pt x="98" y="17"/>
                    <a:pt x="12" y="114"/>
                    <a:pt x="1" y="234"/>
                  </a:cubicBezTo>
                  <a:cubicBezTo>
                    <a:pt x="1" y="331"/>
                    <a:pt x="75" y="416"/>
                    <a:pt x="177" y="416"/>
                  </a:cubicBezTo>
                  <a:cubicBezTo>
                    <a:pt x="297" y="416"/>
                    <a:pt x="394" y="319"/>
                    <a:pt x="400" y="200"/>
                  </a:cubicBezTo>
                  <a:cubicBezTo>
                    <a:pt x="405" y="97"/>
                    <a:pt x="325" y="6"/>
                    <a:pt x="21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9" name="Google Shape;1999;p41"/>
            <p:cNvSpPr/>
            <p:nvPr/>
          </p:nvSpPr>
          <p:spPr>
            <a:xfrm rot="5400000">
              <a:off x="1491769" y="2343115"/>
              <a:ext cx="51217" cy="51217"/>
            </a:xfrm>
            <a:custGeom>
              <a:avLst/>
              <a:gdLst/>
              <a:ahLst/>
              <a:cxnLst/>
              <a:rect l="l" t="t" r="r" b="b"/>
              <a:pathLst>
                <a:path w="428" h="428" extrusionOk="0">
                  <a:moveTo>
                    <a:pt x="198" y="1"/>
                  </a:moveTo>
                  <a:cubicBezTo>
                    <a:pt x="98" y="1"/>
                    <a:pt x="0" y="112"/>
                    <a:pt x="0" y="234"/>
                  </a:cubicBezTo>
                  <a:cubicBezTo>
                    <a:pt x="6" y="337"/>
                    <a:pt x="85" y="422"/>
                    <a:pt x="194" y="428"/>
                  </a:cubicBezTo>
                  <a:cubicBezTo>
                    <a:pt x="416" y="382"/>
                    <a:pt x="427" y="63"/>
                    <a:pt x="205" y="1"/>
                  </a:cubicBezTo>
                  <a:cubicBezTo>
                    <a:pt x="203" y="1"/>
                    <a:pt x="200" y="1"/>
                    <a:pt x="198"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0" name="Google Shape;2000;p41"/>
            <p:cNvSpPr/>
            <p:nvPr/>
          </p:nvSpPr>
          <p:spPr>
            <a:xfrm rot="5400000">
              <a:off x="1558483" y="1867986"/>
              <a:ext cx="47148" cy="49900"/>
            </a:xfrm>
            <a:custGeom>
              <a:avLst/>
              <a:gdLst/>
              <a:ahLst/>
              <a:cxnLst/>
              <a:rect l="l" t="t" r="r" b="b"/>
              <a:pathLst>
                <a:path w="394" h="417" extrusionOk="0">
                  <a:moveTo>
                    <a:pt x="206" y="0"/>
                  </a:moveTo>
                  <a:cubicBezTo>
                    <a:pt x="98" y="12"/>
                    <a:pt x="12" y="103"/>
                    <a:pt x="12" y="217"/>
                  </a:cubicBezTo>
                  <a:cubicBezTo>
                    <a:pt x="1" y="319"/>
                    <a:pt x="81" y="410"/>
                    <a:pt x="189" y="416"/>
                  </a:cubicBezTo>
                  <a:cubicBezTo>
                    <a:pt x="297" y="410"/>
                    <a:pt x="382" y="314"/>
                    <a:pt x="382" y="205"/>
                  </a:cubicBezTo>
                  <a:cubicBezTo>
                    <a:pt x="394" y="97"/>
                    <a:pt x="314" y="6"/>
                    <a:pt x="206"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1" name="Google Shape;2001;p41"/>
            <p:cNvSpPr/>
            <p:nvPr/>
          </p:nvSpPr>
          <p:spPr>
            <a:xfrm rot="5400000">
              <a:off x="1425296" y="2500056"/>
              <a:ext cx="47148" cy="46550"/>
            </a:xfrm>
            <a:custGeom>
              <a:avLst/>
              <a:gdLst/>
              <a:ahLst/>
              <a:cxnLst/>
              <a:rect l="l" t="t" r="r" b="b"/>
              <a:pathLst>
                <a:path w="394" h="389" extrusionOk="0">
                  <a:moveTo>
                    <a:pt x="199" y="1"/>
                  </a:moveTo>
                  <a:cubicBezTo>
                    <a:pt x="196" y="1"/>
                    <a:pt x="192" y="1"/>
                    <a:pt x="189" y="1"/>
                  </a:cubicBezTo>
                  <a:cubicBezTo>
                    <a:pt x="81" y="1"/>
                    <a:pt x="1" y="92"/>
                    <a:pt x="1" y="200"/>
                  </a:cubicBezTo>
                  <a:cubicBezTo>
                    <a:pt x="7" y="303"/>
                    <a:pt x="92" y="388"/>
                    <a:pt x="200" y="388"/>
                  </a:cubicBezTo>
                  <a:cubicBezTo>
                    <a:pt x="303" y="371"/>
                    <a:pt x="383" y="291"/>
                    <a:pt x="394" y="183"/>
                  </a:cubicBezTo>
                  <a:cubicBezTo>
                    <a:pt x="383" y="84"/>
                    <a:pt x="302" y="1"/>
                    <a:pt x="19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2" name="Google Shape;2002;p41"/>
            <p:cNvSpPr/>
            <p:nvPr/>
          </p:nvSpPr>
          <p:spPr>
            <a:xfrm rot="5400000">
              <a:off x="1604195" y="2023430"/>
              <a:ext cx="46430" cy="46550"/>
            </a:xfrm>
            <a:custGeom>
              <a:avLst/>
              <a:gdLst/>
              <a:ahLst/>
              <a:cxnLst/>
              <a:rect l="l" t="t" r="r" b="b"/>
              <a:pathLst>
                <a:path w="388" h="389" extrusionOk="0">
                  <a:moveTo>
                    <a:pt x="199" y="1"/>
                  </a:moveTo>
                  <a:cubicBezTo>
                    <a:pt x="91" y="7"/>
                    <a:pt x="11" y="86"/>
                    <a:pt x="0" y="189"/>
                  </a:cubicBezTo>
                  <a:cubicBezTo>
                    <a:pt x="11" y="291"/>
                    <a:pt x="91" y="377"/>
                    <a:pt x="194" y="388"/>
                  </a:cubicBezTo>
                  <a:cubicBezTo>
                    <a:pt x="302" y="382"/>
                    <a:pt x="387" y="297"/>
                    <a:pt x="387" y="195"/>
                  </a:cubicBezTo>
                  <a:cubicBezTo>
                    <a:pt x="387" y="86"/>
                    <a:pt x="302" y="1"/>
                    <a:pt x="19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3" name="Google Shape;2003;p41"/>
            <p:cNvSpPr/>
            <p:nvPr/>
          </p:nvSpPr>
          <p:spPr>
            <a:xfrm rot="5400000">
              <a:off x="1438698" y="1870020"/>
              <a:ext cx="45712" cy="47268"/>
            </a:xfrm>
            <a:custGeom>
              <a:avLst/>
              <a:gdLst/>
              <a:ahLst/>
              <a:cxnLst/>
              <a:rect l="l" t="t" r="r" b="b"/>
              <a:pathLst>
                <a:path w="382" h="395" extrusionOk="0">
                  <a:moveTo>
                    <a:pt x="212" y="1"/>
                  </a:moveTo>
                  <a:cubicBezTo>
                    <a:pt x="206" y="1"/>
                    <a:pt x="200" y="1"/>
                    <a:pt x="194" y="2"/>
                  </a:cubicBezTo>
                  <a:cubicBezTo>
                    <a:pt x="80" y="19"/>
                    <a:pt x="0" y="116"/>
                    <a:pt x="12" y="230"/>
                  </a:cubicBezTo>
                  <a:cubicBezTo>
                    <a:pt x="12" y="321"/>
                    <a:pt x="86" y="395"/>
                    <a:pt x="183" y="395"/>
                  </a:cubicBezTo>
                  <a:cubicBezTo>
                    <a:pt x="296" y="395"/>
                    <a:pt x="382" y="292"/>
                    <a:pt x="370" y="178"/>
                  </a:cubicBezTo>
                  <a:cubicBezTo>
                    <a:pt x="376" y="82"/>
                    <a:pt x="306" y="1"/>
                    <a:pt x="212"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4" name="Google Shape;2004;p41"/>
            <p:cNvSpPr/>
            <p:nvPr/>
          </p:nvSpPr>
          <p:spPr>
            <a:xfrm rot="5400000">
              <a:off x="1615503" y="2657475"/>
              <a:ext cx="49182" cy="43199"/>
            </a:xfrm>
            <a:custGeom>
              <a:avLst/>
              <a:gdLst/>
              <a:ahLst/>
              <a:cxnLst/>
              <a:rect l="l" t="t" r="r" b="b"/>
              <a:pathLst>
                <a:path w="411" h="361" extrusionOk="0">
                  <a:moveTo>
                    <a:pt x="179" y="1"/>
                  </a:moveTo>
                  <a:cubicBezTo>
                    <a:pt x="86" y="1"/>
                    <a:pt x="12" y="71"/>
                    <a:pt x="6" y="167"/>
                  </a:cubicBezTo>
                  <a:cubicBezTo>
                    <a:pt x="1" y="275"/>
                    <a:pt x="92" y="361"/>
                    <a:pt x="200" y="361"/>
                  </a:cubicBezTo>
                  <a:cubicBezTo>
                    <a:pt x="303" y="361"/>
                    <a:pt x="394" y="281"/>
                    <a:pt x="399" y="178"/>
                  </a:cubicBezTo>
                  <a:cubicBezTo>
                    <a:pt x="411" y="76"/>
                    <a:pt x="325" y="2"/>
                    <a:pt x="200" y="2"/>
                  </a:cubicBezTo>
                  <a:cubicBezTo>
                    <a:pt x="193" y="1"/>
                    <a:pt x="186" y="1"/>
                    <a:pt x="17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5" name="Google Shape;2005;p41"/>
            <p:cNvSpPr/>
            <p:nvPr/>
          </p:nvSpPr>
          <p:spPr>
            <a:xfrm rot="5400000">
              <a:off x="1606947" y="2347004"/>
              <a:ext cx="47268" cy="43319"/>
            </a:xfrm>
            <a:custGeom>
              <a:avLst/>
              <a:gdLst/>
              <a:ahLst/>
              <a:cxnLst/>
              <a:rect l="l" t="t" r="r" b="b"/>
              <a:pathLst>
                <a:path w="395" h="362" extrusionOk="0">
                  <a:moveTo>
                    <a:pt x="200" y="0"/>
                  </a:moveTo>
                  <a:cubicBezTo>
                    <a:pt x="101" y="0"/>
                    <a:pt x="1" y="69"/>
                    <a:pt x="7" y="202"/>
                  </a:cubicBezTo>
                  <a:cubicBezTo>
                    <a:pt x="12" y="279"/>
                    <a:pt x="125" y="362"/>
                    <a:pt x="225" y="362"/>
                  </a:cubicBezTo>
                  <a:cubicBezTo>
                    <a:pt x="228" y="362"/>
                    <a:pt x="231" y="361"/>
                    <a:pt x="235" y="361"/>
                  </a:cubicBezTo>
                  <a:cubicBezTo>
                    <a:pt x="326" y="350"/>
                    <a:pt x="394" y="270"/>
                    <a:pt x="388" y="179"/>
                  </a:cubicBezTo>
                  <a:cubicBezTo>
                    <a:pt x="383" y="59"/>
                    <a:pt x="292" y="0"/>
                    <a:pt x="200"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6" name="Google Shape;2006;p41"/>
            <p:cNvSpPr/>
            <p:nvPr/>
          </p:nvSpPr>
          <p:spPr>
            <a:xfrm rot="5400000">
              <a:off x="1444681" y="2818005"/>
              <a:ext cx="43797" cy="46550"/>
            </a:xfrm>
            <a:custGeom>
              <a:avLst/>
              <a:gdLst/>
              <a:ahLst/>
              <a:cxnLst/>
              <a:rect l="l" t="t" r="r" b="b"/>
              <a:pathLst>
                <a:path w="366" h="389" extrusionOk="0">
                  <a:moveTo>
                    <a:pt x="187" y="0"/>
                  </a:moveTo>
                  <a:cubicBezTo>
                    <a:pt x="105" y="0"/>
                    <a:pt x="12" y="97"/>
                    <a:pt x="12" y="195"/>
                  </a:cubicBezTo>
                  <a:cubicBezTo>
                    <a:pt x="1" y="291"/>
                    <a:pt x="75" y="383"/>
                    <a:pt x="172" y="388"/>
                  </a:cubicBezTo>
                  <a:cubicBezTo>
                    <a:pt x="175" y="388"/>
                    <a:pt x="178" y="388"/>
                    <a:pt x="181" y="388"/>
                  </a:cubicBezTo>
                  <a:cubicBezTo>
                    <a:pt x="285" y="388"/>
                    <a:pt x="365" y="300"/>
                    <a:pt x="365" y="200"/>
                  </a:cubicBezTo>
                  <a:cubicBezTo>
                    <a:pt x="365" y="103"/>
                    <a:pt x="297" y="18"/>
                    <a:pt x="200" y="1"/>
                  </a:cubicBezTo>
                  <a:cubicBezTo>
                    <a:pt x="196" y="0"/>
                    <a:pt x="192" y="0"/>
                    <a:pt x="18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7" name="Google Shape;2007;p41"/>
            <p:cNvSpPr/>
            <p:nvPr/>
          </p:nvSpPr>
          <p:spPr>
            <a:xfrm rot="5400000">
              <a:off x="1564526" y="2182405"/>
              <a:ext cx="44994" cy="44755"/>
            </a:xfrm>
            <a:custGeom>
              <a:avLst/>
              <a:gdLst/>
              <a:ahLst/>
              <a:cxnLst/>
              <a:rect l="l" t="t" r="r" b="b"/>
              <a:pathLst>
                <a:path w="376" h="374" extrusionOk="0">
                  <a:moveTo>
                    <a:pt x="224" y="1"/>
                  </a:moveTo>
                  <a:cubicBezTo>
                    <a:pt x="216" y="1"/>
                    <a:pt x="208" y="2"/>
                    <a:pt x="199" y="3"/>
                  </a:cubicBezTo>
                  <a:cubicBezTo>
                    <a:pt x="196" y="3"/>
                    <a:pt x="193" y="3"/>
                    <a:pt x="190" y="3"/>
                  </a:cubicBezTo>
                  <a:cubicBezTo>
                    <a:pt x="86" y="3"/>
                    <a:pt x="0" y="92"/>
                    <a:pt x="11" y="197"/>
                  </a:cubicBezTo>
                  <a:cubicBezTo>
                    <a:pt x="11" y="291"/>
                    <a:pt x="86" y="374"/>
                    <a:pt x="184" y="374"/>
                  </a:cubicBezTo>
                  <a:cubicBezTo>
                    <a:pt x="187" y="374"/>
                    <a:pt x="190" y="374"/>
                    <a:pt x="194" y="373"/>
                  </a:cubicBezTo>
                  <a:cubicBezTo>
                    <a:pt x="296" y="356"/>
                    <a:pt x="370" y="265"/>
                    <a:pt x="370" y="157"/>
                  </a:cubicBezTo>
                  <a:cubicBezTo>
                    <a:pt x="375" y="74"/>
                    <a:pt x="305" y="1"/>
                    <a:pt x="224"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8" name="Google Shape;2008;p41"/>
            <p:cNvSpPr/>
            <p:nvPr/>
          </p:nvSpPr>
          <p:spPr>
            <a:xfrm rot="5400000">
              <a:off x="1392567" y="2025166"/>
              <a:ext cx="41643" cy="46430"/>
            </a:xfrm>
            <a:custGeom>
              <a:avLst/>
              <a:gdLst/>
              <a:ahLst/>
              <a:cxnLst/>
              <a:rect l="l" t="t" r="r" b="b"/>
              <a:pathLst>
                <a:path w="348" h="388" extrusionOk="0">
                  <a:moveTo>
                    <a:pt x="188" y="0"/>
                  </a:moveTo>
                  <a:cubicBezTo>
                    <a:pt x="86" y="6"/>
                    <a:pt x="12" y="86"/>
                    <a:pt x="6" y="182"/>
                  </a:cubicBezTo>
                  <a:cubicBezTo>
                    <a:pt x="0" y="285"/>
                    <a:pt x="69" y="370"/>
                    <a:pt x="160" y="387"/>
                  </a:cubicBezTo>
                  <a:cubicBezTo>
                    <a:pt x="162" y="388"/>
                    <a:pt x="165" y="388"/>
                    <a:pt x="167" y="388"/>
                  </a:cubicBezTo>
                  <a:cubicBezTo>
                    <a:pt x="256" y="388"/>
                    <a:pt x="342" y="288"/>
                    <a:pt x="348" y="182"/>
                  </a:cubicBezTo>
                  <a:cubicBezTo>
                    <a:pt x="342" y="91"/>
                    <a:pt x="274" y="12"/>
                    <a:pt x="188"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9" name="Google Shape;2009;p41"/>
            <p:cNvSpPr/>
            <p:nvPr/>
          </p:nvSpPr>
          <p:spPr>
            <a:xfrm rot="5400000">
              <a:off x="1382276" y="2345389"/>
              <a:ext cx="47148" cy="42601"/>
            </a:xfrm>
            <a:custGeom>
              <a:avLst/>
              <a:gdLst/>
              <a:ahLst/>
              <a:cxnLst/>
              <a:rect l="l" t="t" r="r" b="b"/>
              <a:pathLst>
                <a:path w="394" h="356" extrusionOk="0">
                  <a:moveTo>
                    <a:pt x="205" y="1"/>
                  </a:moveTo>
                  <a:cubicBezTo>
                    <a:pt x="97" y="7"/>
                    <a:pt x="17" y="86"/>
                    <a:pt x="6" y="189"/>
                  </a:cubicBezTo>
                  <a:cubicBezTo>
                    <a:pt x="0" y="280"/>
                    <a:pt x="74" y="354"/>
                    <a:pt x="165" y="354"/>
                  </a:cubicBezTo>
                  <a:cubicBezTo>
                    <a:pt x="172" y="355"/>
                    <a:pt x="179" y="355"/>
                    <a:pt x="186" y="355"/>
                  </a:cubicBezTo>
                  <a:cubicBezTo>
                    <a:pt x="291" y="355"/>
                    <a:pt x="377" y="273"/>
                    <a:pt x="393" y="172"/>
                  </a:cubicBezTo>
                  <a:cubicBezTo>
                    <a:pt x="382" y="75"/>
                    <a:pt x="302" y="1"/>
                    <a:pt x="205"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0" name="Google Shape;2010;p41"/>
            <p:cNvSpPr/>
            <p:nvPr/>
          </p:nvSpPr>
          <p:spPr>
            <a:xfrm rot="5400000">
              <a:off x="1394602" y="2656159"/>
              <a:ext cx="43079" cy="43797"/>
            </a:xfrm>
            <a:custGeom>
              <a:avLst/>
              <a:gdLst/>
              <a:ahLst/>
              <a:cxnLst/>
              <a:rect l="l" t="t" r="r" b="b"/>
              <a:pathLst>
                <a:path w="360" h="366" extrusionOk="0">
                  <a:moveTo>
                    <a:pt x="187" y="1"/>
                  </a:moveTo>
                  <a:cubicBezTo>
                    <a:pt x="184" y="1"/>
                    <a:pt x="181" y="1"/>
                    <a:pt x="177" y="1"/>
                  </a:cubicBezTo>
                  <a:cubicBezTo>
                    <a:pt x="81" y="1"/>
                    <a:pt x="1" y="81"/>
                    <a:pt x="1" y="177"/>
                  </a:cubicBezTo>
                  <a:cubicBezTo>
                    <a:pt x="7" y="274"/>
                    <a:pt x="81" y="354"/>
                    <a:pt x="183" y="365"/>
                  </a:cubicBezTo>
                  <a:cubicBezTo>
                    <a:pt x="280" y="360"/>
                    <a:pt x="360" y="280"/>
                    <a:pt x="354" y="183"/>
                  </a:cubicBezTo>
                  <a:cubicBezTo>
                    <a:pt x="359" y="84"/>
                    <a:pt x="285" y="1"/>
                    <a:pt x="18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1" name="Google Shape;2011;p41"/>
            <p:cNvSpPr/>
            <p:nvPr/>
          </p:nvSpPr>
          <p:spPr>
            <a:xfrm rot="5400000">
              <a:off x="1555910" y="2503705"/>
              <a:ext cx="51815" cy="43917"/>
            </a:xfrm>
            <a:custGeom>
              <a:avLst/>
              <a:gdLst/>
              <a:ahLst/>
              <a:cxnLst/>
              <a:rect l="l" t="t" r="r" b="b"/>
              <a:pathLst>
                <a:path w="433" h="367" extrusionOk="0">
                  <a:moveTo>
                    <a:pt x="193" y="1"/>
                  </a:moveTo>
                  <a:cubicBezTo>
                    <a:pt x="186" y="1"/>
                    <a:pt x="179" y="1"/>
                    <a:pt x="172" y="2"/>
                  </a:cubicBezTo>
                  <a:cubicBezTo>
                    <a:pt x="169" y="2"/>
                    <a:pt x="165" y="2"/>
                    <a:pt x="162" y="2"/>
                  </a:cubicBezTo>
                  <a:cubicBezTo>
                    <a:pt x="75" y="2"/>
                    <a:pt x="1" y="74"/>
                    <a:pt x="7" y="161"/>
                  </a:cubicBezTo>
                  <a:cubicBezTo>
                    <a:pt x="1" y="264"/>
                    <a:pt x="81" y="355"/>
                    <a:pt x="183" y="366"/>
                  </a:cubicBezTo>
                  <a:cubicBezTo>
                    <a:pt x="185" y="366"/>
                    <a:pt x="187" y="366"/>
                    <a:pt x="189" y="366"/>
                  </a:cubicBezTo>
                  <a:cubicBezTo>
                    <a:pt x="432" y="366"/>
                    <a:pt x="427" y="1"/>
                    <a:pt x="193"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2" name="Google Shape;2012;p41"/>
            <p:cNvSpPr/>
            <p:nvPr/>
          </p:nvSpPr>
          <p:spPr>
            <a:xfrm rot="5400000">
              <a:off x="1507326" y="2666809"/>
              <a:ext cx="44276" cy="37575"/>
            </a:xfrm>
            <a:custGeom>
              <a:avLst/>
              <a:gdLst/>
              <a:ahLst/>
              <a:cxnLst/>
              <a:rect l="l" t="t" r="r" b="b"/>
              <a:pathLst>
                <a:path w="370" h="314" extrusionOk="0">
                  <a:moveTo>
                    <a:pt x="177" y="0"/>
                  </a:moveTo>
                  <a:cubicBezTo>
                    <a:pt x="91" y="0"/>
                    <a:pt x="21" y="64"/>
                    <a:pt x="11" y="153"/>
                  </a:cubicBezTo>
                  <a:cubicBezTo>
                    <a:pt x="0" y="235"/>
                    <a:pt x="64" y="313"/>
                    <a:pt x="150" y="313"/>
                  </a:cubicBezTo>
                  <a:cubicBezTo>
                    <a:pt x="153" y="313"/>
                    <a:pt x="156" y="313"/>
                    <a:pt x="159" y="312"/>
                  </a:cubicBezTo>
                  <a:cubicBezTo>
                    <a:pt x="167" y="313"/>
                    <a:pt x="174" y="314"/>
                    <a:pt x="182" y="314"/>
                  </a:cubicBezTo>
                  <a:cubicBezTo>
                    <a:pt x="270" y="314"/>
                    <a:pt x="349" y="254"/>
                    <a:pt x="364" y="164"/>
                  </a:cubicBezTo>
                  <a:cubicBezTo>
                    <a:pt x="370" y="73"/>
                    <a:pt x="302" y="5"/>
                    <a:pt x="216" y="5"/>
                  </a:cubicBezTo>
                  <a:cubicBezTo>
                    <a:pt x="203" y="2"/>
                    <a:pt x="190" y="0"/>
                    <a:pt x="17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3" name="Google Shape;2013;p41"/>
            <p:cNvSpPr/>
            <p:nvPr/>
          </p:nvSpPr>
          <p:spPr>
            <a:xfrm rot="5400000">
              <a:off x="1495838" y="2027559"/>
              <a:ext cx="39011" cy="37575"/>
            </a:xfrm>
            <a:custGeom>
              <a:avLst/>
              <a:gdLst/>
              <a:ahLst/>
              <a:cxnLst/>
              <a:rect l="l" t="t" r="r" b="b"/>
              <a:pathLst>
                <a:path w="326" h="314" extrusionOk="0">
                  <a:moveTo>
                    <a:pt x="176" y="0"/>
                  </a:moveTo>
                  <a:cubicBezTo>
                    <a:pt x="172" y="0"/>
                    <a:pt x="169" y="1"/>
                    <a:pt x="166" y="1"/>
                  </a:cubicBezTo>
                  <a:cubicBezTo>
                    <a:pt x="162" y="1"/>
                    <a:pt x="159" y="0"/>
                    <a:pt x="156" y="0"/>
                  </a:cubicBezTo>
                  <a:cubicBezTo>
                    <a:pt x="69" y="0"/>
                    <a:pt x="1" y="73"/>
                    <a:pt x="6" y="166"/>
                  </a:cubicBezTo>
                  <a:cubicBezTo>
                    <a:pt x="6" y="246"/>
                    <a:pt x="80" y="314"/>
                    <a:pt x="160" y="314"/>
                  </a:cubicBezTo>
                  <a:cubicBezTo>
                    <a:pt x="251" y="314"/>
                    <a:pt x="325" y="240"/>
                    <a:pt x="325" y="149"/>
                  </a:cubicBezTo>
                  <a:cubicBezTo>
                    <a:pt x="325" y="67"/>
                    <a:pt x="257" y="0"/>
                    <a:pt x="176"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2014" name="Google Shape;2014;p41"/>
          <p:cNvPicPr preferRelativeResize="0"/>
          <p:nvPr/>
        </p:nvPicPr>
        <p:blipFill rotWithShape="1">
          <a:blip r:embed="rId3">
            <a:alphaModFix/>
          </a:blip>
          <a:srcRect/>
          <a:stretch/>
        </p:blipFill>
        <p:spPr>
          <a:xfrm>
            <a:off x="3884368" y="2938626"/>
            <a:ext cx="1242817" cy="1075238"/>
          </a:xfrm>
          <a:prstGeom prst="roundRect">
            <a:avLst>
              <a:gd name="adj" fmla="val 4167"/>
            </a:avLst>
          </a:prstGeom>
          <a:solidFill>
            <a:srgbClr val="FFFFFF"/>
          </a:solidFill>
          <a:ln w="76200" cap="sq" cmpd="sng">
            <a:solidFill>
              <a:srgbClr val="EAEAEA"/>
            </a:solidFill>
            <a:prstDash val="solid"/>
            <a:miter lim="800000"/>
            <a:headEnd type="none" w="sm" len="sm"/>
            <a:tailEnd type="none" w="sm" len="sm"/>
          </a:ln>
          <a:effectLst>
            <a:reflection stA="33000" endPos="28000" dist="5000" dir="5400000" sy="-100000" algn="bl" rotWithShape="0"/>
          </a:effectLst>
        </p:spPr>
      </p:pic>
      <p:grpSp>
        <p:nvGrpSpPr>
          <p:cNvPr id="2015" name="Google Shape;2015;p41"/>
          <p:cNvGrpSpPr/>
          <p:nvPr/>
        </p:nvGrpSpPr>
        <p:grpSpPr>
          <a:xfrm rot="-1352684">
            <a:off x="788089" y="218524"/>
            <a:ext cx="497877" cy="444445"/>
            <a:chOff x="5049725" y="249400"/>
            <a:chExt cx="481825" cy="481825"/>
          </a:xfrm>
        </p:grpSpPr>
        <p:sp>
          <p:nvSpPr>
            <p:cNvPr id="2016" name="Google Shape;2016;p41"/>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2017" name="Google Shape;2017;p41"/>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021"/>
        <p:cNvGrpSpPr/>
        <p:nvPr/>
      </p:nvGrpSpPr>
      <p:grpSpPr>
        <a:xfrm>
          <a:off x="0" y="0"/>
          <a:ext cx="0" cy="0"/>
          <a:chOff x="0" y="0"/>
          <a:chExt cx="0" cy="0"/>
        </a:xfrm>
      </p:grpSpPr>
      <p:sp>
        <p:nvSpPr>
          <p:cNvPr id="2022" name="Google Shape;2022;p42"/>
          <p:cNvSpPr/>
          <p:nvPr/>
        </p:nvSpPr>
        <p:spPr>
          <a:xfrm>
            <a:off x="890579" y="538854"/>
            <a:ext cx="3582361" cy="3873124"/>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3" name="Google Shape;2023;p42"/>
          <p:cNvSpPr txBox="1">
            <a:spLocks noGrp="1"/>
          </p:cNvSpPr>
          <p:nvPr>
            <p:ph type="subTitle" idx="1"/>
          </p:nvPr>
        </p:nvSpPr>
        <p:spPr>
          <a:xfrm>
            <a:off x="3701375" y="98450"/>
            <a:ext cx="1882800" cy="4305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600"/>
              <a:buNone/>
            </a:pPr>
            <a:endParaRPr sz="2000" b="1" u="sng">
              <a:solidFill>
                <a:srgbClr val="980000"/>
              </a:solidFill>
            </a:endParaRPr>
          </a:p>
          <a:p>
            <a:pPr marL="0" lvl="0" indent="0" algn="l" rtl="0">
              <a:lnSpc>
                <a:spcPct val="100000"/>
              </a:lnSpc>
              <a:spcBef>
                <a:spcPts val="0"/>
              </a:spcBef>
              <a:spcAft>
                <a:spcPts val="0"/>
              </a:spcAft>
              <a:buSzPts val="1600"/>
              <a:buNone/>
            </a:pPr>
            <a:r>
              <a:rPr lang="en" sz="2000" b="1" u="sng">
                <a:solidFill>
                  <a:srgbClr val="980000"/>
                </a:solidFill>
              </a:rPr>
              <a:t>*Login Page</a:t>
            </a:r>
            <a:endParaRPr sz="2000" b="1" u="sng">
              <a:solidFill>
                <a:srgbClr val="980000"/>
              </a:solidFill>
            </a:endParaRPr>
          </a:p>
          <a:p>
            <a:pPr marL="0" lvl="0" indent="0" algn="l" rtl="0">
              <a:lnSpc>
                <a:spcPct val="100000"/>
              </a:lnSpc>
              <a:spcBef>
                <a:spcPts val="0"/>
              </a:spcBef>
              <a:spcAft>
                <a:spcPts val="0"/>
              </a:spcAft>
              <a:buSzPts val="1600"/>
              <a:buNone/>
            </a:pPr>
            <a:r>
              <a:rPr lang="en" sz="2000" b="1" u="sng">
                <a:solidFill>
                  <a:srgbClr val="980000"/>
                </a:solidFill>
              </a:rPr>
              <a:t> </a:t>
            </a:r>
            <a:endParaRPr sz="2000" b="1" u="sng">
              <a:solidFill>
                <a:srgbClr val="980000"/>
              </a:solidFill>
            </a:endParaRPr>
          </a:p>
        </p:txBody>
      </p:sp>
      <p:grpSp>
        <p:nvGrpSpPr>
          <p:cNvPr id="2024" name="Google Shape;2024;p42"/>
          <p:cNvGrpSpPr/>
          <p:nvPr/>
        </p:nvGrpSpPr>
        <p:grpSpPr>
          <a:xfrm rot="241840">
            <a:off x="471117" y="218044"/>
            <a:ext cx="1335821" cy="264280"/>
            <a:chOff x="3844725" y="1960350"/>
            <a:chExt cx="331200" cy="65525"/>
          </a:xfrm>
        </p:grpSpPr>
        <p:sp>
          <p:nvSpPr>
            <p:cNvPr id="2025" name="Google Shape;2025;p42"/>
            <p:cNvSpPr/>
            <p:nvPr/>
          </p:nvSpPr>
          <p:spPr>
            <a:xfrm>
              <a:off x="3844725" y="1960500"/>
              <a:ext cx="331200" cy="65375"/>
            </a:xfrm>
            <a:custGeom>
              <a:avLst/>
              <a:gdLst/>
              <a:ahLst/>
              <a:cxnLst/>
              <a:rect l="l" t="t" r="r" b="b"/>
              <a:pathLst>
                <a:path w="13248" h="2615" extrusionOk="0">
                  <a:moveTo>
                    <a:pt x="189" y="0"/>
                  </a:moveTo>
                  <a:cubicBezTo>
                    <a:pt x="177" y="57"/>
                    <a:pt x="166" y="120"/>
                    <a:pt x="143" y="177"/>
                  </a:cubicBezTo>
                  <a:cubicBezTo>
                    <a:pt x="132" y="194"/>
                    <a:pt x="126" y="205"/>
                    <a:pt x="120" y="228"/>
                  </a:cubicBezTo>
                  <a:cubicBezTo>
                    <a:pt x="120" y="251"/>
                    <a:pt x="120" y="239"/>
                    <a:pt x="132" y="256"/>
                  </a:cubicBezTo>
                  <a:cubicBezTo>
                    <a:pt x="137" y="273"/>
                    <a:pt x="149" y="290"/>
                    <a:pt x="166" y="308"/>
                  </a:cubicBezTo>
                  <a:cubicBezTo>
                    <a:pt x="194" y="365"/>
                    <a:pt x="206" y="427"/>
                    <a:pt x="189" y="490"/>
                  </a:cubicBezTo>
                  <a:cubicBezTo>
                    <a:pt x="177" y="552"/>
                    <a:pt x="137" y="541"/>
                    <a:pt x="92" y="570"/>
                  </a:cubicBezTo>
                  <a:cubicBezTo>
                    <a:pt x="29" y="598"/>
                    <a:pt x="86" y="655"/>
                    <a:pt x="103" y="695"/>
                  </a:cubicBezTo>
                  <a:cubicBezTo>
                    <a:pt x="120" y="729"/>
                    <a:pt x="126" y="775"/>
                    <a:pt x="115" y="814"/>
                  </a:cubicBezTo>
                  <a:cubicBezTo>
                    <a:pt x="92" y="866"/>
                    <a:pt x="63" y="917"/>
                    <a:pt x="29" y="963"/>
                  </a:cubicBezTo>
                  <a:cubicBezTo>
                    <a:pt x="6" y="1014"/>
                    <a:pt x="1" y="1076"/>
                    <a:pt x="6" y="1133"/>
                  </a:cubicBezTo>
                  <a:cubicBezTo>
                    <a:pt x="1" y="1185"/>
                    <a:pt x="12" y="1242"/>
                    <a:pt x="46" y="1287"/>
                  </a:cubicBezTo>
                  <a:cubicBezTo>
                    <a:pt x="69" y="1310"/>
                    <a:pt x="92" y="1333"/>
                    <a:pt x="109" y="1361"/>
                  </a:cubicBezTo>
                  <a:cubicBezTo>
                    <a:pt x="126" y="1384"/>
                    <a:pt x="115" y="1390"/>
                    <a:pt x="109" y="1418"/>
                  </a:cubicBezTo>
                  <a:cubicBezTo>
                    <a:pt x="86" y="1515"/>
                    <a:pt x="18" y="1623"/>
                    <a:pt x="40" y="1731"/>
                  </a:cubicBezTo>
                  <a:cubicBezTo>
                    <a:pt x="46" y="1771"/>
                    <a:pt x="58" y="1805"/>
                    <a:pt x="80" y="1845"/>
                  </a:cubicBezTo>
                  <a:cubicBezTo>
                    <a:pt x="92" y="1868"/>
                    <a:pt x="109" y="1891"/>
                    <a:pt x="126" y="1914"/>
                  </a:cubicBezTo>
                  <a:cubicBezTo>
                    <a:pt x="143" y="1931"/>
                    <a:pt x="154" y="1953"/>
                    <a:pt x="166" y="1976"/>
                  </a:cubicBezTo>
                  <a:cubicBezTo>
                    <a:pt x="183" y="2027"/>
                    <a:pt x="194" y="2084"/>
                    <a:pt x="189" y="2141"/>
                  </a:cubicBezTo>
                  <a:cubicBezTo>
                    <a:pt x="200" y="2193"/>
                    <a:pt x="189" y="2244"/>
                    <a:pt x="160" y="2284"/>
                  </a:cubicBezTo>
                  <a:cubicBezTo>
                    <a:pt x="126" y="2312"/>
                    <a:pt x="109" y="2352"/>
                    <a:pt x="103" y="2398"/>
                  </a:cubicBezTo>
                  <a:cubicBezTo>
                    <a:pt x="97" y="2466"/>
                    <a:pt x="103" y="2540"/>
                    <a:pt x="109" y="2608"/>
                  </a:cubicBezTo>
                  <a:lnTo>
                    <a:pt x="109" y="2614"/>
                  </a:lnTo>
                  <a:lnTo>
                    <a:pt x="13088" y="2614"/>
                  </a:lnTo>
                  <a:cubicBezTo>
                    <a:pt x="13094" y="2557"/>
                    <a:pt x="13094" y="2500"/>
                    <a:pt x="13100" y="2443"/>
                  </a:cubicBezTo>
                  <a:cubicBezTo>
                    <a:pt x="13105" y="2386"/>
                    <a:pt x="13111" y="2335"/>
                    <a:pt x="13122" y="2284"/>
                  </a:cubicBezTo>
                  <a:cubicBezTo>
                    <a:pt x="13128" y="2261"/>
                    <a:pt x="13139" y="2238"/>
                    <a:pt x="13156" y="2227"/>
                  </a:cubicBezTo>
                  <a:cubicBezTo>
                    <a:pt x="13185" y="2198"/>
                    <a:pt x="13202" y="2164"/>
                    <a:pt x="13219" y="2124"/>
                  </a:cubicBezTo>
                  <a:cubicBezTo>
                    <a:pt x="13225" y="2050"/>
                    <a:pt x="13219" y="1982"/>
                    <a:pt x="13202" y="1914"/>
                  </a:cubicBezTo>
                  <a:cubicBezTo>
                    <a:pt x="13191" y="1868"/>
                    <a:pt x="13179" y="1822"/>
                    <a:pt x="13156" y="1783"/>
                  </a:cubicBezTo>
                  <a:cubicBezTo>
                    <a:pt x="13145" y="1771"/>
                    <a:pt x="13134" y="1771"/>
                    <a:pt x="13128" y="1754"/>
                  </a:cubicBezTo>
                  <a:cubicBezTo>
                    <a:pt x="13128" y="1737"/>
                    <a:pt x="13128" y="1714"/>
                    <a:pt x="13128" y="1697"/>
                  </a:cubicBezTo>
                  <a:cubicBezTo>
                    <a:pt x="13128" y="1657"/>
                    <a:pt x="13128" y="1635"/>
                    <a:pt x="13151" y="1612"/>
                  </a:cubicBezTo>
                  <a:cubicBezTo>
                    <a:pt x="13174" y="1589"/>
                    <a:pt x="13202" y="1566"/>
                    <a:pt x="13213" y="1538"/>
                  </a:cubicBezTo>
                  <a:cubicBezTo>
                    <a:pt x="13219" y="1509"/>
                    <a:pt x="13231" y="1475"/>
                    <a:pt x="13242" y="1441"/>
                  </a:cubicBezTo>
                  <a:cubicBezTo>
                    <a:pt x="13248" y="1327"/>
                    <a:pt x="13242" y="1213"/>
                    <a:pt x="13231" y="1105"/>
                  </a:cubicBezTo>
                  <a:cubicBezTo>
                    <a:pt x="13213" y="1071"/>
                    <a:pt x="13219" y="1025"/>
                    <a:pt x="13196" y="1002"/>
                  </a:cubicBezTo>
                  <a:cubicBezTo>
                    <a:pt x="13168" y="985"/>
                    <a:pt x="13139" y="974"/>
                    <a:pt x="13122" y="951"/>
                  </a:cubicBezTo>
                  <a:cubicBezTo>
                    <a:pt x="13105" y="923"/>
                    <a:pt x="13117" y="894"/>
                    <a:pt x="13111" y="860"/>
                  </a:cubicBezTo>
                  <a:cubicBezTo>
                    <a:pt x="13100" y="820"/>
                    <a:pt x="13094" y="780"/>
                    <a:pt x="13100" y="740"/>
                  </a:cubicBezTo>
                  <a:cubicBezTo>
                    <a:pt x="13105" y="712"/>
                    <a:pt x="13117" y="678"/>
                    <a:pt x="13128" y="655"/>
                  </a:cubicBezTo>
                  <a:cubicBezTo>
                    <a:pt x="13145" y="621"/>
                    <a:pt x="13151" y="592"/>
                    <a:pt x="13168" y="558"/>
                  </a:cubicBezTo>
                  <a:cubicBezTo>
                    <a:pt x="13191" y="513"/>
                    <a:pt x="13213" y="484"/>
                    <a:pt x="13185" y="439"/>
                  </a:cubicBezTo>
                  <a:cubicBezTo>
                    <a:pt x="13156" y="387"/>
                    <a:pt x="13105" y="296"/>
                    <a:pt x="13043" y="296"/>
                  </a:cubicBezTo>
                  <a:cubicBezTo>
                    <a:pt x="13043" y="268"/>
                    <a:pt x="13020" y="262"/>
                    <a:pt x="13014" y="239"/>
                  </a:cubicBezTo>
                  <a:cubicBezTo>
                    <a:pt x="13008" y="222"/>
                    <a:pt x="13003" y="199"/>
                    <a:pt x="13003" y="177"/>
                  </a:cubicBezTo>
                  <a:cubicBezTo>
                    <a:pt x="12997" y="142"/>
                    <a:pt x="12997" y="103"/>
                    <a:pt x="13003" y="68"/>
                  </a:cubicBezTo>
                  <a:cubicBezTo>
                    <a:pt x="13003" y="46"/>
                    <a:pt x="12997" y="23"/>
                    <a:pt x="13003"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6" name="Google Shape;2026;p42"/>
            <p:cNvSpPr/>
            <p:nvPr/>
          </p:nvSpPr>
          <p:spPr>
            <a:xfrm>
              <a:off x="4159250" y="1960500"/>
              <a:ext cx="9000" cy="10250"/>
            </a:xfrm>
            <a:custGeom>
              <a:avLst/>
              <a:gdLst/>
              <a:ahLst/>
              <a:cxnLst/>
              <a:rect l="l" t="t" r="r" b="b"/>
              <a:pathLst>
                <a:path w="360" h="410" extrusionOk="0">
                  <a:moveTo>
                    <a:pt x="46" y="0"/>
                  </a:moveTo>
                  <a:lnTo>
                    <a:pt x="29" y="91"/>
                  </a:lnTo>
                  <a:cubicBezTo>
                    <a:pt x="0" y="159"/>
                    <a:pt x="0" y="234"/>
                    <a:pt x="12" y="302"/>
                  </a:cubicBezTo>
                  <a:cubicBezTo>
                    <a:pt x="38" y="362"/>
                    <a:pt x="103" y="409"/>
                    <a:pt x="167" y="409"/>
                  </a:cubicBezTo>
                  <a:cubicBezTo>
                    <a:pt x="201" y="409"/>
                    <a:pt x="235" y="396"/>
                    <a:pt x="262" y="365"/>
                  </a:cubicBezTo>
                  <a:cubicBezTo>
                    <a:pt x="342" y="273"/>
                    <a:pt x="342" y="125"/>
                    <a:pt x="359" y="0"/>
                  </a:cubicBezTo>
                  <a:close/>
                </a:path>
              </a:pathLst>
            </a:custGeom>
            <a:solidFill>
              <a:srgbClr val="E4A4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7" name="Google Shape;2027;p42"/>
            <p:cNvSpPr/>
            <p:nvPr/>
          </p:nvSpPr>
          <p:spPr>
            <a:xfrm>
              <a:off x="4169500" y="1989750"/>
              <a:ext cx="6425" cy="11050"/>
            </a:xfrm>
            <a:custGeom>
              <a:avLst/>
              <a:gdLst/>
              <a:ahLst/>
              <a:cxnLst/>
              <a:rect l="l" t="t" r="r" b="b"/>
              <a:pathLst>
                <a:path w="257" h="442" extrusionOk="0">
                  <a:moveTo>
                    <a:pt x="223" y="1"/>
                  </a:moveTo>
                  <a:cubicBezTo>
                    <a:pt x="170" y="1"/>
                    <a:pt x="121" y="28"/>
                    <a:pt x="91" y="72"/>
                  </a:cubicBezTo>
                  <a:lnTo>
                    <a:pt x="35" y="163"/>
                  </a:lnTo>
                  <a:cubicBezTo>
                    <a:pt x="0" y="220"/>
                    <a:pt x="0" y="288"/>
                    <a:pt x="35" y="345"/>
                  </a:cubicBezTo>
                  <a:cubicBezTo>
                    <a:pt x="31" y="333"/>
                    <a:pt x="30" y="327"/>
                    <a:pt x="30" y="327"/>
                  </a:cubicBezTo>
                  <a:lnTo>
                    <a:pt x="30" y="327"/>
                  </a:lnTo>
                  <a:cubicBezTo>
                    <a:pt x="30" y="327"/>
                    <a:pt x="32" y="331"/>
                    <a:pt x="35" y="339"/>
                  </a:cubicBezTo>
                  <a:cubicBezTo>
                    <a:pt x="52" y="396"/>
                    <a:pt x="103" y="436"/>
                    <a:pt x="160" y="442"/>
                  </a:cubicBezTo>
                  <a:cubicBezTo>
                    <a:pt x="183" y="419"/>
                    <a:pt x="205" y="396"/>
                    <a:pt x="217" y="368"/>
                  </a:cubicBezTo>
                  <a:cubicBezTo>
                    <a:pt x="228" y="339"/>
                    <a:pt x="240" y="305"/>
                    <a:pt x="245" y="271"/>
                  </a:cubicBezTo>
                  <a:cubicBezTo>
                    <a:pt x="251" y="237"/>
                    <a:pt x="251" y="197"/>
                    <a:pt x="251" y="157"/>
                  </a:cubicBezTo>
                  <a:cubicBezTo>
                    <a:pt x="251" y="106"/>
                    <a:pt x="257" y="54"/>
                    <a:pt x="251" y="3"/>
                  </a:cubicBezTo>
                  <a:cubicBezTo>
                    <a:pt x="242" y="2"/>
                    <a:pt x="232" y="1"/>
                    <a:pt x="223" y="1"/>
                  </a:cubicBezTo>
                  <a:close/>
                </a:path>
              </a:pathLst>
            </a:custGeom>
            <a:solidFill>
              <a:srgbClr val="E4A4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8" name="Google Shape;2028;p42"/>
            <p:cNvSpPr/>
            <p:nvPr/>
          </p:nvSpPr>
          <p:spPr>
            <a:xfrm>
              <a:off x="4086500" y="2003575"/>
              <a:ext cx="10400" cy="13375"/>
            </a:xfrm>
            <a:custGeom>
              <a:avLst/>
              <a:gdLst/>
              <a:ahLst/>
              <a:cxnLst/>
              <a:rect l="l" t="t" r="r" b="b"/>
              <a:pathLst>
                <a:path w="416" h="535" extrusionOk="0">
                  <a:moveTo>
                    <a:pt x="174" y="0"/>
                  </a:moveTo>
                  <a:cubicBezTo>
                    <a:pt x="151" y="0"/>
                    <a:pt x="128" y="8"/>
                    <a:pt x="108" y="25"/>
                  </a:cubicBezTo>
                  <a:lnTo>
                    <a:pt x="102" y="35"/>
                  </a:lnTo>
                  <a:lnTo>
                    <a:pt x="102" y="35"/>
                  </a:lnTo>
                  <a:cubicBezTo>
                    <a:pt x="101" y="36"/>
                    <a:pt x="99" y="39"/>
                    <a:pt x="97" y="43"/>
                  </a:cubicBezTo>
                  <a:lnTo>
                    <a:pt x="80" y="54"/>
                  </a:lnTo>
                  <a:lnTo>
                    <a:pt x="57" y="77"/>
                  </a:lnTo>
                  <a:cubicBezTo>
                    <a:pt x="51" y="88"/>
                    <a:pt x="51" y="105"/>
                    <a:pt x="46" y="117"/>
                  </a:cubicBezTo>
                  <a:cubicBezTo>
                    <a:pt x="34" y="139"/>
                    <a:pt x="29" y="162"/>
                    <a:pt x="23" y="185"/>
                  </a:cubicBezTo>
                  <a:cubicBezTo>
                    <a:pt x="0" y="265"/>
                    <a:pt x="17" y="350"/>
                    <a:pt x="57" y="424"/>
                  </a:cubicBezTo>
                  <a:cubicBezTo>
                    <a:pt x="89" y="495"/>
                    <a:pt x="157" y="535"/>
                    <a:pt x="227" y="535"/>
                  </a:cubicBezTo>
                  <a:cubicBezTo>
                    <a:pt x="270" y="535"/>
                    <a:pt x="313" y="519"/>
                    <a:pt x="347" y="487"/>
                  </a:cubicBezTo>
                  <a:cubicBezTo>
                    <a:pt x="393" y="441"/>
                    <a:pt x="416" y="373"/>
                    <a:pt x="410" y="310"/>
                  </a:cubicBezTo>
                  <a:cubicBezTo>
                    <a:pt x="410" y="259"/>
                    <a:pt x="370" y="225"/>
                    <a:pt x="325" y="225"/>
                  </a:cubicBezTo>
                  <a:cubicBezTo>
                    <a:pt x="313" y="208"/>
                    <a:pt x="308" y="191"/>
                    <a:pt x="302" y="174"/>
                  </a:cubicBezTo>
                  <a:lnTo>
                    <a:pt x="296" y="168"/>
                  </a:lnTo>
                  <a:lnTo>
                    <a:pt x="291" y="151"/>
                  </a:lnTo>
                  <a:cubicBezTo>
                    <a:pt x="285" y="139"/>
                    <a:pt x="285" y="122"/>
                    <a:pt x="279" y="105"/>
                  </a:cubicBezTo>
                  <a:cubicBezTo>
                    <a:pt x="273" y="94"/>
                    <a:pt x="268" y="82"/>
                    <a:pt x="262" y="71"/>
                  </a:cubicBezTo>
                  <a:cubicBezTo>
                    <a:pt x="262" y="71"/>
                    <a:pt x="262" y="65"/>
                    <a:pt x="262" y="65"/>
                  </a:cubicBezTo>
                  <a:cubicBezTo>
                    <a:pt x="248" y="23"/>
                    <a:pt x="211" y="0"/>
                    <a:pt x="174" y="0"/>
                  </a:cubicBezTo>
                  <a:close/>
                </a:path>
              </a:pathLst>
            </a:custGeom>
            <a:solidFill>
              <a:srgbClr val="E4A4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9" name="Google Shape;2029;p42"/>
            <p:cNvSpPr/>
            <p:nvPr/>
          </p:nvSpPr>
          <p:spPr>
            <a:xfrm>
              <a:off x="4076100" y="1968525"/>
              <a:ext cx="9975" cy="11075"/>
            </a:xfrm>
            <a:custGeom>
              <a:avLst/>
              <a:gdLst/>
              <a:ahLst/>
              <a:cxnLst/>
              <a:rect l="l" t="t" r="r" b="b"/>
              <a:pathLst>
                <a:path w="399" h="443" extrusionOk="0">
                  <a:moveTo>
                    <a:pt x="206" y="1"/>
                  </a:moveTo>
                  <a:cubicBezTo>
                    <a:pt x="175" y="1"/>
                    <a:pt x="142" y="12"/>
                    <a:pt x="114" y="38"/>
                  </a:cubicBezTo>
                  <a:cubicBezTo>
                    <a:pt x="46" y="123"/>
                    <a:pt x="0" y="260"/>
                    <a:pt x="91" y="351"/>
                  </a:cubicBezTo>
                  <a:cubicBezTo>
                    <a:pt x="139" y="409"/>
                    <a:pt x="211" y="443"/>
                    <a:pt x="285" y="443"/>
                  </a:cubicBezTo>
                  <a:cubicBezTo>
                    <a:pt x="291" y="443"/>
                    <a:pt x="296" y="443"/>
                    <a:pt x="302" y="442"/>
                  </a:cubicBezTo>
                  <a:cubicBezTo>
                    <a:pt x="353" y="436"/>
                    <a:pt x="393" y="397"/>
                    <a:pt x="399" y="345"/>
                  </a:cubicBezTo>
                  <a:cubicBezTo>
                    <a:pt x="399" y="323"/>
                    <a:pt x="393" y="305"/>
                    <a:pt x="382" y="288"/>
                  </a:cubicBezTo>
                  <a:cubicBezTo>
                    <a:pt x="379" y="282"/>
                    <a:pt x="373" y="267"/>
                    <a:pt x="370" y="262"/>
                  </a:cubicBezTo>
                  <a:lnTo>
                    <a:pt x="370" y="262"/>
                  </a:lnTo>
                  <a:cubicBezTo>
                    <a:pt x="370" y="261"/>
                    <a:pt x="370" y="261"/>
                    <a:pt x="370" y="260"/>
                  </a:cubicBezTo>
                  <a:cubicBezTo>
                    <a:pt x="370" y="237"/>
                    <a:pt x="370" y="209"/>
                    <a:pt x="359" y="186"/>
                  </a:cubicBezTo>
                  <a:cubicBezTo>
                    <a:pt x="359" y="187"/>
                    <a:pt x="359" y="188"/>
                    <a:pt x="359" y="188"/>
                  </a:cubicBezTo>
                  <a:cubicBezTo>
                    <a:pt x="356" y="188"/>
                    <a:pt x="347" y="160"/>
                    <a:pt x="342" y="140"/>
                  </a:cubicBezTo>
                  <a:cubicBezTo>
                    <a:pt x="336" y="135"/>
                    <a:pt x="336" y="135"/>
                    <a:pt x="336" y="129"/>
                  </a:cubicBezTo>
                  <a:cubicBezTo>
                    <a:pt x="336" y="52"/>
                    <a:pt x="273" y="1"/>
                    <a:pt x="206" y="1"/>
                  </a:cubicBezTo>
                  <a:close/>
                </a:path>
              </a:pathLst>
            </a:custGeom>
            <a:solidFill>
              <a:srgbClr val="E4A4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0" name="Google Shape;2030;p42"/>
            <p:cNvSpPr/>
            <p:nvPr/>
          </p:nvSpPr>
          <p:spPr>
            <a:xfrm>
              <a:off x="4042350" y="1971625"/>
              <a:ext cx="10700" cy="10600"/>
            </a:xfrm>
            <a:custGeom>
              <a:avLst/>
              <a:gdLst/>
              <a:ahLst/>
              <a:cxnLst/>
              <a:rect l="l" t="t" r="r" b="b"/>
              <a:pathLst>
                <a:path w="428" h="424" extrusionOk="0">
                  <a:moveTo>
                    <a:pt x="304" y="0"/>
                  </a:moveTo>
                  <a:cubicBezTo>
                    <a:pt x="294" y="0"/>
                    <a:pt x="284" y="2"/>
                    <a:pt x="274" y="5"/>
                  </a:cubicBezTo>
                  <a:cubicBezTo>
                    <a:pt x="171" y="39"/>
                    <a:pt x="92" y="107"/>
                    <a:pt x="46" y="204"/>
                  </a:cubicBezTo>
                  <a:cubicBezTo>
                    <a:pt x="1" y="278"/>
                    <a:pt x="35" y="375"/>
                    <a:pt x="114" y="409"/>
                  </a:cubicBezTo>
                  <a:cubicBezTo>
                    <a:pt x="134" y="419"/>
                    <a:pt x="155" y="424"/>
                    <a:pt x="176" y="424"/>
                  </a:cubicBezTo>
                  <a:cubicBezTo>
                    <a:pt x="238" y="424"/>
                    <a:pt x="297" y="382"/>
                    <a:pt x="314" y="318"/>
                  </a:cubicBezTo>
                  <a:cubicBezTo>
                    <a:pt x="314" y="301"/>
                    <a:pt x="319" y="284"/>
                    <a:pt x="325" y="273"/>
                  </a:cubicBezTo>
                  <a:cubicBezTo>
                    <a:pt x="325" y="267"/>
                    <a:pt x="325" y="261"/>
                    <a:pt x="331" y="256"/>
                  </a:cubicBezTo>
                  <a:cubicBezTo>
                    <a:pt x="331" y="256"/>
                    <a:pt x="348" y="238"/>
                    <a:pt x="348" y="233"/>
                  </a:cubicBezTo>
                  <a:cubicBezTo>
                    <a:pt x="348" y="233"/>
                    <a:pt x="355" y="226"/>
                    <a:pt x="359" y="221"/>
                  </a:cubicBezTo>
                  <a:cubicBezTo>
                    <a:pt x="411" y="187"/>
                    <a:pt x="428" y="130"/>
                    <a:pt x="411" y="73"/>
                  </a:cubicBezTo>
                  <a:cubicBezTo>
                    <a:pt x="392" y="31"/>
                    <a:pt x="350" y="0"/>
                    <a:pt x="304" y="0"/>
                  </a:cubicBezTo>
                  <a:close/>
                </a:path>
              </a:pathLst>
            </a:custGeom>
            <a:solidFill>
              <a:srgbClr val="E4A4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1" name="Google Shape;2031;p42"/>
            <p:cNvSpPr/>
            <p:nvPr/>
          </p:nvSpPr>
          <p:spPr>
            <a:xfrm>
              <a:off x="4060425" y="1993100"/>
              <a:ext cx="8850" cy="9675"/>
            </a:xfrm>
            <a:custGeom>
              <a:avLst/>
              <a:gdLst/>
              <a:ahLst/>
              <a:cxnLst/>
              <a:rect l="l" t="t" r="r" b="b"/>
              <a:pathLst>
                <a:path w="354" h="387" extrusionOk="0">
                  <a:moveTo>
                    <a:pt x="177" y="0"/>
                  </a:moveTo>
                  <a:cubicBezTo>
                    <a:pt x="120" y="0"/>
                    <a:pt x="69" y="40"/>
                    <a:pt x="52" y="91"/>
                  </a:cubicBezTo>
                  <a:lnTo>
                    <a:pt x="24" y="182"/>
                  </a:lnTo>
                  <a:cubicBezTo>
                    <a:pt x="1" y="268"/>
                    <a:pt x="46" y="353"/>
                    <a:pt x="132" y="382"/>
                  </a:cubicBezTo>
                  <a:cubicBezTo>
                    <a:pt x="146" y="385"/>
                    <a:pt x="160" y="386"/>
                    <a:pt x="175" y="386"/>
                  </a:cubicBezTo>
                  <a:cubicBezTo>
                    <a:pt x="189" y="386"/>
                    <a:pt x="203" y="385"/>
                    <a:pt x="217" y="382"/>
                  </a:cubicBezTo>
                  <a:cubicBezTo>
                    <a:pt x="303" y="353"/>
                    <a:pt x="354" y="268"/>
                    <a:pt x="331" y="182"/>
                  </a:cubicBezTo>
                  <a:lnTo>
                    <a:pt x="297" y="91"/>
                  </a:lnTo>
                  <a:cubicBezTo>
                    <a:pt x="280" y="40"/>
                    <a:pt x="234" y="0"/>
                    <a:pt x="177" y="0"/>
                  </a:cubicBezTo>
                  <a:close/>
                </a:path>
              </a:pathLst>
            </a:custGeom>
            <a:solidFill>
              <a:srgbClr val="E4A4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2" name="Google Shape;2032;p42"/>
            <p:cNvSpPr/>
            <p:nvPr/>
          </p:nvSpPr>
          <p:spPr>
            <a:xfrm>
              <a:off x="4105700" y="1981850"/>
              <a:ext cx="8150" cy="11800"/>
            </a:xfrm>
            <a:custGeom>
              <a:avLst/>
              <a:gdLst/>
              <a:ahLst/>
              <a:cxnLst/>
              <a:rect l="l" t="t" r="r" b="b"/>
              <a:pathLst>
                <a:path w="326" h="472" extrusionOk="0">
                  <a:moveTo>
                    <a:pt x="160" y="0"/>
                  </a:moveTo>
                  <a:cubicBezTo>
                    <a:pt x="102" y="0"/>
                    <a:pt x="44" y="34"/>
                    <a:pt x="24" y="103"/>
                  </a:cubicBezTo>
                  <a:cubicBezTo>
                    <a:pt x="1" y="154"/>
                    <a:pt x="1" y="211"/>
                    <a:pt x="12" y="262"/>
                  </a:cubicBezTo>
                  <a:cubicBezTo>
                    <a:pt x="24" y="302"/>
                    <a:pt x="41" y="336"/>
                    <a:pt x="58" y="370"/>
                  </a:cubicBezTo>
                  <a:cubicBezTo>
                    <a:pt x="64" y="393"/>
                    <a:pt x="75" y="416"/>
                    <a:pt x="92" y="433"/>
                  </a:cubicBezTo>
                  <a:cubicBezTo>
                    <a:pt x="109" y="459"/>
                    <a:pt x="136" y="472"/>
                    <a:pt x="163" y="472"/>
                  </a:cubicBezTo>
                  <a:cubicBezTo>
                    <a:pt x="190" y="472"/>
                    <a:pt x="217" y="459"/>
                    <a:pt x="234" y="433"/>
                  </a:cubicBezTo>
                  <a:cubicBezTo>
                    <a:pt x="246" y="416"/>
                    <a:pt x="257" y="393"/>
                    <a:pt x="263" y="370"/>
                  </a:cubicBezTo>
                  <a:cubicBezTo>
                    <a:pt x="286" y="336"/>
                    <a:pt x="303" y="302"/>
                    <a:pt x="308" y="262"/>
                  </a:cubicBezTo>
                  <a:cubicBezTo>
                    <a:pt x="326" y="211"/>
                    <a:pt x="320" y="154"/>
                    <a:pt x="297" y="103"/>
                  </a:cubicBezTo>
                  <a:cubicBezTo>
                    <a:pt x="277" y="34"/>
                    <a:pt x="219" y="0"/>
                    <a:pt x="160" y="0"/>
                  </a:cubicBezTo>
                  <a:close/>
                </a:path>
              </a:pathLst>
            </a:custGeom>
            <a:solidFill>
              <a:srgbClr val="E4A4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3" name="Google Shape;2033;p42"/>
            <p:cNvSpPr/>
            <p:nvPr/>
          </p:nvSpPr>
          <p:spPr>
            <a:xfrm>
              <a:off x="4114400" y="2005025"/>
              <a:ext cx="9850" cy="9875"/>
            </a:xfrm>
            <a:custGeom>
              <a:avLst/>
              <a:gdLst/>
              <a:ahLst/>
              <a:cxnLst/>
              <a:rect l="l" t="t" r="r" b="b"/>
              <a:pathLst>
                <a:path w="394" h="395" extrusionOk="0">
                  <a:moveTo>
                    <a:pt x="197" y="0"/>
                  </a:moveTo>
                  <a:cubicBezTo>
                    <a:pt x="161" y="0"/>
                    <a:pt x="126" y="22"/>
                    <a:pt x="114" y="64"/>
                  </a:cubicBezTo>
                  <a:lnTo>
                    <a:pt x="103" y="98"/>
                  </a:lnTo>
                  <a:lnTo>
                    <a:pt x="97" y="104"/>
                  </a:lnTo>
                  <a:cubicBezTo>
                    <a:pt x="86" y="121"/>
                    <a:pt x="74" y="138"/>
                    <a:pt x="63" y="155"/>
                  </a:cubicBezTo>
                  <a:cubicBezTo>
                    <a:pt x="0" y="264"/>
                    <a:pt x="74" y="395"/>
                    <a:pt x="200" y="395"/>
                  </a:cubicBezTo>
                  <a:cubicBezTo>
                    <a:pt x="319" y="395"/>
                    <a:pt x="393" y="264"/>
                    <a:pt x="336" y="155"/>
                  </a:cubicBezTo>
                  <a:cubicBezTo>
                    <a:pt x="319" y="138"/>
                    <a:pt x="314" y="121"/>
                    <a:pt x="296" y="110"/>
                  </a:cubicBezTo>
                  <a:cubicBezTo>
                    <a:pt x="290" y="100"/>
                    <a:pt x="291" y="98"/>
                    <a:pt x="293" y="98"/>
                  </a:cubicBezTo>
                  <a:cubicBezTo>
                    <a:pt x="295" y="98"/>
                    <a:pt x="296" y="98"/>
                    <a:pt x="296" y="98"/>
                  </a:cubicBezTo>
                  <a:lnTo>
                    <a:pt x="279" y="64"/>
                  </a:lnTo>
                  <a:cubicBezTo>
                    <a:pt x="268" y="22"/>
                    <a:pt x="232" y="0"/>
                    <a:pt x="197" y="0"/>
                  </a:cubicBezTo>
                  <a:close/>
                </a:path>
              </a:pathLst>
            </a:custGeom>
            <a:solidFill>
              <a:srgbClr val="E4A4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4" name="Google Shape;2034;p42"/>
            <p:cNvSpPr/>
            <p:nvPr/>
          </p:nvSpPr>
          <p:spPr>
            <a:xfrm>
              <a:off x="4124925" y="1960500"/>
              <a:ext cx="9150" cy="5750"/>
            </a:xfrm>
            <a:custGeom>
              <a:avLst/>
              <a:gdLst/>
              <a:ahLst/>
              <a:cxnLst/>
              <a:rect l="l" t="t" r="r" b="b"/>
              <a:pathLst>
                <a:path w="366" h="230" extrusionOk="0">
                  <a:moveTo>
                    <a:pt x="6" y="0"/>
                  </a:moveTo>
                  <a:cubicBezTo>
                    <a:pt x="1" y="23"/>
                    <a:pt x="1" y="46"/>
                    <a:pt x="1" y="68"/>
                  </a:cubicBezTo>
                  <a:cubicBezTo>
                    <a:pt x="4" y="169"/>
                    <a:pt x="83" y="229"/>
                    <a:pt x="165" y="229"/>
                  </a:cubicBezTo>
                  <a:cubicBezTo>
                    <a:pt x="218" y="229"/>
                    <a:pt x="273" y="204"/>
                    <a:pt x="308" y="148"/>
                  </a:cubicBezTo>
                  <a:cubicBezTo>
                    <a:pt x="331" y="120"/>
                    <a:pt x="348" y="80"/>
                    <a:pt x="360" y="40"/>
                  </a:cubicBezTo>
                  <a:lnTo>
                    <a:pt x="365" y="0"/>
                  </a:lnTo>
                  <a:close/>
                </a:path>
              </a:pathLst>
            </a:custGeom>
            <a:solidFill>
              <a:srgbClr val="E4A4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5" name="Google Shape;2035;p42"/>
            <p:cNvSpPr/>
            <p:nvPr/>
          </p:nvSpPr>
          <p:spPr>
            <a:xfrm>
              <a:off x="4156550" y="2009900"/>
              <a:ext cx="7425" cy="9850"/>
            </a:xfrm>
            <a:custGeom>
              <a:avLst/>
              <a:gdLst/>
              <a:ahLst/>
              <a:cxnLst/>
              <a:rect l="l" t="t" r="r" b="b"/>
              <a:pathLst>
                <a:path w="297" h="394" extrusionOk="0">
                  <a:moveTo>
                    <a:pt x="148" y="0"/>
                  </a:moveTo>
                  <a:cubicBezTo>
                    <a:pt x="111" y="0"/>
                    <a:pt x="74" y="17"/>
                    <a:pt x="51" y="51"/>
                  </a:cubicBezTo>
                  <a:cubicBezTo>
                    <a:pt x="29" y="91"/>
                    <a:pt x="11" y="137"/>
                    <a:pt x="0" y="182"/>
                  </a:cubicBezTo>
                  <a:cubicBezTo>
                    <a:pt x="0" y="234"/>
                    <a:pt x="6" y="279"/>
                    <a:pt x="29" y="325"/>
                  </a:cubicBezTo>
                  <a:cubicBezTo>
                    <a:pt x="54" y="370"/>
                    <a:pt x="100" y="393"/>
                    <a:pt x="146" y="393"/>
                  </a:cubicBezTo>
                  <a:cubicBezTo>
                    <a:pt x="192" y="393"/>
                    <a:pt x="239" y="370"/>
                    <a:pt x="268" y="325"/>
                  </a:cubicBezTo>
                  <a:cubicBezTo>
                    <a:pt x="285" y="279"/>
                    <a:pt x="296" y="234"/>
                    <a:pt x="291" y="182"/>
                  </a:cubicBezTo>
                  <a:cubicBezTo>
                    <a:pt x="285" y="137"/>
                    <a:pt x="268" y="91"/>
                    <a:pt x="245" y="51"/>
                  </a:cubicBezTo>
                  <a:cubicBezTo>
                    <a:pt x="222" y="17"/>
                    <a:pt x="185" y="0"/>
                    <a:pt x="148" y="0"/>
                  </a:cubicBezTo>
                  <a:close/>
                </a:path>
              </a:pathLst>
            </a:custGeom>
            <a:solidFill>
              <a:srgbClr val="E4A4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6" name="Google Shape;2036;p42"/>
            <p:cNvSpPr/>
            <p:nvPr/>
          </p:nvSpPr>
          <p:spPr>
            <a:xfrm>
              <a:off x="4048325" y="2012500"/>
              <a:ext cx="8425" cy="10350"/>
            </a:xfrm>
            <a:custGeom>
              <a:avLst/>
              <a:gdLst/>
              <a:ahLst/>
              <a:cxnLst/>
              <a:rect l="l" t="t" r="r" b="b"/>
              <a:pathLst>
                <a:path w="337" h="414" extrusionOk="0">
                  <a:moveTo>
                    <a:pt x="169" y="0"/>
                  </a:moveTo>
                  <a:cubicBezTo>
                    <a:pt x="130" y="0"/>
                    <a:pt x="92" y="19"/>
                    <a:pt x="69" y="56"/>
                  </a:cubicBezTo>
                  <a:cubicBezTo>
                    <a:pt x="52" y="84"/>
                    <a:pt x="35" y="113"/>
                    <a:pt x="24" y="141"/>
                  </a:cubicBezTo>
                  <a:cubicBezTo>
                    <a:pt x="6" y="175"/>
                    <a:pt x="1" y="215"/>
                    <a:pt x="12" y="255"/>
                  </a:cubicBezTo>
                  <a:cubicBezTo>
                    <a:pt x="12" y="272"/>
                    <a:pt x="18" y="289"/>
                    <a:pt x="24" y="306"/>
                  </a:cubicBezTo>
                  <a:cubicBezTo>
                    <a:pt x="43" y="377"/>
                    <a:pt x="105" y="413"/>
                    <a:pt x="167" y="413"/>
                  </a:cubicBezTo>
                  <a:cubicBezTo>
                    <a:pt x="229" y="413"/>
                    <a:pt x="291" y="377"/>
                    <a:pt x="314" y="306"/>
                  </a:cubicBezTo>
                  <a:cubicBezTo>
                    <a:pt x="320" y="289"/>
                    <a:pt x="320" y="272"/>
                    <a:pt x="325" y="255"/>
                  </a:cubicBezTo>
                  <a:cubicBezTo>
                    <a:pt x="337" y="215"/>
                    <a:pt x="331" y="175"/>
                    <a:pt x="314" y="141"/>
                  </a:cubicBezTo>
                  <a:cubicBezTo>
                    <a:pt x="297" y="113"/>
                    <a:pt x="285" y="84"/>
                    <a:pt x="268" y="56"/>
                  </a:cubicBezTo>
                  <a:cubicBezTo>
                    <a:pt x="246" y="19"/>
                    <a:pt x="207" y="0"/>
                    <a:pt x="169" y="0"/>
                  </a:cubicBezTo>
                  <a:close/>
                </a:path>
              </a:pathLst>
            </a:custGeom>
            <a:solidFill>
              <a:srgbClr val="E4A4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7" name="Google Shape;2037;p42"/>
            <p:cNvSpPr/>
            <p:nvPr/>
          </p:nvSpPr>
          <p:spPr>
            <a:xfrm>
              <a:off x="4101300" y="1960350"/>
              <a:ext cx="7000" cy="5075"/>
            </a:xfrm>
            <a:custGeom>
              <a:avLst/>
              <a:gdLst/>
              <a:ahLst/>
              <a:cxnLst/>
              <a:rect l="l" t="t" r="r" b="b"/>
              <a:pathLst>
                <a:path w="280" h="203" extrusionOk="0">
                  <a:moveTo>
                    <a:pt x="0" y="0"/>
                  </a:moveTo>
                  <a:cubicBezTo>
                    <a:pt x="6" y="46"/>
                    <a:pt x="12" y="91"/>
                    <a:pt x="17" y="131"/>
                  </a:cubicBezTo>
                  <a:cubicBezTo>
                    <a:pt x="27" y="180"/>
                    <a:pt x="67" y="203"/>
                    <a:pt x="109" y="203"/>
                  </a:cubicBezTo>
                  <a:cubicBezTo>
                    <a:pt x="146" y="203"/>
                    <a:pt x="184" y="186"/>
                    <a:pt x="205" y="154"/>
                  </a:cubicBezTo>
                  <a:cubicBezTo>
                    <a:pt x="234" y="114"/>
                    <a:pt x="262" y="63"/>
                    <a:pt x="279" y="12"/>
                  </a:cubicBezTo>
                  <a:cubicBezTo>
                    <a:pt x="279" y="12"/>
                    <a:pt x="279" y="6"/>
                    <a:pt x="279" y="0"/>
                  </a:cubicBezTo>
                  <a:close/>
                </a:path>
              </a:pathLst>
            </a:custGeom>
            <a:solidFill>
              <a:srgbClr val="E4A4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8" name="Google Shape;2038;p42"/>
            <p:cNvSpPr/>
            <p:nvPr/>
          </p:nvSpPr>
          <p:spPr>
            <a:xfrm>
              <a:off x="4141725" y="1976150"/>
              <a:ext cx="9725" cy="12275"/>
            </a:xfrm>
            <a:custGeom>
              <a:avLst/>
              <a:gdLst/>
              <a:ahLst/>
              <a:cxnLst/>
              <a:rect l="l" t="t" r="r" b="b"/>
              <a:pathLst>
                <a:path w="389" h="491" extrusionOk="0">
                  <a:moveTo>
                    <a:pt x="28" y="174"/>
                  </a:moveTo>
                  <a:cubicBezTo>
                    <a:pt x="27" y="179"/>
                    <a:pt x="26" y="181"/>
                    <a:pt x="26" y="181"/>
                  </a:cubicBezTo>
                  <a:cubicBezTo>
                    <a:pt x="25" y="181"/>
                    <a:pt x="26" y="179"/>
                    <a:pt x="28" y="174"/>
                  </a:cubicBezTo>
                  <a:close/>
                  <a:moveTo>
                    <a:pt x="194" y="0"/>
                  </a:moveTo>
                  <a:cubicBezTo>
                    <a:pt x="132" y="6"/>
                    <a:pt x="75" y="52"/>
                    <a:pt x="52" y="114"/>
                  </a:cubicBezTo>
                  <a:lnTo>
                    <a:pt x="35" y="160"/>
                  </a:lnTo>
                  <a:cubicBezTo>
                    <a:pt x="29" y="166"/>
                    <a:pt x="24" y="177"/>
                    <a:pt x="18" y="188"/>
                  </a:cubicBezTo>
                  <a:cubicBezTo>
                    <a:pt x="6" y="211"/>
                    <a:pt x="1" y="240"/>
                    <a:pt x="1" y="268"/>
                  </a:cubicBezTo>
                  <a:cubicBezTo>
                    <a:pt x="6" y="297"/>
                    <a:pt x="6" y="325"/>
                    <a:pt x="18" y="354"/>
                  </a:cubicBezTo>
                  <a:cubicBezTo>
                    <a:pt x="41" y="433"/>
                    <a:pt x="115" y="490"/>
                    <a:pt x="194" y="490"/>
                  </a:cubicBezTo>
                  <a:cubicBezTo>
                    <a:pt x="280" y="490"/>
                    <a:pt x="354" y="433"/>
                    <a:pt x="377" y="354"/>
                  </a:cubicBezTo>
                  <a:cubicBezTo>
                    <a:pt x="382" y="325"/>
                    <a:pt x="388" y="297"/>
                    <a:pt x="388" y="268"/>
                  </a:cubicBezTo>
                  <a:lnTo>
                    <a:pt x="382" y="217"/>
                  </a:lnTo>
                  <a:cubicBezTo>
                    <a:pt x="377" y="194"/>
                    <a:pt x="365" y="177"/>
                    <a:pt x="360" y="160"/>
                  </a:cubicBezTo>
                  <a:lnTo>
                    <a:pt x="360" y="171"/>
                  </a:lnTo>
                  <a:cubicBezTo>
                    <a:pt x="360" y="166"/>
                    <a:pt x="360" y="160"/>
                    <a:pt x="354" y="160"/>
                  </a:cubicBezTo>
                  <a:lnTo>
                    <a:pt x="337" y="114"/>
                  </a:lnTo>
                  <a:cubicBezTo>
                    <a:pt x="320" y="52"/>
                    <a:pt x="263" y="6"/>
                    <a:pt x="194" y="0"/>
                  </a:cubicBezTo>
                  <a:close/>
                </a:path>
              </a:pathLst>
            </a:custGeom>
            <a:solidFill>
              <a:srgbClr val="E4A4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9" name="Google Shape;2039;p42"/>
            <p:cNvSpPr/>
            <p:nvPr/>
          </p:nvSpPr>
          <p:spPr>
            <a:xfrm>
              <a:off x="4131050" y="2002775"/>
              <a:ext cx="14700" cy="12550"/>
            </a:xfrm>
            <a:custGeom>
              <a:avLst/>
              <a:gdLst/>
              <a:ahLst/>
              <a:cxnLst/>
              <a:rect l="l" t="t" r="r" b="b"/>
              <a:pathLst>
                <a:path w="588" h="502" extrusionOk="0">
                  <a:moveTo>
                    <a:pt x="294" y="0"/>
                  </a:moveTo>
                  <a:cubicBezTo>
                    <a:pt x="250" y="0"/>
                    <a:pt x="206" y="18"/>
                    <a:pt x="171" y="52"/>
                  </a:cubicBezTo>
                  <a:cubicBezTo>
                    <a:pt x="137" y="80"/>
                    <a:pt x="115" y="114"/>
                    <a:pt x="92" y="154"/>
                  </a:cubicBezTo>
                  <a:cubicBezTo>
                    <a:pt x="1" y="308"/>
                    <a:pt x="115" y="502"/>
                    <a:pt x="297" y="502"/>
                  </a:cubicBezTo>
                  <a:cubicBezTo>
                    <a:pt x="473" y="502"/>
                    <a:pt x="587" y="308"/>
                    <a:pt x="496" y="154"/>
                  </a:cubicBezTo>
                  <a:cubicBezTo>
                    <a:pt x="473" y="114"/>
                    <a:pt x="451" y="80"/>
                    <a:pt x="416" y="52"/>
                  </a:cubicBezTo>
                  <a:cubicBezTo>
                    <a:pt x="382" y="18"/>
                    <a:pt x="338" y="0"/>
                    <a:pt x="294" y="0"/>
                  </a:cubicBezTo>
                  <a:close/>
                </a:path>
              </a:pathLst>
            </a:custGeom>
            <a:solidFill>
              <a:srgbClr val="E4A4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0" name="Google Shape;2040;p42"/>
            <p:cNvSpPr/>
            <p:nvPr/>
          </p:nvSpPr>
          <p:spPr>
            <a:xfrm>
              <a:off x="3917775" y="1981475"/>
              <a:ext cx="8425" cy="12175"/>
            </a:xfrm>
            <a:custGeom>
              <a:avLst/>
              <a:gdLst/>
              <a:ahLst/>
              <a:cxnLst/>
              <a:rect l="l" t="t" r="r" b="b"/>
              <a:pathLst>
                <a:path w="337" h="487" extrusionOk="0">
                  <a:moveTo>
                    <a:pt x="169" y="0"/>
                  </a:moveTo>
                  <a:cubicBezTo>
                    <a:pt x="106" y="0"/>
                    <a:pt x="43" y="39"/>
                    <a:pt x="29" y="118"/>
                  </a:cubicBezTo>
                  <a:cubicBezTo>
                    <a:pt x="6" y="169"/>
                    <a:pt x="0" y="226"/>
                    <a:pt x="17" y="277"/>
                  </a:cubicBezTo>
                  <a:cubicBezTo>
                    <a:pt x="29" y="317"/>
                    <a:pt x="40" y="351"/>
                    <a:pt x="63" y="385"/>
                  </a:cubicBezTo>
                  <a:cubicBezTo>
                    <a:pt x="69" y="408"/>
                    <a:pt x="80" y="431"/>
                    <a:pt x="91" y="448"/>
                  </a:cubicBezTo>
                  <a:cubicBezTo>
                    <a:pt x="108" y="474"/>
                    <a:pt x="137" y="487"/>
                    <a:pt x="165" y="487"/>
                  </a:cubicBezTo>
                  <a:cubicBezTo>
                    <a:pt x="194" y="487"/>
                    <a:pt x="222" y="474"/>
                    <a:pt x="239" y="448"/>
                  </a:cubicBezTo>
                  <a:cubicBezTo>
                    <a:pt x="251" y="431"/>
                    <a:pt x="262" y="408"/>
                    <a:pt x="268" y="385"/>
                  </a:cubicBezTo>
                  <a:cubicBezTo>
                    <a:pt x="291" y="351"/>
                    <a:pt x="308" y="317"/>
                    <a:pt x="319" y="283"/>
                  </a:cubicBezTo>
                  <a:cubicBezTo>
                    <a:pt x="336" y="232"/>
                    <a:pt x="331" y="169"/>
                    <a:pt x="308" y="118"/>
                  </a:cubicBezTo>
                  <a:cubicBezTo>
                    <a:pt x="296" y="40"/>
                    <a:pt x="233" y="0"/>
                    <a:pt x="169" y="0"/>
                  </a:cubicBezTo>
                  <a:close/>
                </a:path>
              </a:pathLst>
            </a:custGeom>
            <a:solidFill>
              <a:srgbClr val="E4A4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1" name="Google Shape;2041;p42"/>
            <p:cNvSpPr/>
            <p:nvPr/>
          </p:nvSpPr>
          <p:spPr>
            <a:xfrm>
              <a:off x="3913500" y="1960350"/>
              <a:ext cx="6850" cy="5075"/>
            </a:xfrm>
            <a:custGeom>
              <a:avLst/>
              <a:gdLst/>
              <a:ahLst/>
              <a:cxnLst/>
              <a:rect l="l" t="t" r="r" b="b"/>
              <a:pathLst>
                <a:path w="274" h="203" extrusionOk="0">
                  <a:moveTo>
                    <a:pt x="0" y="0"/>
                  </a:moveTo>
                  <a:cubicBezTo>
                    <a:pt x="0" y="46"/>
                    <a:pt x="6" y="91"/>
                    <a:pt x="17" y="131"/>
                  </a:cubicBezTo>
                  <a:cubicBezTo>
                    <a:pt x="24" y="180"/>
                    <a:pt x="64" y="203"/>
                    <a:pt x="107" y="203"/>
                  </a:cubicBezTo>
                  <a:cubicBezTo>
                    <a:pt x="145" y="203"/>
                    <a:pt x="184" y="186"/>
                    <a:pt x="205" y="154"/>
                  </a:cubicBezTo>
                  <a:cubicBezTo>
                    <a:pt x="234" y="114"/>
                    <a:pt x="257" y="63"/>
                    <a:pt x="274" y="12"/>
                  </a:cubicBezTo>
                  <a:lnTo>
                    <a:pt x="274" y="0"/>
                  </a:lnTo>
                  <a:close/>
                </a:path>
              </a:pathLst>
            </a:custGeom>
            <a:solidFill>
              <a:srgbClr val="E4A4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2" name="Google Shape;2042;p42"/>
            <p:cNvSpPr/>
            <p:nvPr/>
          </p:nvSpPr>
          <p:spPr>
            <a:xfrm>
              <a:off x="3898825" y="2003600"/>
              <a:ext cx="10275" cy="13350"/>
            </a:xfrm>
            <a:custGeom>
              <a:avLst/>
              <a:gdLst/>
              <a:ahLst/>
              <a:cxnLst/>
              <a:rect l="l" t="t" r="r" b="b"/>
              <a:pathLst>
                <a:path w="411" h="534" extrusionOk="0">
                  <a:moveTo>
                    <a:pt x="169" y="0"/>
                  </a:moveTo>
                  <a:cubicBezTo>
                    <a:pt x="147" y="0"/>
                    <a:pt x="125" y="8"/>
                    <a:pt x="109" y="24"/>
                  </a:cubicBezTo>
                  <a:cubicBezTo>
                    <a:pt x="109" y="24"/>
                    <a:pt x="98" y="36"/>
                    <a:pt x="92" y="42"/>
                  </a:cubicBezTo>
                  <a:lnTo>
                    <a:pt x="75" y="53"/>
                  </a:lnTo>
                  <a:lnTo>
                    <a:pt x="58" y="76"/>
                  </a:lnTo>
                  <a:cubicBezTo>
                    <a:pt x="52" y="87"/>
                    <a:pt x="46" y="98"/>
                    <a:pt x="41" y="116"/>
                  </a:cubicBezTo>
                  <a:cubicBezTo>
                    <a:pt x="29" y="138"/>
                    <a:pt x="24" y="161"/>
                    <a:pt x="18" y="184"/>
                  </a:cubicBezTo>
                  <a:cubicBezTo>
                    <a:pt x="1" y="264"/>
                    <a:pt x="12" y="349"/>
                    <a:pt x="52" y="423"/>
                  </a:cubicBezTo>
                  <a:cubicBezTo>
                    <a:pt x="84" y="494"/>
                    <a:pt x="153" y="534"/>
                    <a:pt x="222" y="534"/>
                  </a:cubicBezTo>
                  <a:cubicBezTo>
                    <a:pt x="265" y="534"/>
                    <a:pt x="308" y="518"/>
                    <a:pt x="343" y="486"/>
                  </a:cubicBezTo>
                  <a:cubicBezTo>
                    <a:pt x="388" y="440"/>
                    <a:pt x="411" y="372"/>
                    <a:pt x="405" y="303"/>
                  </a:cubicBezTo>
                  <a:cubicBezTo>
                    <a:pt x="405" y="261"/>
                    <a:pt x="370" y="223"/>
                    <a:pt x="324" y="223"/>
                  </a:cubicBezTo>
                  <a:cubicBezTo>
                    <a:pt x="321" y="223"/>
                    <a:pt x="317" y="223"/>
                    <a:pt x="314" y="224"/>
                  </a:cubicBezTo>
                  <a:cubicBezTo>
                    <a:pt x="308" y="207"/>
                    <a:pt x="303" y="190"/>
                    <a:pt x="291" y="173"/>
                  </a:cubicBezTo>
                  <a:lnTo>
                    <a:pt x="291" y="167"/>
                  </a:lnTo>
                  <a:lnTo>
                    <a:pt x="291" y="161"/>
                  </a:lnTo>
                  <a:cubicBezTo>
                    <a:pt x="286" y="155"/>
                    <a:pt x="286" y="155"/>
                    <a:pt x="286" y="150"/>
                  </a:cubicBezTo>
                  <a:lnTo>
                    <a:pt x="286" y="150"/>
                  </a:lnTo>
                  <a:lnTo>
                    <a:pt x="291" y="161"/>
                  </a:lnTo>
                  <a:lnTo>
                    <a:pt x="291" y="150"/>
                  </a:lnTo>
                  <a:cubicBezTo>
                    <a:pt x="286" y="138"/>
                    <a:pt x="280" y="121"/>
                    <a:pt x="274" y="104"/>
                  </a:cubicBezTo>
                  <a:cubicBezTo>
                    <a:pt x="274" y="93"/>
                    <a:pt x="263" y="81"/>
                    <a:pt x="257" y="70"/>
                  </a:cubicBezTo>
                  <a:cubicBezTo>
                    <a:pt x="257" y="64"/>
                    <a:pt x="257" y="64"/>
                    <a:pt x="257" y="64"/>
                  </a:cubicBezTo>
                  <a:cubicBezTo>
                    <a:pt x="246" y="24"/>
                    <a:pt x="207" y="0"/>
                    <a:pt x="169" y="0"/>
                  </a:cubicBezTo>
                  <a:close/>
                </a:path>
              </a:pathLst>
            </a:custGeom>
            <a:solidFill>
              <a:srgbClr val="E4A4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3" name="Google Shape;2043;p42"/>
            <p:cNvSpPr/>
            <p:nvPr/>
          </p:nvSpPr>
          <p:spPr>
            <a:xfrm>
              <a:off x="3926600" y="2005025"/>
              <a:ext cx="9850" cy="9875"/>
            </a:xfrm>
            <a:custGeom>
              <a:avLst/>
              <a:gdLst/>
              <a:ahLst/>
              <a:cxnLst/>
              <a:rect l="l" t="t" r="r" b="b"/>
              <a:pathLst>
                <a:path w="394" h="395" extrusionOk="0">
                  <a:moveTo>
                    <a:pt x="195" y="0"/>
                  </a:moveTo>
                  <a:cubicBezTo>
                    <a:pt x="160" y="0"/>
                    <a:pt x="126" y="22"/>
                    <a:pt x="114" y="64"/>
                  </a:cubicBezTo>
                  <a:lnTo>
                    <a:pt x="97" y="98"/>
                  </a:lnTo>
                  <a:cubicBezTo>
                    <a:pt x="97" y="98"/>
                    <a:pt x="97" y="104"/>
                    <a:pt x="97" y="104"/>
                  </a:cubicBezTo>
                  <a:cubicBezTo>
                    <a:pt x="80" y="121"/>
                    <a:pt x="69" y="138"/>
                    <a:pt x="57" y="155"/>
                  </a:cubicBezTo>
                  <a:cubicBezTo>
                    <a:pt x="0" y="264"/>
                    <a:pt x="74" y="395"/>
                    <a:pt x="194" y="395"/>
                  </a:cubicBezTo>
                  <a:cubicBezTo>
                    <a:pt x="319" y="395"/>
                    <a:pt x="393" y="264"/>
                    <a:pt x="331" y="155"/>
                  </a:cubicBezTo>
                  <a:cubicBezTo>
                    <a:pt x="319" y="138"/>
                    <a:pt x="308" y="121"/>
                    <a:pt x="297" y="110"/>
                  </a:cubicBezTo>
                  <a:cubicBezTo>
                    <a:pt x="297" y="104"/>
                    <a:pt x="291" y="98"/>
                    <a:pt x="291" y="98"/>
                  </a:cubicBezTo>
                  <a:lnTo>
                    <a:pt x="279" y="64"/>
                  </a:lnTo>
                  <a:cubicBezTo>
                    <a:pt x="265" y="22"/>
                    <a:pt x="230" y="0"/>
                    <a:pt x="195" y="0"/>
                  </a:cubicBezTo>
                  <a:close/>
                </a:path>
              </a:pathLst>
            </a:custGeom>
            <a:solidFill>
              <a:srgbClr val="E4A4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4" name="Google Shape;2044;p42"/>
            <p:cNvSpPr/>
            <p:nvPr/>
          </p:nvSpPr>
          <p:spPr>
            <a:xfrm>
              <a:off x="3937000" y="1960500"/>
              <a:ext cx="9275" cy="5750"/>
            </a:xfrm>
            <a:custGeom>
              <a:avLst/>
              <a:gdLst/>
              <a:ahLst/>
              <a:cxnLst/>
              <a:rect l="l" t="t" r="r" b="b"/>
              <a:pathLst>
                <a:path w="371" h="230" extrusionOk="0">
                  <a:moveTo>
                    <a:pt x="6" y="0"/>
                  </a:moveTo>
                  <a:cubicBezTo>
                    <a:pt x="6" y="23"/>
                    <a:pt x="0" y="46"/>
                    <a:pt x="6" y="68"/>
                  </a:cubicBezTo>
                  <a:cubicBezTo>
                    <a:pt x="9" y="169"/>
                    <a:pt x="88" y="229"/>
                    <a:pt x="169" y="229"/>
                  </a:cubicBezTo>
                  <a:cubicBezTo>
                    <a:pt x="221" y="229"/>
                    <a:pt x="274" y="204"/>
                    <a:pt x="308" y="148"/>
                  </a:cubicBezTo>
                  <a:cubicBezTo>
                    <a:pt x="330" y="120"/>
                    <a:pt x="348" y="80"/>
                    <a:pt x="359" y="40"/>
                  </a:cubicBezTo>
                  <a:cubicBezTo>
                    <a:pt x="359" y="28"/>
                    <a:pt x="365" y="11"/>
                    <a:pt x="370" y="0"/>
                  </a:cubicBezTo>
                  <a:close/>
                </a:path>
              </a:pathLst>
            </a:custGeom>
            <a:solidFill>
              <a:srgbClr val="E4A4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5" name="Google Shape;2045;p42"/>
            <p:cNvSpPr/>
            <p:nvPr/>
          </p:nvSpPr>
          <p:spPr>
            <a:xfrm>
              <a:off x="3860525" y="2012500"/>
              <a:ext cx="8300" cy="10350"/>
            </a:xfrm>
            <a:custGeom>
              <a:avLst/>
              <a:gdLst/>
              <a:ahLst/>
              <a:cxnLst/>
              <a:rect l="l" t="t" r="r" b="b"/>
              <a:pathLst>
                <a:path w="332" h="414" extrusionOk="0">
                  <a:moveTo>
                    <a:pt x="166" y="0"/>
                  </a:moveTo>
                  <a:cubicBezTo>
                    <a:pt x="129" y="0"/>
                    <a:pt x="92" y="19"/>
                    <a:pt x="69" y="56"/>
                  </a:cubicBezTo>
                  <a:cubicBezTo>
                    <a:pt x="52" y="84"/>
                    <a:pt x="35" y="113"/>
                    <a:pt x="24" y="141"/>
                  </a:cubicBezTo>
                  <a:cubicBezTo>
                    <a:pt x="6" y="175"/>
                    <a:pt x="1" y="215"/>
                    <a:pt x="6" y="255"/>
                  </a:cubicBezTo>
                  <a:cubicBezTo>
                    <a:pt x="12" y="272"/>
                    <a:pt x="18" y="289"/>
                    <a:pt x="18" y="306"/>
                  </a:cubicBezTo>
                  <a:cubicBezTo>
                    <a:pt x="41" y="377"/>
                    <a:pt x="103" y="413"/>
                    <a:pt x="166" y="413"/>
                  </a:cubicBezTo>
                  <a:cubicBezTo>
                    <a:pt x="229" y="413"/>
                    <a:pt x="291" y="377"/>
                    <a:pt x="314" y="306"/>
                  </a:cubicBezTo>
                  <a:cubicBezTo>
                    <a:pt x="314" y="289"/>
                    <a:pt x="320" y="272"/>
                    <a:pt x="325" y="255"/>
                  </a:cubicBezTo>
                  <a:cubicBezTo>
                    <a:pt x="331" y="215"/>
                    <a:pt x="325" y="175"/>
                    <a:pt x="314" y="141"/>
                  </a:cubicBezTo>
                  <a:cubicBezTo>
                    <a:pt x="297" y="113"/>
                    <a:pt x="280" y="84"/>
                    <a:pt x="263" y="56"/>
                  </a:cubicBezTo>
                  <a:cubicBezTo>
                    <a:pt x="240" y="19"/>
                    <a:pt x="203" y="0"/>
                    <a:pt x="166" y="0"/>
                  </a:cubicBezTo>
                  <a:close/>
                </a:path>
              </a:pathLst>
            </a:custGeom>
            <a:solidFill>
              <a:srgbClr val="E4A4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6" name="Google Shape;2046;p42"/>
            <p:cNvSpPr/>
            <p:nvPr/>
          </p:nvSpPr>
          <p:spPr>
            <a:xfrm>
              <a:off x="3854550" y="1971625"/>
              <a:ext cx="10700" cy="10550"/>
            </a:xfrm>
            <a:custGeom>
              <a:avLst/>
              <a:gdLst/>
              <a:ahLst/>
              <a:cxnLst/>
              <a:rect l="l" t="t" r="r" b="b"/>
              <a:pathLst>
                <a:path w="428" h="422" extrusionOk="0">
                  <a:moveTo>
                    <a:pt x="302" y="0"/>
                  </a:moveTo>
                  <a:cubicBezTo>
                    <a:pt x="291" y="0"/>
                    <a:pt x="279" y="2"/>
                    <a:pt x="268" y="5"/>
                  </a:cubicBezTo>
                  <a:cubicBezTo>
                    <a:pt x="171" y="39"/>
                    <a:pt x="86" y="107"/>
                    <a:pt x="40" y="204"/>
                  </a:cubicBezTo>
                  <a:cubicBezTo>
                    <a:pt x="1" y="278"/>
                    <a:pt x="35" y="375"/>
                    <a:pt x="115" y="409"/>
                  </a:cubicBezTo>
                  <a:cubicBezTo>
                    <a:pt x="134" y="418"/>
                    <a:pt x="154" y="421"/>
                    <a:pt x="173" y="421"/>
                  </a:cubicBezTo>
                  <a:cubicBezTo>
                    <a:pt x="235" y="421"/>
                    <a:pt x="292" y="383"/>
                    <a:pt x="314" y="318"/>
                  </a:cubicBezTo>
                  <a:cubicBezTo>
                    <a:pt x="314" y="301"/>
                    <a:pt x="320" y="284"/>
                    <a:pt x="320" y="273"/>
                  </a:cubicBezTo>
                  <a:lnTo>
                    <a:pt x="331" y="256"/>
                  </a:lnTo>
                  <a:cubicBezTo>
                    <a:pt x="331" y="256"/>
                    <a:pt x="342" y="238"/>
                    <a:pt x="348" y="233"/>
                  </a:cubicBezTo>
                  <a:cubicBezTo>
                    <a:pt x="348" y="233"/>
                    <a:pt x="355" y="226"/>
                    <a:pt x="359" y="221"/>
                  </a:cubicBezTo>
                  <a:lnTo>
                    <a:pt x="359" y="221"/>
                  </a:lnTo>
                  <a:cubicBezTo>
                    <a:pt x="411" y="187"/>
                    <a:pt x="428" y="130"/>
                    <a:pt x="405" y="73"/>
                  </a:cubicBezTo>
                  <a:cubicBezTo>
                    <a:pt x="391" y="27"/>
                    <a:pt x="348" y="0"/>
                    <a:pt x="302" y="0"/>
                  </a:cubicBezTo>
                  <a:close/>
                </a:path>
              </a:pathLst>
            </a:custGeom>
            <a:solidFill>
              <a:srgbClr val="E4A4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7" name="Google Shape;2047;p42"/>
            <p:cNvSpPr/>
            <p:nvPr/>
          </p:nvSpPr>
          <p:spPr>
            <a:xfrm>
              <a:off x="3888300" y="1968450"/>
              <a:ext cx="10000" cy="11150"/>
            </a:xfrm>
            <a:custGeom>
              <a:avLst/>
              <a:gdLst/>
              <a:ahLst/>
              <a:cxnLst/>
              <a:rect l="l" t="t" r="r" b="b"/>
              <a:pathLst>
                <a:path w="400" h="446" extrusionOk="0">
                  <a:moveTo>
                    <a:pt x="203" y="1"/>
                  </a:moveTo>
                  <a:cubicBezTo>
                    <a:pt x="169" y="1"/>
                    <a:pt x="137" y="15"/>
                    <a:pt x="114" y="41"/>
                  </a:cubicBezTo>
                  <a:cubicBezTo>
                    <a:pt x="40" y="126"/>
                    <a:pt x="0" y="263"/>
                    <a:pt x="91" y="354"/>
                  </a:cubicBezTo>
                  <a:cubicBezTo>
                    <a:pt x="139" y="412"/>
                    <a:pt x="211" y="446"/>
                    <a:pt x="285" y="446"/>
                  </a:cubicBezTo>
                  <a:cubicBezTo>
                    <a:pt x="291" y="446"/>
                    <a:pt x="296" y="446"/>
                    <a:pt x="302" y="445"/>
                  </a:cubicBezTo>
                  <a:cubicBezTo>
                    <a:pt x="353" y="439"/>
                    <a:pt x="393" y="400"/>
                    <a:pt x="399" y="348"/>
                  </a:cubicBezTo>
                  <a:cubicBezTo>
                    <a:pt x="393" y="326"/>
                    <a:pt x="388" y="308"/>
                    <a:pt x="382" y="291"/>
                  </a:cubicBezTo>
                  <a:cubicBezTo>
                    <a:pt x="379" y="286"/>
                    <a:pt x="374" y="276"/>
                    <a:pt x="371" y="269"/>
                  </a:cubicBezTo>
                  <a:lnTo>
                    <a:pt x="371" y="269"/>
                  </a:lnTo>
                  <a:lnTo>
                    <a:pt x="371" y="263"/>
                  </a:lnTo>
                  <a:cubicBezTo>
                    <a:pt x="371" y="240"/>
                    <a:pt x="371" y="212"/>
                    <a:pt x="359" y="189"/>
                  </a:cubicBezTo>
                  <a:cubicBezTo>
                    <a:pt x="359" y="190"/>
                    <a:pt x="359" y="191"/>
                    <a:pt x="359" y="191"/>
                  </a:cubicBezTo>
                  <a:cubicBezTo>
                    <a:pt x="356" y="191"/>
                    <a:pt x="347" y="163"/>
                    <a:pt x="342" y="143"/>
                  </a:cubicBezTo>
                  <a:lnTo>
                    <a:pt x="336" y="132"/>
                  </a:lnTo>
                  <a:cubicBezTo>
                    <a:pt x="336" y="81"/>
                    <a:pt x="302" y="35"/>
                    <a:pt x="257" y="12"/>
                  </a:cubicBezTo>
                  <a:cubicBezTo>
                    <a:pt x="239" y="5"/>
                    <a:pt x="221" y="1"/>
                    <a:pt x="203" y="1"/>
                  </a:cubicBezTo>
                  <a:close/>
                </a:path>
              </a:pathLst>
            </a:custGeom>
            <a:solidFill>
              <a:srgbClr val="E4A4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8" name="Google Shape;2048;p42"/>
            <p:cNvSpPr/>
            <p:nvPr/>
          </p:nvSpPr>
          <p:spPr>
            <a:xfrm>
              <a:off x="3872500" y="1993100"/>
              <a:ext cx="8850" cy="9675"/>
            </a:xfrm>
            <a:custGeom>
              <a:avLst/>
              <a:gdLst/>
              <a:ahLst/>
              <a:cxnLst/>
              <a:rect l="l" t="t" r="r" b="b"/>
              <a:pathLst>
                <a:path w="354" h="387" extrusionOk="0">
                  <a:moveTo>
                    <a:pt x="177" y="0"/>
                  </a:moveTo>
                  <a:cubicBezTo>
                    <a:pt x="120" y="0"/>
                    <a:pt x="74" y="40"/>
                    <a:pt x="57" y="91"/>
                  </a:cubicBezTo>
                  <a:lnTo>
                    <a:pt x="23" y="182"/>
                  </a:lnTo>
                  <a:cubicBezTo>
                    <a:pt x="0" y="268"/>
                    <a:pt x="51" y="353"/>
                    <a:pt x="137" y="382"/>
                  </a:cubicBezTo>
                  <a:cubicBezTo>
                    <a:pt x="151" y="385"/>
                    <a:pt x="165" y="386"/>
                    <a:pt x="180" y="386"/>
                  </a:cubicBezTo>
                  <a:cubicBezTo>
                    <a:pt x="194" y="386"/>
                    <a:pt x="208" y="385"/>
                    <a:pt x="222" y="382"/>
                  </a:cubicBezTo>
                  <a:cubicBezTo>
                    <a:pt x="308" y="353"/>
                    <a:pt x="353" y="268"/>
                    <a:pt x="331" y="182"/>
                  </a:cubicBezTo>
                  <a:lnTo>
                    <a:pt x="302" y="91"/>
                  </a:lnTo>
                  <a:cubicBezTo>
                    <a:pt x="285" y="40"/>
                    <a:pt x="234" y="0"/>
                    <a:pt x="177" y="0"/>
                  </a:cubicBezTo>
                  <a:close/>
                </a:path>
              </a:pathLst>
            </a:custGeom>
            <a:solidFill>
              <a:srgbClr val="E4A4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9" name="Google Shape;2049;p42"/>
            <p:cNvSpPr/>
            <p:nvPr/>
          </p:nvSpPr>
          <p:spPr>
            <a:xfrm>
              <a:off x="3981700" y="1989750"/>
              <a:ext cx="9275" cy="11000"/>
            </a:xfrm>
            <a:custGeom>
              <a:avLst/>
              <a:gdLst/>
              <a:ahLst/>
              <a:cxnLst/>
              <a:rect l="l" t="t" r="r" b="b"/>
              <a:pathLst>
                <a:path w="371" h="440" extrusionOk="0">
                  <a:moveTo>
                    <a:pt x="233" y="1"/>
                  </a:moveTo>
                  <a:cubicBezTo>
                    <a:pt x="175" y="1"/>
                    <a:pt x="121" y="29"/>
                    <a:pt x="92" y="77"/>
                  </a:cubicBezTo>
                  <a:cubicBezTo>
                    <a:pt x="74" y="106"/>
                    <a:pt x="52" y="140"/>
                    <a:pt x="35" y="168"/>
                  </a:cubicBezTo>
                  <a:cubicBezTo>
                    <a:pt x="0" y="225"/>
                    <a:pt x="0" y="294"/>
                    <a:pt x="35" y="345"/>
                  </a:cubicBezTo>
                  <a:cubicBezTo>
                    <a:pt x="31" y="336"/>
                    <a:pt x="30" y="331"/>
                    <a:pt x="30" y="331"/>
                  </a:cubicBezTo>
                  <a:lnTo>
                    <a:pt x="30" y="331"/>
                  </a:lnTo>
                  <a:cubicBezTo>
                    <a:pt x="31" y="331"/>
                    <a:pt x="32" y="334"/>
                    <a:pt x="35" y="339"/>
                  </a:cubicBezTo>
                  <a:cubicBezTo>
                    <a:pt x="55" y="403"/>
                    <a:pt x="108" y="439"/>
                    <a:pt x="166" y="439"/>
                  </a:cubicBezTo>
                  <a:cubicBezTo>
                    <a:pt x="190" y="439"/>
                    <a:pt x="216" y="433"/>
                    <a:pt x="240" y="419"/>
                  </a:cubicBezTo>
                  <a:lnTo>
                    <a:pt x="245" y="419"/>
                  </a:lnTo>
                  <a:cubicBezTo>
                    <a:pt x="314" y="390"/>
                    <a:pt x="359" y="328"/>
                    <a:pt x="359" y="254"/>
                  </a:cubicBezTo>
                  <a:cubicBezTo>
                    <a:pt x="365" y="220"/>
                    <a:pt x="371" y="180"/>
                    <a:pt x="371" y="146"/>
                  </a:cubicBezTo>
                  <a:cubicBezTo>
                    <a:pt x="371" y="83"/>
                    <a:pt x="325" y="26"/>
                    <a:pt x="262" y="3"/>
                  </a:cubicBezTo>
                  <a:cubicBezTo>
                    <a:pt x="252" y="2"/>
                    <a:pt x="242" y="1"/>
                    <a:pt x="233" y="1"/>
                  </a:cubicBezTo>
                  <a:close/>
                </a:path>
              </a:pathLst>
            </a:custGeom>
            <a:solidFill>
              <a:srgbClr val="E4A4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0" name="Google Shape;2050;p42"/>
            <p:cNvSpPr/>
            <p:nvPr/>
          </p:nvSpPr>
          <p:spPr>
            <a:xfrm>
              <a:off x="4002200" y="2011250"/>
              <a:ext cx="8950" cy="10850"/>
            </a:xfrm>
            <a:custGeom>
              <a:avLst/>
              <a:gdLst/>
              <a:ahLst/>
              <a:cxnLst/>
              <a:rect l="l" t="t" r="r" b="b"/>
              <a:pathLst>
                <a:path w="358" h="434" extrusionOk="0">
                  <a:moveTo>
                    <a:pt x="222" y="1"/>
                  </a:moveTo>
                  <a:cubicBezTo>
                    <a:pt x="204" y="1"/>
                    <a:pt x="187" y="5"/>
                    <a:pt x="171" y="15"/>
                  </a:cubicBezTo>
                  <a:cubicBezTo>
                    <a:pt x="114" y="43"/>
                    <a:pt x="75" y="83"/>
                    <a:pt x="40" y="134"/>
                  </a:cubicBezTo>
                  <a:cubicBezTo>
                    <a:pt x="1" y="208"/>
                    <a:pt x="6" y="299"/>
                    <a:pt x="52" y="368"/>
                  </a:cubicBezTo>
                  <a:cubicBezTo>
                    <a:pt x="79" y="413"/>
                    <a:pt x="123" y="434"/>
                    <a:pt x="167" y="434"/>
                  </a:cubicBezTo>
                  <a:cubicBezTo>
                    <a:pt x="223" y="434"/>
                    <a:pt x="278" y="400"/>
                    <a:pt x="297" y="339"/>
                  </a:cubicBezTo>
                  <a:cubicBezTo>
                    <a:pt x="297" y="322"/>
                    <a:pt x="308" y="305"/>
                    <a:pt x="314" y="288"/>
                  </a:cubicBezTo>
                  <a:cubicBezTo>
                    <a:pt x="319" y="271"/>
                    <a:pt x="325" y="254"/>
                    <a:pt x="325" y="237"/>
                  </a:cubicBezTo>
                  <a:cubicBezTo>
                    <a:pt x="318" y="208"/>
                    <a:pt x="315" y="193"/>
                    <a:pt x="316" y="193"/>
                  </a:cubicBezTo>
                  <a:lnTo>
                    <a:pt x="316" y="193"/>
                  </a:lnTo>
                  <a:cubicBezTo>
                    <a:pt x="316" y="193"/>
                    <a:pt x="317" y="198"/>
                    <a:pt x="319" y="208"/>
                  </a:cubicBezTo>
                  <a:cubicBezTo>
                    <a:pt x="319" y="197"/>
                    <a:pt x="319" y="185"/>
                    <a:pt x="319" y="174"/>
                  </a:cubicBezTo>
                  <a:cubicBezTo>
                    <a:pt x="319" y="163"/>
                    <a:pt x="325" y="151"/>
                    <a:pt x="331" y="134"/>
                  </a:cubicBezTo>
                  <a:cubicBezTo>
                    <a:pt x="358" y="62"/>
                    <a:pt x="289" y="1"/>
                    <a:pt x="222" y="1"/>
                  </a:cubicBezTo>
                  <a:close/>
                </a:path>
              </a:pathLst>
            </a:custGeom>
            <a:solidFill>
              <a:srgbClr val="E4A4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1" name="Google Shape;2051;p42"/>
            <p:cNvSpPr/>
            <p:nvPr/>
          </p:nvSpPr>
          <p:spPr>
            <a:xfrm>
              <a:off x="4006050" y="1971825"/>
              <a:ext cx="11125" cy="12850"/>
            </a:xfrm>
            <a:custGeom>
              <a:avLst/>
              <a:gdLst/>
              <a:ahLst/>
              <a:cxnLst/>
              <a:rect l="l" t="t" r="r" b="b"/>
              <a:pathLst>
                <a:path w="445" h="514" extrusionOk="0">
                  <a:moveTo>
                    <a:pt x="286" y="0"/>
                  </a:moveTo>
                  <a:cubicBezTo>
                    <a:pt x="221" y="0"/>
                    <a:pt x="157" y="37"/>
                    <a:pt x="137" y="117"/>
                  </a:cubicBezTo>
                  <a:cubicBezTo>
                    <a:pt x="120" y="173"/>
                    <a:pt x="103" y="225"/>
                    <a:pt x="80" y="276"/>
                  </a:cubicBezTo>
                  <a:cubicBezTo>
                    <a:pt x="52" y="322"/>
                    <a:pt x="29" y="373"/>
                    <a:pt x="6" y="418"/>
                  </a:cubicBezTo>
                  <a:cubicBezTo>
                    <a:pt x="0" y="447"/>
                    <a:pt x="12" y="475"/>
                    <a:pt x="40" y="492"/>
                  </a:cubicBezTo>
                  <a:cubicBezTo>
                    <a:pt x="63" y="508"/>
                    <a:pt x="91" y="514"/>
                    <a:pt x="120" y="514"/>
                  </a:cubicBezTo>
                  <a:cubicBezTo>
                    <a:pt x="179" y="514"/>
                    <a:pt x="245" y="489"/>
                    <a:pt x="291" y="458"/>
                  </a:cubicBezTo>
                  <a:cubicBezTo>
                    <a:pt x="388" y="390"/>
                    <a:pt x="444" y="276"/>
                    <a:pt x="444" y="156"/>
                  </a:cubicBezTo>
                  <a:cubicBezTo>
                    <a:pt x="444" y="56"/>
                    <a:pt x="365" y="0"/>
                    <a:pt x="286" y="0"/>
                  </a:cubicBezTo>
                  <a:close/>
                </a:path>
              </a:pathLst>
            </a:custGeom>
            <a:solidFill>
              <a:srgbClr val="E4A4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2" name="Google Shape;2052;p42"/>
            <p:cNvSpPr/>
            <p:nvPr/>
          </p:nvSpPr>
          <p:spPr>
            <a:xfrm>
              <a:off x="4021275" y="1995950"/>
              <a:ext cx="9850" cy="12675"/>
            </a:xfrm>
            <a:custGeom>
              <a:avLst/>
              <a:gdLst/>
              <a:ahLst/>
              <a:cxnLst/>
              <a:rect l="l" t="t" r="r" b="b"/>
              <a:pathLst>
                <a:path w="394" h="507" extrusionOk="0">
                  <a:moveTo>
                    <a:pt x="256" y="1"/>
                  </a:moveTo>
                  <a:cubicBezTo>
                    <a:pt x="219" y="1"/>
                    <a:pt x="182" y="19"/>
                    <a:pt x="160" y="63"/>
                  </a:cubicBezTo>
                  <a:cubicBezTo>
                    <a:pt x="126" y="120"/>
                    <a:pt x="92" y="182"/>
                    <a:pt x="63" y="239"/>
                  </a:cubicBezTo>
                  <a:cubicBezTo>
                    <a:pt x="1" y="342"/>
                    <a:pt x="52" y="473"/>
                    <a:pt x="166" y="501"/>
                  </a:cubicBezTo>
                  <a:cubicBezTo>
                    <a:pt x="181" y="505"/>
                    <a:pt x="196" y="507"/>
                    <a:pt x="210" y="507"/>
                  </a:cubicBezTo>
                  <a:cubicBezTo>
                    <a:pt x="308" y="507"/>
                    <a:pt x="394" y="429"/>
                    <a:pt x="394" y="330"/>
                  </a:cubicBezTo>
                  <a:cubicBezTo>
                    <a:pt x="394" y="256"/>
                    <a:pt x="382" y="188"/>
                    <a:pt x="382" y="120"/>
                  </a:cubicBezTo>
                  <a:cubicBezTo>
                    <a:pt x="379" y="49"/>
                    <a:pt x="316" y="1"/>
                    <a:pt x="256" y="1"/>
                  </a:cubicBezTo>
                  <a:close/>
                </a:path>
              </a:pathLst>
            </a:custGeom>
            <a:solidFill>
              <a:srgbClr val="E4A4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3" name="Google Shape;2053;p42"/>
            <p:cNvSpPr/>
            <p:nvPr/>
          </p:nvSpPr>
          <p:spPr>
            <a:xfrm>
              <a:off x="3943250" y="2002775"/>
              <a:ext cx="14700" cy="12550"/>
            </a:xfrm>
            <a:custGeom>
              <a:avLst/>
              <a:gdLst/>
              <a:ahLst/>
              <a:cxnLst/>
              <a:rect l="l" t="t" r="r" b="b"/>
              <a:pathLst>
                <a:path w="588" h="502" extrusionOk="0">
                  <a:moveTo>
                    <a:pt x="294" y="0"/>
                  </a:moveTo>
                  <a:cubicBezTo>
                    <a:pt x="250" y="0"/>
                    <a:pt x="206" y="18"/>
                    <a:pt x="172" y="52"/>
                  </a:cubicBezTo>
                  <a:cubicBezTo>
                    <a:pt x="137" y="80"/>
                    <a:pt x="115" y="114"/>
                    <a:pt x="92" y="154"/>
                  </a:cubicBezTo>
                  <a:cubicBezTo>
                    <a:pt x="1" y="308"/>
                    <a:pt x="115" y="502"/>
                    <a:pt x="291" y="502"/>
                  </a:cubicBezTo>
                  <a:cubicBezTo>
                    <a:pt x="473" y="502"/>
                    <a:pt x="587" y="308"/>
                    <a:pt x="496" y="154"/>
                  </a:cubicBezTo>
                  <a:cubicBezTo>
                    <a:pt x="473" y="114"/>
                    <a:pt x="445" y="80"/>
                    <a:pt x="416" y="52"/>
                  </a:cubicBezTo>
                  <a:cubicBezTo>
                    <a:pt x="382" y="18"/>
                    <a:pt x="338" y="0"/>
                    <a:pt x="294" y="0"/>
                  </a:cubicBezTo>
                  <a:close/>
                </a:path>
              </a:pathLst>
            </a:custGeom>
            <a:solidFill>
              <a:srgbClr val="E4A4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4" name="Google Shape;2054;p42"/>
            <p:cNvSpPr/>
            <p:nvPr/>
          </p:nvSpPr>
          <p:spPr>
            <a:xfrm>
              <a:off x="4025825" y="1960500"/>
              <a:ext cx="7000" cy="2225"/>
            </a:xfrm>
            <a:custGeom>
              <a:avLst/>
              <a:gdLst/>
              <a:ahLst/>
              <a:cxnLst/>
              <a:rect l="l" t="t" r="r" b="b"/>
              <a:pathLst>
                <a:path w="280" h="89" extrusionOk="0">
                  <a:moveTo>
                    <a:pt x="1" y="0"/>
                  </a:moveTo>
                  <a:lnTo>
                    <a:pt x="7" y="11"/>
                  </a:lnTo>
                  <a:cubicBezTo>
                    <a:pt x="38" y="63"/>
                    <a:pt x="89" y="88"/>
                    <a:pt x="140" y="88"/>
                  </a:cubicBezTo>
                  <a:cubicBezTo>
                    <a:pt x="192" y="88"/>
                    <a:pt x="243" y="63"/>
                    <a:pt x="274" y="11"/>
                  </a:cubicBezTo>
                  <a:lnTo>
                    <a:pt x="280" y="0"/>
                  </a:lnTo>
                  <a:close/>
                </a:path>
              </a:pathLst>
            </a:custGeom>
            <a:solidFill>
              <a:srgbClr val="E4A4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5" name="Google Shape;2055;p42"/>
            <p:cNvSpPr/>
            <p:nvPr/>
          </p:nvSpPr>
          <p:spPr>
            <a:xfrm>
              <a:off x="3971300" y="1960500"/>
              <a:ext cx="9000" cy="10250"/>
            </a:xfrm>
            <a:custGeom>
              <a:avLst/>
              <a:gdLst/>
              <a:ahLst/>
              <a:cxnLst/>
              <a:rect l="l" t="t" r="r" b="b"/>
              <a:pathLst>
                <a:path w="360" h="410" extrusionOk="0">
                  <a:moveTo>
                    <a:pt x="52" y="0"/>
                  </a:moveTo>
                  <a:lnTo>
                    <a:pt x="29" y="91"/>
                  </a:lnTo>
                  <a:cubicBezTo>
                    <a:pt x="6" y="159"/>
                    <a:pt x="1" y="234"/>
                    <a:pt x="18" y="302"/>
                  </a:cubicBezTo>
                  <a:cubicBezTo>
                    <a:pt x="40" y="362"/>
                    <a:pt x="107" y="409"/>
                    <a:pt x="172" y="409"/>
                  </a:cubicBezTo>
                  <a:cubicBezTo>
                    <a:pt x="207" y="409"/>
                    <a:pt x="241" y="396"/>
                    <a:pt x="268" y="365"/>
                  </a:cubicBezTo>
                  <a:cubicBezTo>
                    <a:pt x="342" y="273"/>
                    <a:pt x="348" y="125"/>
                    <a:pt x="359" y="0"/>
                  </a:cubicBezTo>
                  <a:close/>
                </a:path>
              </a:pathLst>
            </a:custGeom>
            <a:solidFill>
              <a:srgbClr val="E4A4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6" name="Google Shape;2056;p42"/>
            <p:cNvSpPr/>
            <p:nvPr/>
          </p:nvSpPr>
          <p:spPr>
            <a:xfrm>
              <a:off x="3953800" y="1976150"/>
              <a:ext cx="9850" cy="12275"/>
            </a:xfrm>
            <a:custGeom>
              <a:avLst/>
              <a:gdLst/>
              <a:ahLst/>
              <a:cxnLst/>
              <a:rect l="l" t="t" r="r" b="b"/>
              <a:pathLst>
                <a:path w="394" h="491" extrusionOk="0">
                  <a:moveTo>
                    <a:pt x="199" y="0"/>
                  </a:moveTo>
                  <a:cubicBezTo>
                    <a:pt x="131" y="6"/>
                    <a:pt x="74" y="52"/>
                    <a:pt x="57" y="114"/>
                  </a:cubicBezTo>
                  <a:lnTo>
                    <a:pt x="34" y="160"/>
                  </a:lnTo>
                  <a:lnTo>
                    <a:pt x="34" y="171"/>
                  </a:lnTo>
                  <a:cubicBezTo>
                    <a:pt x="30" y="178"/>
                    <a:pt x="28" y="181"/>
                    <a:pt x="28" y="181"/>
                  </a:cubicBezTo>
                  <a:cubicBezTo>
                    <a:pt x="27" y="181"/>
                    <a:pt x="31" y="174"/>
                    <a:pt x="34" y="160"/>
                  </a:cubicBezTo>
                  <a:lnTo>
                    <a:pt x="34" y="160"/>
                  </a:lnTo>
                  <a:cubicBezTo>
                    <a:pt x="29" y="166"/>
                    <a:pt x="23" y="177"/>
                    <a:pt x="17" y="188"/>
                  </a:cubicBezTo>
                  <a:cubicBezTo>
                    <a:pt x="6" y="211"/>
                    <a:pt x="0" y="240"/>
                    <a:pt x="0" y="268"/>
                  </a:cubicBezTo>
                  <a:cubicBezTo>
                    <a:pt x="6" y="297"/>
                    <a:pt x="6" y="325"/>
                    <a:pt x="17" y="354"/>
                  </a:cubicBezTo>
                  <a:cubicBezTo>
                    <a:pt x="43" y="445"/>
                    <a:pt x="120" y="490"/>
                    <a:pt x="197" y="490"/>
                  </a:cubicBezTo>
                  <a:cubicBezTo>
                    <a:pt x="274" y="490"/>
                    <a:pt x="350" y="445"/>
                    <a:pt x="376" y="354"/>
                  </a:cubicBezTo>
                  <a:lnTo>
                    <a:pt x="382" y="354"/>
                  </a:lnTo>
                  <a:cubicBezTo>
                    <a:pt x="387" y="325"/>
                    <a:pt x="393" y="297"/>
                    <a:pt x="393" y="268"/>
                  </a:cubicBezTo>
                  <a:lnTo>
                    <a:pt x="387" y="217"/>
                  </a:lnTo>
                  <a:cubicBezTo>
                    <a:pt x="382" y="194"/>
                    <a:pt x="370" y="177"/>
                    <a:pt x="359" y="160"/>
                  </a:cubicBezTo>
                  <a:lnTo>
                    <a:pt x="342" y="114"/>
                  </a:lnTo>
                  <a:cubicBezTo>
                    <a:pt x="319" y="52"/>
                    <a:pt x="262" y="6"/>
                    <a:pt x="199" y="0"/>
                  </a:cubicBezTo>
                  <a:close/>
                </a:path>
              </a:pathLst>
            </a:custGeom>
            <a:solidFill>
              <a:srgbClr val="E4A4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7" name="Google Shape;2057;p42"/>
            <p:cNvSpPr/>
            <p:nvPr/>
          </p:nvSpPr>
          <p:spPr>
            <a:xfrm>
              <a:off x="3968600" y="2009900"/>
              <a:ext cx="7425" cy="9850"/>
            </a:xfrm>
            <a:custGeom>
              <a:avLst/>
              <a:gdLst/>
              <a:ahLst/>
              <a:cxnLst/>
              <a:rect l="l" t="t" r="r" b="b"/>
              <a:pathLst>
                <a:path w="297" h="394" extrusionOk="0">
                  <a:moveTo>
                    <a:pt x="151" y="0"/>
                  </a:moveTo>
                  <a:cubicBezTo>
                    <a:pt x="114" y="0"/>
                    <a:pt x="77" y="17"/>
                    <a:pt x="57" y="51"/>
                  </a:cubicBezTo>
                  <a:cubicBezTo>
                    <a:pt x="35" y="91"/>
                    <a:pt x="18" y="137"/>
                    <a:pt x="6" y="182"/>
                  </a:cubicBezTo>
                  <a:cubicBezTo>
                    <a:pt x="0" y="234"/>
                    <a:pt x="12" y="279"/>
                    <a:pt x="35" y="325"/>
                  </a:cubicBezTo>
                  <a:cubicBezTo>
                    <a:pt x="60" y="370"/>
                    <a:pt x="106" y="393"/>
                    <a:pt x="151" y="393"/>
                  </a:cubicBezTo>
                  <a:cubicBezTo>
                    <a:pt x="197" y="393"/>
                    <a:pt x="242" y="370"/>
                    <a:pt x="268" y="325"/>
                  </a:cubicBezTo>
                  <a:cubicBezTo>
                    <a:pt x="291" y="279"/>
                    <a:pt x="297" y="234"/>
                    <a:pt x="297" y="182"/>
                  </a:cubicBezTo>
                  <a:cubicBezTo>
                    <a:pt x="285" y="137"/>
                    <a:pt x="268" y="91"/>
                    <a:pt x="245" y="51"/>
                  </a:cubicBezTo>
                  <a:cubicBezTo>
                    <a:pt x="225" y="17"/>
                    <a:pt x="188" y="0"/>
                    <a:pt x="151" y="0"/>
                  </a:cubicBezTo>
                  <a:close/>
                </a:path>
              </a:pathLst>
            </a:custGeom>
            <a:solidFill>
              <a:srgbClr val="E4A4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058" name="Google Shape;2058;p42"/>
          <p:cNvSpPr/>
          <p:nvPr/>
        </p:nvSpPr>
        <p:spPr>
          <a:xfrm rot="10800000" flipH="1">
            <a:off x="828271" y="3760011"/>
            <a:ext cx="312333" cy="751606"/>
          </a:xfrm>
          <a:custGeom>
            <a:avLst/>
            <a:gdLst/>
            <a:ahLst/>
            <a:cxnLst/>
            <a:rect l="l" t="t" r="r" b="b"/>
            <a:pathLst>
              <a:path w="211603" h="208495" extrusionOk="0">
                <a:moveTo>
                  <a:pt x="36236" y="39035"/>
                </a:moveTo>
                <a:lnTo>
                  <a:pt x="58798" y="39719"/>
                </a:lnTo>
                <a:lnTo>
                  <a:pt x="81018" y="39719"/>
                </a:lnTo>
                <a:lnTo>
                  <a:pt x="66660" y="54418"/>
                </a:lnTo>
                <a:lnTo>
                  <a:pt x="51277" y="68776"/>
                </a:lnTo>
                <a:lnTo>
                  <a:pt x="36578" y="83817"/>
                </a:lnTo>
                <a:lnTo>
                  <a:pt x="36236" y="61597"/>
                </a:lnTo>
                <a:lnTo>
                  <a:pt x="36236" y="39035"/>
                </a:lnTo>
                <a:close/>
                <a:moveTo>
                  <a:pt x="55397" y="0"/>
                </a:moveTo>
                <a:cubicBezTo>
                  <a:pt x="35872" y="0"/>
                  <a:pt x="12323" y="1670"/>
                  <a:pt x="5470" y="21943"/>
                </a:cubicBezTo>
                <a:cubicBezTo>
                  <a:pt x="1710" y="32540"/>
                  <a:pt x="2736" y="44163"/>
                  <a:pt x="2736" y="54760"/>
                </a:cubicBezTo>
                <a:lnTo>
                  <a:pt x="2736" y="95439"/>
                </a:lnTo>
                <a:cubicBezTo>
                  <a:pt x="2736" y="114924"/>
                  <a:pt x="2736" y="134751"/>
                  <a:pt x="2394" y="154236"/>
                </a:cubicBezTo>
                <a:cubicBezTo>
                  <a:pt x="2394" y="168936"/>
                  <a:pt x="1" y="184319"/>
                  <a:pt x="10256" y="196283"/>
                </a:cubicBezTo>
                <a:cubicBezTo>
                  <a:pt x="14572" y="201833"/>
                  <a:pt x="23338" y="208494"/>
                  <a:pt x="31034" y="208494"/>
                </a:cubicBezTo>
                <a:cubicBezTo>
                  <a:pt x="31872" y="208494"/>
                  <a:pt x="32697" y="208415"/>
                  <a:pt x="33502" y="208248"/>
                </a:cubicBezTo>
                <a:cubicBezTo>
                  <a:pt x="35553" y="201069"/>
                  <a:pt x="33843" y="192523"/>
                  <a:pt x="33843" y="185002"/>
                </a:cubicBezTo>
                <a:lnTo>
                  <a:pt x="33843" y="160048"/>
                </a:lnTo>
                <a:lnTo>
                  <a:pt x="35211" y="160048"/>
                </a:lnTo>
                <a:cubicBezTo>
                  <a:pt x="43073" y="160048"/>
                  <a:pt x="50594" y="156287"/>
                  <a:pt x="55380" y="149792"/>
                </a:cubicBezTo>
                <a:cubicBezTo>
                  <a:pt x="58798" y="146032"/>
                  <a:pt x="61533" y="134409"/>
                  <a:pt x="66319" y="132700"/>
                </a:cubicBezTo>
                <a:cubicBezTo>
                  <a:pt x="67377" y="132293"/>
                  <a:pt x="68745" y="132138"/>
                  <a:pt x="70289" y="132138"/>
                </a:cubicBezTo>
                <a:cubicBezTo>
                  <a:pt x="75231" y="132138"/>
                  <a:pt x="81978" y="133726"/>
                  <a:pt x="86145" y="133726"/>
                </a:cubicBezTo>
                <a:cubicBezTo>
                  <a:pt x="96401" y="133042"/>
                  <a:pt x="106314" y="128256"/>
                  <a:pt x="113835" y="121078"/>
                </a:cubicBezTo>
                <a:cubicBezTo>
                  <a:pt x="118279" y="116975"/>
                  <a:pt x="121697" y="111848"/>
                  <a:pt x="124432" y="106378"/>
                </a:cubicBezTo>
                <a:cubicBezTo>
                  <a:pt x="131611" y="92705"/>
                  <a:pt x="129901" y="80398"/>
                  <a:pt x="127509" y="65699"/>
                </a:cubicBezTo>
                <a:lnTo>
                  <a:pt x="129218" y="65699"/>
                </a:lnTo>
                <a:cubicBezTo>
                  <a:pt x="137422" y="65015"/>
                  <a:pt x="145284" y="60913"/>
                  <a:pt x="150070" y="54418"/>
                </a:cubicBezTo>
                <a:cubicBezTo>
                  <a:pt x="152121" y="52025"/>
                  <a:pt x="158958" y="35617"/>
                  <a:pt x="160667" y="35617"/>
                </a:cubicBezTo>
                <a:lnTo>
                  <a:pt x="177760" y="35617"/>
                </a:lnTo>
                <a:lnTo>
                  <a:pt x="194852" y="35275"/>
                </a:lnTo>
                <a:cubicBezTo>
                  <a:pt x="196219" y="35360"/>
                  <a:pt x="197608" y="35403"/>
                  <a:pt x="199007" y="35403"/>
                </a:cubicBezTo>
                <a:cubicBezTo>
                  <a:pt x="203205" y="35403"/>
                  <a:pt x="207500" y="35018"/>
                  <a:pt x="211602" y="34249"/>
                </a:cubicBezTo>
                <a:cubicBezTo>
                  <a:pt x="210576" y="17841"/>
                  <a:pt x="193826" y="4167"/>
                  <a:pt x="179127" y="1432"/>
                </a:cubicBezTo>
                <a:cubicBezTo>
                  <a:pt x="173356" y="447"/>
                  <a:pt x="167179" y="157"/>
                  <a:pt x="161050" y="157"/>
                </a:cubicBezTo>
                <a:cubicBezTo>
                  <a:pt x="152294" y="157"/>
                  <a:pt x="143635" y="749"/>
                  <a:pt x="136396" y="749"/>
                </a:cubicBezTo>
                <a:lnTo>
                  <a:pt x="66319" y="65"/>
                </a:lnTo>
                <a:cubicBezTo>
                  <a:pt x="62940" y="65"/>
                  <a:pt x="59247" y="0"/>
                  <a:pt x="55397"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059" name="Google Shape;2059;p42"/>
          <p:cNvPicPr preferRelativeResize="0"/>
          <p:nvPr/>
        </p:nvPicPr>
        <p:blipFill rotWithShape="1">
          <a:blip r:embed="rId3">
            <a:alphaModFix/>
          </a:blip>
          <a:srcRect/>
          <a:stretch/>
        </p:blipFill>
        <p:spPr>
          <a:xfrm>
            <a:off x="1021593" y="648600"/>
            <a:ext cx="3316249" cy="3633830"/>
          </a:xfrm>
          <a:prstGeom prst="rect">
            <a:avLst/>
          </a:prstGeom>
          <a:noFill/>
          <a:ln>
            <a:noFill/>
          </a:ln>
        </p:spPr>
      </p:pic>
      <p:sp>
        <p:nvSpPr>
          <p:cNvPr id="2060" name="Google Shape;2060;p42"/>
          <p:cNvSpPr/>
          <p:nvPr/>
        </p:nvSpPr>
        <p:spPr>
          <a:xfrm>
            <a:off x="4700579" y="528945"/>
            <a:ext cx="3582361" cy="3873124"/>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061" name="Google Shape;2061;p42"/>
          <p:cNvGrpSpPr/>
          <p:nvPr/>
        </p:nvGrpSpPr>
        <p:grpSpPr>
          <a:xfrm>
            <a:off x="4636072" y="467044"/>
            <a:ext cx="3703092" cy="4093748"/>
            <a:chOff x="1250958" y="1618303"/>
            <a:chExt cx="6642090" cy="3006511"/>
          </a:xfrm>
        </p:grpSpPr>
        <p:sp>
          <p:nvSpPr>
            <p:cNvPr id="2062" name="Google Shape;2062;p42"/>
            <p:cNvSpPr/>
            <p:nvPr/>
          </p:nvSpPr>
          <p:spPr>
            <a:xfrm flipH="1">
              <a:off x="7332829" y="1618303"/>
              <a:ext cx="560219" cy="551991"/>
            </a:xfrm>
            <a:custGeom>
              <a:avLst/>
              <a:gdLst/>
              <a:ahLst/>
              <a:cxnLst/>
              <a:rect l="l" t="t" r="r" b="b"/>
              <a:pathLst>
                <a:path w="211603" h="208495" extrusionOk="0">
                  <a:moveTo>
                    <a:pt x="36236" y="39035"/>
                  </a:moveTo>
                  <a:lnTo>
                    <a:pt x="58798" y="39719"/>
                  </a:lnTo>
                  <a:lnTo>
                    <a:pt x="81018" y="39719"/>
                  </a:lnTo>
                  <a:lnTo>
                    <a:pt x="66660" y="54418"/>
                  </a:lnTo>
                  <a:lnTo>
                    <a:pt x="51277" y="68776"/>
                  </a:lnTo>
                  <a:lnTo>
                    <a:pt x="36578" y="83817"/>
                  </a:lnTo>
                  <a:lnTo>
                    <a:pt x="36236" y="61597"/>
                  </a:lnTo>
                  <a:lnTo>
                    <a:pt x="36236" y="39035"/>
                  </a:lnTo>
                  <a:close/>
                  <a:moveTo>
                    <a:pt x="55397" y="0"/>
                  </a:moveTo>
                  <a:cubicBezTo>
                    <a:pt x="35872" y="0"/>
                    <a:pt x="12323" y="1670"/>
                    <a:pt x="5470" y="21943"/>
                  </a:cubicBezTo>
                  <a:cubicBezTo>
                    <a:pt x="1710" y="32540"/>
                    <a:pt x="2736" y="44163"/>
                    <a:pt x="2736" y="54760"/>
                  </a:cubicBezTo>
                  <a:lnTo>
                    <a:pt x="2736" y="95439"/>
                  </a:lnTo>
                  <a:cubicBezTo>
                    <a:pt x="2736" y="114924"/>
                    <a:pt x="2736" y="134751"/>
                    <a:pt x="2394" y="154236"/>
                  </a:cubicBezTo>
                  <a:cubicBezTo>
                    <a:pt x="2394" y="168936"/>
                    <a:pt x="1" y="184319"/>
                    <a:pt x="10256" y="196283"/>
                  </a:cubicBezTo>
                  <a:cubicBezTo>
                    <a:pt x="14572" y="201833"/>
                    <a:pt x="23338" y="208494"/>
                    <a:pt x="31034" y="208494"/>
                  </a:cubicBezTo>
                  <a:cubicBezTo>
                    <a:pt x="31872" y="208494"/>
                    <a:pt x="32697" y="208415"/>
                    <a:pt x="33502" y="208248"/>
                  </a:cubicBezTo>
                  <a:cubicBezTo>
                    <a:pt x="35553" y="201069"/>
                    <a:pt x="33843" y="192523"/>
                    <a:pt x="33843" y="185002"/>
                  </a:cubicBezTo>
                  <a:lnTo>
                    <a:pt x="33843" y="160048"/>
                  </a:lnTo>
                  <a:lnTo>
                    <a:pt x="35211" y="160048"/>
                  </a:lnTo>
                  <a:cubicBezTo>
                    <a:pt x="43073" y="160048"/>
                    <a:pt x="50594" y="156287"/>
                    <a:pt x="55380" y="149792"/>
                  </a:cubicBezTo>
                  <a:cubicBezTo>
                    <a:pt x="58798" y="146032"/>
                    <a:pt x="61533" y="134409"/>
                    <a:pt x="66319" y="132700"/>
                  </a:cubicBezTo>
                  <a:cubicBezTo>
                    <a:pt x="67377" y="132293"/>
                    <a:pt x="68745" y="132138"/>
                    <a:pt x="70289" y="132138"/>
                  </a:cubicBezTo>
                  <a:cubicBezTo>
                    <a:pt x="75231" y="132138"/>
                    <a:pt x="81978" y="133726"/>
                    <a:pt x="86145" y="133726"/>
                  </a:cubicBezTo>
                  <a:cubicBezTo>
                    <a:pt x="96401" y="133042"/>
                    <a:pt x="106314" y="128256"/>
                    <a:pt x="113835" y="121078"/>
                  </a:cubicBezTo>
                  <a:cubicBezTo>
                    <a:pt x="118279" y="116975"/>
                    <a:pt x="121697" y="111848"/>
                    <a:pt x="124432" y="106378"/>
                  </a:cubicBezTo>
                  <a:cubicBezTo>
                    <a:pt x="131611" y="92705"/>
                    <a:pt x="129901" y="80398"/>
                    <a:pt x="127509" y="65699"/>
                  </a:cubicBezTo>
                  <a:lnTo>
                    <a:pt x="129218" y="65699"/>
                  </a:lnTo>
                  <a:cubicBezTo>
                    <a:pt x="137422" y="65015"/>
                    <a:pt x="145284" y="60913"/>
                    <a:pt x="150070" y="54418"/>
                  </a:cubicBezTo>
                  <a:cubicBezTo>
                    <a:pt x="152121" y="52025"/>
                    <a:pt x="158958" y="35617"/>
                    <a:pt x="160667" y="35617"/>
                  </a:cubicBezTo>
                  <a:lnTo>
                    <a:pt x="177760" y="35617"/>
                  </a:lnTo>
                  <a:lnTo>
                    <a:pt x="194852" y="35275"/>
                  </a:lnTo>
                  <a:cubicBezTo>
                    <a:pt x="196219" y="35360"/>
                    <a:pt x="197608" y="35403"/>
                    <a:pt x="199007" y="35403"/>
                  </a:cubicBezTo>
                  <a:cubicBezTo>
                    <a:pt x="203205" y="35403"/>
                    <a:pt x="207500" y="35018"/>
                    <a:pt x="211602" y="34249"/>
                  </a:cubicBezTo>
                  <a:cubicBezTo>
                    <a:pt x="210576" y="17841"/>
                    <a:pt x="193826" y="4167"/>
                    <a:pt x="179127" y="1432"/>
                  </a:cubicBezTo>
                  <a:cubicBezTo>
                    <a:pt x="173356" y="447"/>
                    <a:pt x="167179" y="157"/>
                    <a:pt x="161050" y="157"/>
                  </a:cubicBezTo>
                  <a:cubicBezTo>
                    <a:pt x="152294" y="157"/>
                    <a:pt x="143635" y="749"/>
                    <a:pt x="136396" y="749"/>
                  </a:cubicBezTo>
                  <a:lnTo>
                    <a:pt x="66319" y="65"/>
                  </a:lnTo>
                  <a:cubicBezTo>
                    <a:pt x="62940" y="65"/>
                    <a:pt x="59247" y="0"/>
                    <a:pt x="55397"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3" name="Google Shape;2063;p42"/>
            <p:cNvSpPr/>
            <p:nvPr/>
          </p:nvSpPr>
          <p:spPr>
            <a:xfrm rot="10800000" flipH="1">
              <a:off x="1250958" y="4072823"/>
              <a:ext cx="560219" cy="551991"/>
            </a:xfrm>
            <a:custGeom>
              <a:avLst/>
              <a:gdLst/>
              <a:ahLst/>
              <a:cxnLst/>
              <a:rect l="l" t="t" r="r" b="b"/>
              <a:pathLst>
                <a:path w="211603" h="208495" extrusionOk="0">
                  <a:moveTo>
                    <a:pt x="36236" y="39035"/>
                  </a:moveTo>
                  <a:lnTo>
                    <a:pt x="58798" y="39719"/>
                  </a:lnTo>
                  <a:lnTo>
                    <a:pt x="81018" y="39719"/>
                  </a:lnTo>
                  <a:lnTo>
                    <a:pt x="66660" y="54418"/>
                  </a:lnTo>
                  <a:lnTo>
                    <a:pt x="51277" y="68776"/>
                  </a:lnTo>
                  <a:lnTo>
                    <a:pt x="36578" y="83817"/>
                  </a:lnTo>
                  <a:lnTo>
                    <a:pt x="36236" y="61597"/>
                  </a:lnTo>
                  <a:lnTo>
                    <a:pt x="36236" y="39035"/>
                  </a:lnTo>
                  <a:close/>
                  <a:moveTo>
                    <a:pt x="55397" y="0"/>
                  </a:moveTo>
                  <a:cubicBezTo>
                    <a:pt x="35872" y="0"/>
                    <a:pt x="12323" y="1670"/>
                    <a:pt x="5470" y="21943"/>
                  </a:cubicBezTo>
                  <a:cubicBezTo>
                    <a:pt x="1710" y="32540"/>
                    <a:pt x="2736" y="44163"/>
                    <a:pt x="2736" y="54760"/>
                  </a:cubicBezTo>
                  <a:lnTo>
                    <a:pt x="2736" y="95439"/>
                  </a:lnTo>
                  <a:cubicBezTo>
                    <a:pt x="2736" y="114924"/>
                    <a:pt x="2736" y="134751"/>
                    <a:pt x="2394" y="154236"/>
                  </a:cubicBezTo>
                  <a:cubicBezTo>
                    <a:pt x="2394" y="168936"/>
                    <a:pt x="1" y="184319"/>
                    <a:pt x="10256" y="196283"/>
                  </a:cubicBezTo>
                  <a:cubicBezTo>
                    <a:pt x="14572" y="201833"/>
                    <a:pt x="23338" y="208494"/>
                    <a:pt x="31034" y="208494"/>
                  </a:cubicBezTo>
                  <a:cubicBezTo>
                    <a:pt x="31872" y="208494"/>
                    <a:pt x="32697" y="208415"/>
                    <a:pt x="33502" y="208248"/>
                  </a:cubicBezTo>
                  <a:cubicBezTo>
                    <a:pt x="35553" y="201069"/>
                    <a:pt x="33843" y="192523"/>
                    <a:pt x="33843" y="185002"/>
                  </a:cubicBezTo>
                  <a:lnTo>
                    <a:pt x="33843" y="160048"/>
                  </a:lnTo>
                  <a:lnTo>
                    <a:pt x="35211" y="160048"/>
                  </a:lnTo>
                  <a:cubicBezTo>
                    <a:pt x="43073" y="160048"/>
                    <a:pt x="50594" y="156287"/>
                    <a:pt x="55380" y="149792"/>
                  </a:cubicBezTo>
                  <a:cubicBezTo>
                    <a:pt x="58798" y="146032"/>
                    <a:pt x="61533" y="134409"/>
                    <a:pt x="66319" y="132700"/>
                  </a:cubicBezTo>
                  <a:cubicBezTo>
                    <a:pt x="67377" y="132293"/>
                    <a:pt x="68745" y="132138"/>
                    <a:pt x="70289" y="132138"/>
                  </a:cubicBezTo>
                  <a:cubicBezTo>
                    <a:pt x="75231" y="132138"/>
                    <a:pt x="81978" y="133726"/>
                    <a:pt x="86145" y="133726"/>
                  </a:cubicBezTo>
                  <a:cubicBezTo>
                    <a:pt x="96401" y="133042"/>
                    <a:pt x="106314" y="128256"/>
                    <a:pt x="113835" y="121078"/>
                  </a:cubicBezTo>
                  <a:cubicBezTo>
                    <a:pt x="118279" y="116975"/>
                    <a:pt x="121697" y="111848"/>
                    <a:pt x="124432" y="106378"/>
                  </a:cubicBezTo>
                  <a:cubicBezTo>
                    <a:pt x="131611" y="92705"/>
                    <a:pt x="129901" y="80398"/>
                    <a:pt x="127509" y="65699"/>
                  </a:cubicBezTo>
                  <a:lnTo>
                    <a:pt x="129218" y="65699"/>
                  </a:lnTo>
                  <a:cubicBezTo>
                    <a:pt x="137422" y="65015"/>
                    <a:pt x="145284" y="60913"/>
                    <a:pt x="150070" y="54418"/>
                  </a:cubicBezTo>
                  <a:cubicBezTo>
                    <a:pt x="152121" y="52025"/>
                    <a:pt x="158958" y="35617"/>
                    <a:pt x="160667" y="35617"/>
                  </a:cubicBezTo>
                  <a:lnTo>
                    <a:pt x="177760" y="35617"/>
                  </a:lnTo>
                  <a:lnTo>
                    <a:pt x="194852" y="35275"/>
                  </a:lnTo>
                  <a:cubicBezTo>
                    <a:pt x="196219" y="35360"/>
                    <a:pt x="197608" y="35403"/>
                    <a:pt x="199007" y="35403"/>
                  </a:cubicBezTo>
                  <a:cubicBezTo>
                    <a:pt x="203205" y="35403"/>
                    <a:pt x="207500" y="35018"/>
                    <a:pt x="211602" y="34249"/>
                  </a:cubicBezTo>
                  <a:cubicBezTo>
                    <a:pt x="210576" y="17841"/>
                    <a:pt x="193826" y="4167"/>
                    <a:pt x="179127" y="1432"/>
                  </a:cubicBezTo>
                  <a:cubicBezTo>
                    <a:pt x="173356" y="447"/>
                    <a:pt x="167179" y="157"/>
                    <a:pt x="161050" y="157"/>
                  </a:cubicBezTo>
                  <a:cubicBezTo>
                    <a:pt x="152294" y="157"/>
                    <a:pt x="143635" y="749"/>
                    <a:pt x="136396" y="749"/>
                  </a:cubicBezTo>
                  <a:lnTo>
                    <a:pt x="66319" y="65"/>
                  </a:lnTo>
                  <a:cubicBezTo>
                    <a:pt x="62940" y="65"/>
                    <a:pt x="59247" y="0"/>
                    <a:pt x="55397"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2064" name="Google Shape;2064;p42"/>
          <p:cNvPicPr preferRelativeResize="0"/>
          <p:nvPr/>
        </p:nvPicPr>
        <p:blipFill rotWithShape="1">
          <a:blip r:embed="rId4">
            <a:alphaModFix/>
          </a:blip>
          <a:srcRect/>
          <a:stretch/>
        </p:blipFill>
        <p:spPr>
          <a:xfrm>
            <a:off x="4813878" y="661363"/>
            <a:ext cx="3269179" cy="3636062"/>
          </a:xfrm>
          <a:prstGeom prst="rect">
            <a:avLst/>
          </a:prstGeom>
          <a:noFill/>
          <a:ln>
            <a:noFill/>
          </a:ln>
        </p:spPr>
      </p:pic>
      <p:sp>
        <p:nvSpPr>
          <p:cNvPr id="2065" name="Google Shape;2065;p42"/>
          <p:cNvSpPr txBox="1"/>
          <p:nvPr/>
        </p:nvSpPr>
        <p:spPr>
          <a:xfrm>
            <a:off x="1767450" y="4421875"/>
            <a:ext cx="6075900" cy="492300"/>
          </a:xfrm>
          <a:prstGeom prst="rect">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600"/>
              <a:buFont typeface="Arial"/>
              <a:buNone/>
            </a:pPr>
            <a:r>
              <a:rPr lang="en" sz="1200" b="0" i="0" u="none" strike="noStrike" cap="none">
                <a:solidFill>
                  <a:schemeClr val="dk2"/>
                </a:solidFill>
                <a:latin typeface="Arial"/>
                <a:ea typeface="Arial"/>
                <a:cs typeface="Arial"/>
                <a:sym typeface="Arial"/>
              </a:rPr>
              <a:t>Here first user entered a username but since username is not registered in database it will show error message informing user that its not registered i.e user name is not correct. or user might be entering a wrong username.</a:t>
            </a:r>
            <a:endParaRPr sz="1200" b="0" i="0" u="none" strike="noStrike" cap="none">
              <a:solidFill>
                <a:schemeClr val="dk2"/>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069"/>
        <p:cNvGrpSpPr/>
        <p:nvPr/>
      </p:nvGrpSpPr>
      <p:grpSpPr>
        <a:xfrm>
          <a:off x="0" y="0"/>
          <a:ext cx="0" cy="0"/>
          <a:chOff x="0" y="0"/>
          <a:chExt cx="0" cy="0"/>
        </a:xfrm>
      </p:grpSpPr>
      <p:sp>
        <p:nvSpPr>
          <p:cNvPr id="2070" name="Google Shape;2070;p43"/>
          <p:cNvSpPr txBox="1">
            <a:spLocks noGrp="1"/>
          </p:cNvSpPr>
          <p:nvPr>
            <p:ph type="subTitle" idx="1"/>
          </p:nvPr>
        </p:nvSpPr>
        <p:spPr>
          <a:xfrm flipH="1">
            <a:off x="675175" y="4334525"/>
            <a:ext cx="8066100" cy="5730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000"/>
              <a:buNone/>
            </a:pPr>
            <a:r>
              <a:rPr lang="en"/>
              <a:t>When clicked on register detailed button</a:t>
            </a:r>
            <a:r>
              <a:rPr lang="en">
                <a:solidFill>
                  <a:schemeClr val="dk1"/>
                </a:solidFill>
              </a:rPr>
              <a:t>(Login page), Add details Page</a:t>
            </a:r>
            <a:r>
              <a:rPr lang="en"/>
              <a:t> will be opened to add details for registering user and generate user’s social media resume from those details.</a:t>
            </a:r>
            <a:endParaRPr/>
          </a:p>
        </p:txBody>
      </p:sp>
      <p:pic>
        <p:nvPicPr>
          <p:cNvPr id="2071" name="Google Shape;2071;p43"/>
          <p:cNvPicPr preferRelativeResize="0"/>
          <p:nvPr/>
        </p:nvPicPr>
        <p:blipFill rotWithShape="1">
          <a:blip r:embed="rId3">
            <a:alphaModFix/>
          </a:blip>
          <a:srcRect b="9412"/>
          <a:stretch/>
        </p:blipFill>
        <p:spPr>
          <a:xfrm>
            <a:off x="1939063" y="659175"/>
            <a:ext cx="5265876" cy="3585474"/>
          </a:xfrm>
          <a:prstGeom prst="rect">
            <a:avLst/>
          </a:prstGeom>
          <a:noFill/>
          <a:ln>
            <a:noFill/>
          </a:ln>
        </p:spPr>
      </p:pic>
      <p:cxnSp>
        <p:nvCxnSpPr>
          <p:cNvPr id="2072" name="Google Shape;2072;p43"/>
          <p:cNvCxnSpPr/>
          <p:nvPr/>
        </p:nvCxnSpPr>
        <p:spPr>
          <a:xfrm>
            <a:off x="1627925" y="3455650"/>
            <a:ext cx="409500" cy="509400"/>
          </a:xfrm>
          <a:prstGeom prst="straightConnector1">
            <a:avLst/>
          </a:prstGeom>
          <a:noFill/>
          <a:ln w="9525" cap="flat" cmpd="sng">
            <a:solidFill>
              <a:schemeClr val="dk2"/>
            </a:solidFill>
            <a:prstDash val="solid"/>
            <a:round/>
            <a:headEnd type="none" w="sm" len="sm"/>
            <a:tailEnd type="triangle" w="med" len="med"/>
          </a:ln>
        </p:spPr>
      </p:cxnSp>
      <p:sp>
        <p:nvSpPr>
          <p:cNvPr id="2073" name="Google Shape;2073;p43"/>
          <p:cNvSpPr txBox="1"/>
          <p:nvPr/>
        </p:nvSpPr>
        <p:spPr>
          <a:xfrm>
            <a:off x="808975" y="3106075"/>
            <a:ext cx="968700" cy="7389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rgbClr val="000000"/>
                </a:solidFill>
                <a:latin typeface="Arial"/>
                <a:ea typeface="Arial"/>
                <a:cs typeface="Arial"/>
                <a:sym typeface="Arial"/>
              </a:rPr>
              <a:t>Button to go back to login page</a:t>
            </a:r>
            <a:endParaRPr sz="1200" b="0" i="0" u="none" strike="noStrike" cap="none">
              <a:solidFill>
                <a:srgbClr val="000000"/>
              </a:solidFill>
              <a:latin typeface="Arial"/>
              <a:ea typeface="Arial"/>
              <a:cs typeface="Arial"/>
              <a:sym typeface="Arial"/>
            </a:endParaRPr>
          </a:p>
        </p:txBody>
      </p:sp>
      <p:cxnSp>
        <p:nvCxnSpPr>
          <p:cNvPr id="2074" name="Google Shape;2074;p43"/>
          <p:cNvCxnSpPr/>
          <p:nvPr/>
        </p:nvCxnSpPr>
        <p:spPr>
          <a:xfrm>
            <a:off x="1667900" y="2357025"/>
            <a:ext cx="918900" cy="798900"/>
          </a:xfrm>
          <a:prstGeom prst="straightConnector1">
            <a:avLst/>
          </a:prstGeom>
          <a:noFill/>
          <a:ln w="9525" cap="flat" cmpd="sng">
            <a:solidFill>
              <a:schemeClr val="dk2"/>
            </a:solidFill>
            <a:prstDash val="solid"/>
            <a:round/>
            <a:headEnd type="none" w="sm" len="sm"/>
            <a:tailEnd type="triangle" w="med" len="med"/>
          </a:ln>
        </p:spPr>
      </p:cxnSp>
      <p:sp>
        <p:nvSpPr>
          <p:cNvPr id="2075" name="Google Shape;2075;p43"/>
          <p:cNvSpPr txBox="1"/>
          <p:nvPr/>
        </p:nvSpPr>
        <p:spPr>
          <a:xfrm>
            <a:off x="619225" y="1923825"/>
            <a:ext cx="1348200" cy="692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rgbClr val="000000"/>
                </a:solidFill>
                <a:latin typeface="Arial"/>
                <a:ea typeface="Arial"/>
                <a:cs typeface="Arial"/>
                <a:sym typeface="Arial"/>
              </a:rPr>
              <a:t>Add profile links to following social media platform</a:t>
            </a:r>
            <a:endParaRPr sz="1100" b="0" i="0" u="none" strike="noStrike" cap="none">
              <a:solidFill>
                <a:srgbClr val="000000"/>
              </a:solidFill>
              <a:latin typeface="Arial"/>
              <a:ea typeface="Arial"/>
              <a:cs typeface="Arial"/>
              <a:sym typeface="Arial"/>
            </a:endParaRPr>
          </a:p>
        </p:txBody>
      </p:sp>
      <p:cxnSp>
        <p:nvCxnSpPr>
          <p:cNvPr id="2076" name="Google Shape;2076;p43"/>
          <p:cNvCxnSpPr/>
          <p:nvPr/>
        </p:nvCxnSpPr>
        <p:spPr>
          <a:xfrm flipH="1">
            <a:off x="7120950" y="3355750"/>
            <a:ext cx="509400" cy="629100"/>
          </a:xfrm>
          <a:prstGeom prst="straightConnector1">
            <a:avLst/>
          </a:prstGeom>
          <a:noFill/>
          <a:ln w="9525" cap="flat" cmpd="sng">
            <a:solidFill>
              <a:schemeClr val="dk2"/>
            </a:solidFill>
            <a:prstDash val="solid"/>
            <a:round/>
            <a:headEnd type="none" w="sm" len="sm"/>
            <a:tailEnd type="triangle" w="med" len="med"/>
          </a:ln>
        </p:spPr>
      </p:cxnSp>
      <p:sp>
        <p:nvSpPr>
          <p:cNvPr id="2077" name="Google Shape;2077;p43"/>
          <p:cNvSpPr txBox="1"/>
          <p:nvPr/>
        </p:nvSpPr>
        <p:spPr>
          <a:xfrm>
            <a:off x="7550475" y="2921300"/>
            <a:ext cx="1508100" cy="1031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rgbClr val="000000"/>
                </a:solidFill>
                <a:latin typeface="Arial"/>
                <a:ea typeface="Arial"/>
                <a:cs typeface="Arial"/>
                <a:sym typeface="Arial"/>
              </a:rPr>
              <a:t>Button to generate your social media resume(When all required information is entered by user).</a:t>
            </a:r>
            <a:endParaRPr sz="1100" b="0" i="0" u="none" strike="noStrike" cap="none">
              <a:solidFill>
                <a:srgbClr val="000000"/>
              </a:solidFill>
              <a:latin typeface="Arial"/>
              <a:ea typeface="Arial"/>
              <a:cs typeface="Arial"/>
              <a:sym typeface="Arial"/>
            </a:endParaRPr>
          </a:p>
        </p:txBody>
      </p:sp>
      <p:cxnSp>
        <p:nvCxnSpPr>
          <p:cNvPr id="2078" name="Google Shape;2078;p43"/>
          <p:cNvCxnSpPr/>
          <p:nvPr/>
        </p:nvCxnSpPr>
        <p:spPr>
          <a:xfrm flipH="1">
            <a:off x="5323375" y="1498100"/>
            <a:ext cx="629100" cy="709200"/>
          </a:xfrm>
          <a:prstGeom prst="straightConnector1">
            <a:avLst/>
          </a:prstGeom>
          <a:noFill/>
          <a:ln w="9525" cap="flat" cmpd="sng">
            <a:solidFill>
              <a:schemeClr val="dk2"/>
            </a:solidFill>
            <a:prstDash val="solid"/>
            <a:round/>
            <a:headEnd type="none" w="sm" len="sm"/>
            <a:tailEnd type="triangle" w="med" len="med"/>
          </a:ln>
        </p:spPr>
      </p:cxnSp>
      <p:sp>
        <p:nvSpPr>
          <p:cNvPr id="2079" name="Google Shape;2079;p43"/>
          <p:cNvSpPr txBox="1"/>
          <p:nvPr/>
        </p:nvSpPr>
        <p:spPr>
          <a:xfrm>
            <a:off x="5899650" y="1274600"/>
            <a:ext cx="13911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rgbClr val="000000"/>
                </a:solidFill>
                <a:latin typeface="Arial"/>
                <a:ea typeface="Arial"/>
                <a:cs typeface="Arial"/>
                <a:sym typeface="Arial"/>
              </a:rPr>
              <a:t>To capture image</a:t>
            </a:r>
            <a:endParaRPr sz="1100" b="0" i="0" u="none" strike="noStrike" cap="none">
              <a:solidFill>
                <a:srgbClr val="000000"/>
              </a:solidFill>
              <a:latin typeface="Arial"/>
              <a:ea typeface="Arial"/>
              <a:cs typeface="Arial"/>
              <a:sym typeface="Arial"/>
            </a:endParaRPr>
          </a:p>
        </p:txBody>
      </p:sp>
      <p:sp>
        <p:nvSpPr>
          <p:cNvPr id="2080" name="Google Shape;2080;p43"/>
          <p:cNvSpPr txBox="1"/>
          <p:nvPr/>
        </p:nvSpPr>
        <p:spPr>
          <a:xfrm>
            <a:off x="4634150" y="749050"/>
            <a:ext cx="201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81" name="Google Shape;2081;p43"/>
          <p:cNvSpPr txBox="1"/>
          <p:nvPr/>
        </p:nvSpPr>
        <p:spPr>
          <a:xfrm>
            <a:off x="1677950" y="169775"/>
            <a:ext cx="5932500" cy="5388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2300"/>
              <a:buFont typeface="Arial"/>
              <a:buNone/>
            </a:pPr>
            <a:r>
              <a:rPr lang="en" sz="2300" b="1" i="0" u="sng" strike="noStrike" cap="none">
                <a:solidFill>
                  <a:srgbClr val="980000"/>
                </a:solidFill>
                <a:latin typeface="Arial"/>
                <a:ea typeface="Arial"/>
                <a:cs typeface="Arial"/>
                <a:sym typeface="Arial"/>
              </a:rPr>
              <a:t>*ADD DETAILS(Register) </a:t>
            </a:r>
            <a:endParaRPr sz="2300" b="1" i="0" u="sng" strike="noStrike" cap="none">
              <a:solidFill>
                <a:srgbClr val="980000"/>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085"/>
        <p:cNvGrpSpPr/>
        <p:nvPr/>
      </p:nvGrpSpPr>
      <p:grpSpPr>
        <a:xfrm>
          <a:off x="0" y="0"/>
          <a:ext cx="0" cy="0"/>
          <a:chOff x="0" y="0"/>
          <a:chExt cx="0" cy="0"/>
        </a:xfrm>
      </p:grpSpPr>
      <p:sp>
        <p:nvSpPr>
          <p:cNvPr id="2086" name="Google Shape;2086;p44"/>
          <p:cNvSpPr txBox="1">
            <a:spLocks noGrp="1"/>
          </p:cNvSpPr>
          <p:nvPr>
            <p:ph type="subTitle" idx="1"/>
          </p:nvPr>
        </p:nvSpPr>
        <p:spPr>
          <a:xfrm flipH="1">
            <a:off x="2110800" y="4364475"/>
            <a:ext cx="4850400" cy="5643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000"/>
              <a:buNone/>
            </a:pPr>
            <a:r>
              <a:rPr lang="en"/>
              <a:t>Name length should be 3 minimum otherwise it will show message</a:t>
            </a:r>
            <a:endParaRPr/>
          </a:p>
        </p:txBody>
      </p:sp>
      <p:pic>
        <p:nvPicPr>
          <p:cNvPr id="2087" name="Google Shape;2087;p44"/>
          <p:cNvPicPr preferRelativeResize="0"/>
          <p:nvPr/>
        </p:nvPicPr>
        <p:blipFill rotWithShape="1">
          <a:blip r:embed="rId3">
            <a:alphaModFix/>
          </a:blip>
          <a:srcRect/>
          <a:stretch/>
        </p:blipFill>
        <p:spPr>
          <a:xfrm>
            <a:off x="2110650" y="240175"/>
            <a:ext cx="4709550" cy="39844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091"/>
        <p:cNvGrpSpPr/>
        <p:nvPr/>
      </p:nvGrpSpPr>
      <p:grpSpPr>
        <a:xfrm>
          <a:off x="0" y="0"/>
          <a:ext cx="0" cy="0"/>
          <a:chOff x="0" y="0"/>
          <a:chExt cx="0" cy="0"/>
        </a:xfrm>
      </p:grpSpPr>
      <p:sp>
        <p:nvSpPr>
          <p:cNvPr id="2092" name="Google Shape;2092;p45"/>
          <p:cNvSpPr txBox="1">
            <a:spLocks noGrp="1"/>
          </p:cNvSpPr>
          <p:nvPr>
            <p:ph type="subTitle" idx="1"/>
          </p:nvPr>
        </p:nvSpPr>
        <p:spPr>
          <a:xfrm flipH="1">
            <a:off x="1901075" y="4194700"/>
            <a:ext cx="5187900" cy="5940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000"/>
              <a:buNone/>
            </a:pPr>
            <a:r>
              <a:rPr lang="en"/>
              <a:t>Enter a valid Email-id  with @ in it otherwise and message will display you saying you enter invalid email</a:t>
            </a:r>
            <a:endParaRPr/>
          </a:p>
        </p:txBody>
      </p:sp>
      <p:pic>
        <p:nvPicPr>
          <p:cNvPr id="2093" name="Google Shape;2093;p45"/>
          <p:cNvPicPr preferRelativeResize="0"/>
          <p:nvPr/>
        </p:nvPicPr>
        <p:blipFill rotWithShape="1">
          <a:blip r:embed="rId3">
            <a:alphaModFix/>
          </a:blip>
          <a:srcRect r="1253"/>
          <a:stretch/>
        </p:blipFill>
        <p:spPr>
          <a:xfrm>
            <a:off x="2047325" y="244550"/>
            <a:ext cx="4795424" cy="39102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grpSp>
        <p:nvGrpSpPr>
          <p:cNvPr id="347" name="Google Shape;347;p28"/>
          <p:cNvGrpSpPr/>
          <p:nvPr/>
        </p:nvGrpSpPr>
        <p:grpSpPr>
          <a:xfrm>
            <a:off x="1042603" y="974136"/>
            <a:ext cx="6999017" cy="3249620"/>
            <a:chOff x="1042594" y="972682"/>
            <a:chExt cx="6999017" cy="3250920"/>
          </a:xfrm>
        </p:grpSpPr>
        <p:grpSp>
          <p:nvGrpSpPr>
            <p:cNvPr id="348" name="Google Shape;348;p28"/>
            <p:cNvGrpSpPr/>
            <p:nvPr/>
          </p:nvGrpSpPr>
          <p:grpSpPr>
            <a:xfrm>
              <a:off x="1042594" y="972682"/>
              <a:ext cx="6999017" cy="3250920"/>
              <a:chOff x="1042594" y="972682"/>
              <a:chExt cx="6999017" cy="3250920"/>
            </a:xfrm>
          </p:grpSpPr>
          <p:grpSp>
            <p:nvGrpSpPr>
              <p:cNvPr id="349" name="Google Shape;349;p28"/>
              <p:cNvGrpSpPr/>
              <p:nvPr/>
            </p:nvGrpSpPr>
            <p:grpSpPr>
              <a:xfrm>
                <a:off x="1042594" y="1025174"/>
                <a:ext cx="6938133" cy="3198428"/>
                <a:chOff x="1682324" y="1028700"/>
                <a:chExt cx="5779369" cy="3086094"/>
              </a:xfrm>
            </p:grpSpPr>
            <p:sp>
              <p:nvSpPr>
                <p:cNvPr id="350" name="Google Shape;350;p28"/>
                <p:cNvSpPr/>
                <p:nvPr/>
              </p:nvSpPr>
              <p:spPr>
                <a:xfrm>
                  <a:off x="1682324" y="1028700"/>
                  <a:ext cx="5779369" cy="3086094"/>
                </a:xfrm>
                <a:custGeom>
                  <a:avLst/>
                  <a:gdLst/>
                  <a:ahLst/>
                  <a:cxnLst/>
                  <a:rect l="l" t="t" r="r" b="b"/>
                  <a:pathLst>
                    <a:path w="13652" h="7290" extrusionOk="0">
                      <a:moveTo>
                        <a:pt x="0" y="0"/>
                      </a:moveTo>
                      <a:lnTo>
                        <a:pt x="0" y="7290"/>
                      </a:lnTo>
                      <a:lnTo>
                        <a:pt x="13652" y="7290"/>
                      </a:lnTo>
                      <a:lnTo>
                        <a:pt x="13652"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1" name="Google Shape;351;p28"/>
                <p:cNvSpPr/>
                <p:nvPr/>
              </p:nvSpPr>
              <p:spPr>
                <a:xfrm>
                  <a:off x="2721609" y="1028700"/>
                  <a:ext cx="352215" cy="1642107"/>
                </a:xfrm>
                <a:custGeom>
                  <a:avLst/>
                  <a:gdLst/>
                  <a:ahLst/>
                  <a:cxnLst/>
                  <a:rect l="l" t="t" r="r" b="b"/>
                  <a:pathLst>
                    <a:path w="832" h="3879" extrusionOk="0">
                      <a:moveTo>
                        <a:pt x="0" y="0"/>
                      </a:moveTo>
                      <a:lnTo>
                        <a:pt x="0" y="3879"/>
                      </a:lnTo>
                      <a:lnTo>
                        <a:pt x="832" y="3879"/>
                      </a:lnTo>
                      <a:lnTo>
                        <a:pt x="832"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2" name="Google Shape;352;p28"/>
                <p:cNvSpPr/>
                <p:nvPr/>
              </p:nvSpPr>
              <p:spPr>
                <a:xfrm>
                  <a:off x="1778844" y="1028700"/>
                  <a:ext cx="352215" cy="1642107"/>
                </a:xfrm>
                <a:custGeom>
                  <a:avLst/>
                  <a:gdLst/>
                  <a:ahLst/>
                  <a:cxnLst/>
                  <a:rect l="l" t="t" r="r" b="b"/>
                  <a:pathLst>
                    <a:path w="832" h="3879" extrusionOk="0">
                      <a:moveTo>
                        <a:pt x="0" y="0"/>
                      </a:moveTo>
                      <a:lnTo>
                        <a:pt x="0" y="3879"/>
                      </a:lnTo>
                      <a:lnTo>
                        <a:pt x="832" y="3879"/>
                      </a:lnTo>
                      <a:lnTo>
                        <a:pt x="832"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3" name="Google Shape;353;p28"/>
                <p:cNvSpPr/>
                <p:nvPr/>
              </p:nvSpPr>
              <p:spPr>
                <a:xfrm>
                  <a:off x="2241548" y="1028700"/>
                  <a:ext cx="149861" cy="1642107"/>
                </a:xfrm>
                <a:custGeom>
                  <a:avLst/>
                  <a:gdLst/>
                  <a:ahLst/>
                  <a:cxnLst/>
                  <a:rect l="l" t="t" r="r" b="b"/>
                  <a:pathLst>
                    <a:path w="354" h="3879" extrusionOk="0">
                      <a:moveTo>
                        <a:pt x="1" y="0"/>
                      </a:moveTo>
                      <a:lnTo>
                        <a:pt x="1" y="3879"/>
                      </a:lnTo>
                      <a:lnTo>
                        <a:pt x="354" y="3879"/>
                      </a:lnTo>
                      <a:lnTo>
                        <a:pt x="354"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4" name="Google Shape;354;p28"/>
                <p:cNvSpPr/>
                <p:nvPr/>
              </p:nvSpPr>
              <p:spPr>
                <a:xfrm>
                  <a:off x="2434589" y="1028700"/>
                  <a:ext cx="74930" cy="1642107"/>
                </a:xfrm>
                <a:custGeom>
                  <a:avLst/>
                  <a:gdLst/>
                  <a:ahLst/>
                  <a:cxnLst/>
                  <a:rect l="l" t="t" r="r" b="b"/>
                  <a:pathLst>
                    <a:path w="177" h="3879" extrusionOk="0">
                      <a:moveTo>
                        <a:pt x="0" y="0"/>
                      </a:moveTo>
                      <a:lnTo>
                        <a:pt x="0" y="3879"/>
                      </a:lnTo>
                      <a:lnTo>
                        <a:pt x="177" y="3879"/>
                      </a:lnTo>
                      <a:lnTo>
                        <a:pt x="177"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5" name="Google Shape;355;p28"/>
                <p:cNvSpPr/>
                <p:nvPr/>
              </p:nvSpPr>
              <p:spPr>
                <a:xfrm>
                  <a:off x="4151208" y="1028700"/>
                  <a:ext cx="354755" cy="1642107"/>
                </a:xfrm>
                <a:custGeom>
                  <a:avLst/>
                  <a:gdLst/>
                  <a:ahLst/>
                  <a:cxnLst/>
                  <a:rect l="l" t="t" r="r" b="b"/>
                  <a:pathLst>
                    <a:path w="838" h="3879" extrusionOk="0">
                      <a:moveTo>
                        <a:pt x="0" y="0"/>
                      </a:moveTo>
                      <a:lnTo>
                        <a:pt x="0" y="3879"/>
                      </a:lnTo>
                      <a:lnTo>
                        <a:pt x="837" y="3879"/>
                      </a:lnTo>
                      <a:lnTo>
                        <a:pt x="837"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6" name="Google Shape;356;p28"/>
                <p:cNvSpPr/>
                <p:nvPr/>
              </p:nvSpPr>
              <p:spPr>
                <a:xfrm>
                  <a:off x="3208443" y="1028700"/>
                  <a:ext cx="354755" cy="1642107"/>
                </a:xfrm>
                <a:custGeom>
                  <a:avLst/>
                  <a:gdLst/>
                  <a:ahLst/>
                  <a:cxnLst/>
                  <a:rect l="l" t="t" r="r" b="b"/>
                  <a:pathLst>
                    <a:path w="838" h="3879" extrusionOk="0">
                      <a:moveTo>
                        <a:pt x="0" y="0"/>
                      </a:moveTo>
                      <a:lnTo>
                        <a:pt x="0" y="3879"/>
                      </a:lnTo>
                      <a:lnTo>
                        <a:pt x="838" y="3879"/>
                      </a:lnTo>
                      <a:lnTo>
                        <a:pt x="838"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7" name="Google Shape;357;p28"/>
                <p:cNvSpPr/>
                <p:nvPr/>
              </p:nvSpPr>
              <p:spPr>
                <a:xfrm>
                  <a:off x="3671147" y="1028700"/>
                  <a:ext cx="152401" cy="1642107"/>
                </a:xfrm>
                <a:custGeom>
                  <a:avLst/>
                  <a:gdLst/>
                  <a:ahLst/>
                  <a:cxnLst/>
                  <a:rect l="l" t="t" r="r" b="b"/>
                  <a:pathLst>
                    <a:path w="360" h="3879" extrusionOk="0">
                      <a:moveTo>
                        <a:pt x="1" y="0"/>
                      </a:moveTo>
                      <a:lnTo>
                        <a:pt x="1" y="3879"/>
                      </a:lnTo>
                      <a:lnTo>
                        <a:pt x="360" y="3879"/>
                      </a:lnTo>
                      <a:lnTo>
                        <a:pt x="360"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8" name="Google Shape;358;p28"/>
                <p:cNvSpPr/>
                <p:nvPr/>
              </p:nvSpPr>
              <p:spPr>
                <a:xfrm>
                  <a:off x="3864188" y="1028700"/>
                  <a:ext cx="77470" cy="1642107"/>
                </a:xfrm>
                <a:custGeom>
                  <a:avLst/>
                  <a:gdLst/>
                  <a:ahLst/>
                  <a:cxnLst/>
                  <a:rect l="l" t="t" r="r" b="b"/>
                  <a:pathLst>
                    <a:path w="183" h="3879" extrusionOk="0">
                      <a:moveTo>
                        <a:pt x="1" y="0"/>
                      </a:moveTo>
                      <a:lnTo>
                        <a:pt x="1" y="3879"/>
                      </a:lnTo>
                      <a:lnTo>
                        <a:pt x="183" y="3879"/>
                      </a:lnTo>
                      <a:lnTo>
                        <a:pt x="183"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9" name="Google Shape;359;p28"/>
                <p:cNvSpPr/>
                <p:nvPr/>
              </p:nvSpPr>
              <p:spPr>
                <a:xfrm>
                  <a:off x="5583347" y="1028700"/>
                  <a:ext cx="352215" cy="1642107"/>
                </a:xfrm>
                <a:custGeom>
                  <a:avLst/>
                  <a:gdLst/>
                  <a:ahLst/>
                  <a:cxnLst/>
                  <a:rect l="l" t="t" r="r" b="b"/>
                  <a:pathLst>
                    <a:path w="832" h="3879" extrusionOk="0">
                      <a:moveTo>
                        <a:pt x="0" y="0"/>
                      </a:moveTo>
                      <a:lnTo>
                        <a:pt x="0" y="3879"/>
                      </a:lnTo>
                      <a:lnTo>
                        <a:pt x="832" y="3879"/>
                      </a:lnTo>
                      <a:lnTo>
                        <a:pt x="832"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0" name="Google Shape;360;p28"/>
                <p:cNvSpPr/>
                <p:nvPr/>
              </p:nvSpPr>
              <p:spPr>
                <a:xfrm>
                  <a:off x="4640582" y="1028700"/>
                  <a:ext cx="352215" cy="1642107"/>
                </a:xfrm>
                <a:custGeom>
                  <a:avLst/>
                  <a:gdLst/>
                  <a:ahLst/>
                  <a:cxnLst/>
                  <a:rect l="l" t="t" r="r" b="b"/>
                  <a:pathLst>
                    <a:path w="832" h="3879" extrusionOk="0">
                      <a:moveTo>
                        <a:pt x="0" y="0"/>
                      </a:moveTo>
                      <a:lnTo>
                        <a:pt x="0" y="3879"/>
                      </a:lnTo>
                      <a:lnTo>
                        <a:pt x="832" y="3879"/>
                      </a:lnTo>
                      <a:lnTo>
                        <a:pt x="832"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1" name="Google Shape;361;p28"/>
                <p:cNvSpPr/>
                <p:nvPr/>
              </p:nvSpPr>
              <p:spPr>
                <a:xfrm>
                  <a:off x="5103286" y="1028700"/>
                  <a:ext cx="149861" cy="1642107"/>
                </a:xfrm>
                <a:custGeom>
                  <a:avLst/>
                  <a:gdLst/>
                  <a:ahLst/>
                  <a:cxnLst/>
                  <a:rect l="l" t="t" r="r" b="b"/>
                  <a:pathLst>
                    <a:path w="354" h="3879" extrusionOk="0">
                      <a:moveTo>
                        <a:pt x="1" y="0"/>
                      </a:moveTo>
                      <a:lnTo>
                        <a:pt x="1" y="3879"/>
                      </a:lnTo>
                      <a:lnTo>
                        <a:pt x="354" y="3879"/>
                      </a:lnTo>
                      <a:lnTo>
                        <a:pt x="354"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2" name="Google Shape;362;p28"/>
                <p:cNvSpPr/>
                <p:nvPr/>
              </p:nvSpPr>
              <p:spPr>
                <a:xfrm>
                  <a:off x="5296327" y="1028700"/>
                  <a:ext cx="74930" cy="1642107"/>
                </a:xfrm>
                <a:custGeom>
                  <a:avLst/>
                  <a:gdLst/>
                  <a:ahLst/>
                  <a:cxnLst/>
                  <a:rect l="l" t="t" r="r" b="b"/>
                  <a:pathLst>
                    <a:path w="177" h="3879" extrusionOk="0">
                      <a:moveTo>
                        <a:pt x="0" y="0"/>
                      </a:moveTo>
                      <a:lnTo>
                        <a:pt x="0" y="3879"/>
                      </a:lnTo>
                      <a:lnTo>
                        <a:pt x="177" y="3879"/>
                      </a:lnTo>
                      <a:lnTo>
                        <a:pt x="177"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3" name="Google Shape;363;p28"/>
                <p:cNvSpPr/>
                <p:nvPr/>
              </p:nvSpPr>
              <p:spPr>
                <a:xfrm>
                  <a:off x="7012946" y="1028700"/>
                  <a:ext cx="352215" cy="1642107"/>
                </a:xfrm>
                <a:custGeom>
                  <a:avLst/>
                  <a:gdLst/>
                  <a:ahLst/>
                  <a:cxnLst/>
                  <a:rect l="l" t="t" r="r" b="b"/>
                  <a:pathLst>
                    <a:path w="832" h="3879" extrusionOk="0">
                      <a:moveTo>
                        <a:pt x="0" y="0"/>
                      </a:moveTo>
                      <a:lnTo>
                        <a:pt x="0" y="3879"/>
                      </a:lnTo>
                      <a:lnTo>
                        <a:pt x="832" y="3879"/>
                      </a:lnTo>
                      <a:lnTo>
                        <a:pt x="832"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4" name="Google Shape;364;p28"/>
                <p:cNvSpPr/>
                <p:nvPr/>
              </p:nvSpPr>
              <p:spPr>
                <a:xfrm>
                  <a:off x="6070181" y="1028700"/>
                  <a:ext cx="352638" cy="1642107"/>
                </a:xfrm>
                <a:custGeom>
                  <a:avLst/>
                  <a:gdLst/>
                  <a:ahLst/>
                  <a:cxnLst/>
                  <a:rect l="l" t="t" r="r" b="b"/>
                  <a:pathLst>
                    <a:path w="833" h="3879" extrusionOk="0">
                      <a:moveTo>
                        <a:pt x="1" y="0"/>
                      </a:moveTo>
                      <a:lnTo>
                        <a:pt x="1" y="3879"/>
                      </a:lnTo>
                      <a:lnTo>
                        <a:pt x="832" y="3879"/>
                      </a:lnTo>
                      <a:lnTo>
                        <a:pt x="832"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5" name="Google Shape;365;p28"/>
                <p:cNvSpPr/>
                <p:nvPr/>
              </p:nvSpPr>
              <p:spPr>
                <a:xfrm>
                  <a:off x="6533309" y="1028700"/>
                  <a:ext cx="151977" cy="1642107"/>
                </a:xfrm>
                <a:custGeom>
                  <a:avLst/>
                  <a:gdLst/>
                  <a:ahLst/>
                  <a:cxnLst/>
                  <a:rect l="l" t="t" r="r" b="b"/>
                  <a:pathLst>
                    <a:path w="359" h="3879" extrusionOk="0">
                      <a:moveTo>
                        <a:pt x="0" y="0"/>
                      </a:moveTo>
                      <a:lnTo>
                        <a:pt x="0" y="3879"/>
                      </a:lnTo>
                      <a:lnTo>
                        <a:pt x="359" y="3879"/>
                      </a:lnTo>
                      <a:lnTo>
                        <a:pt x="359"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6" name="Google Shape;366;p28"/>
                <p:cNvSpPr/>
                <p:nvPr/>
              </p:nvSpPr>
              <p:spPr>
                <a:xfrm>
                  <a:off x="6725926" y="1028700"/>
                  <a:ext cx="75354" cy="1642107"/>
                </a:xfrm>
                <a:custGeom>
                  <a:avLst/>
                  <a:gdLst/>
                  <a:ahLst/>
                  <a:cxnLst/>
                  <a:rect l="l" t="t" r="r" b="b"/>
                  <a:pathLst>
                    <a:path w="178" h="3879" extrusionOk="0">
                      <a:moveTo>
                        <a:pt x="1" y="0"/>
                      </a:moveTo>
                      <a:lnTo>
                        <a:pt x="1" y="3879"/>
                      </a:lnTo>
                      <a:lnTo>
                        <a:pt x="177" y="3879"/>
                      </a:lnTo>
                      <a:lnTo>
                        <a:pt x="177"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7" name="Google Shape;367;p28"/>
                <p:cNvSpPr/>
                <p:nvPr/>
              </p:nvSpPr>
              <p:spPr>
                <a:xfrm>
                  <a:off x="1682324" y="2525606"/>
                  <a:ext cx="5779369" cy="176530"/>
                </a:xfrm>
                <a:custGeom>
                  <a:avLst/>
                  <a:gdLst/>
                  <a:ahLst/>
                  <a:cxnLst/>
                  <a:rect l="l" t="t" r="r" b="b"/>
                  <a:pathLst>
                    <a:path w="13652" h="417" extrusionOk="0">
                      <a:moveTo>
                        <a:pt x="0" y="1"/>
                      </a:moveTo>
                      <a:lnTo>
                        <a:pt x="0" y="417"/>
                      </a:lnTo>
                      <a:lnTo>
                        <a:pt x="13652" y="417"/>
                      </a:lnTo>
                      <a:lnTo>
                        <a:pt x="13652"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68" name="Google Shape;368;p28"/>
              <p:cNvGrpSpPr/>
              <p:nvPr/>
            </p:nvGrpSpPr>
            <p:grpSpPr>
              <a:xfrm>
                <a:off x="1103478" y="972682"/>
                <a:ext cx="6938133" cy="3198428"/>
                <a:chOff x="1682324" y="1028700"/>
                <a:chExt cx="5779369" cy="3086094"/>
              </a:xfrm>
            </p:grpSpPr>
            <p:sp>
              <p:nvSpPr>
                <p:cNvPr id="369" name="Google Shape;369;p28"/>
                <p:cNvSpPr/>
                <p:nvPr/>
              </p:nvSpPr>
              <p:spPr>
                <a:xfrm>
                  <a:off x="1682324" y="1028700"/>
                  <a:ext cx="5779369" cy="3086094"/>
                </a:xfrm>
                <a:custGeom>
                  <a:avLst/>
                  <a:gdLst/>
                  <a:ahLst/>
                  <a:cxnLst/>
                  <a:rect l="l" t="t" r="r" b="b"/>
                  <a:pathLst>
                    <a:path w="13652" h="7290" extrusionOk="0">
                      <a:moveTo>
                        <a:pt x="0" y="0"/>
                      </a:moveTo>
                      <a:lnTo>
                        <a:pt x="0" y="7290"/>
                      </a:lnTo>
                      <a:lnTo>
                        <a:pt x="13652" y="7290"/>
                      </a:lnTo>
                      <a:lnTo>
                        <a:pt x="13652"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0" name="Google Shape;370;p28"/>
                <p:cNvSpPr/>
                <p:nvPr/>
              </p:nvSpPr>
              <p:spPr>
                <a:xfrm>
                  <a:off x="2721609" y="1028700"/>
                  <a:ext cx="352215" cy="1642107"/>
                </a:xfrm>
                <a:custGeom>
                  <a:avLst/>
                  <a:gdLst/>
                  <a:ahLst/>
                  <a:cxnLst/>
                  <a:rect l="l" t="t" r="r" b="b"/>
                  <a:pathLst>
                    <a:path w="832" h="3879" extrusionOk="0">
                      <a:moveTo>
                        <a:pt x="0" y="0"/>
                      </a:moveTo>
                      <a:lnTo>
                        <a:pt x="0" y="3879"/>
                      </a:lnTo>
                      <a:lnTo>
                        <a:pt x="832" y="3879"/>
                      </a:lnTo>
                      <a:lnTo>
                        <a:pt x="832"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1" name="Google Shape;371;p28"/>
                <p:cNvSpPr/>
                <p:nvPr/>
              </p:nvSpPr>
              <p:spPr>
                <a:xfrm>
                  <a:off x="1778844" y="1028700"/>
                  <a:ext cx="352215" cy="1642107"/>
                </a:xfrm>
                <a:custGeom>
                  <a:avLst/>
                  <a:gdLst/>
                  <a:ahLst/>
                  <a:cxnLst/>
                  <a:rect l="l" t="t" r="r" b="b"/>
                  <a:pathLst>
                    <a:path w="832" h="3879" extrusionOk="0">
                      <a:moveTo>
                        <a:pt x="0" y="0"/>
                      </a:moveTo>
                      <a:lnTo>
                        <a:pt x="0" y="3879"/>
                      </a:lnTo>
                      <a:lnTo>
                        <a:pt x="832" y="3879"/>
                      </a:lnTo>
                      <a:lnTo>
                        <a:pt x="832" y="0"/>
                      </a:lnTo>
                      <a:close/>
                    </a:path>
                  </a:pathLst>
                </a:custGeom>
                <a:solidFill>
                  <a:srgbClr val="F8CD7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2" name="Google Shape;372;p28"/>
                <p:cNvSpPr/>
                <p:nvPr/>
              </p:nvSpPr>
              <p:spPr>
                <a:xfrm>
                  <a:off x="2241548" y="1028700"/>
                  <a:ext cx="149861" cy="1642107"/>
                </a:xfrm>
                <a:custGeom>
                  <a:avLst/>
                  <a:gdLst/>
                  <a:ahLst/>
                  <a:cxnLst/>
                  <a:rect l="l" t="t" r="r" b="b"/>
                  <a:pathLst>
                    <a:path w="354" h="3879" extrusionOk="0">
                      <a:moveTo>
                        <a:pt x="1" y="0"/>
                      </a:moveTo>
                      <a:lnTo>
                        <a:pt x="1" y="3879"/>
                      </a:lnTo>
                      <a:lnTo>
                        <a:pt x="354" y="3879"/>
                      </a:lnTo>
                      <a:lnTo>
                        <a:pt x="354" y="0"/>
                      </a:lnTo>
                      <a:close/>
                    </a:path>
                  </a:pathLst>
                </a:custGeom>
                <a:solidFill>
                  <a:srgbClr val="E4A4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3" name="Google Shape;373;p28"/>
                <p:cNvSpPr/>
                <p:nvPr/>
              </p:nvSpPr>
              <p:spPr>
                <a:xfrm>
                  <a:off x="2434589" y="1028700"/>
                  <a:ext cx="74930" cy="1642107"/>
                </a:xfrm>
                <a:custGeom>
                  <a:avLst/>
                  <a:gdLst/>
                  <a:ahLst/>
                  <a:cxnLst/>
                  <a:rect l="l" t="t" r="r" b="b"/>
                  <a:pathLst>
                    <a:path w="177" h="3879" extrusionOk="0">
                      <a:moveTo>
                        <a:pt x="0" y="0"/>
                      </a:moveTo>
                      <a:lnTo>
                        <a:pt x="0" y="3879"/>
                      </a:lnTo>
                      <a:lnTo>
                        <a:pt x="177" y="3879"/>
                      </a:lnTo>
                      <a:lnTo>
                        <a:pt x="177" y="0"/>
                      </a:lnTo>
                      <a:close/>
                    </a:path>
                  </a:pathLst>
                </a:custGeom>
                <a:solidFill>
                  <a:srgbClr val="F9E4C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4" name="Google Shape;374;p28"/>
                <p:cNvSpPr/>
                <p:nvPr/>
              </p:nvSpPr>
              <p:spPr>
                <a:xfrm>
                  <a:off x="4151208" y="1028700"/>
                  <a:ext cx="354755" cy="1642107"/>
                </a:xfrm>
                <a:custGeom>
                  <a:avLst/>
                  <a:gdLst/>
                  <a:ahLst/>
                  <a:cxnLst/>
                  <a:rect l="l" t="t" r="r" b="b"/>
                  <a:pathLst>
                    <a:path w="838" h="3879" extrusionOk="0">
                      <a:moveTo>
                        <a:pt x="0" y="0"/>
                      </a:moveTo>
                      <a:lnTo>
                        <a:pt x="0" y="3879"/>
                      </a:lnTo>
                      <a:lnTo>
                        <a:pt x="837" y="3879"/>
                      </a:lnTo>
                      <a:lnTo>
                        <a:pt x="837"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5" name="Google Shape;375;p28"/>
                <p:cNvSpPr/>
                <p:nvPr/>
              </p:nvSpPr>
              <p:spPr>
                <a:xfrm>
                  <a:off x="3208443" y="1028700"/>
                  <a:ext cx="354755" cy="1642107"/>
                </a:xfrm>
                <a:custGeom>
                  <a:avLst/>
                  <a:gdLst/>
                  <a:ahLst/>
                  <a:cxnLst/>
                  <a:rect l="l" t="t" r="r" b="b"/>
                  <a:pathLst>
                    <a:path w="838" h="3879" extrusionOk="0">
                      <a:moveTo>
                        <a:pt x="0" y="0"/>
                      </a:moveTo>
                      <a:lnTo>
                        <a:pt x="0" y="3879"/>
                      </a:lnTo>
                      <a:lnTo>
                        <a:pt x="838" y="3879"/>
                      </a:lnTo>
                      <a:lnTo>
                        <a:pt x="838" y="0"/>
                      </a:lnTo>
                      <a:close/>
                    </a:path>
                  </a:pathLst>
                </a:custGeom>
                <a:solidFill>
                  <a:srgbClr val="F8CD7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6" name="Google Shape;376;p28"/>
                <p:cNvSpPr/>
                <p:nvPr/>
              </p:nvSpPr>
              <p:spPr>
                <a:xfrm>
                  <a:off x="3671147" y="1028700"/>
                  <a:ext cx="152401" cy="1642107"/>
                </a:xfrm>
                <a:custGeom>
                  <a:avLst/>
                  <a:gdLst/>
                  <a:ahLst/>
                  <a:cxnLst/>
                  <a:rect l="l" t="t" r="r" b="b"/>
                  <a:pathLst>
                    <a:path w="360" h="3879" extrusionOk="0">
                      <a:moveTo>
                        <a:pt x="1" y="0"/>
                      </a:moveTo>
                      <a:lnTo>
                        <a:pt x="1" y="3879"/>
                      </a:lnTo>
                      <a:lnTo>
                        <a:pt x="360" y="3879"/>
                      </a:lnTo>
                      <a:lnTo>
                        <a:pt x="360" y="0"/>
                      </a:lnTo>
                      <a:close/>
                    </a:path>
                  </a:pathLst>
                </a:custGeom>
                <a:solidFill>
                  <a:srgbClr val="E4A4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7" name="Google Shape;377;p28"/>
                <p:cNvSpPr/>
                <p:nvPr/>
              </p:nvSpPr>
              <p:spPr>
                <a:xfrm>
                  <a:off x="3864188" y="1028700"/>
                  <a:ext cx="77470" cy="1642107"/>
                </a:xfrm>
                <a:custGeom>
                  <a:avLst/>
                  <a:gdLst/>
                  <a:ahLst/>
                  <a:cxnLst/>
                  <a:rect l="l" t="t" r="r" b="b"/>
                  <a:pathLst>
                    <a:path w="183" h="3879" extrusionOk="0">
                      <a:moveTo>
                        <a:pt x="1" y="0"/>
                      </a:moveTo>
                      <a:lnTo>
                        <a:pt x="1" y="3879"/>
                      </a:lnTo>
                      <a:lnTo>
                        <a:pt x="183" y="3879"/>
                      </a:lnTo>
                      <a:lnTo>
                        <a:pt x="183" y="0"/>
                      </a:lnTo>
                      <a:close/>
                    </a:path>
                  </a:pathLst>
                </a:custGeom>
                <a:solidFill>
                  <a:srgbClr val="F9E4C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8" name="Google Shape;378;p28"/>
                <p:cNvSpPr/>
                <p:nvPr/>
              </p:nvSpPr>
              <p:spPr>
                <a:xfrm>
                  <a:off x="5583347" y="1028700"/>
                  <a:ext cx="352215" cy="1642107"/>
                </a:xfrm>
                <a:custGeom>
                  <a:avLst/>
                  <a:gdLst/>
                  <a:ahLst/>
                  <a:cxnLst/>
                  <a:rect l="l" t="t" r="r" b="b"/>
                  <a:pathLst>
                    <a:path w="832" h="3879" extrusionOk="0">
                      <a:moveTo>
                        <a:pt x="0" y="0"/>
                      </a:moveTo>
                      <a:lnTo>
                        <a:pt x="0" y="3879"/>
                      </a:lnTo>
                      <a:lnTo>
                        <a:pt x="832" y="3879"/>
                      </a:lnTo>
                      <a:lnTo>
                        <a:pt x="832"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9" name="Google Shape;379;p28"/>
                <p:cNvSpPr/>
                <p:nvPr/>
              </p:nvSpPr>
              <p:spPr>
                <a:xfrm>
                  <a:off x="4640582" y="1028700"/>
                  <a:ext cx="352215" cy="1642107"/>
                </a:xfrm>
                <a:custGeom>
                  <a:avLst/>
                  <a:gdLst/>
                  <a:ahLst/>
                  <a:cxnLst/>
                  <a:rect l="l" t="t" r="r" b="b"/>
                  <a:pathLst>
                    <a:path w="832" h="3879" extrusionOk="0">
                      <a:moveTo>
                        <a:pt x="0" y="0"/>
                      </a:moveTo>
                      <a:lnTo>
                        <a:pt x="0" y="3879"/>
                      </a:lnTo>
                      <a:lnTo>
                        <a:pt x="832" y="3879"/>
                      </a:lnTo>
                      <a:lnTo>
                        <a:pt x="832" y="0"/>
                      </a:lnTo>
                      <a:close/>
                    </a:path>
                  </a:pathLst>
                </a:custGeom>
                <a:solidFill>
                  <a:srgbClr val="F8CD7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0" name="Google Shape;380;p28"/>
                <p:cNvSpPr/>
                <p:nvPr/>
              </p:nvSpPr>
              <p:spPr>
                <a:xfrm>
                  <a:off x="5103286" y="1028700"/>
                  <a:ext cx="149861" cy="1642107"/>
                </a:xfrm>
                <a:custGeom>
                  <a:avLst/>
                  <a:gdLst/>
                  <a:ahLst/>
                  <a:cxnLst/>
                  <a:rect l="l" t="t" r="r" b="b"/>
                  <a:pathLst>
                    <a:path w="354" h="3879" extrusionOk="0">
                      <a:moveTo>
                        <a:pt x="1" y="0"/>
                      </a:moveTo>
                      <a:lnTo>
                        <a:pt x="1" y="3879"/>
                      </a:lnTo>
                      <a:lnTo>
                        <a:pt x="354" y="3879"/>
                      </a:lnTo>
                      <a:lnTo>
                        <a:pt x="354" y="0"/>
                      </a:lnTo>
                      <a:close/>
                    </a:path>
                  </a:pathLst>
                </a:custGeom>
                <a:solidFill>
                  <a:srgbClr val="E4A4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1" name="Google Shape;381;p28"/>
                <p:cNvSpPr/>
                <p:nvPr/>
              </p:nvSpPr>
              <p:spPr>
                <a:xfrm>
                  <a:off x="5296327" y="1028700"/>
                  <a:ext cx="74930" cy="1642107"/>
                </a:xfrm>
                <a:custGeom>
                  <a:avLst/>
                  <a:gdLst/>
                  <a:ahLst/>
                  <a:cxnLst/>
                  <a:rect l="l" t="t" r="r" b="b"/>
                  <a:pathLst>
                    <a:path w="177" h="3879" extrusionOk="0">
                      <a:moveTo>
                        <a:pt x="0" y="0"/>
                      </a:moveTo>
                      <a:lnTo>
                        <a:pt x="0" y="3879"/>
                      </a:lnTo>
                      <a:lnTo>
                        <a:pt x="177" y="3879"/>
                      </a:lnTo>
                      <a:lnTo>
                        <a:pt x="177" y="0"/>
                      </a:lnTo>
                      <a:close/>
                    </a:path>
                  </a:pathLst>
                </a:custGeom>
                <a:solidFill>
                  <a:srgbClr val="F9E4C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2" name="Google Shape;382;p28"/>
                <p:cNvSpPr/>
                <p:nvPr/>
              </p:nvSpPr>
              <p:spPr>
                <a:xfrm>
                  <a:off x="7012946" y="1028700"/>
                  <a:ext cx="352215" cy="1642107"/>
                </a:xfrm>
                <a:custGeom>
                  <a:avLst/>
                  <a:gdLst/>
                  <a:ahLst/>
                  <a:cxnLst/>
                  <a:rect l="l" t="t" r="r" b="b"/>
                  <a:pathLst>
                    <a:path w="832" h="3879" extrusionOk="0">
                      <a:moveTo>
                        <a:pt x="0" y="0"/>
                      </a:moveTo>
                      <a:lnTo>
                        <a:pt x="0" y="3879"/>
                      </a:lnTo>
                      <a:lnTo>
                        <a:pt x="832" y="3879"/>
                      </a:lnTo>
                      <a:lnTo>
                        <a:pt x="832"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3" name="Google Shape;383;p28"/>
                <p:cNvSpPr/>
                <p:nvPr/>
              </p:nvSpPr>
              <p:spPr>
                <a:xfrm>
                  <a:off x="6070181" y="1028700"/>
                  <a:ext cx="352638" cy="1642107"/>
                </a:xfrm>
                <a:custGeom>
                  <a:avLst/>
                  <a:gdLst/>
                  <a:ahLst/>
                  <a:cxnLst/>
                  <a:rect l="l" t="t" r="r" b="b"/>
                  <a:pathLst>
                    <a:path w="833" h="3879" extrusionOk="0">
                      <a:moveTo>
                        <a:pt x="1" y="0"/>
                      </a:moveTo>
                      <a:lnTo>
                        <a:pt x="1" y="3879"/>
                      </a:lnTo>
                      <a:lnTo>
                        <a:pt x="832" y="3879"/>
                      </a:lnTo>
                      <a:lnTo>
                        <a:pt x="832" y="0"/>
                      </a:lnTo>
                      <a:close/>
                    </a:path>
                  </a:pathLst>
                </a:custGeom>
                <a:solidFill>
                  <a:srgbClr val="F8CD7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4" name="Google Shape;384;p28"/>
                <p:cNvSpPr/>
                <p:nvPr/>
              </p:nvSpPr>
              <p:spPr>
                <a:xfrm>
                  <a:off x="6533309" y="1028700"/>
                  <a:ext cx="151977" cy="1642107"/>
                </a:xfrm>
                <a:custGeom>
                  <a:avLst/>
                  <a:gdLst/>
                  <a:ahLst/>
                  <a:cxnLst/>
                  <a:rect l="l" t="t" r="r" b="b"/>
                  <a:pathLst>
                    <a:path w="359" h="3879" extrusionOk="0">
                      <a:moveTo>
                        <a:pt x="0" y="0"/>
                      </a:moveTo>
                      <a:lnTo>
                        <a:pt x="0" y="3879"/>
                      </a:lnTo>
                      <a:lnTo>
                        <a:pt x="359" y="3879"/>
                      </a:lnTo>
                      <a:lnTo>
                        <a:pt x="359" y="0"/>
                      </a:lnTo>
                      <a:close/>
                    </a:path>
                  </a:pathLst>
                </a:custGeom>
                <a:solidFill>
                  <a:srgbClr val="E4A4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5" name="Google Shape;385;p28"/>
                <p:cNvSpPr/>
                <p:nvPr/>
              </p:nvSpPr>
              <p:spPr>
                <a:xfrm>
                  <a:off x="6725926" y="1028700"/>
                  <a:ext cx="75354" cy="1642107"/>
                </a:xfrm>
                <a:custGeom>
                  <a:avLst/>
                  <a:gdLst/>
                  <a:ahLst/>
                  <a:cxnLst/>
                  <a:rect l="l" t="t" r="r" b="b"/>
                  <a:pathLst>
                    <a:path w="178" h="3879" extrusionOk="0">
                      <a:moveTo>
                        <a:pt x="1" y="0"/>
                      </a:moveTo>
                      <a:lnTo>
                        <a:pt x="1" y="3879"/>
                      </a:lnTo>
                      <a:lnTo>
                        <a:pt x="177" y="3879"/>
                      </a:lnTo>
                      <a:lnTo>
                        <a:pt x="177" y="0"/>
                      </a:lnTo>
                      <a:close/>
                    </a:path>
                  </a:pathLst>
                </a:custGeom>
                <a:solidFill>
                  <a:srgbClr val="F9E4C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6" name="Google Shape;386;p28"/>
                <p:cNvSpPr/>
                <p:nvPr/>
              </p:nvSpPr>
              <p:spPr>
                <a:xfrm>
                  <a:off x="1682324" y="2525606"/>
                  <a:ext cx="5779369" cy="176530"/>
                </a:xfrm>
                <a:custGeom>
                  <a:avLst/>
                  <a:gdLst/>
                  <a:ahLst/>
                  <a:cxnLst/>
                  <a:rect l="l" t="t" r="r" b="b"/>
                  <a:pathLst>
                    <a:path w="13652" h="417" extrusionOk="0">
                      <a:moveTo>
                        <a:pt x="0" y="1"/>
                      </a:moveTo>
                      <a:lnTo>
                        <a:pt x="0" y="417"/>
                      </a:lnTo>
                      <a:lnTo>
                        <a:pt x="13652" y="417"/>
                      </a:lnTo>
                      <a:lnTo>
                        <a:pt x="13652" y="1"/>
                      </a:lnTo>
                      <a:close/>
                    </a:path>
                  </a:pathLst>
                </a:custGeom>
                <a:solidFill>
                  <a:srgbClr val="F8CD7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387" name="Google Shape;387;p28"/>
            <p:cNvGrpSpPr/>
            <p:nvPr/>
          </p:nvGrpSpPr>
          <p:grpSpPr>
            <a:xfrm>
              <a:off x="1277324" y="1194627"/>
              <a:ext cx="6592864" cy="2753864"/>
              <a:chOff x="3414822" y="1306327"/>
              <a:chExt cx="2199895" cy="2273478"/>
            </a:xfrm>
          </p:grpSpPr>
          <p:sp>
            <p:nvSpPr>
              <p:cNvPr id="388" name="Google Shape;388;p28"/>
              <p:cNvSpPr/>
              <p:nvPr/>
            </p:nvSpPr>
            <p:spPr>
              <a:xfrm>
                <a:off x="3414822" y="1306327"/>
                <a:ext cx="2199895" cy="2273478"/>
              </a:xfrm>
              <a:custGeom>
                <a:avLst/>
                <a:gdLst/>
                <a:ahLst/>
                <a:cxnLst/>
                <a:rect l="l" t="t" r="r" b="b"/>
                <a:pathLst>
                  <a:path w="11061" h="11061" extrusionOk="0">
                    <a:moveTo>
                      <a:pt x="0" y="0"/>
                    </a:moveTo>
                    <a:lnTo>
                      <a:pt x="0" y="11060"/>
                    </a:lnTo>
                    <a:lnTo>
                      <a:pt x="11060" y="11060"/>
                    </a:lnTo>
                    <a:lnTo>
                      <a:pt x="11060"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9" name="Google Shape;389;p28"/>
              <p:cNvSpPr/>
              <p:nvPr/>
            </p:nvSpPr>
            <p:spPr>
              <a:xfrm>
                <a:off x="3456448" y="1384633"/>
                <a:ext cx="2116651" cy="2116651"/>
              </a:xfrm>
              <a:custGeom>
                <a:avLst/>
                <a:gdLst/>
                <a:ahLst/>
                <a:cxnLst/>
                <a:rect l="l" t="t" r="r" b="b"/>
                <a:pathLst>
                  <a:path w="10298" h="10298" extrusionOk="0">
                    <a:moveTo>
                      <a:pt x="1" y="1"/>
                    </a:moveTo>
                    <a:lnTo>
                      <a:pt x="1" y="10298"/>
                    </a:lnTo>
                    <a:lnTo>
                      <a:pt x="10298" y="10298"/>
                    </a:lnTo>
                    <a:lnTo>
                      <a:pt x="10298"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390" name="Google Shape;390;p28"/>
          <p:cNvSpPr txBox="1">
            <a:spLocks noGrp="1"/>
          </p:cNvSpPr>
          <p:nvPr>
            <p:ph type="subTitle" idx="1"/>
          </p:nvPr>
        </p:nvSpPr>
        <p:spPr>
          <a:xfrm>
            <a:off x="2622175" y="1709437"/>
            <a:ext cx="3668700" cy="17790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100"/>
              <a:buNone/>
            </a:pPr>
            <a:r>
              <a:rPr lang="en" sz="1800" b="1" u="sng">
                <a:latin typeface="Times New Roman"/>
                <a:ea typeface="Times New Roman"/>
                <a:cs typeface="Times New Roman"/>
                <a:sym typeface="Times New Roman"/>
              </a:rPr>
              <a:t>PRESENTED BY:</a:t>
            </a:r>
            <a:endParaRPr sz="1800" b="1" u="sng">
              <a:latin typeface="Times New Roman"/>
              <a:ea typeface="Times New Roman"/>
              <a:cs typeface="Times New Roman"/>
              <a:sym typeface="Times New Roman"/>
            </a:endParaRPr>
          </a:p>
          <a:p>
            <a:pPr marL="0" lvl="0" indent="0" algn="ctr" rtl="0">
              <a:lnSpc>
                <a:spcPct val="100000"/>
              </a:lnSpc>
              <a:spcBef>
                <a:spcPts val="0"/>
              </a:spcBef>
              <a:spcAft>
                <a:spcPts val="0"/>
              </a:spcAft>
              <a:buSzPts val="2100"/>
              <a:buNone/>
            </a:pPr>
            <a:endParaRPr sz="1800" b="1" u="sng"/>
          </a:p>
          <a:p>
            <a:pPr marL="0" lvl="0" indent="0" algn="ctr" rtl="0">
              <a:lnSpc>
                <a:spcPct val="100000"/>
              </a:lnSpc>
              <a:spcBef>
                <a:spcPts val="0"/>
              </a:spcBef>
              <a:spcAft>
                <a:spcPts val="0"/>
              </a:spcAft>
              <a:buSzPts val="2100"/>
              <a:buNone/>
            </a:pPr>
            <a:r>
              <a:rPr lang="en" sz="1600">
                <a:latin typeface="Times New Roman"/>
                <a:ea typeface="Times New Roman"/>
                <a:cs typeface="Times New Roman"/>
                <a:sym typeface="Times New Roman"/>
              </a:rPr>
              <a:t>NITIKA RAWAT,</a:t>
            </a:r>
            <a:endParaRPr sz="2300">
              <a:latin typeface="Times New Roman"/>
              <a:ea typeface="Times New Roman"/>
              <a:cs typeface="Times New Roman"/>
              <a:sym typeface="Times New Roman"/>
            </a:endParaRPr>
          </a:p>
          <a:p>
            <a:pPr marL="0" lvl="0" indent="0" algn="ctr" rtl="0">
              <a:lnSpc>
                <a:spcPct val="100000"/>
              </a:lnSpc>
              <a:spcBef>
                <a:spcPts val="0"/>
              </a:spcBef>
              <a:spcAft>
                <a:spcPts val="0"/>
              </a:spcAft>
              <a:buSzPts val="2100"/>
              <a:buNone/>
            </a:pPr>
            <a:r>
              <a:rPr lang="en" sz="1600">
                <a:latin typeface="Times New Roman"/>
                <a:ea typeface="Times New Roman"/>
                <a:cs typeface="Times New Roman"/>
                <a:sym typeface="Times New Roman"/>
              </a:rPr>
              <a:t>TANIYA PAWAR,</a:t>
            </a:r>
            <a:endParaRPr sz="1600">
              <a:latin typeface="Times New Roman"/>
              <a:ea typeface="Times New Roman"/>
              <a:cs typeface="Times New Roman"/>
              <a:sym typeface="Times New Roman"/>
            </a:endParaRPr>
          </a:p>
          <a:p>
            <a:pPr marL="0" lvl="0" indent="0" algn="ctr" rtl="0">
              <a:lnSpc>
                <a:spcPct val="100000"/>
              </a:lnSpc>
              <a:spcBef>
                <a:spcPts val="0"/>
              </a:spcBef>
              <a:spcAft>
                <a:spcPts val="0"/>
              </a:spcAft>
              <a:buSzPts val="2100"/>
              <a:buNone/>
            </a:pPr>
            <a:r>
              <a:rPr lang="en" sz="1600">
                <a:latin typeface="Times New Roman"/>
                <a:ea typeface="Times New Roman"/>
                <a:cs typeface="Times New Roman"/>
                <a:sym typeface="Times New Roman"/>
              </a:rPr>
              <a:t>SNEHA CHOUDHARY,</a:t>
            </a:r>
            <a:endParaRPr sz="2300">
              <a:latin typeface="Times New Roman"/>
              <a:ea typeface="Times New Roman"/>
              <a:cs typeface="Times New Roman"/>
              <a:sym typeface="Times New Roman"/>
            </a:endParaRPr>
          </a:p>
          <a:p>
            <a:pPr marL="0" lvl="0" indent="0" algn="ctr" rtl="0">
              <a:lnSpc>
                <a:spcPct val="100000"/>
              </a:lnSpc>
              <a:spcBef>
                <a:spcPts val="0"/>
              </a:spcBef>
              <a:spcAft>
                <a:spcPts val="0"/>
              </a:spcAft>
              <a:buSzPts val="2100"/>
              <a:buNone/>
            </a:pPr>
            <a:r>
              <a:rPr lang="en" sz="1600">
                <a:latin typeface="Times New Roman"/>
                <a:ea typeface="Times New Roman"/>
                <a:cs typeface="Times New Roman"/>
                <a:sym typeface="Times New Roman"/>
              </a:rPr>
              <a:t>MERIN MARY JAIN.</a:t>
            </a:r>
            <a:endParaRPr sz="2200">
              <a:latin typeface="Times New Roman"/>
              <a:ea typeface="Times New Roman"/>
              <a:cs typeface="Times New Roman"/>
              <a:sym typeface="Times New Roman"/>
            </a:endParaRPr>
          </a:p>
        </p:txBody>
      </p:sp>
      <p:grpSp>
        <p:nvGrpSpPr>
          <p:cNvPr id="391" name="Google Shape;391;p28"/>
          <p:cNvGrpSpPr/>
          <p:nvPr/>
        </p:nvGrpSpPr>
        <p:grpSpPr>
          <a:xfrm>
            <a:off x="796760" y="117033"/>
            <a:ext cx="1318089" cy="689551"/>
            <a:chOff x="796760" y="117033"/>
            <a:chExt cx="1318089" cy="689551"/>
          </a:xfrm>
        </p:grpSpPr>
        <p:grpSp>
          <p:nvGrpSpPr>
            <p:cNvPr id="392" name="Google Shape;392;p28"/>
            <p:cNvGrpSpPr/>
            <p:nvPr/>
          </p:nvGrpSpPr>
          <p:grpSpPr>
            <a:xfrm>
              <a:off x="1580991" y="366032"/>
              <a:ext cx="533858" cy="339242"/>
              <a:chOff x="7895966" y="801057"/>
              <a:chExt cx="533858" cy="339242"/>
            </a:xfrm>
          </p:grpSpPr>
          <p:sp>
            <p:nvSpPr>
              <p:cNvPr id="393" name="Google Shape;393;p28"/>
              <p:cNvSpPr/>
              <p:nvPr/>
            </p:nvSpPr>
            <p:spPr>
              <a:xfrm>
                <a:off x="7895966" y="836307"/>
                <a:ext cx="512727" cy="303992"/>
              </a:xfrm>
              <a:custGeom>
                <a:avLst/>
                <a:gdLst/>
                <a:ahLst/>
                <a:cxnLst/>
                <a:rect l="l" t="t" r="r" b="b"/>
                <a:pathLst>
                  <a:path w="872" h="517" extrusionOk="0">
                    <a:moveTo>
                      <a:pt x="527" y="1"/>
                    </a:moveTo>
                    <a:cubicBezTo>
                      <a:pt x="354" y="1"/>
                      <a:pt x="151" y="89"/>
                      <a:pt x="0" y="423"/>
                    </a:cubicBezTo>
                    <a:cubicBezTo>
                      <a:pt x="3" y="423"/>
                      <a:pt x="128" y="516"/>
                      <a:pt x="303" y="516"/>
                    </a:cubicBezTo>
                    <a:cubicBezTo>
                      <a:pt x="468" y="516"/>
                      <a:pt x="678" y="433"/>
                      <a:pt x="872" y="110"/>
                    </a:cubicBezTo>
                    <a:cubicBezTo>
                      <a:pt x="872" y="110"/>
                      <a:pt x="718" y="1"/>
                      <a:pt x="52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4" name="Google Shape;394;p28"/>
              <p:cNvSpPr/>
              <p:nvPr/>
            </p:nvSpPr>
            <p:spPr>
              <a:xfrm>
                <a:off x="7917097" y="801057"/>
                <a:ext cx="512727" cy="303992"/>
              </a:xfrm>
              <a:custGeom>
                <a:avLst/>
                <a:gdLst/>
                <a:ahLst/>
                <a:cxnLst/>
                <a:rect l="l" t="t" r="r" b="b"/>
                <a:pathLst>
                  <a:path w="872" h="517" extrusionOk="0">
                    <a:moveTo>
                      <a:pt x="527" y="1"/>
                    </a:moveTo>
                    <a:cubicBezTo>
                      <a:pt x="354" y="1"/>
                      <a:pt x="151" y="89"/>
                      <a:pt x="0" y="423"/>
                    </a:cubicBezTo>
                    <a:cubicBezTo>
                      <a:pt x="3" y="423"/>
                      <a:pt x="128" y="516"/>
                      <a:pt x="303" y="516"/>
                    </a:cubicBezTo>
                    <a:cubicBezTo>
                      <a:pt x="468" y="516"/>
                      <a:pt x="678" y="433"/>
                      <a:pt x="872" y="110"/>
                    </a:cubicBezTo>
                    <a:cubicBezTo>
                      <a:pt x="872" y="110"/>
                      <a:pt x="718" y="1"/>
                      <a:pt x="527"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95" name="Google Shape;395;p28"/>
            <p:cNvGrpSpPr/>
            <p:nvPr/>
          </p:nvGrpSpPr>
          <p:grpSpPr>
            <a:xfrm>
              <a:off x="796760" y="117033"/>
              <a:ext cx="715876" cy="689551"/>
              <a:chOff x="7110870" y="560376"/>
              <a:chExt cx="579845" cy="558567"/>
            </a:xfrm>
          </p:grpSpPr>
          <p:sp>
            <p:nvSpPr>
              <p:cNvPr id="396" name="Google Shape;396;p28"/>
              <p:cNvSpPr/>
              <p:nvPr/>
            </p:nvSpPr>
            <p:spPr>
              <a:xfrm>
                <a:off x="7110870" y="595630"/>
                <a:ext cx="559766" cy="523313"/>
              </a:xfrm>
              <a:custGeom>
                <a:avLst/>
                <a:gdLst/>
                <a:ahLst/>
                <a:cxnLst/>
                <a:rect l="l" t="t" r="r" b="b"/>
                <a:pathLst>
                  <a:path w="952" h="890" extrusionOk="0">
                    <a:moveTo>
                      <a:pt x="308" y="1"/>
                    </a:moveTo>
                    <a:lnTo>
                      <a:pt x="308" y="1"/>
                    </a:lnTo>
                    <a:cubicBezTo>
                      <a:pt x="1" y="718"/>
                      <a:pt x="570" y="889"/>
                      <a:pt x="570" y="889"/>
                    </a:cubicBezTo>
                    <a:cubicBezTo>
                      <a:pt x="952" y="223"/>
                      <a:pt x="308" y="1"/>
                      <a:pt x="308"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7" name="Google Shape;397;p28"/>
              <p:cNvSpPr/>
              <p:nvPr/>
            </p:nvSpPr>
            <p:spPr>
              <a:xfrm>
                <a:off x="7130949" y="560376"/>
                <a:ext cx="559766" cy="523313"/>
              </a:xfrm>
              <a:custGeom>
                <a:avLst/>
                <a:gdLst/>
                <a:ahLst/>
                <a:cxnLst/>
                <a:rect l="l" t="t" r="r" b="b"/>
                <a:pathLst>
                  <a:path w="952" h="890" extrusionOk="0">
                    <a:moveTo>
                      <a:pt x="308" y="1"/>
                    </a:moveTo>
                    <a:lnTo>
                      <a:pt x="308" y="1"/>
                    </a:lnTo>
                    <a:cubicBezTo>
                      <a:pt x="1" y="718"/>
                      <a:pt x="570" y="889"/>
                      <a:pt x="570" y="889"/>
                    </a:cubicBezTo>
                    <a:cubicBezTo>
                      <a:pt x="952" y="223"/>
                      <a:pt x="308" y="1"/>
                      <a:pt x="308"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097"/>
        <p:cNvGrpSpPr/>
        <p:nvPr/>
      </p:nvGrpSpPr>
      <p:grpSpPr>
        <a:xfrm>
          <a:off x="0" y="0"/>
          <a:ext cx="0" cy="0"/>
          <a:chOff x="0" y="0"/>
          <a:chExt cx="0" cy="0"/>
        </a:xfrm>
      </p:grpSpPr>
      <p:sp>
        <p:nvSpPr>
          <p:cNvPr id="2098" name="Google Shape;2098;p46"/>
          <p:cNvSpPr txBox="1">
            <a:spLocks noGrp="1"/>
          </p:cNvSpPr>
          <p:nvPr>
            <p:ph type="subTitle" idx="1"/>
          </p:nvPr>
        </p:nvSpPr>
        <p:spPr>
          <a:xfrm flipH="1">
            <a:off x="1230175" y="4210575"/>
            <a:ext cx="6621300" cy="7182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000"/>
              <a:buNone/>
            </a:pPr>
            <a:r>
              <a:rPr lang="en"/>
              <a:t>Exception generated if Email-id already exists, leading you to Login page where you can enter user name and directly view your Social Media Resume</a:t>
            </a:r>
            <a:endParaRPr/>
          </a:p>
        </p:txBody>
      </p:sp>
      <p:pic>
        <p:nvPicPr>
          <p:cNvPr id="2099" name="Google Shape;2099;p46"/>
          <p:cNvPicPr preferRelativeResize="0"/>
          <p:nvPr/>
        </p:nvPicPr>
        <p:blipFill rotWithShape="1">
          <a:blip r:embed="rId3">
            <a:alphaModFix/>
          </a:blip>
          <a:srcRect b="9263"/>
          <a:stretch/>
        </p:blipFill>
        <p:spPr>
          <a:xfrm>
            <a:off x="2058500" y="238750"/>
            <a:ext cx="4983874" cy="3930551"/>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103"/>
        <p:cNvGrpSpPr/>
        <p:nvPr/>
      </p:nvGrpSpPr>
      <p:grpSpPr>
        <a:xfrm>
          <a:off x="0" y="0"/>
          <a:ext cx="0" cy="0"/>
          <a:chOff x="0" y="0"/>
          <a:chExt cx="0" cy="0"/>
        </a:xfrm>
      </p:grpSpPr>
      <p:sp>
        <p:nvSpPr>
          <p:cNvPr id="2104" name="Google Shape;2104;p47"/>
          <p:cNvSpPr txBox="1">
            <a:spLocks noGrp="1"/>
          </p:cNvSpPr>
          <p:nvPr>
            <p:ph type="subTitle" idx="1"/>
          </p:nvPr>
        </p:nvSpPr>
        <p:spPr>
          <a:xfrm flipH="1">
            <a:off x="4572000" y="740313"/>
            <a:ext cx="3453300" cy="1702800"/>
          </a:xfrm>
          <a:prstGeom prst="rect">
            <a:avLst/>
          </a:prstGeom>
          <a:noFill/>
          <a:ln w="9525" cap="flat" cmpd="sng">
            <a:solidFill>
              <a:srgbClr val="EAEAEA"/>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000"/>
              <a:buNone/>
            </a:pPr>
            <a:endParaRPr/>
          </a:p>
          <a:p>
            <a:pPr marL="0" lvl="0" indent="0" algn="l" rtl="0">
              <a:lnSpc>
                <a:spcPct val="100000"/>
              </a:lnSpc>
              <a:spcBef>
                <a:spcPts val="0"/>
              </a:spcBef>
              <a:spcAft>
                <a:spcPts val="0"/>
              </a:spcAft>
              <a:buSzPts val="2000"/>
              <a:buNone/>
            </a:pPr>
            <a:endParaRPr/>
          </a:p>
          <a:p>
            <a:pPr marL="0" lvl="0" indent="0" algn="l" rtl="0">
              <a:lnSpc>
                <a:spcPct val="100000"/>
              </a:lnSpc>
              <a:spcBef>
                <a:spcPts val="0"/>
              </a:spcBef>
              <a:spcAft>
                <a:spcPts val="0"/>
              </a:spcAft>
              <a:buSzPts val="2000"/>
              <a:buNone/>
            </a:pPr>
            <a:r>
              <a:rPr lang="en" b="1">
                <a:solidFill>
                  <a:schemeClr val="dk1"/>
                </a:solidFill>
              </a:rPr>
              <a:t>&lt;&lt;&lt;&lt;&lt;&lt;&lt;&lt;&lt;&lt;&lt;&lt;</a:t>
            </a:r>
            <a:endParaRPr b="1"/>
          </a:p>
          <a:p>
            <a:pPr marL="0" lvl="0" indent="0" algn="l" rtl="0">
              <a:lnSpc>
                <a:spcPct val="100000"/>
              </a:lnSpc>
              <a:spcBef>
                <a:spcPts val="0"/>
              </a:spcBef>
              <a:spcAft>
                <a:spcPts val="0"/>
              </a:spcAft>
              <a:buSzPts val="2000"/>
              <a:buNone/>
            </a:pPr>
            <a:r>
              <a:rPr lang="en"/>
              <a:t>Click on upload image to Capture image then a tkinter window will open.</a:t>
            </a:r>
            <a:endParaRPr/>
          </a:p>
          <a:p>
            <a:pPr marL="0" lvl="0" indent="0" algn="l" rtl="0">
              <a:lnSpc>
                <a:spcPct val="100000"/>
              </a:lnSpc>
              <a:spcBef>
                <a:spcPts val="0"/>
              </a:spcBef>
              <a:spcAft>
                <a:spcPts val="0"/>
              </a:spcAft>
              <a:buSzPts val="2000"/>
              <a:buNone/>
            </a:pPr>
            <a:r>
              <a:rPr lang="en"/>
              <a:t>Enter name for your image and click on Capture</a:t>
            </a:r>
            <a:endParaRPr/>
          </a:p>
          <a:p>
            <a:pPr marL="0" lvl="0" indent="0" algn="l" rtl="0">
              <a:lnSpc>
                <a:spcPct val="100000"/>
              </a:lnSpc>
              <a:spcBef>
                <a:spcPts val="0"/>
              </a:spcBef>
              <a:spcAft>
                <a:spcPts val="0"/>
              </a:spcAft>
              <a:buSzPts val="2000"/>
              <a:buNone/>
            </a:pPr>
            <a:endParaRPr/>
          </a:p>
        </p:txBody>
      </p:sp>
      <p:pic>
        <p:nvPicPr>
          <p:cNvPr id="2105" name="Google Shape;2105;p47"/>
          <p:cNvPicPr preferRelativeResize="0"/>
          <p:nvPr/>
        </p:nvPicPr>
        <p:blipFill rotWithShape="1">
          <a:blip r:embed="rId3">
            <a:alphaModFix/>
          </a:blip>
          <a:srcRect/>
          <a:stretch/>
        </p:blipFill>
        <p:spPr>
          <a:xfrm>
            <a:off x="1118825" y="690338"/>
            <a:ext cx="3453175" cy="1802775"/>
          </a:xfrm>
          <a:prstGeom prst="rect">
            <a:avLst/>
          </a:prstGeom>
          <a:noFill/>
          <a:ln>
            <a:noFill/>
          </a:ln>
        </p:spPr>
      </p:pic>
      <p:pic>
        <p:nvPicPr>
          <p:cNvPr id="2106" name="Google Shape;2106;p47"/>
          <p:cNvPicPr preferRelativeResize="0"/>
          <p:nvPr/>
        </p:nvPicPr>
        <p:blipFill rotWithShape="1">
          <a:blip r:embed="rId4">
            <a:alphaModFix/>
          </a:blip>
          <a:srcRect/>
          <a:stretch/>
        </p:blipFill>
        <p:spPr>
          <a:xfrm>
            <a:off x="5044495" y="2573727"/>
            <a:ext cx="2923000" cy="2169700"/>
          </a:xfrm>
          <a:prstGeom prst="rect">
            <a:avLst/>
          </a:prstGeom>
          <a:noFill/>
          <a:ln>
            <a:noFill/>
          </a:ln>
        </p:spPr>
      </p:pic>
      <p:sp>
        <p:nvSpPr>
          <p:cNvPr id="2107" name="Google Shape;2107;p47"/>
          <p:cNvSpPr txBox="1"/>
          <p:nvPr/>
        </p:nvSpPr>
        <p:spPr>
          <a:xfrm>
            <a:off x="1852700" y="2835250"/>
            <a:ext cx="3000000" cy="1662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 sz="1600" b="1" i="0" u="none" strike="noStrike" cap="none">
                <a:solidFill>
                  <a:schemeClr val="dk1"/>
                </a:solidFill>
                <a:latin typeface="Arial"/>
                <a:ea typeface="Arial"/>
                <a:cs typeface="Arial"/>
                <a:sym typeface="Arial"/>
              </a:rPr>
              <a:t>&gt;&gt;&gt;&gt;&gt;&gt;&gt;&gt;&gt;&gt;&gt;&gt;&gt;</a:t>
            </a:r>
            <a:endParaRPr sz="1600" b="1"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r>
              <a:rPr lang="en" sz="1600" b="0" i="0" u="none" strike="noStrike" cap="none">
                <a:solidFill>
                  <a:schemeClr val="dk1"/>
                </a:solidFill>
                <a:latin typeface="Arial"/>
                <a:ea typeface="Arial"/>
                <a:cs typeface="Arial"/>
                <a:sym typeface="Arial"/>
              </a:rPr>
              <a:t>Capturing tkinter window will open to capture your image through webcam.</a:t>
            </a:r>
            <a:endParaRPr sz="16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r>
              <a:rPr lang="en" sz="1600" b="0" i="0" u="none" strike="noStrike" cap="none">
                <a:solidFill>
                  <a:schemeClr val="dk1"/>
                </a:solidFill>
                <a:latin typeface="Arial"/>
                <a:ea typeface="Arial"/>
                <a:cs typeface="Arial"/>
                <a:sym typeface="Arial"/>
              </a:rPr>
              <a:t>Press s to click photo then.</a:t>
            </a:r>
            <a:endParaRPr sz="16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r>
              <a:rPr lang="en" sz="1600" b="0" i="0" u="none" strike="noStrike" cap="none">
                <a:solidFill>
                  <a:schemeClr val="dk1"/>
                </a:solidFill>
                <a:latin typeface="Arial"/>
                <a:ea typeface="Arial"/>
                <a:cs typeface="Arial"/>
                <a:sym typeface="Arial"/>
              </a:rPr>
              <a:t>And q to quit.</a:t>
            </a:r>
            <a:endParaRPr sz="1600" b="0" i="0" u="none" strike="noStrike" cap="none">
              <a:solidFill>
                <a:schemeClr val="dk1"/>
              </a:solidFill>
              <a:latin typeface="Arial"/>
              <a:ea typeface="Arial"/>
              <a:cs typeface="Arial"/>
              <a:sym typeface="Arial"/>
            </a:endParaRPr>
          </a:p>
        </p:txBody>
      </p:sp>
      <p:pic>
        <p:nvPicPr>
          <p:cNvPr id="2108" name="Google Shape;2108;p47"/>
          <p:cNvPicPr preferRelativeResize="0"/>
          <p:nvPr/>
        </p:nvPicPr>
        <p:blipFill rotWithShape="1">
          <a:blip r:embed="rId5">
            <a:alphaModFix/>
          </a:blip>
          <a:srcRect/>
          <a:stretch/>
        </p:blipFill>
        <p:spPr>
          <a:xfrm>
            <a:off x="5803299" y="2975625"/>
            <a:ext cx="1802776" cy="1802776"/>
          </a:xfrm>
          <a:prstGeom prst="rect">
            <a:avLst/>
          </a:prstGeom>
          <a:noFill/>
          <a:ln>
            <a:noFill/>
          </a:ln>
        </p:spPr>
      </p:pic>
      <p:sp>
        <p:nvSpPr>
          <p:cNvPr id="2109" name="Google Shape;2109;p47"/>
          <p:cNvSpPr txBox="1"/>
          <p:nvPr/>
        </p:nvSpPr>
        <p:spPr>
          <a:xfrm>
            <a:off x="3763900" y="257100"/>
            <a:ext cx="2510700" cy="477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900"/>
              <a:buFont typeface="Arial"/>
              <a:buNone/>
            </a:pPr>
            <a:r>
              <a:rPr lang="en" sz="1900" b="1" i="0" u="sng" strike="noStrike" cap="none">
                <a:solidFill>
                  <a:srgbClr val="980000"/>
                </a:solidFill>
                <a:latin typeface="Arial"/>
                <a:ea typeface="Arial"/>
                <a:cs typeface="Arial"/>
                <a:sym typeface="Arial"/>
              </a:rPr>
              <a:t>*UPLOAD IMAGE</a:t>
            </a:r>
            <a:endParaRPr sz="1900" b="1" i="0" u="sng" strike="noStrike" cap="none">
              <a:solidFill>
                <a:srgbClr val="980000"/>
              </a:solidFill>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113"/>
        <p:cNvGrpSpPr/>
        <p:nvPr/>
      </p:nvGrpSpPr>
      <p:grpSpPr>
        <a:xfrm>
          <a:off x="0" y="0"/>
          <a:ext cx="0" cy="0"/>
          <a:chOff x="0" y="0"/>
          <a:chExt cx="0" cy="0"/>
        </a:xfrm>
      </p:grpSpPr>
      <p:sp>
        <p:nvSpPr>
          <p:cNvPr id="2114" name="Google Shape;2114;p48"/>
          <p:cNvSpPr txBox="1"/>
          <p:nvPr/>
        </p:nvSpPr>
        <p:spPr>
          <a:xfrm flipH="1">
            <a:off x="3055820" y="4379914"/>
            <a:ext cx="3002080" cy="35814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2000"/>
              <a:buFont typeface="Arial"/>
              <a:buNone/>
            </a:pPr>
            <a:endParaRPr sz="1600" b="0" i="0" u="none" strike="noStrike" cap="none">
              <a:solidFill>
                <a:schemeClr val="dk2"/>
              </a:solidFill>
              <a:latin typeface="Arial"/>
              <a:ea typeface="Arial"/>
              <a:cs typeface="Arial"/>
              <a:sym typeface="Arial"/>
            </a:endParaRPr>
          </a:p>
        </p:txBody>
      </p:sp>
      <p:pic>
        <p:nvPicPr>
          <p:cNvPr id="2115" name="Google Shape;2115;p48"/>
          <p:cNvPicPr preferRelativeResize="0"/>
          <p:nvPr/>
        </p:nvPicPr>
        <p:blipFill rotWithShape="1">
          <a:blip r:embed="rId3">
            <a:alphaModFix/>
          </a:blip>
          <a:srcRect l="4222" t="9723" b="49655"/>
          <a:stretch/>
        </p:blipFill>
        <p:spPr>
          <a:xfrm>
            <a:off x="1807725" y="764976"/>
            <a:ext cx="6007774" cy="1343300"/>
          </a:xfrm>
          <a:prstGeom prst="rect">
            <a:avLst/>
          </a:prstGeom>
          <a:noFill/>
          <a:ln>
            <a:noFill/>
          </a:ln>
        </p:spPr>
      </p:pic>
      <p:sp>
        <p:nvSpPr>
          <p:cNvPr id="2116" name="Google Shape;2116;p48"/>
          <p:cNvSpPr txBox="1"/>
          <p:nvPr/>
        </p:nvSpPr>
        <p:spPr>
          <a:xfrm>
            <a:off x="1807725" y="398350"/>
            <a:ext cx="57528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**if no webcam available default img is set for profile pic.</a:t>
            </a:r>
            <a:endParaRPr sz="1400" b="0" i="0" u="none" strike="noStrike" cap="none">
              <a:solidFill>
                <a:srgbClr val="000000"/>
              </a:solidFill>
              <a:latin typeface="Arial"/>
              <a:ea typeface="Arial"/>
              <a:cs typeface="Arial"/>
              <a:sym typeface="Arial"/>
            </a:endParaRPr>
          </a:p>
        </p:txBody>
      </p:sp>
      <p:pic>
        <p:nvPicPr>
          <p:cNvPr id="2117" name="Google Shape;2117;p48"/>
          <p:cNvPicPr preferRelativeResize="0"/>
          <p:nvPr/>
        </p:nvPicPr>
        <p:blipFill rotWithShape="1">
          <a:blip r:embed="rId4">
            <a:alphaModFix/>
          </a:blip>
          <a:srcRect/>
          <a:stretch/>
        </p:blipFill>
        <p:spPr>
          <a:xfrm>
            <a:off x="2149050" y="2766563"/>
            <a:ext cx="906774" cy="906774"/>
          </a:xfrm>
          <a:prstGeom prst="rect">
            <a:avLst/>
          </a:prstGeom>
          <a:noFill/>
          <a:ln>
            <a:noFill/>
          </a:ln>
        </p:spPr>
      </p:pic>
      <p:cxnSp>
        <p:nvCxnSpPr>
          <p:cNvPr id="2118" name="Google Shape;2118;p48"/>
          <p:cNvCxnSpPr>
            <a:endCxn id="2119" idx="1"/>
          </p:cNvCxnSpPr>
          <p:nvPr/>
        </p:nvCxnSpPr>
        <p:spPr>
          <a:xfrm>
            <a:off x="3086200" y="3195800"/>
            <a:ext cx="868800" cy="48300"/>
          </a:xfrm>
          <a:prstGeom prst="straightConnector1">
            <a:avLst/>
          </a:prstGeom>
          <a:noFill/>
          <a:ln w="9525" cap="flat" cmpd="sng">
            <a:solidFill>
              <a:schemeClr val="dk2"/>
            </a:solidFill>
            <a:prstDash val="solid"/>
            <a:round/>
            <a:headEnd type="none" w="sm" len="sm"/>
            <a:tailEnd type="triangle" w="med" len="med"/>
          </a:ln>
        </p:spPr>
      </p:cxnSp>
      <p:sp>
        <p:nvSpPr>
          <p:cNvPr id="2119" name="Google Shape;2119;p48"/>
          <p:cNvSpPr txBox="1"/>
          <p:nvPr/>
        </p:nvSpPr>
        <p:spPr>
          <a:xfrm>
            <a:off x="3955000" y="2936300"/>
            <a:ext cx="1008600" cy="615600"/>
          </a:xfrm>
          <a:prstGeom prst="rect">
            <a:avLst/>
          </a:prstGeom>
          <a:noFill/>
          <a:ln w="9525" cap="flat" cmpd="sng">
            <a:solidFill>
              <a:schemeClr val="accent3"/>
            </a:solidFill>
            <a:prstDash val="solid"/>
            <a:round/>
            <a:headEnd type="none" w="sm" len="sm"/>
            <a:tailEnd type="none" w="sm" len="sm"/>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default image</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123"/>
        <p:cNvGrpSpPr/>
        <p:nvPr/>
      </p:nvGrpSpPr>
      <p:grpSpPr>
        <a:xfrm>
          <a:off x="0" y="0"/>
          <a:ext cx="0" cy="0"/>
          <a:chOff x="0" y="0"/>
          <a:chExt cx="0" cy="0"/>
        </a:xfrm>
      </p:grpSpPr>
      <p:sp>
        <p:nvSpPr>
          <p:cNvPr id="2124" name="Google Shape;2124;p49"/>
          <p:cNvSpPr txBox="1">
            <a:spLocks noGrp="1"/>
          </p:cNvSpPr>
          <p:nvPr>
            <p:ph type="subTitle" idx="1"/>
          </p:nvPr>
        </p:nvSpPr>
        <p:spPr>
          <a:xfrm flipH="1">
            <a:off x="6082300" y="623350"/>
            <a:ext cx="2157300" cy="4647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000"/>
              <a:buNone/>
            </a:pPr>
            <a:r>
              <a:rPr lang="en" b="1"/>
              <a:t>&lt;&lt;&lt;&lt;&lt;&lt;&lt;&lt;&lt;&lt;&lt;&lt;&lt;&lt;&lt;&lt;</a:t>
            </a:r>
            <a:r>
              <a:rPr lang="en"/>
              <a:t>Setting Default image in case no webcam found.</a:t>
            </a:r>
            <a:endParaRPr/>
          </a:p>
        </p:txBody>
      </p:sp>
      <p:pic>
        <p:nvPicPr>
          <p:cNvPr id="2125" name="Google Shape;2125;p49"/>
          <p:cNvPicPr preferRelativeResize="0"/>
          <p:nvPr/>
        </p:nvPicPr>
        <p:blipFill rotWithShape="1">
          <a:blip r:embed="rId3">
            <a:alphaModFix/>
          </a:blip>
          <a:srcRect l="1042" r="1455"/>
          <a:stretch/>
        </p:blipFill>
        <p:spPr>
          <a:xfrm>
            <a:off x="928825" y="397425"/>
            <a:ext cx="5003674" cy="2961100"/>
          </a:xfrm>
          <a:prstGeom prst="rect">
            <a:avLst/>
          </a:prstGeom>
          <a:noFill/>
          <a:ln>
            <a:noFill/>
          </a:ln>
        </p:spPr>
      </p:pic>
      <p:pic>
        <p:nvPicPr>
          <p:cNvPr id="2126" name="Google Shape;2126;p49"/>
          <p:cNvPicPr preferRelativeResize="0"/>
          <p:nvPr/>
        </p:nvPicPr>
        <p:blipFill rotWithShape="1">
          <a:blip r:embed="rId4">
            <a:alphaModFix/>
          </a:blip>
          <a:srcRect r="50683" b="36703"/>
          <a:stretch/>
        </p:blipFill>
        <p:spPr>
          <a:xfrm>
            <a:off x="3089475" y="1178500"/>
            <a:ext cx="5496776" cy="3695350"/>
          </a:xfrm>
          <a:prstGeom prst="rect">
            <a:avLst/>
          </a:prstGeom>
          <a:noFill/>
          <a:ln>
            <a:noFill/>
          </a:ln>
        </p:spPr>
      </p:pic>
      <p:sp>
        <p:nvSpPr>
          <p:cNvPr id="2127" name="Google Shape;2127;p49"/>
          <p:cNvSpPr txBox="1"/>
          <p:nvPr/>
        </p:nvSpPr>
        <p:spPr>
          <a:xfrm>
            <a:off x="391775" y="3213650"/>
            <a:ext cx="3000000" cy="14160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600"/>
              <a:buFont typeface="Arial"/>
              <a:buNone/>
            </a:pPr>
            <a:endParaRPr sz="1600" b="1"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600"/>
              <a:buFont typeface="Arial"/>
              <a:buNone/>
            </a:pPr>
            <a:r>
              <a:rPr lang="en" sz="1600" b="1" i="0" u="none" strike="noStrike" cap="none">
                <a:solidFill>
                  <a:schemeClr val="dk1"/>
                </a:solidFill>
                <a:latin typeface="Arial"/>
                <a:ea typeface="Arial"/>
                <a:cs typeface="Arial"/>
                <a:sym typeface="Arial"/>
              </a:rPr>
              <a:t>&gt;&gt;&gt;&gt;&gt;&gt;&gt;&gt;&gt;&gt;&gt;&gt;&gt;&gt;&gt;&gt;&gt;&gt;&gt;</a:t>
            </a:r>
            <a:endParaRPr sz="1600" b="1"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600"/>
              <a:buFont typeface="Arial"/>
              <a:buNone/>
            </a:pPr>
            <a:r>
              <a:rPr lang="en" sz="1600" b="0" i="0" u="none" strike="noStrike" cap="none">
                <a:solidFill>
                  <a:schemeClr val="dk1"/>
                </a:solidFill>
                <a:latin typeface="Arial"/>
                <a:ea typeface="Arial"/>
                <a:cs typeface="Arial"/>
                <a:sym typeface="Arial"/>
              </a:rPr>
              <a:t>Image saved in folder Image-clicked that is in the same directory </a:t>
            </a:r>
            <a:endParaRPr sz="1600" b="0" i="0" u="none" strike="noStrike" cap="none">
              <a:solidFill>
                <a:schemeClr val="dk1"/>
              </a:solidFill>
              <a:latin typeface="Arial"/>
              <a:ea typeface="Arial"/>
              <a:cs typeface="Arial"/>
              <a:sym typeface="Arial"/>
            </a:endParaRPr>
          </a:p>
        </p:txBody>
      </p:sp>
      <p:cxnSp>
        <p:nvCxnSpPr>
          <p:cNvPr id="2128" name="Google Shape;2128;p49"/>
          <p:cNvCxnSpPr/>
          <p:nvPr/>
        </p:nvCxnSpPr>
        <p:spPr>
          <a:xfrm rot="10800000" flipH="1">
            <a:off x="2666625" y="1977475"/>
            <a:ext cx="888900" cy="1677900"/>
          </a:xfrm>
          <a:prstGeom prst="straightConnector1">
            <a:avLst/>
          </a:prstGeom>
          <a:noFill/>
          <a:ln w="9525" cap="flat" cmpd="sng">
            <a:solidFill>
              <a:schemeClr val="dk2"/>
            </a:solidFill>
            <a:prstDash val="solid"/>
            <a:round/>
            <a:headEnd type="none" w="sm" len="sm"/>
            <a:tailEnd type="triangle" w="med" len="med"/>
          </a:ln>
        </p:spPr>
      </p:cxn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132"/>
        <p:cNvGrpSpPr/>
        <p:nvPr/>
      </p:nvGrpSpPr>
      <p:grpSpPr>
        <a:xfrm>
          <a:off x="0" y="0"/>
          <a:ext cx="0" cy="0"/>
          <a:chOff x="0" y="0"/>
          <a:chExt cx="0" cy="0"/>
        </a:xfrm>
      </p:grpSpPr>
      <p:pic>
        <p:nvPicPr>
          <p:cNvPr id="2133" name="Google Shape;2133;p50"/>
          <p:cNvPicPr preferRelativeResize="0"/>
          <p:nvPr/>
        </p:nvPicPr>
        <p:blipFill rotWithShape="1">
          <a:blip r:embed="rId3">
            <a:alphaModFix/>
          </a:blip>
          <a:srcRect/>
          <a:stretch/>
        </p:blipFill>
        <p:spPr>
          <a:xfrm>
            <a:off x="1057100" y="574275"/>
            <a:ext cx="7145348" cy="4354501"/>
          </a:xfrm>
          <a:prstGeom prst="rect">
            <a:avLst/>
          </a:prstGeom>
          <a:noFill/>
          <a:ln>
            <a:noFill/>
          </a:ln>
        </p:spPr>
      </p:pic>
      <p:cxnSp>
        <p:nvCxnSpPr>
          <p:cNvPr id="2134" name="Google Shape;2134;p50"/>
          <p:cNvCxnSpPr/>
          <p:nvPr/>
        </p:nvCxnSpPr>
        <p:spPr>
          <a:xfrm rot="10800000" flipH="1">
            <a:off x="3122975" y="3478850"/>
            <a:ext cx="499500" cy="236100"/>
          </a:xfrm>
          <a:prstGeom prst="straightConnector1">
            <a:avLst/>
          </a:prstGeom>
          <a:noFill/>
          <a:ln w="9525" cap="flat" cmpd="sng">
            <a:solidFill>
              <a:schemeClr val="dk2"/>
            </a:solidFill>
            <a:prstDash val="solid"/>
            <a:round/>
            <a:headEnd type="none" w="sm" len="sm"/>
            <a:tailEnd type="triangle" w="med" len="med"/>
          </a:ln>
        </p:spPr>
      </p:cxnSp>
      <p:sp>
        <p:nvSpPr>
          <p:cNvPr id="2135" name="Google Shape;2135;p50"/>
          <p:cNvSpPr txBox="1"/>
          <p:nvPr/>
        </p:nvSpPr>
        <p:spPr>
          <a:xfrm>
            <a:off x="1687800" y="3478850"/>
            <a:ext cx="1548000" cy="523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rgbClr val="000000"/>
                </a:solidFill>
                <a:latin typeface="Arial"/>
                <a:ea typeface="Arial"/>
                <a:cs typeface="Arial"/>
                <a:sym typeface="Arial"/>
              </a:rPr>
              <a:t>when no URL is given No URL is written  </a:t>
            </a:r>
            <a:endParaRPr sz="1100" b="0" i="0" u="none" strike="noStrike" cap="none">
              <a:solidFill>
                <a:srgbClr val="000000"/>
              </a:solidFill>
              <a:latin typeface="Arial"/>
              <a:ea typeface="Arial"/>
              <a:cs typeface="Arial"/>
              <a:sym typeface="Arial"/>
            </a:endParaRPr>
          </a:p>
        </p:txBody>
      </p:sp>
      <p:cxnSp>
        <p:nvCxnSpPr>
          <p:cNvPr id="2136" name="Google Shape;2136;p50"/>
          <p:cNvCxnSpPr/>
          <p:nvPr/>
        </p:nvCxnSpPr>
        <p:spPr>
          <a:xfrm>
            <a:off x="3043200" y="3165950"/>
            <a:ext cx="399600" cy="90000"/>
          </a:xfrm>
          <a:prstGeom prst="straightConnector1">
            <a:avLst/>
          </a:prstGeom>
          <a:noFill/>
          <a:ln w="9525" cap="flat" cmpd="sng">
            <a:solidFill>
              <a:schemeClr val="dk2"/>
            </a:solidFill>
            <a:prstDash val="solid"/>
            <a:round/>
            <a:headEnd type="none" w="sm" len="sm"/>
            <a:tailEnd type="triangle" w="med" len="med"/>
          </a:ln>
        </p:spPr>
      </p:cxnSp>
      <p:sp>
        <p:nvSpPr>
          <p:cNvPr id="2137" name="Google Shape;2137;p50"/>
          <p:cNvSpPr txBox="1"/>
          <p:nvPr/>
        </p:nvSpPr>
        <p:spPr>
          <a:xfrm>
            <a:off x="1767600" y="2916400"/>
            <a:ext cx="14682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rgbClr val="000000"/>
                </a:solidFill>
                <a:latin typeface="Arial"/>
                <a:ea typeface="Arial"/>
                <a:cs typeface="Arial"/>
                <a:sym typeface="Arial"/>
              </a:rPr>
              <a:t>Button to go to link </a:t>
            </a:r>
            <a:endParaRPr sz="1100" b="0" i="0" u="none" strike="noStrike" cap="none">
              <a:solidFill>
                <a:srgbClr val="000000"/>
              </a:solidFill>
              <a:latin typeface="Arial"/>
              <a:ea typeface="Arial"/>
              <a:cs typeface="Arial"/>
              <a:sym typeface="Arial"/>
            </a:endParaRPr>
          </a:p>
        </p:txBody>
      </p:sp>
      <p:cxnSp>
        <p:nvCxnSpPr>
          <p:cNvPr id="2138" name="Google Shape;2138;p50"/>
          <p:cNvCxnSpPr/>
          <p:nvPr/>
        </p:nvCxnSpPr>
        <p:spPr>
          <a:xfrm flipH="1">
            <a:off x="6292000" y="2456900"/>
            <a:ext cx="269700" cy="754500"/>
          </a:xfrm>
          <a:prstGeom prst="straightConnector1">
            <a:avLst/>
          </a:prstGeom>
          <a:noFill/>
          <a:ln w="9525" cap="flat" cmpd="sng">
            <a:solidFill>
              <a:schemeClr val="dk2"/>
            </a:solidFill>
            <a:prstDash val="solid"/>
            <a:round/>
            <a:headEnd type="none" w="sm" len="sm"/>
            <a:tailEnd type="triangle" w="med" len="med"/>
          </a:ln>
        </p:spPr>
      </p:cxnSp>
      <p:sp>
        <p:nvSpPr>
          <p:cNvPr id="2139" name="Google Shape;2139;p50"/>
          <p:cNvSpPr txBox="1"/>
          <p:nvPr/>
        </p:nvSpPr>
        <p:spPr>
          <a:xfrm>
            <a:off x="6082325" y="2027450"/>
            <a:ext cx="16479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40" name="Google Shape;2140;p50"/>
          <p:cNvSpPr txBox="1"/>
          <p:nvPr/>
        </p:nvSpPr>
        <p:spPr>
          <a:xfrm>
            <a:off x="6042375" y="2107325"/>
            <a:ext cx="1807800" cy="492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000000"/>
                </a:solidFill>
                <a:latin typeface="Arial"/>
                <a:ea typeface="Arial"/>
                <a:cs typeface="Arial"/>
                <a:sym typeface="Arial"/>
              </a:rPr>
              <a:t>click on button to visit given profile link</a:t>
            </a:r>
            <a:endParaRPr sz="1000" b="0" i="0" u="none" strike="noStrike" cap="none">
              <a:solidFill>
                <a:srgbClr val="000000"/>
              </a:solidFill>
              <a:latin typeface="Arial"/>
              <a:ea typeface="Arial"/>
              <a:cs typeface="Arial"/>
              <a:sym typeface="Arial"/>
            </a:endParaRPr>
          </a:p>
        </p:txBody>
      </p:sp>
      <p:cxnSp>
        <p:nvCxnSpPr>
          <p:cNvPr id="2141" name="Google Shape;2141;p50"/>
          <p:cNvCxnSpPr/>
          <p:nvPr/>
        </p:nvCxnSpPr>
        <p:spPr>
          <a:xfrm rot="10800000">
            <a:off x="6497475" y="4536050"/>
            <a:ext cx="419400" cy="60000"/>
          </a:xfrm>
          <a:prstGeom prst="straightConnector1">
            <a:avLst/>
          </a:prstGeom>
          <a:noFill/>
          <a:ln w="9525" cap="flat" cmpd="sng">
            <a:solidFill>
              <a:schemeClr val="dk2"/>
            </a:solidFill>
            <a:prstDash val="solid"/>
            <a:round/>
            <a:headEnd type="none" w="sm" len="sm"/>
            <a:tailEnd type="triangle" w="med" len="med"/>
          </a:ln>
        </p:spPr>
      </p:cxnSp>
      <p:sp>
        <p:nvSpPr>
          <p:cNvPr id="2142" name="Google Shape;2142;p50"/>
          <p:cNvSpPr txBox="1"/>
          <p:nvPr/>
        </p:nvSpPr>
        <p:spPr>
          <a:xfrm>
            <a:off x="6830025" y="4354425"/>
            <a:ext cx="1807800" cy="523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rgbClr val="000000"/>
                </a:solidFill>
                <a:latin typeface="Arial"/>
                <a:ea typeface="Arial"/>
                <a:cs typeface="Arial"/>
                <a:sym typeface="Arial"/>
              </a:rPr>
              <a:t>Go back button to go back to main login page</a:t>
            </a:r>
            <a:endParaRPr sz="1100" b="0" i="0" u="none" strike="noStrike" cap="none">
              <a:solidFill>
                <a:srgbClr val="000000"/>
              </a:solidFill>
              <a:latin typeface="Arial"/>
              <a:ea typeface="Arial"/>
              <a:cs typeface="Arial"/>
              <a:sym typeface="Arial"/>
            </a:endParaRPr>
          </a:p>
        </p:txBody>
      </p:sp>
      <p:pic>
        <p:nvPicPr>
          <p:cNvPr id="2143" name="Google Shape;2143;p50"/>
          <p:cNvPicPr preferRelativeResize="0"/>
          <p:nvPr/>
        </p:nvPicPr>
        <p:blipFill rotWithShape="1">
          <a:blip r:embed="rId4">
            <a:alphaModFix/>
          </a:blip>
          <a:srcRect/>
          <a:stretch/>
        </p:blipFill>
        <p:spPr>
          <a:xfrm>
            <a:off x="1597925" y="805425"/>
            <a:ext cx="754501" cy="754501"/>
          </a:xfrm>
          <a:prstGeom prst="rect">
            <a:avLst/>
          </a:prstGeom>
          <a:noFill/>
          <a:ln>
            <a:noFill/>
          </a:ln>
        </p:spPr>
      </p:pic>
      <p:cxnSp>
        <p:nvCxnSpPr>
          <p:cNvPr id="2144" name="Google Shape;2144;p50"/>
          <p:cNvCxnSpPr/>
          <p:nvPr/>
        </p:nvCxnSpPr>
        <p:spPr>
          <a:xfrm flipH="1">
            <a:off x="2435700" y="1089800"/>
            <a:ext cx="247500" cy="264300"/>
          </a:xfrm>
          <a:prstGeom prst="straightConnector1">
            <a:avLst/>
          </a:prstGeom>
          <a:noFill/>
          <a:ln w="9525" cap="flat" cmpd="sng">
            <a:solidFill>
              <a:schemeClr val="dk2"/>
            </a:solidFill>
            <a:prstDash val="solid"/>
            <a:round/>
            <a:headEnd type="none" w="sm" len="sm"/>
            <a:tailEnd type="triangle" w="med" len="med"/>
          </a:ln>
        </p:spPr>
      </p:cxnSp>
      <p:sp>
        <p:nvSpPr>
          <p:cNvPr id="2145" name="Google Shape;2145;p50"/>
          <p:cNvSpPr txBox="1"/>
          <p:nvPr/>
        </p:nvSpPr>
        <p:spPr>
          <a:xfrm>
            <a:off x="2542800" y="749500"/>
            <a:ext cx="9000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800"/>
              <a:buFont typeface="Arial"/>
              <a:buNone/>
            </a:pPr>
            <a:r>
              <a:rPr lang="en" sz="800" b="0" i="0" u="none" strike="noStrike" cap="none">
                <a:solidFill>
                  <a:srgbClr val="000000"/>
                </a:solidFill>
                <a:latin typeface="Arial"/>
                <a:ea typeface="Arial"/>
                <a:cs typeface="Arial"/>
                <a:sym typeface="Arial"/>
              </a:rPr>
              <a:t>User image that was clicked </a:t>
            </a:r>
            <a:endParaRPr sz="400" b="0" i="0" u="none" strike="noStrike" cap="none">
              <a:solidFill>
                <a:srgbClr val="000000"/>
              </a:solidFill>
              <a:latin typeface="Arial"/>
              <a:ea typeface="Arial"/>
              <a:cs typeface="Arial"/>
              <a:sym typeface="Arial"/>
            </a:endParaRPr>
          </a:p>
        </p:txBody>
      </p:sp>
      <p:sp>
        <p:nvSpPr>
          <p:cNvPr id="2146" name="Google Shape;2146;p50"/>
          <p:cNvSpPr txBox="1"/>
          <p:nvPr/>
        </p:nvSpPr>
        <p:spPr>
          <a:xfrm>
            <a:off x="2280900" y="111725"/>
            <a:ext cx="4582200" cy="5850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 sz="2600" b="1" i="0" u="sng" strike="noStrike" cap="none">
                <a:solidFill>
                  <a:srgbClr val="980000"/>
                </a:solidFill>
                <a:latin typeface="Arial"/>
                <a:ea typeface="Arial"/>
                <a:cs typeface="Arial"/>
                <a:sym typeface="Arial"/>
              </a:rPr>
              <a:t>*SOCIAL MEDIA RESUME</a:t>
            </a:r>
            <a:endParaRPr sz="2600" b="1" i="0" u="sng" strike="noStrike" cap="none">
              <a:solidFill>
                <a:srgbClr val="980000"/>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150"/>
        <p:cNvGrpSpPr/>
        <p:nvPr/>
      </p:nvGrpSpPr>
      <p:grpSpPr>
        <a:xfrm>
          <a:off x="0" y="0"/>
          <a:ext cx="0" cy="0"/>
          <a:chOff x="0" y="0"/>
          <a:chExt cx="0" cy="0"/>
        </a:xfrm>
      </p:grpSpPr>
      <p:sp>
        <p:nvSpPr>
          <p:cNvPr id="2151" name="Google Shape;2151;p51"/>
          <p:cNvSpPr txBox="1">
            <a:spLocks noGrp="1"/>
          </p:cNvSpPr>
          <p:nvPr>
            <p:ph type="subTitle" idx="1"/>
          </p:nvPr>
        </p:nvSpPr>
        <p:spPr>
          <a:xfrm flipH="1">
            <a:off x="729025" y="4480550"/>
            <a:ext cx="4005000" cy="4422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000"/>
              <a:buNone/>
            </a:pPr>
            <a:r>
              <a:rPr lang="en"/>
              <a:t>When clicked on button containing link to Facebook profile</a:t>
            </a:r>
            <a:endParaRPr/>
          </a:p>
        </p:txBody>
      </p:sp>
      <p:pic>
        <p:nvPicPr>
          <p:cNvPr id="2152" name="Google Shape;2152;p51"/>
          <p:cNvPicPr preferRelativeResize="0"/>
          <p:nvPr/>
        </p:nvPicPr>
        <p:blipFill rotWithShape="1">
          <a:blip r:embed="rId3">
            <a:alphaModFix/>
          </a:blip>
          <a:srcRect/>
          <a:stretch/>
        </p:blipFill>
        <p:spPr>
          <a:xfrm>
            <a:off x="631414" y="480060"/>
            <a:ext cx="3823540" cy="4000500"/>
          </a:xfrm>
          <a:prstGeom prst="rect">
            <a:avLst/>
          </a:prstGeom>
          <a:noFill/>
          <a:ln>
            <a:noFill/>
          </a:ln>
        </p:spPr>
      </p:pic>
      <p:pic>
        <p:nvPicPr>
          <p:cNvPr id="2153" name="Google Shape;2153;p51"/>
          <p:cNvPicPr preferRelativeResize="0"/>
          <p:nvPr/>
        </p:nvPicPr>
        <p:blipFill rotWithShape="1">
          <a:blip r:embed="rId4">
            <a:alphaModFix/>
          </a:blip>
          <a:srcRect/>
          <a:stretch/>
        </p:blipFill>
        <p:spPr>
          <a:xfrm>
            <a:off x="4571995" y="480060"/>
            <a:ext cx="3863339" cy="4000499"/>
          </a:xfrm>
          <a:prstGeom prst="rect">
            <a:avLst/>
          </a:prstGeom>
          <a:noFill/>
          <a:ln>
            <a:noFill/>
          </a:ln>
        </p:spPr>
      </p:pic>
      <p:sp>
        <p:nvSpPr>
          <p:cNvPr id="2154" name="Google Shape;2154;p51"/>
          <p:cNvSpPr txBox="1"/>
          <p:nvPr/>
        </p:nvSpPr>
        <p:spPr>
          <a:xfrm flipH="1">
            <a:off x="4922498" y="4480540"/>
            <a:ext cx="3330000" cy="3522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2000"/>
              <a:buFont typeface="Arial"/>
              <a:buNone/>
            </a:pPr>
            <a:r>
              <a:rPr lang="en" sz="1600" b="0" i="0" u="none" strike="noStrike" cap="none">
                <a:solidFill>
                  <a:schemeClr val="dk2"/>
                </a:solidFill>
                <a:latin typeface="Arial"/>
                <a:ea typeface="Arial"/>
                <a:cs typeface="Arial"/>
                <a:sym typeface="Arial"/>
              </a:rPr>
              <a:t>If no URL passed</a:t>
            </a:r>
            <a:endParaRPr sz="1600" b="0" i="0" u="none" strike="noStrike" cap="none">
              <a:solidFill>
                <a:schemeClr val="dk2"/>
              </a:solidFill>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158"/>
        <p:cNvGrpSpPr/>
        <p:nvPr/>
      </p:nvGrpSpPr>
      <p:grpSpPr>
        <a:xfrm>
          <a:off x="0" y="0"/>
          <a:ext cx="0" cy="0"/>
          <a:chOff x="0" y="0"/>
          <a:chExt cx="0" cy="0"/>
        </a:xfrm>
      </p:grpSpPr>
      <p:sp>
        <p:nvSpPr>
          <p:cNvPr id="2159" name="Google Shape;2159;p52"/>
          <p:cNvSpPr txBox="1">
            <a:spLocks noGrp="1"/>
          </p:cNvSpPr>
          <p:nvPr>
            <p:ph type="title"/>
          </p:nvPr>
        </p:nvSpPr>
        <p:spPr>
          <a:xfrm>
            <a:off x="749050" y="260350"/>
            <a:ext cx="7670400" cy="5787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800"/>
              <a:buNone/>
            </a:pPr>
            <a:r>
              <a:rPr lang="en" sz="2600" b="1" u="sng">
                <a:solidFill>
                  <a:srgbClr val="980000"/>
                </a:solidFill>
              </a:rPr>
              <a:t>*Enter Your username to directly view your resume</a:t>
            </a:r>
            <a:endParaRPr sz="2600" b="1" u="sng">
              <a:solidFill>
                <a:srgbClr val="980000"/>
              </a:solidFill>
            </a:endParaRPr>
          </a:p>
        </p:txBody>
      </p:sp>
      <p:pic>
        <p:nvPicPr>
          <p:cNvPr id="2160" name="Google Shape;2160;p52"/>
          <p:cNvPicPr preferRelativeResize="0"/>
          <p:nvPr/>
        </p:nvPicPr>
        <p:blipFill rotWithShape="1">
          <a:blip r:embed="rId3">
            <a:alphaModFix/>
          </a:blip>
          <a:srcRect l="19335" b="6244"/>
          <a:stretch/>
        </p:blipFill>
        <p:spPr>
          <a:xfrm>
            <a:off x="898875" y="1043975"/>
            <a:ext cx="3395701" cy="3749976"/>
          </a:xfrm>
          <a:prstGeom prst="rect">
            <a:avLst/>
          </a:prstGeom>
          <a:noFill/>
          <a:ln>
            <a:noFill/>
          </a:ln>
        </p:spPr>
      </p:pic>
      <p:cxnSp>
        <p:nvCxnSpPr>
          <p:cNvPr id="2161" name="Google Shape;2161;p52"/>
          <p:cNvCxnSpPr/>
          <p:nvPr/>
        </p:nvCxnSpPr>
        <p:spPr>
          <a:xfrm flipH="1">
            <a:off x="3356025" y="898875"/>
            <a:ext cx="888600" cy="1348500"/>
          </a:xfrm>
          <a:prstGeom prst="straightConnector1">
            <a:avLst/>
          </a:prstGeom>
          <a:noFill/>
          <a:ln w="9525" cap="flat" cmpd="sng">
            <a:solidFill>
              <a:schemeClr val="dk2"/>
            </a:solidFill>
            <a:prstDash val="solid"/>
            <a:round/>
            <a:headEnd type="none" w="sm" len="sm"/>
            <a:tailEnd type="triangle" w="med" len="med"/>
          </a:ln>
        </p:spPr>
      </p:cxnSp>
      <p:pic>
        <p:nvPicPr>
          <p:cNvPr id="2162" name="Google Shape;2162;p52"/>
          <p:cNvPicPr preferRelativeResize="0"/>
          <p:nvPr/>
        </p:nvPicPr>
        <p:blipFill rotWithShape="1">
          <a:blip r:embed="rId4">
            <a:alphaModFix/>
          </a:blip>
          <a:srcRect l="18969" b="6244"/>
          <a:stretch/>
        </p:blipFill>
        <p:spPr>
          <a:xfrm>
            <a:off x="4444425" y="1043975"/>
            <a:ext cx="3395701" cy="3749976"/>
          </a:xfrm>
          <a:prstGeom prst="rect">
            <a:avLst/>
          </a:prstGeom>
          <a:noFill/>
          <a:ln>
            <a:noFill/>
          </a:ln>
        </p:spPr>
      </p:pic>
      <p:cxnSp>
        <p:nvCxnSpPr>
          <p:cNvPr id="2163" name="Google Shape;2163;p52"/>
          <p:cNvCxnSpPr>
            <a:stCxn id="2162" idx="3"/>
          </p:cNvCxnSpPr>
          <p:nvPr/>
        </p:nvCxnSpPr>
        <p:spPr>
          <a:xfrm flipH="1">
            <a:off x="7420726" y="2918963"/>
            <a:ext cx="419400" cy="237300"/>
          </a:xfrm>
          <a:prstGeom prst="straightConnector1">
            <a:avLst/>
          </a:prstGeom>
          <a:noFill/>
          <a:ln w="9525" cap="flat" cmpd="sng">
            <a:solidFill>
              <a:schemeClr val="dk2"/>
            </a:solidFill>
            <a:prstDash val="solid"/>
            <a:round/>
            <a:headEnd type="none" w="sm" len="sm"/>
            <a:tailEnd type="triangle" w="med" len="med"/>
          </a:ln>
        </p:spPr>
      </p:cxnSp>
      <p:sp>
        <p:nvSpPr>
          <p:cNvPr id="2164" name="Google Shape;2164;p52"/>
          <p:cNvSpPr txBox="1"/>
          <p:nvPr/>
        </p:nvSpPr>
        <p:spPr>
          <a:xfrm>
            <a:off x="7800150" y="2526800"/>
            <a:ext cx="1344000" cy="785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00"/>
              <a:buFont typeface="Arial"/>
              <a:buNone/>
            </a:pPr>
            <a:r>
              <a:rPr lang="en" sz="1300" b="0" i="0" u="none" strike="noStrike" cap="none">
                <a:solidFill>
                  <a:srgbClr val="000000"/>
                </a:solidFill>
                <a:latin typeface="Arial"/>
                <a:ea typeface="Arial"/>
                <a:cs typeface="Arial"/>
                <a:sym typeface="Arial"/>
              </a:rPr>
              <a:t>when clicked </a:t>
            </a:r>
            <a:endParaRPr sz="13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300"/>
              <a:buFont typeface="Arial"/>
              <a:buNone/>
            </a:pPr>
            <a:r>
              <a:rPr lang="en" sz="1300" b="0" i="0" u="none" strike="noStrike" cap="none">
                <a:solidFill>
                  <a:srgbClr val="000000"/>
                </a:solidFill>
                <a:latin typeface="Arial"/>
                <a:ea typeface="Arial"/>
                <a:cs typeface="Arial"/>
                <a:sym typeface="Arial"/>
              </a:rPr>
              <a:t>Get Social Media Resume</a:t>
            </a:r>
            <a:endParaRPr sz="1300" b="0" i="0" u="none" strike="noStrike" cap="none">
              <a:solidFill>
                <a:srgbClr val="000000"/>
              </a:solidFill>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168"/>
        <p:cNvGrpSpPr/>
        <p:nvPr/>
      </p:nvGrpSpPr>
      <p:grpSpPr>
        <a:xfrm>
          <a:off x="0" y="0"/>
          <a:ext cx="0" cy="0"/>
          <a:chOff x="0" y="0"/>
          <a:chExt cx="0" cy="0"/>
        </a:xfrm>
      </p:grpSpPr>
      <p:sp>
        <p:nvSpPr>
          <p:cNvPr id="2169" name="Google Shape;2169;p53"/>
          <p:cNvSpPr txBox="1">
            <a:spLocks noGrp="1"/>
          </p:cNvSpPr>
          <p:nvPr>
            <p:ph type="title"/>
          </p:nvPr>
        </p:nvSpPr>
        <p:spPr>
          <a:xfrm>
            <a:off x="1003850" y="909550"/>
            <a:ext cx="3165900" cy="17937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800"/>
              <a:buNone/>
            </a:pPr>
            <a:endParaRPr/>
          </a:p>
        </p:txBody>
      </p:sp>
      <p:pic>
        <p:nvPicPr>
          <p:cNvPr id="2170" name="Google Shape;2170;p53"/>
          <p:cNvPicPr preferRelativeResize="0"/>
          <p:nvPr/>
        </p:nvPicPr>
        <p:blipFill rotWithShape="1">
          <a:blip r:embed="rId3">
            <a:alphaModFix/>
          </a:blip>
          <a:srcRect l="1043" r="1450"/>
          <a:stretch/>
        </p:blipFill>
        <p:spPr>
          <a:xfrm>
            <a:off x="900350" y="709300"/>
            <a:ext cx="7343300" cy="4083700"/>
          </a:xfrm>
          <a:prstGeom prst="rect">
            <a:avLst/>
          </a:prstGeom>
          <a:noFill/>
          <a:ln>
            <a:noFill/>
          </a:ln>
        </p:spPr>
      </p:pic>
      <p:sp>
        <p:nvSpPr>
          <p:cNvPr id="2171" name="Google Shape;2171;p53"/>
          <p:cNvSpPr txBox="1"/>
          <p:nvPr/>
        </p:nvSpPr>
        <p:spPr>
          <a:xfrm>
            <a:off x="1108600" y="429450"/>
            <a:ext cx="61023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**Your resume will appear</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175"/>
        <p:cNvGrpSpPr/>
        <p:nvPr/>
      </p:nvGrpSpPr>
      <p:grpSpPr>
        <a:xfrm>
          <a:off x="0" y="0"/>
          <a:ext cx="0" cy="0"/>
          <a:chOff x="0" y="0"/>
          <a:chExt cx="0" cy="0"/>
        </a:xfrm>
      </p:grpSpPr>
      <p:sp>
        <p:nvSpPr>
          <p:cNvPr id="2176" name="Google Shape;2176;p54"/>
          <p:cNvSpPr txBox="1">
            <a:spLocks noGrp="1"/>
          </p:cNvSpPr>
          <p:nvPr>
            <p:ph type="subTitle" idx="1"/>
          </p:nvPr>
        </p:nvSpPr>
        <p:spPr>
          <a:xfrm flipH="1">
            <a:off x="4881580" y="2932514"/>
            <a:ext cx="4145100" cy="3582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000"/>
              <a:buNone/>
            </a:pPr>
            <a:r>
              <a:rPr lang="en" b="1"/>
              <a:t>&lt;&lt;&lt;&lt;&lt;&lt;&lt;&lt;&lt;&lt; </a:t>
            </a:r>
            <a:r>
              <a:rPr lang="en"/>
              <a:t>Go back to Main page </a:t>
            </a:r>
            <a:endParaRPr/>
          </a:p>
        </p:txBody>
      </p:sp>
      <p:pic>
        <p:nvPicPr>
          <p:cNvPr id="2177" name="Google Shape;2177;p54"/>
          <p:cNvPicPr preferRelativeResize="0"/>
          <p:nvPr/>
        </p:nvPicPr>
        <p:blipFill rotWithShape="1">
          <a:blip r:embed="rId3">
            <a:alphaModFix/>
          </a:blip>
          <a:srcRect l="35503" t="43605"/>
          <a:stretch/>
        </p:blipFill>
        <p:spPr>
          <a:xfrm>
            <a:off x="749375" y="329600"/>
            <a:ext cx="4404099" cy="304612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181"/>
        <p:cNvGrpSpPr/>
        <p:nvPr/>
      </p:nvGrpSpPr>
      <p:grpSpPr>
        <a:xfrm>
          <a:off x="0" y="0"/>
          <a:ext cx="0" cy="0"/>
          <a:chOff x="0" y="0"/>
          <a:chExt cx="0" cy="0"/>
        </a:xfrm>
      </p:grpSpPr>
      <p:sp>
        <p:nvSpPr>
          <p:cNvPr id="2182" name="Google Shape;2182;p55"/>
          <p:cNvSpPr txBox="1">
            <a:spLocks noGrp="1"/>
          </p:cNvSpPr>
          <p:nvPr>
            <p:ph type="title"/>
          </p:nvPr>
        </p:nvSpPr>
        <p:spPr>
          <a:xfrm>
            <a:off x="3151150" y="4250025"/>
            <a:ext cx="3570300" cy="5250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800"/>
              <a:buNone/>
            </a:pPr>
            <a:endParaRPr sz="3600" b="1" u="sng">
              <a:solidFill>
                <a:srgbClr val="980000"/>
              </a:solidFill>
            </a:endParaRPr>
          </a:p>
          <a:p>
            <a:pPr marL="0" lvl="0" indent="0" algn="l" rtl="0">
              <a:lnSpc>
                <a:spcPct val="100000"/>
              </a:lnSpc>
              <a:spcBef>
                <a:spcPts val="0"/>
              </a:spcBef>
              <a:spcAft>
                <a:spcPts val="0"/>
              </a:spcAft>
              <a:buSzPts val="2800"/>
              <a:buNone/>
            </a:pPr>
            <a:r>
              <a:rPr lang="en" sz="3600" b="1" u="sng">
                <a:solidFill>
                  <a:srgbClr val="980000"/>
                </a:solidFill>
              </a:rPr>
              <a:t>*Exit Program</a:t>
            </a:r>
            <a:endParaRPr sz="3600" b="1" u="sng">
              <a:solidFill>
                <a:srgbClr val="980000"/>
              </a:solidFill>
            </a:endParaRPr>
          </a:p>
          <a:p>
            <a:pPr marL="0" lvl="0" indent="0" algn="ctr" rtl="0">
              <a:lnSpc>
                <a:spcPct val="100000"/>
              </a:lnSpc>
              <a:spcBef>
                <a:spcPts val="0"/>
              </a:spcBef>
              <a:spcAft>
                <a:spcPts val="0"/>
              </a:spcAft>
              <a:buSzPts val="2800"/>
              <a:buNone/>
            </a:pPr>
            <a:endParaRPr sz="3600" b="1" u="sng">
              <a:solidFill>
                <a:srgbClr val="980000"/>
              </a:solidFill>
            </a:endParaRPr>
          </a:p>
        </p:txBody>
      </p:sp>
      <p:pic>
        <p:nvPicPr>
          <p:cNvPr id="2183" name="Google Shape;2183;p55"/>
          <p:cNvPicPr preferRelativeResize="0"/>
          <p:nvPr/>
        </p:nvPicPr>
        <p:blipFill rotWithShape="1">
          <a:blip r:embed="rId3">
            <a:alphaModFix/>
          </a:blip>
          <a:srcRect/>
          <a:stretch/>
        </p:blipFill>
        <p:spPr>
          <a:xfrm>
            <a:off x="965050" y="309550"/>
            <a:ext cx="7393599" cy="3940474"/>
          </a:xfrm>
          <a:prstGeom prst="rect">
            <a:avLst/>
          </a:prstGeom>
          <a:noFill/>
          <a:ln>
            <a:noFill/>
          </a:ln>
        </p:spPr>
      </p:pic>
      <p:cxnSp>
        <p:nvCxnSpPr>
          <p:cNvPr id="2184" name="Google Shape;2184;p55"/>
          <p:cNvCxnSpPr/>
          <p:nvPr/>
        </p:nvCxnSpPr>
        <p:spPr>
          <a:xfrm rot="10800000" flipH="1">
            <a:off x="3605475" y="3196175"/>
            <a:ext cx="1008600" cy="369300"/>
          </a:xfrm>
          <a:prstGeom prst="straightConnector1">
            <a:avLst/>
          </a:prstGeom>
          <a:noFill/>
          <a:ln w="9525" cap="flat" cmpd="sng">
            <a:solidFill>
              <a:schemeClr val="dk2"/>
            </a:solidFill>
            <a:prstDash val="solid"/>
            <a:round/>
            <a:headEnd type="none" w="sm" len="sm"/>
            <a:tailEnd type="triangle" w="med" len="med"/>
          </a:ln>
        </p:spPr>
      </p:cxnSp>
      <p:sp>
        <p:nvSpPr>
          <p:cNvPr id="2185" name="Google Shape;2185;p55"/>
          <p:cNvSpPr txBox="1"/>
          <p:nvPr/>
        </p:nvSpPr>
        <p:spPr>
          <a:xfrm>
            <a:off x="2307075" y="3455600"/>
            <a:ext cx="1707900" cy="3849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00"/>
              <a:buFont typeface="Arial"/>
              <a:buNone/>
            </a:pPr>
            <a:r>
              <a:rPr lang="en" sz="1300" b="0" i="0" u="none" strike="noStrike" cap="none">
                <a:solidFill>
                  <a:srgbClr val="000000"/>
                </a:solidFill>
                <a:latin typeface="Arial"/>
                <a:ea typeface="Arial"/>
                <a:cs typeface="Arial"/>
                <a:sym typeface="Arial"/>
              </a:rPr>
              <a:t>Exit the Program</a:t>
            </a:r>
            <a:endParaRPr sz="1300" b="0" i="0" u="none" strike="noStrike" cap="none">
              <a:solidFill>
                <a:srgbClr val="000000"/>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grpSp>
        <p:nvGrpSpPr>
          <p:cNvPr id="402" name="Google Shape;402;p29"/>
          <p:cNvGrpSpPr/>
          <p:nvPr/>
        </p:nvGrpSpPr>
        <p:grpSpPr>
          <a:xfrm>
            <a:off x="2607325" y="365938"/>
            <a:ext cx="3838046" cy="1017677"/>
            <a:chOff x="2607325" y="351650"/>
            <a:chExt cx="3838046" cy="1017677"/>
          </a:xfrm>
        </p:grpSpPr>
        <p:sp>
          <p:nvSpPr>
            <p:cNvPr id="403" name="Google Shape;403;p29"/>
            <p:cNvSpPr/>
            <p:nvPr/>
          </p:nvSpPr>
          <p:spPr>
            <a:xfrm>
              <a:off x="2607325" y="383625"/>
              <a:ext cx="3766121" cy="985702"/>
            </a:xfrm>
            <a:custGeom>
              <a:avLst/>
              <a:gdLst/>
              <a:ahLst/>
              <a:cxnLst/>
              <a:rect l="l" t="t" r="r" b="b"/>
              <a:pathLst>
                <a:path w="17240" h="5035" extrusionOk="0">
                  <a:moveTo>
                    <a:pt x="6915" y="4653"/>
                  </a:moveTo>
                  <a:cubicBezTo>
                    <a:pt x="6909" y="4653"/>
                    <a:pt x="6903" y="4653"/>
                    <a:pt x="6897" y="4653"/>
                  </a:cubicBezTo>
                  <a:lnTo>
                    <a:pt x="6914" y="4653"/>
                  </a:lnTo>
                  <a:cubicBezTo>
                    <a:pt x="6914" y="4653"/>
                    <a:pt x="6915" y="4653"/>
                    <a:pt x="6915" y="4653"/>
                  </a:cubicBezTo>
                  <a:close/>
                  <a:moveTo>
                    <a:pt x="16795" y="0"/>
                  </a:moveTo>
                  <a:lnTo>
                    <a:pt x="16795" y="251"/>
                  </a:lnTo>
                  <a:cubicBezTo>
                    <a:pt x="17040" y="382"/>
                    <a:pt x="16943" y="758"/>
                    <a:pt x="16664" y="758"/>
                  </a:cubicBezTo>
                  <a:cubicBezTo>
                    <a:pt x="16385" y="758"/>
                    <a:pt x="16288" y="382"/>
                    <a:pt x="16533" y="251"/>
                  </a:cubicBezTo>
                  <a:lnTo>
                    <a:pt x="16533" y="6"/>
                  </a:lnTo>
                  <a:lnTo>
                    <a:pt x="15856" y="6"/>
                  </a:lnTo>
                  <a:lnTo>
                    <a:pt x="15856" y="251"/>
                  </a:lnTo>
                  <a:cubicBezTo>
                    <a:pt x="16100" y="382"/>
                    <a:pt x="16004" y="758"/>
                    <a:pt x="15725" y="758"/>
                  </a:cubicBezTo>
                  <a:cubicBezTo>
                    <a:pt x="15440" y="758"/>
                    <a:pt x="15349" y="382"/>
                    <a:pt x="15594" y="251"/>
                  </a:cubicBezTo>
                  <a:lnTo>
                    <a:pt x="15594" y="6"/>
                  </a:lnTo>
                  <a:lnTo>
                    <a:pt x="14910" y="6"/>
                  </a:lnTo>
                  <a:lnTo>
                    <a:pt x="14910" y="251"/>
                  </a:lnTo>
                  <a:cubicBezTo>
                    <a:pt x="15161" y="382"/>
                    <a:pt x="15064" y="758"/>
                    <a:pt x="14785" y="758"/>
                  </a:cubicBezTo>
                  <a:cubicBezTo>
                    <a:pt x="14500" y="758"/>
                    <a:pt x="14403" y="382"/>
                    <a:pt x="14654" y="251"/>
                  </a:cubicBezTo>
                  <a:lnTo>
                    <a:pt x="14654" y="6"/>
                  </a:lnTo>
                  <a:lnTo>
                    <a:pt x="13965" y="6"/>
                  </a:lnTo>
                  <a:lnTo>
                    <a:pt x="13965" y="251"/>
                  </a:lnTo>
                  <a:cubicBezTo>
                    <a:pt x="14210" y="382"/>
                    <a:pt x="14113" y="758"/>
                    <a:pt x="13834" y="758"/>
                  </a:cubicBezTo>
                  <a:cubicBezTo>
                    <a:pt x="13549" y="758"/>
                    <a:pt x="13458" y="382"/>
                    <a:pt x="13703" y="251"/>
                  </a:cubicBezTo>
                  <a:lnTo>
                    <a:pt x="13703" y="6"/>
                  </a:lnTo>
                  <a:lnTo>
                    <a:pt x="13019" y="6"/>
                  </a:lnTo>
                  <a:lnTo>
                    <a:pt x="13019" y="251"/>
                  </a:lnTo>
                  <a:cubicBezTo>
                    <a:pt x="13270" y="382"/>
                    <a:pt x="13173" y="758"/>
                    <a:pt x="12894" y="758"/>
                  </a:cubicBezTo>
                  <a:cubicBezTo>
                    <a:pt x="12609" y="758"/>
                    <a:pt x="12512" y="382"/>
                    <a:pt x="12763" y="251"/>
                  </a:cubicBezTo>
                  <a:lnTo>
                    <a:pt x="12763" y="6"/>
                  </a:lnTo>
                  <a:lnTo>
                    <a:pt x="12080" y="6"/>
                  </a:lnTo>
                  <a:lnTo>
                    <a:pt x="12080" y="251"/>
                  </a:lnTo>
                  <a:cubicBezTo>
                    <a:pt x="12325" y="382"/>
                    <a:pt x="12228" y="758"/>
                    <a:pt x="11949" y="758"/>
                  </a:cubicBezTo>
                  <a:cubicBezTo>
                    <a:pt x="11670" y="758"/>
                    <a:pt x="11573" y="382"/>
                    <a:pt x="11818" y="251"/>
                  </a:cubicBezTo>
                  <a:lnTo>
                    <a:pt x="11818" y="6"/>
                  </a:lnTo>
                  <a:lnTo>
                    <a:pt x="11140" y="6"/>
                  </a:lnTo>
                  <a:lnTo>
                    <a:pt x="11140" y="251"/>
                  </a:lnTo>
                  <a:cubicBezTo>
                    <a:pt x="11385" y="382"/>
                    <a:pt x="11288" y="758"/>
                    <a:pt x="11009" y="758"/>
                  </a:cubicBezTo>
                  <a:cubicBezTo>
                    <a:pt x="10730" y="758"/>
                    <a:pt x="10633" y="382"/>
                    <a:pt x="10878" y="251"/>
                  </a:cubicBezTo>
                  <a:lnTo>
                    <a:pt x="10878" y="6"/>
                  </a:lnTo>
                  <a:lnTo>
                    <a:pt x="10200" y="6"/>
                  </a:lnTo>
                  <a:lnTo>
                    <a:pt x="10200" y="251"/>
                  </a:lnTo>
                  <a:cubicBezTo>
                    <a:pt x="10445" y="382"/>
                    <a:pt x="10348" y="758"/>
                    <a:pt x="10069" y="758"/>
                  </a:cubicBezTo>
                  <a:cubicBezTo>
                    <a:pt x="9790" y="758"/>
                    <a:pt x="9693" y="382"/>
                    <a:pt x="9938" y="251"/>
                  </a:cubicBezTo>
                  <a:lnTo>
                    <a:pt x="9938" y="6"/>
                  </a:lnTo>
                  <a:lnTo>
                    <a:pt x="9266" y="6"/>
                  </a:lnTo>
                  <a:lnTo>
                    <a:pt x="9266" y="251"/>
                  </a:lnTo>
                  <a:cubicBezTo>
                    <a:pt x="9511" y="382"/>
                    <a:pt x="9414" y="758"/>
                    <a:pt x="9135" y="758"/>
                  </a:cubicBezTo>
                  <a:cubicBezTo>
                    <a:pt x="8850" y="758"/>
                    <a:pt x="8754" y="382"/>
                    <a:pt x="9004" y="251"/>
                  </a:cubicBezTo>
                  <a:lnTo>
                    <a:pt x="9004" y="6"/>
                  </a:lnTo>
                  <a:lnTo>
                    <a:pt x="8321" y="6"/>
                  </a:lnTo>
                  <a:lnTo>
                    <a:pt x="8321" y="251"/>
                  </a:lnTo>
                  <a:cubicBezTo>
                    <a:pt x="8571" y="382"/>
                    <a:pt x="8475" y="758"/>
                    <a:pt x="8190" y="758"/>
                  </a:cubicBezTo>
                  <a:cubicBezTo>
                    <a:pt x="7911" y="758"/>
                    <a:pt x="7814" y="382"/>
                    <a:pt x="8059" y="251"/>
                  </a:cubicBezTo>
                  <a:lnTo>
                    <a:pt x="8059" y="6"/>
                  </a:lnTo>
                  <a:lnTo>
                    <a:pt x="7381" y="6"/>
                  </a:lnTo>
                  <a:lnTo>
                    <a:pt x="7381" y="251"/>
                  </a:lnTo>
                  <a:cubicBezTo>
                    <a:pt x="7626" y="382"/>
                    <a:pt x="7535" y="758"/>
                    <a:pt x="7250" y="758"/>
                  </a:cubicBezTo>
                  <a:cubicBezTo>
                    <a:pt x="6971" y="758"/>
                    <a:pt x="6874" y="382"/>
                    <a:pt x="7119" y="251"/>
                  </a:cubicBezTo>
                  <a:lnTo>
                    <a:pt x="7119" y="6"/>
                  </a:lnTo>
                  <a:lnTo>
                    <a:pt x="6441" y="6"/>
                  </a:lnTo>
                  <a:lnTo>
                    <a:pt x="6441" y="251"/>
                  </a:lnTo>
                  <a:cubicBezTo>
                    <a:pt x="6686" y="382"/>
                    <a:pt x="6589" y="758"/>
                    <a:pt x="6310" y="758"/>
                  </a:cubicBezTo>
                  <a:cubicBezTo>
                    <a:pt x="6031" y="758"/>
                    <a:pt x="5935" y="382"/>
                    <a:pt x="6179" y="251"/>
                  </a:cubicBezTo>
                  <a:lnTo>
                    <a:pt x="6179" y="6"/>
                  </a:lnTo>
                  <a:lnTo>
                    <a:pt x="5502" y="6"/>
                  </a:lnTo>
                  <a:lnTo>
                    <a:pt x="5502" y="251"/>
                  </a:lnTo>
                  <a:cubicBezTo>
                    <a:pt x="5747" y="382"/>
                    <a:pt x="5650" y="758"/>
                    <a:pt x="5371" y="758"/>
                  </a:cubicBezTo>
                  <a:cubicBezTo>
                    <a:pt x="5086" y="758"/>
                    <a:pt x="4995" y="382"/>
                    <a:pt x="5240" y="251"/>
                  </a:cubicBezTo>
                  <a:lnTo>
                    <a:pt x="5240" y="6"/>
                  </a:lnTo>
                  <a:lnTo>
                    <a:pt x="4562" y="6"/>
                  </a:lnTo>
                  <a:lnTo>
                    <a:pt x="4562" y="251"/>
                  </a:lnTo>
                  <a:cubicBezTo>
                    <a:pt x="4807" y="382"/>
                    <a:pt x="4710" y="758"/>
                    <a:pt x="4431" y="758"/>
                  </a:cubicBezTo>
                  <a:cubicBezTo>
                    <a:pt x="4146" y="758"/>
                    <a:pt x="4049" y="382"/>
                    <a:pt x="4300" y="251"/>
                  </a:cubicBezTo>
                  <a:lnTo>
                    <a:pt x="4300" y="6"/>
                  </a:lnTo>
                  <a:lnTo>
                    <a:pt x="3617" y="6"/>
                  </a:lnTo>
                  <a:lnTo>
                    <a:pt x="3617" y="251"/>
                  </a:lnTo>
                  <a:cubicBezTo>
                    <a:pt x="3867" y="382"/>
                    <a:pt x="3770" y="758"/>
                    <a:pt x="3486" y="758"/>
                  </a:cubicBezTo>
                  <a:cubicBezTo>
                    <a:pt x="3207" y="758"/>
                    <a:pt x="3110" y="382"/>
                    <a:pt x="3360" y="251"/>
                  </a:cubicBezTo>
                  <a:lnTo>
                    <a:pt x="3360" y="6"/>
                  </a:lnTo>
                  <a:lnTo>
                    <a:pt x="2677" y="6"/>
                  </a:lnTo>
                  <a:lnTo>
                    <a:pt x="2677" y="251"/>
                  </a:lnTo>
                  <a:cubicBezTo>
                    <a:pt x="2922" y="382"/>
                    <a:pt x="2831" y="758"/>
                    <a:pt x="2546" y="758"/>
                  </a:cubicBezTo>
                  <a:cubicBezTo>
                    <a:pt x="2267" y="758"/>
                    <a:pt x="2170" y="382"/>
                    <a:pt x="2415" y="251"/>
                  </a:cubicBezTo>
                  <a:lnTo>
                    <a:pt x="2415" y="6"/>
                  </a:lnTo>
                  <a:lnTo>
                    <a:pt x="1737" y="6"/>
                  </a:lnTo>
                  <a:lnTo>
                    <a:pt x="1737" y="251"/>
                  </a:lnTo>
                  <a:cubicBezTo>
                    <a:pt x="1982" y="382"/>
                    <a:pt x="1885" y="758"/>
                    <a:pt x="1606" y="758"/>
                  </a:cubicBezTo>
                  <a:cubicBezTo>
                    <a:pt x="1327" y="758"/>
                    <a:pt x="1230" y="382"/>
                    <a:pt x="1475" y="251"/>
                  </a:cubicBezTo>
                  <a:lnTo>
                    <a:pt x="1475" y="6"/>
                  </a:lnTo>
                  <a:lnTo>
                    <a:pt x="792" y="6"/>
                  </a:lnTo>
                  <a:lnTo>
                    <a:pt x="792" y="251"/>
                  </a:lnTo>
                  <a:cubicBezTo>
                    <a:pt x="1037" y="382"/>
                    <a:pt x="940" y="758"/>
                    <a:pt x="661" y="758"/>
                  </a:cubicBezTo>
                  <a:cubicBezTo>
                    <a:pt x="382" y="758"/>
                    <a:pt x="285" y="382"/>
                    <a:pt x="530" y="251"/>
                  </a:cubicBezTo>
                  <a:lnTo>
                    <a:pt x="530" y="6"/>
                  </a:lnTo>
                  <a:lnTo>
                    <a:pt x="0" y="6"/>
                  </a:lnTo>
                  <a:lnTo>
                    <a:pt x="0" y="4972"/>
                  </a:lnTo>
                  <a:cubicBezTo>
                    <a:pt x="6" y="4972"/>
                    <a:pt x="12" y="4972"/>
                    <a:pt x="17" y="4967"/>
                  </a:cubicBezTo>
                  <a:cubicBezTo>
                    <a:pt x="56" y="4947"/>
                    <a:pt x="100" y="4938"/>
                    <a:pt x="145" y="4938"/>
                  </a:cubicBezTo>
                  <a:cubicBezTo>
                    <a:pt x="165" y="4938"/>
                    <a:pt x="185" y="4940"/>
                    <a:pt x="205" y="4944"/>
                  </a:cubicBezTo>
                  <a:cubicBezTo>
                    <a:pt x="222" y="4950"/>
                    <a:pt x="239" y="4955"/>
                    <a:pt x="256" y="4955"/>
                  </a:cubicBezTo>
                  <a:cubicBezTo>
                    <a:pt x="264" y="4957"/>
                    <a:pt x="270" y="4958"/>
                    <a:pt x="274" y="4958"/>
                  </a:cubicBezTo>
                  <a:cubicBezTo>
                    <a:pt x="293" y="4958"/>
                    <a:pt x="286" y="4943"/>
                    <a:pt x="291" y="4938"/>
                  </a:cubicBezTo>
                  <a:cubicBezTo>
                    <a:pt x="296" y="4927"/>
                    <a:pt x="302" y="4915"/>
                    <a:pt x="313" y="4910"/>
                  </a:cubicBezTo>
                  <a:cubicBezTo>
                    <a:pt x="336" y="4893"/>
                    <a:pt x="313" y="4864"/>
                    <a:pt x="359" y="4853"/>
                  </a:cubicBezTo>
                  <a:cubicBezTo>
                    <a:pt x="393" y="4841"/>
                    <a:pt x="433" y="4836"/>
                    <a:pt x="467" y="4830"/>
                  </a:cubicBezTo>
                  <a:lnTo>
                    <a:pt x="467" y="4830"/>
                  </a:lnTo>
                  <a:lnTo>
                    <a:pt x="444" y="4841"/>
                  </a:lnTo>
                  <a:cubicBezTo>
                    <a:pt x="433" y="4847"/>
                    <a:pt x="427" y="4858"/>
                    <a:pt x="422" y="4864"/>
                  </a:cubicBezTo>
                  <a:cubicBezTo>
                    <a:pt x="433" y="4875"/>
                    <a:pt x="456" y="4887"/>
                    <a:pt x="467" y="4904"/>
                  </a:cubicBezTo>
                  <a:cubicBezTo>
                    <a:pt x="484" y="4915"/>
                    <a:pt x="501" y="4938"/>
                    <a:pt x="467" y="4950"/>
                  </a:cubicBezTo>
                  <a:cubicBezTo>
                    <a:pt x="399" y="4972"/>
                    <a:pt x="376" y="5001"/>
                    <a:pt x="365" y="5035"/>
                  </a:cubicBezTo>
                  <a:cubicBezTo>
                    <a:pt x="416" y="5024"/>
                    <a:pt x="461" y="5006"/>
                    <a:pt x="507" y="4989"/>
                  </a:cubicBezTo>
                  <a:cubicBezTo>
                    <a:pt x="541" y="4938"/>
                    <a:pt x="592" y="4904"/>
                    <a:pt x="649" y="4893"/>
                  </a:cubicBezTo>
                  <a:lnTo>
                    <a:pt x="723" y="4875"/>
                  </a:lnTo>
                  <a:cubicBezTo>
                    <a:pt x="763" y="4866"/>
                    <a:pt x="804" y="4862"/>
                    <a:pt x="844" y="4862"/>
                  </a:cubicBezTo>
                  <a:cubicBezTo>
                    <a:pt x="931" y="4862"/>
                    <a:pt x="1018" y="4882"/>
                    <a:pt x="1099" y="4921"/>
                  </a:cubicBezTo>
                  <a:cubicBezTo>
                    <a:pt x="1172" y="4908"/>
                    <a:pt x="1245" y="4902"/>
                    <a:pt x="1317" y="4902"/>
                  </a:cubicBezTo>
                  <a:cubicBezTo>
                    <a:pt x="1341" y="4902"/>
                    <a:pt x="1366" y="4903"/>
                    <a:pt x="1390" y="4904"/>
                  </a:cubicBezTo>
                  <a:lnTo>
                    <a:pt x="1373" y="4875"/>
                  </a:lnTo>
                  <a:lnTo>
                    <a:pt x="1470" y="4858"/>
                  </a:lnTo>
                  <a:cubicBezTo>
                    <a:pt x="1493" y="4844"/>
                    <a:pt x="1516" y="4834"/>
                    <a:pt x="1543" y="4834"/>
                  </a:cubicBezTo>
                  <a:cubicBezTo>
                    <a:pt x="1549" y="4834"/>
                    <a:pt x="1555" y="4835"/>
                    <a:pt x="1561" y="4836"/>
                  </a:cubicBezTo>
                  <a:cubicBezTo>
                    <a:pt x="1578" y="4830"/>
                    <a:pt x="1601" y="4819"/>
                    <a:pt x="1618" y="4813"/>
                  </a:cubicBezTo>
                  <a:cubicBezTo>
                    <a:pt x="1630" y="4804"/>
                    <a:pt x="1646" y="4799"/>
                    <a:pt x="1662" y="4799"/>
                  </a:cubicBezTo>
                  <a:cubicBezTo>
                    <a:pt x="1668" y="4799"/>
                    <a:pt x="1674" y="4800"/>
                    <a:pt x="1680" y="4801"/>
                  </a:cubicBezTo>
                  <a:cubicBezTo>
                    <a:pt x="1675" y="4813"/>
                    <a:pt x="1697" y="4824"/>
                    <a:pt x="1737" y="4836"/>
                  </a:cubicBezTo>
                  <a:cubicBezTo>
                    <a:pt x="1766" y="4819"/>
                    <a:pt x="1806" y="4807"/>
                    <a:pt x="1840" y="4801"/>
                  </a:cubicBezTo>
                  <a:cubicBezTo>
                    <a:pt x="1851" y="4779"/>
                    <a:pt x="1891" y="4762"/>
                    <a:pt x="1919" y="4744"/>
                  </a:cubicBezTo>
                  <a:cubicBezTo>
                    <a:pt x="1925" y="4744"/>
                    <a:pt x="1931" y="4750"/>
                    <a:pt x="1937" y="4750"/>
                  </a:cubicBezTo>
                  <a:cubicBezTo>
                    <a:pt x="1948" y="4756"/>
                    <a:pt x="1959" y="4767"/>
                    <a:pt x="1971" y="4773"/>
                  </a:cubicBezTo>
                  <a:cubicBezTo>
                    <a:pt x="2096" y="4756"/>
                    <a:pt x="2227" y="4744"/>
                    <a:pt x="2364" y="4733"/>
                  </a:cubicBezTo>
                  <a:cubicBezTo>
                    <a:pt x="2529" y="4722"/>
                    <a:pt x="2671" y="4710"/>
                    <a:pt x="2814" y="4705"/>
                  </a:cubicBezTo>
                  <a:cubicBezTo>
                    <a:pt x="2848" y="4689"/>
                    <a:pt x="2884" y="4682"/>
                    <a:pt x="2922" y="4682"/>
                  </a:cubicBezTo>
                  <a:cubicBezTo>
                    <a:pt x="2941" y="4682"/>
                    <a:pt x="2960" y="4684"/>
                    <a:pt x="2979" y="4688"/>
                  </a:cubicBezTo>
                  <a:cubicBezTo>
                    <a:pt x="2990" y="4688"/>
                    <a:pt x="2996" y="4693"/>
                    <a:pt x="3007" y="4699"/>
                  </a:cubicBezTo>
                  <a:cubicBezTo>
                    <a:pt x="3121" y="4699"/>
                    <a:pt x="3235" y="4705"/>
                    <a:pt x="3349" y="4716"/>
                  </a:cubicBezTo>
                  <a:cubicBezTo>
                    <a:pt x="3372" y="4716"/>
                    <a:pt x="3394" y="4722"/>
                    <a:pt x="3412" y="4727"/>
                  </a:cubicBezTo>
                  <a:cubicBezTo>
                    <a:pt x="3423" y="4727"/>
                    <a:pt x="3429" y="4722"/>
                    <a:pt x="3440" y="4722"/>
                  </a:cubicBezTo>
                  <a:cubicBezTo>
                    <a:pt x="3525" y="4705"/>
                    <a:pt x="3611" y="4682"/>
                    <a:pt x="3691" y="4665"/>
                  </a:cubicBezTo>
                  <a:lnTo>
                    <a:pt x="3765" y="4682"/>
                  </a:lnTo>
                  <a:cubicBezTo>
                    <a:pt x="3782" y="4680"/>
                    <a:pt x="3799" y="4679"/>
                    <a:pt x="3816" y="4679"/>
                  </a:cubicBezTo>
                  <a:cubicBezTo>
                    <a:pt x="3903" y="4679"/>
                    <a:pt x="3991" y="4703"/>
                    <a:pt x="4067" y="4750"/>
                  </a:cubicBezTo>
                  <a:cubicBezTo>
                    <a:pt x="4249" y="4750"/>
                    <a:pt x="4425" y="4773"/>
                    <a:pt x="4608" y="4813"/>
                  </a:cubicBezTo>
                  <a:cubicBezTo>
                    <a:pt x="4653" y="4819"/>
                    <a:pt x="4699" y="4836"/>
                    <a:pt x="4744" y="4864"/>
                  </a:cubicBezTo>
                  <a:cubicBezTo>
                    <a:pt x="4758" y="4867"/>
                    <a:pt x="4774" y="4868"/>
                    <a:pt x="4791" y="4868"/>
                  </a:cubicBezTo>
                  <a:cubicBezTo>
                    <a:pt x="4807" y="4868"/>
                    <a:pt x="4824" y="4867"/>
                    <a:pt x="4841" y="4864"/>
                  </a:cubicBezTo>
                  <a:lnTo>
                    <a:pt x="4852" y="4841"/>
                  </a:lnTo>
                  <a:cubicBezTo>
                    <a:pt x="4864" y="4853"/>
                    <a:pt x="4881" y="4858"/>
                    <a:pt x="4898" y="4864"/>
                  </a:cubicBezTo>
                  <a:cubicBezTo>
                    <a:pt x="4915" y="4870"/>
                    <a:pt x="4955" y="4875"/>
                    <a:pt x="4983" y="4881"/>
                  </a:cubicBezTo>
                  <a:lnTo>
                    <a:pt x="5063" y="4875"/>
                  </a:lnTo>
                  <a:cubicBezTo>
                    <a:pt x="5077" y="4884"/>
                    <a:pt x="5093" y="4888"/>
                    <a:pt x="5109" y="4888"/>
                  </a:cubicBezTo>
                  <a:cubicBezTo>
                    <a:pt x="5124" y="4888"/>
                    <a:pt x="5140" y="4884"/>
                    <a:pt x="5154" y="4875"/>
                  </a:cubicBezTo>
                  <a:lnTo>
                    <a:pt x="5177" y="4875"/>
                  </a:lnTo>
                  <a:cubicBezTo>
                    <a:pt x="5251" y="4864"/>
                    <a:pt x="5314" y="4853"/>
                    <a:pt x="5382" y="4841"/>
                  </a:cubicBezTo>
                  <a:cubicBezTo>
                    <a:pt x="5372" y="4808"/>
                    <a:pt x="5404" y="4804"/>
                    <a:pt x="5443" y="4804"/>
                  </a:cubicBezTo>
                  <a:cubicBezTo>
                    <a:pt x="5457" y="4804"/>
                    <a:pt x="5471" y="4805"/>
                    <a:pt x="5485" y="4805"/>
                  </a:cubicBezTo>
                  <a:cubicBezTo>
                    <a:pt x="5500" y="4805"/>
                    <a:pt x="5513" y="4804"/>
                    <a:pt x="5524" y="4801"/>
                  </a:cubicBezTo>
                  <a:cubicBezTo>
                    <a:pt x="5543" y="4811"/>
                    <a:pt x="5562" y="4815"/>
                    <a:pt x="5582" y="4815"/>
                  </a:cubicBezTo>
                  <a:cubicBezTo>
                    <a:pt x="5598" y="4815"/>
                    <a:pt x="5615" y="4812"/>
                    <a:pt x="5633" y="4807"/>
                  </a:cubicBezTo>
                  <a:cubicBezTo>
                    <a:pt x="5673" y="4796"/>
                    <a:pt x="5718" y="4784"/>
                    <a:pt x="5730" y="4756"/>
                  </a:cubicBezTo>
                  <a:cubicBezTo>
                    <a:pt x="5749" y="4705"/>
                    <a:pt x="5759" y="4683"/>
                    <a:pt x="5796" y="4683"/>
                  </a:cubicBezTo>
                  <a:cubicBezTo>
                    <a:pt x="5825" y="4683"/>
                    <a:pt x="5871" y="4697"/>
                    <a:pt x="5952" y="4722"/>
                  </a:cubicBezTo>
                  <a:cubicBezTo>
                    <a:pt x="5957" y="4727"/>
                    <a:pt x="5969" y="4727"/>
                    <a:pt x="5974" y="4727"/>
                  </a:cubicBezTo>
                  <a:cubicBezTo>
                    <a:pt x="5997" y="4727"/>
                    <a:pt x="6026" y="4727"/>
                    <a:pt x="6026" y="4722"/>
                  </a:cubicBezTo>
                  <a:cubicBezTo>
                    <a:pt x="6026" y="4699"/>
                    <a:pt x="6060" y="4693"/>
                    <a:pt x="6094" y="4688"/>
                  </a:cubicBezTo>
                  <a:lnTo>
                    <a:pt x="6094" y="4688"/>
                  </a:lnTo>
                  <a:cubicBezTo>
                    <a:pt x="6094" y="4693"/>
                    <a:pt x="6094" y="4699"/>
                    <a:pt x="6088" y="4699"/>
                  </a:cubicBezTo>
                  <a:cubicBezTo>
                    <a:pt x="6071" y="4716"/>
                    <a:pt x="6060" y="4722"/>
                    <a:pt x="6094" y="4739"/>
                  </a:cubicBezTo>
                  <a:cubicBezTo>
                    <a:pt x="6107" y="4745"/>
                    <a:pt x="6123" y="4748"/>
                    <a:pt x="6139" y="4748"/>
                  </a:cubicBezTo>
                  <a:cubicBezTo>
                    <a:pt x="6150" y="4748"/>
                    <a:pt x="6162" y="4747"/>
                    <a:pt x="6174" y="4744"/>
                  </a:cubicBezTo>
                  <a:cubicBezTo>
                    <a:pt x="6231" y="4727"/>
                    <a:pt x="6288" y="4716"/>
                    <a:pt x="6345" y="4710"/>
                  </a:cubicBezTo>
                  <a:cubicBezTo>
                    <a:pt x="6362" y="4670"/>
                    <a:pt x="6436" y="4670"/>
                    <a:pt x="6515" y="4665"/>
                  </a:cubicBezTo>
                  <a:cubicBezTo>
                    <a:pt x="6520" y="4666"/>
                    <a:pt x="6526" y="4666"/>
                    <a:pt x="6531" y="4666"/>
                  </a:cubicBezTo>
                  <a:cubicBezTo>
                    <a:pt x="6556" y="4666"/>
                    <a:pt x="6582" y="4656"/>
                    <a:pt x="6601" y="4642"/>
                  </a:cubicBezTo>
                  <a:cubicBezTo>
                    <a:pt x="6629" y="4619"/>
                    <a:pt x="6658" y="4614"/>
                    <a:pt x="6692" y="4614"/>
                  </a:cubicBezTo>
                  <a:lnTo>
                    <a:pt x="6891" y="4614"/>
                  </a:lnTo>
                  <a:cubicBezTo>
                    <a:pt x="6931" y="4614"/>
                    <a:pt x="6886" y="4614"/>
                    <a:pt x="6914" y="4631"/>
                  </a:cubicBezTo>
                  <a:cubicBezTo>
                    <a:pt x="6920" y="4636"/>
                    <a:pt x="6920" y="4647"/>
                    <a:pt x="6915" y="4653"/>
                  </a:cubicBezTo>
                  <a:lnTo>
                    <a:pt x="6915" y="4653"/>
                  </a:lnTo>
                  <a:cubicBezTo>
                    <a:pt x="6951" y="4651"/>
                    <a:pt x="6987" y="4651"/>
                    <a:pt x="7025" y="4651"/>
                  </a:cubicBezTo>
                  <a:cubicBezTo>
                    <a:pt x="7112" y="4651"/>
                    <a:pt x="7205" y="4653"/>
                    <a:pt x="7307" y="4653"/>
                  </a:cubicBezTo>
                  <a:cubicBezTo>
                    <a:pt x="7358" y="4653"/>
                    <a:pt x="7410" y="4648"/>
                    <a:pt x="7461" y="4642"/>
                  </a:cubicBezTo>
                  <a:lnTo>
                    <a:pt x="7529" y="4636"/>
                  </a:lnTo>
                  <a:cubicBezTo>
                    <a:pt x="7558" y="4619"/>
                    <a:pt x="7586" y="4608"/>
                    <a:pt x="7615" y="4602"/>
                  </a:cubicBezTo>
                  <a:cubicBezTo>
                    <a:pt x="7626" y="4599"/>
                    <a:pt x="7636" y="4598"/>
                    <a:pt x="7645" y="4598"/>
                  </a:cubicBezTo>
                  <a:cubicBezTo>
                    <a:pt x="7654" y="4598"/>
                    <a:pt x="7663" y="4599"/>
                    <a:pt x="7672" y="4602"/>
                  </a:cubicBezTo>
                  <a:cubicBezTo>
                    <a:pt x="7672" y="4602"/>
                    <a:pt x="7683" y="4608"/>
                    <a:pt x="7683" y="4614"/>
                  </a:cubicBezTo>
                  <a:cubicBezTo>
                    <a:pt x="7683" y="4616"/>
                    <a:pt x="7683" y="4616"/>
                    <a:pt x="7683" y="4616"/>
                  </a:cubicBezTo>
                  <a:cubicBezTo>
                    <a:pt x="7683" y="4616"/>
                    <a:pt x="7683" y="4616"/>
                    <a:pt x="7683" y="4619"/>
                  </a:cubicBezTo>
                  <a:cubicBezTo>
                    <a:pt x="7763" y="4608"/>
                    <a:pt x="7848" y="4602"/>
                    <a:pt x="7928" y="4596"/>
                  </a:cubicBezTo>
                  <a:cubicBezTo>
                    <a:pt x="8082" y="4579"/>
                    <a:pt x="8235" y="4562"/>
                    <a:pt x="8389" y="4545"/>
                  </a:cubicBezTo>
                  <a:cubicBezTo>
                    <a:pt x="8403" y="4543"/>
                    <a:pt x="8416" y="4542"/>
                    <a:pt x="8429" y="4542"/>
                  </a:cubicBezTo>
                  <a:cubicBezTo>
                    <a:pt x="8484" y="4542"/>
                    <a:pt x="8536" y="4561"/>
                    <a:pt x="8577" y="4602"/>
                  </a:cubicBezTo>
                  <a:lnTo>
                    <a:pt x="8691" y="4568"/>
                  </a:lnTo>
                  <a:cubicBezTo>
                    <a:pt x="8691" y="4568"/>
                    <a:pt x="8685" y="4557"/>
                    <a:pt x="8691" y="4557"/>
                  </a:cubicBezTo>
                  <a:cubicBezTo>
                    <a:pt x="8714" y="4545"/>
                    <a:pt x="8731" y="4539"/>
                    <a:pt x="8754" y="4539"/>
                  </a:cubicBezTo>
                  <a:cubicBezTo>
                    <a:pt x="8885" y="4522"/>
                    <a:pt x="8987" y="4488"/>
                    <a:pt x="9118" y="4477"/>
                  </a:cubicBezTo>
                  <a:cubicBezTo>
                    <a:pt x="9123" y="4476"/>
                    <a:pt x="9128" y="4476"/>
                    <a:pt x="9133" y="4476"/>
                  </a:cubicBezTo>
                  <a:cubicBezTo>
                    <a:pt x="9168" y="4476"/>
                    <a:pt x="9216" y="4491"/>
                    <a:pt x="9221" y="4505"/>
                  </a:cubicBezTo>
                  <a:cubicBezTo>
                    <a:pt x="9226" y="4522"/>
                    <a:pt x="9232" y="4557"/>
                    <a:pt x="9243" y="4579"/>
                  </a:cubicBezTo>
                  <a:lnTo>
                    <a:pt x="9255" y="4579"/>
                  </a:lnTo>
                  <a:lnTo>
                    <a:pt x="9420" y="4642"/>
                  </a:lnTo>
                  <a:lnTo>
                    <a:pt x="9483" y="4642"/>
                  </a:lnTo>
                  <a:cubicBezTo>
                    <a:pt x="9565" y="4598"/>
                    <a:pt x="9658" y="4574"/>
                    <a:pt x="9751" y="4574"/>
                  </a:cubicBezTo>
                  <a:cubicBezTo>
                    <a:pt x="9825" y="4574"/>
                    <a:pt x="9899" y="4589"/>
                    <a:pt x="9967" y="4619"/>
                  </a:cubicBezTo>
                  <a:lnTo>
                    <a:pt x="10092" y="4636"/>
                  </a:lnTo>
                  <a:lnTo>
                    <a:pt x="10103" y="4636"/>
                  </a:lnTo>
                  <a:cubicBezTo>
                    <a:pt x="10160" y="4608"/>
                    <a:pt x="10223" y="4596"/>
                    <a:pt x="10291" y="4591"/>
                  </a:cubicBezTo>
                  <a:cubicBezTo>
                    <a:pt x="10308" y="4596"/>
                    <a:pt x="10326" y="4596"/>
                    <a:pt x="10343" y="4608"/>
                  </a:cubicBezTo>
                  <a:cubicBezTo>
                    <a:pt x="10348" y="4608"/>
                    <a:pt x="10354" y="4619"/>
                    <a:pt x="10354" y="4619"/>
                  </a:cubicBezTo>
                  <a:cubicBezTo>
                    <a:pt x="10348" y="4636"/>
                    <a:pt x="10343" y="4648"/>
                    <a:pt x="10337" y="4659"/>
                  </a:cubicBezTo>
                  <a:cubicBezTo>
                    <a:pt x="10331" y="4670"/>
                    <a:pt x="10314" y="4676"/>
                    <a:pt x="10326" y="4693"/>
                  </a:cubicBezTo>
                  <a:cubicBezTo>
                    <a:pt x="10331" y="4699"/>
                    <a:pt x="10343" y="4705"/>
                    <a:pt x="10348" y="4716"/>
                  </a:cubicBezTo>
                  <a:cubicBezTo>
                    <a:pt x="10360" y="4722"/>
                    <a:pt x="10377" y="4722"/>
                    <a:pt x="10394" y="4722"/>
                  </a:cubicBezTo>
                  <a:cubicBezTo>
                    <a:pt x="10408" y="4719"/>
                    <a:pt x="10422" y="4715"/>
                    <a:pt x="10438" y="4715"/>
                  </a:cubicBezTo>
                  <a:cubicBezTo>
                    <a:pt x="10454" y="4715"/>
                    <a:pt x="10471" y="4719"/>
                    <a:pt x="10491" y="4733"/>
                  </a:cubicBezTo>
                  <a:cubicBezTo>
                    <a:pt x="10508" y="4750"/>
                    <a:pt x="10531" y="4762"/>
                    <a:pt x="10559" y="4762"/>
                  </a:cubicBezTo>
                  <a:cubicBezTo>
                    <a:pt x="10656" y="4762"/>
                    <a:pt x="10679" y="4801"/>
                    <a:pt x="10730" y="4830"/>
                  </a:cubicBezTo>
                  <a:cubicBezTo>
                    <a:pt x="10747" y="4838"/>
                    <a:pt x="10742" y="4844"/>
                    <a:pt x="10727" y="4844"/>
                  </a:cubicBezTo>
                  <a:cubicBezTo>
                    <a:pt x="10722" y="4844"/>
                    <a:pt x="10715" y="4843"/>
                    <a:pt x="10707" y="4841"/>
                  </a:cubicBezTo>
                  <a:cubicBezTo>
                    <a:pt x="10697" y="4841"/>
                    <a:pt x="10688" y="4840"/>
                    <a:pt x="10679" y="4840"/>
                  </a:cubicBezTo>
                  <a:cubicBezTo>
                    <a:pt x="10605" y="4840"/>
                    <a:pt x="10582" y="4862"/>
                    <a:pt x="10582" y="4893"/>
                  </a:cubicBezTo>
                  <a:cubicBezTo>
                    <a:pt x="10582" y="4904"/>
                    <a:pt x="10588" y="4915"/>
                    <a:pt x="10588" y="4921"/>
                  </a:cubicBezTo>
                  <a:cubicBezTo>
                    <a:pt x="10667" y="4944"/>
                    <a:pt x="10747" y="4967"/>
                    <a:pt x="10832" y="4989"/>
                  </a:cubicBezTo>
                  <a:cubicBezTo>
                    <a:pt x="10841" y="4992"/>
                    <a:pt x="10851" y="4994"/>
                    <a:pt x="10861" y="4994"/>
                  </a:cubicBezTo>
                  <a:cubicBezTo>
                    <a:pt x="10871" y="4994"/>
                    <a:pt x="10881" y="4992"/>
                    <a:pt x="10889" y="4989"/>
                  </a:cubicBezTo>
                  <a:lnTo>
                    <a:pt x="11208" y="4932"/>
                  </a:lnTo>
                  <a:cubicBezTo>
                    <a:pt x="11197" y="4915"/>
                    <a:pt x="11185" y="4904"/>
                    <a:pt x="11174" y="4887"/>
                  </a:cubicBezTo>
                  <a:cubicBezTo>
                    <a:pt x="11157" y="4858"/>
                    <a:pt x="11157" y="4841"/>
                    <a:pt x="11208" y="4824"/>
                  </a:cubicBezTo>
                  <a:cubicBezTo>
                    <a:pt x="11231" y="4819"/>
                    <a:pt x="11248" y="4813"/>
                    <a:pt x="11271" y="4801"/>
                  </a:cubicBezTo>
                  <a:cubicBezTo>
                    <a:pt x="11291" y="4796"/>
                    <a:pt x="11313" y="4794"/>
                    <a:pt x="11335" y="4794"/>
                  </a:cubicBezTo>
                  <a:cubicBezTo>
                    <a:pt x="11361" y="4794"/>
                    <a:pt x="11388" y="4798"/>
                    <a:pt x="11413" y="4807"/>
                  </a:cubicBezTo>
                  <a:cubicBezTo>
                    <a:pt x="11436" y="4819"/>
                    <a:pt x="11447" y="4824"/>
                    <a:pt x="11470" y="4830"/>
                  </a:cubicBezTo>
                  <a:cubicBezTo>
                    <a:pt x="11509" y="4849"/>
                    <a:pt x="11551" y="4858"/>
                    <a:pt x="11591" y="4858"/>
                  </a:cubicBezTo>
                  <a:cubicBezTo>
                    <a:pt x="11610" y="4858"/>
                    <a:pt x="11629" y="4856"/>
                    <a:pt x="11647" y="4853"/>
                  </a:cubicBezTo>
                  <a:cubicBezTo>
                    <a:pt x="11698" y="4836"/>
                    <a:pt x="11738" y="4824"/>
                    <a:pt x="11789" y="4807"/>
                  </a:cubicBezTo>
                  <a:cubicBezTo>
                    <a:pt x="11835" y="4796"/>
                    <a:pt x="11886" y="4796"/>
                    <a:pt x="11932" y="4796"/>
                  </a:cubicBezTo>
                  <a:cubicBezTo>
                    <a:pt x="11973" y="4800"/>
                    <a:pt x="12029" y="4816"/>
                    <a:pt x="12064" y="4816"/>
                  </a:cubicBezTo>
                  <a:cubicBezTo>
                    <a:pt x="12072" y="4816"/>
                    <a:pt x="12080" y="4815"/>
                    <a:pt x="12085" y="4813"/>
                  </a:cubicBezTo>
                  <a:cubicBezTo>
                    <a:pt x="12142" y="4784"/>
                    <a:pt x="12194" y="4750"/>
                    <a:pt x="12165" y="4699"/>
                  </a:cubicBezTo>
                  <a:cubicBezTo>
                    <a:pt x="12159" y="4699"/>
                    <a:pt x="12159" y="4693"/>
                    <a:pt x="12154" y="4688"/>
                  </a:cubicBezTo>
                  <a:cubicBezTo>
                    <a:pt x="12142" y="4642"/>
                    <a:pt x="12194" y="4608"/>
                    <a:pt x="12285" y="4602"/>
                  </a:cubicBezTo>
                  <a:cubicBezTo>
                    <a:pt x="12307" y="4602"/>
                    <a:pt x="12325" y="4602"/>
                    <a:pt x="12347" y="4608"/>
                  </a:cubicBezTo>
                  <a:cubicBezTo>
                    <a:pt x="12364" y="4614"/>
                    <a:pt x="12381" y="4625"/>
                    <a:pt x="12399" y="4631"/>
                  </a:cubicBezTo>
                  <a:cubicBezTo>
                    <a:pt x="12433" y="4636"/>
                    <a:pt x="12461" y="4648"/>
                    <a:pt x="12490" y="4665"/>
                  </a:cubicBezTo>
                  <a:cubicBezTo>
                    <a:pt x="12598" y="4619"/>
                    <a:pt x="12706" y="4596"/>
                    <a:pt x="12826" y="4591"/>
                  </a:cubicBezTo>
                  <a:cubicBezTo>
                    <a:pt x="12849" y="4587"/>
                    <a:pt x="12872" y="4586"/>
                    <a:pt x="12895" y="4586"/>
                  </a:cubicBezTo>
                  <a:cubicBezTo>
                    <a:pt x="12993" y="4586"/>
                    <a:pt x="13091" y="4614"/>
                    <a:pt x="13179" y="4665"/>
                  </a:cubicBezTo>
                  <a:lnTo>
                    <a:pt x="13259" y="4676"/>
                  </a:lnTo>
                  <a:cubicBezTo>
                    <a:pt x="13304" y="4653"/>
                    <a:pt x="13361" y="4636"/>
                    <a:pt x="13412" y="4631"/>
                  </a:cubicBezTo>
                  <a:cubicBezTo>
                    <a:pt x="13488" y="4617"/>
                    <a:pt x="13564" y="4609"/>
                    <a:pt x="13640" y="4609"/>
                  </a:cubicBezTo>
                  <a:cubicBezTo>
                    <a:pt x="13689" y="4609"/>
                    <a:pt x="13739" y="4612"/>
                    <a:pt x="13788" y="4619"/>
                  </a:cubicBezTo>
                  <a:cubicBezTo>
                    <a:pt x="13868" y="4585"/>
                    <a:pt x="13953" y="4562"/>
                    <a:pt x="14039" y="4551"/>
                  </a:cubicBezTo>
                  <a:cubicBezTo>
                    <a:pt x="14101" y="4545"/>
                    <a:pt x="14164" y="4545"/>
                    <a:pt x="14221" y="4545"/>
                  </a:cubicBezTo>
                  <a:cubicBezTo>
                    <a:pt x="14323" y="4465"/>
                    <a:pt x="14547" y="4419"/>
                    <a:pt x="14759" y="4419"/>
                  </a:cubicBezTo>
                  <a:cubicBezTo>
                    <a:pt x="14771" y="4419"/>
                    <a:pt x="14784" y="4420"/>
                    <a:pt x="14796" y="4420"/>
                  </a:cubicBezTo>
                  <a:cubicBezTo>
                    <a:pt x="14813" y="4408"/>
                    <a:pt x="14836" y="4403"/>
                    <a:pt x="14859" y="4397"/>
                  </a:cubicBezTo>
                  <a:cubicBezTo>
                    <a:pt x="14916" y="4386"/>
                    <a:pt x="14973" y="4363"/>
                    <a:pt x="15018" y="4334"/>
                  </a:cubicBezTo>
                  <a:cubicBezTo>
                    <a:pt x="15053" y="4329"/>
                    <a:pt x="15081" y="4329"/>
                    <a:pt x="15109" y="4329"/>
                  </a:cubicBezTo>
                  <a:cubicBezTo>
                    <a:pt x="15121" y="4295"/>
                    <a:pt x="15121" y="4255"/>
                    <a:pt x="15201" y="4243"/>
                  </a:cubicBezTo>
                  <a:lnTo>
                    <a:pt x="15315" y="4198"/>
                  </a:lnTo>
                  <a:cubicBezTo>
                    <a:pt x="15303" y="4186"/>
                    <a:pt x="15292" y="4169"/>
                    <a:pt x="15280" y="4158"/>
                  </a:cubicBezTo>
                  <a:cubicBezTo>
                    <a:pt x="15269" y="4141"/>
                    <a:pt x="15258" y="4129"/>
                    <a:pt x="15246" y="4118"/>
                  </a:cubicBezTo>
                  <a:cubicBezTo>
                    <a:pt x="15261" y="4114"/>
                    <a:pt x="15277" y="4112"/>
                    <a:pt x="15293" y="4112"/>
                  </a:cubicBezTo>
                  <a:cubicBezTo>
                    <a:pt x="15325" y="4112"/>
                    <a:pt x="15358" y="4120"/>
                    <a:pt x="15389" y="4135"/>
                  </a:cubicBezTo>
                  <a:cubicBezTo>
                    <a:pt x="15406" y="4141"/>
                    <a:pt x="15417" y="4152"/>
                    <a:pt x="15434" y="4158"/>
                  </a:cubicBezTo>
                  <a:cubicBezTo>
                    <a:pt x="15476" y="4179"/>
                    <a:pt x="15522" y="4191"/>
                    <a:pt x="15568" y="4191"/>
                  </a:cubicBezTo>
                  <a:cubicBezTo>
                    <a:pt x="15584" y="4191"/>
                    <a:pt x="15600" y="4189"/>
                    <a:pt x="15616" y="4186"/>
                  </a:cubicBezTo>
                  <a:cubicBezTo>
                    <a:pt x="15673" y="4175"/>
                    <a:pt x="15719" y="4164"/>
                    <a:pt x="15776" y="4152"/>
                  </a:cubicBezTo>
                  <a:cubicBezTo>
                    <a:pt x="15801" y="4149"/>
                    <a:pt x="15827" y="4148"/>
                    <a:pt x="15853" y="4148"/>
                  </a:cubicBezTo>
                  <a:cubicBezTo>
                    <a:pt x="15878" y="4148"/>
                    <a:pt x="15904" y="4149"/>
                    <a:pt x="15930" y="4152"/>
                  </a:cubicBezTo>
                  <a:cubicBezTo>
                    <a:pt x="15964" y="4158"/>
                    <a:pt x="16009" y="4175"/>
                    <a:pt x="16049" y="4175"/>
                  </a:cubicBezTo>
                  <a:lnTo>
                    <a:pt x="16118" y="4164"/>
                  </a:lnTo>
                  <a:cubicBezTo>
                    <a:pt x="16169" y="4141"/>
                    <a:pt x="16214" y="4118"/>
                    <a:pt x="16197" y="4072"/>
                  </a:cubicBezTo>
                  <a:cubicBezTo>
                    <a:pt x="16192" y="4067"/>
                    <a:pt x="16192" y="4061"/>
                    <a:pt x="16192" y="4055"/>
                  </a:cubicBezTo>
                  <a:cubicBezTo>
                    <a:pt x="16192" y="4021"/>
                    <a:pt x="16226" y="3998"/>
                    <a:pt x="16288" y="3987"/>
                  </a:cubicBezTo>
                  <a:cubicBezTo>
                    <a:pt x="16343" y="3957"/>
                    <a:pt x="16402" y="3940"/>
                    <a:pt x="16462" y="3940"/>
                  </a:cubicBezTo>
                  <a:cubicBezTo>
                    <a:pt x="16470" y="3940"/>
                    <a:pt x="16479" y="3941"/>
                    <a:pt x="16488" y="3941"/>
                  </a:cubicBezTo>
                  <a:cubicBezTo>
                    <a:pt x="16539" y="3911"/>
                    <a:pt x="16598" y="3897"/>
                    <a:pt x="16658" y="3897"/>
                  </a:cubicBezTo>
                  <a:cubicBezTo>
                    <a:pt x="16677" y="3897"/>
                    <a:pt x="16696" y="3899"/>
                    <a:pt x="16716" y="3902"/>
                  </a:cubicBezTo>
                  <a:cubicBezTo>
                    <a:pt x="16892" y="3924"/>
                    <a:pt x="17000" y="3981"/>
                    <a:pt x="17160" y="4010"/>
                  </a:cubicBezTo>
                  <a:lnTo>
                    <a:pt x="17239" y="4021"/>
                  </a:lnTo>
                  <a:lnTo>
                    <a:pt x="17239"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4" name="Google Shape;404;p29"/>
            <p:cNvSpPr/>
            <p:nvPr/>
          </p:nvSpPr>
          <p:spPr>
            <a:xfrm>
              <a:off x="2679250" y="351650"/>
              <a:ext cx="3766121" cy="985702"/>
            </a:xfrm>
            <a:custGeom>
              <a:avLst/>
              <a:gdLst/>
              <a:ahLst/>
              <a:cxnLst/>
              <a:rect l="l" t="t" r="r" b="b"/>
              <a:pathLst>
                <a:path w="17240" h="5035" extrusionOk="0">
                  <a:moveTo>
                    <a:pt x="6915" y="4653"/>
                  </a:moveTo>
                  <a:cubicBezTo>
                    <a:pt x="6909" y="4653"/>
                    <a:pt x="6903" y="4653"/>
                    <a:pt x="6897" y="4653"/>
                  </a:cubicBezTo>
                  <a:lnTo>
                    <a:pt x="6914" y="4653"/>
                  </a:lnTo>
                  <a:cubicBezTo>
                    <a:pt x="6914" y="4653"/>
                    <a:pt x="6915" y="4653"/>
                    <a:pt x="6915" y="4653"/>
                  </a:cubicBezTo>
                  <a:close/>
                  <a:moveTo>
                    <a:pt x="16795" y="0"/>
                  </a:moveTo>
                  <a:lnTo>
                    <a:pt x="16795" y="251"/>
                  </a:lnTo>
                  <a:cubicBezTo>
                    <a:pt x="17040" y="382"/>
                    <a:pt x="16943" y="758"/>
                    <a:pt x="16664" y="758"/>
                  </a:cubicBezTo>
                  <a:cubicBezTo>
                    <a:pt x="16385" y="758"/>
                    <a:pt x="16288" y="382"/>
                    <a:pt x="16533" y="251"/>
                  </a:cubicBezTo>
                  <a:lnTo>
                    <a:pt x="16533" y="6"/>
                  </a:lnTo>
                  <a:lnTo>
                    <a:pt x="15856" y="6"/>
                  </a:lnTo>
                  <a:lnTo>
                    <a:pt x="15856" y="251"/>
                  </a:lnTo>
                  <a:cubicBezTo>
                    <a:pt x="16100" y="382"/>
                    <a:pt x="16004" y="758"/>
                    <a:pt x="15725" y="758"/>
                  </a:cubicBezTo>
                  <a:cubicBezTo>
                    <a:pt x="15440" y="758"/>
                    <a:pt x="15349" y="382"/>
                    <a:pt x="15594" y="251"/>
                  </a:cubicBezTo>
                  <a:lnTo>
                    <a:pt x="15594" y="6"/>
                  </a:lnTo>
                  <a:lnTo>
                    <a:pt x="14910" y="6"/>
                  </a:lnTo>
                  <a:lnTo>
                    <a:pt x="14910" y="251"/>
                  </a:lnTo>
                  <a:cubicBezTo>
                    <a:pt x="15161" y="382"/>
                    <a:pt x="15064" y="758"/>
                    <a:pt x="14785" y="758"/>
                  </a:cubicBezTo>
                  <a:cubicBezTo>
                    <a:pt x="14500" y="758"/>
                    <a:pt x="14403" y="382"/>
                    <a:pt x="14654" y="251"/>
                  </a:cubicBezTo>
                  <a:lnTo>
                    <a:pt x="14654" y="6"/>
                  </a:lnTo>
                  <a:lnTo>
                    <a:pt x="13965" y="6"/>
                  </a:lnTo>
                  <a:lnTo>
                    <a:pt x="13965" y="251"/>
                  </a:lnTo>
                  <a:cubicBezTo>
                    <a:pt x="14210" y="382"/>
                    <a:pt x="14113" y="758"/>
                    <a:pt x="13834" y="758"/>
                  </a:cubicBezTo>
                  <a:cubicBezTo>
                    <a:pt x="13549" y="758"/>
                    <a:pt x="13458" y="382"/>
                    <a:pt x="13703" y="251"/>
                  </a:cubicBezTo>
                  <a:lnTo>
                    <a:pt x="13703" y="6"/>
                  </a:lnTo>
                  <a:lnTo>
                    <a:pt x="13019" y="6"/>
                  </a:lnTo>
                  <a:lnTo>
                    <a:pt x="13019" y="251"/>
                  </a:lnTo>
                  <a:cubicBezTo>
                    <a:pt x="13270" y="382"/>
                    <a:pt x="13173" y="758"/>
                    <a:pt x="12894" y="758"/>
                  </a:cubicBezTo>
                  <a:cubicBezTo>
                    <a:pt x="12609" y="758"/>
                    <a:pt x="12512" y="382"/>
                    <a:pt x="12763" y="251"/>
                  </a:cubicBezTo>
                  <a:lnTo>
                    <a:pt x="12763" y="6"/>
                  </a:lnTo>
                  <a:lnTo>
                    <a:pt x="12080" y="6"/>
                  </a:lnTo>
                  <a:lnTo>
                    <a:pt x="12080" y="251"/>
                  </a:lnTo>
                  <a:cubicBezTo>
                    <a:pt x="12325" y="382"/>
                    <a:pt x="12228" y="758"/>
                    <a:pt x="11949" y="758"/>
                  </a:cubicBezTo>
                  <a:cubicBezTo>
                    <a:pt x="11670" y="758"/>
                    <a:pt x="11573" y="382"/>
                    <a:pt x="11818" y="251"/>
                  </a:cubicBezTo>
                  <a:lnTo>
                    <a:pt x="11818" y="6"/>
                  </a:lnTo>
                  <a:lnTo>
                    <a:pt x="11140" y="6"/>
                  </a:lnTo>
                  <a:lnTo>
                    <a:pt x="11140" y="251"/>
                  </a:lnTo>
                  <a:cubicBezTo>
                    <a:pt x="11385" y="382"/>
                    <a:pt x="11288" y="758"/>
                    <a:pt x="11009" y="758"/>
                  </a:cubicBezTo>
                  <a:cubicBezTo>
                    <a:pt x="10730" y="758"/>
                    <a:pt x="10633" y="382"/>
                    <a:pt x="10878" y="251"/>
                  </a:cubicBezTo>
                  <a:lnTo>
                    <a:pt x="10878" y="6"/>
                  </a:lnTo>
                  <a:lnTo>
                    <a:pt x="10200" y="6"/>
                  </a:lnTo>
                  <a:lnTo>
                    <a:pt x="10200" y="251"/>
                  </a:lnTo>
                  <a:cubicBezTo>
                    <a:pt x="10445" y="382"/>
                    <a:pt x="10348" y="758"/>
                    <a:pt x="10069" y="758"/>
                  </a:cubicBezTo>
                  <a:cubicBezTo>
                    <a:pt x="9790" y="758"/>
                    <a:pt x="9693" y="382"/>
                    <a:pt x="9938" y="251"/>
                  </a:cubicBezTo>
                  <a:lnTo>
                    <a:pt x="9938" y="6"/>
                  </a:lnTo>
                  <a:lnTo>
                    <a:pt x="9266" y="6"/>
                  </a:lnTo>
                  <a:lnTo>
                    <a:pt x="9266" y="251"/>
                  </a:lnTo>
                  <a:cubicBezTo>
                    <a:pt x="9511" y="382"/>
                    <a:pt x="9414" y="758"/>
                    <a:pt x="9135" y="758"/>
                  </a:cubicBezTo>
                  <a:cubicBezTo>
                    <a:pt x="8850" y="758"/>
                    <a:pt x="8754" y="382"/>
                    <a:pt x="9004" y="251"/>
                  </a:cubicBezTo>
                  <a:lnTo>
                    <a:pt x="9004" y="6"/>
                  </a:lnTo>
                  <a:lnTo>
                    <a:pt x="8321" y="6"/>
                  </a:lnTo>
                  <a:lnTo>
                    <a:pt x="8321" y="251"/>
                  </a:lnTo>
                  <a:cubicBezTo>
                    <a:pt x="8571" y="382"/>
                    <a:pt x="8475" y="758"/>
                    <a:pt x="8190" y="758"/>
                  </a:cubicBezTo>
                  <a:cubicBezTo>
                    <a:pt x="7911" y="758"/>
                    <a:pt x="7814" y="382"/>
                    <a:pt x="8059" y="251"/>
                  </a:cubicBezTo>
                  <a:lnTo>
                    <a:pt x="8059" y="6"/>
                  </a:lnTo>
                  <a:lnTo>
                    <a:pt x="7381" y="6"/>
                  </a:lnTo>
                  <a:lnTo>
                    <a:pt x="7381" y="251"/>
                  </a:lnTo>
                  <a:cubicBezTo>
                    <a:pt x="7626" y="382"/>
                    <a:pt x="7535" y="758"/>
                    <a:pt x="7250" y="758"/>
                  </a:cubicBezTo>
                  <a:cubicBezTo>
                    <a:pt x="6971" y="758"/>
                    <a:pt x="6874" y="382"/>
                    <a:pt x="7119" y="251"/>
                  </a:cubicBezTo>
                  <a:lnTo>
                    <a:pt x="7119" y="6"/>
                  </a:lnTo>
                  <a:lnTo>
                    <a:pt x="6441" y="6"/>
                  </a:lnTo>
                  <a:lnTo>
                    <a:pt x="6441" y="251"/>
                  </a:lnTo>
                  <a:cubicBezTo>
                    <a:pt x="6686" y="382"/>
                    <a:pt x="6589" y="758"/>
                    <a:pt x="6310" y="758"/>
                  </a:cubicBezTo>
                  <a:cubicBezTo>
                    <a:pt x="6031" y="758"/>
                    <a:pt x="5935" y="382"/>
                    <a:pt x="6179" y="251"/>
                  </a:cubicBezTo>
                  <a:lnTo>
                    <a:pt x="6179" y="6"/>
                  </a:lnTo>
                  <a:lnTo>
                    <a:pt x="5502" y="6"/>
                  </a:lnTo>
                  <a:lnTo>
                    <a:pt x="5502" y="251"/>
                  </a:lnTo>
                  <a:cubicBezTo>
                    <a:pt x="5747" y="382"/>
                    <a:pt x="5650" y="758"/>
                    <a:pt x="5371" y="758"/>
                  </a:cubicBezTo>
                  <a:cubicBezTo>
                    <a:pt x="5086" y="758"/>
                    <a:pt x="4995" y="382"/>
                    <a:pt x="5240" y="251"/>
                  </a:cubicBezTo>
                  <a:lnTo>
                    <a:pt x="5240" y="6"/>
                  </a:lnTo>
                  <a:lnTo>
                    <a:pt x="4562" y="6"/>
                  </a:lnTo>
                  <a:lnTo>
                    <a:pt x="4562" y="251"/>
                  </a:lnTo>
                  <a:cubicBezTo>
                    <a:pt x="4807" y="382"/>
                    <a:pt x="4710" y="758"/>
                    <a:pt x="4431" y="758"/>
                  </a:cubicBezTo>
                  <a:cubicBezTo>
                    <a:pt x="4146" y="758"/>
                    <a:pt x="4049" y="382"/>
                    <a:pt x="4300" y="251"/>
                  </a:cubicBezTo>
                  <a:lnTo>
                    <a:pt x="4300" y="6"/>
                  </a:lnTo>
                  <a:lnTo>
                    <a:pt x="3617" y="6"/>
                  </a:lnTo>
                  <a:lnTo>
                    <a:pt x="3617" y="251"/>
                  </a:lnTo>
                  <a:cubicBezTo>
                    <a:pt x="3867" y="382"/>
                    <a:pt x="3770" y="758"/>
                    <a:pt x="3486" y="758"/>
                  </a:cubicBezTo>
                  <a:cubicBezTo>
                    <a:pt x="3207" y="758"/>
                    <a:pt x="3110" y="382"/>
                    <a:pt x="3360" y="251"/>
                  </a:cubicBezTo>
                  <a:lnTo>
                    <a:pt x="3360" y="6"/>
                  </a:lnTo>
                  <a:lnTo>
                    <a:pt x="2677" y="6"/>
                  </a:lnTo>
                  <a:lnTo>
                    <a:pt x="2677" y="251"/>
                  </a:lnTo>
                  <a:cubicBezTo>
                    <a:pt x="2922" y="382"/>
                    <a:pt x="2831" y="758"/>
                    <a:pt x="2546" y="758"/>
                  </a:cubicBezTo>
                  <a:cubicBezTo>
                    <a:pt x="2267" y="758"/>
                    <a:pt x="2170" y="382"/>
                    <a:pt x="2415" y="251"/>
                  </a:cubicBezTo>
                  <a:lnTo>
                    <a:pt x="2415" y="6"/>
                  </a:lnTo>
                  <a:lnTo>
                    <a:pt x="1737" y="6"/>
                  </a:lnTo>
                  <a:lnTo>
                    <a:pt x="1737" y="251"/>
                  </a:lnTo>
                  <a:cubicBezTo>
                    <a:pt x="1982" y="382"/>
                    <a:pt x="1885" y="758"/>
                    <a:pt x="1606" y="758"/>
                  </a:cubicBezTo>
                  <a:cubicBezTo>
                    <a:pt x="1327" y="758"/>
                    <a:pt x="1230" y="382"/>
                    <a:pt x="1475" y="251"/>
                  </a:cubicBezTo>
                  <a:lnTo>
                    <a:pt x="1475" y="6"/>
                  </a:lnTo>
                  <a:lnTo>
                    <a:pt x="792" y="6"/>
                  </a:lnTo>
                  <a:lnTo>
                    <a:pt x="792" y="251"/>
                  </a:lnTo>
                  <a:cubicBezTo>
                    <a:pt x="1037" y="382"/>
                    <a:pt x="940" y="758"/>
                    <a:pt x="661" y="758"/>
                  </a:cubicBezTo>
                  <a:cubicBezTo>
                    <a:pt x="382" y="758"/>
                    <a:pt x="285" y="382"/>
                    <a:pt x="530" y="251"/>
                  </a:cubicBezTo>
                  <a:lnTo>
                    <a:pt x="530" y="6"/>
                  </a:lnTo>
                  <a:lnTo>
                    <a:pt x="0" y="6"/>
                  </a:lnTo>
                  <a:lnTo>
                    <a:pt x="0" y="4972"/>
                  </a:lnTo>
                  <a:cubicBezTo>
                    <a:pt x="6" y="4972"/>
                    <a:pt x="12" y="4972"/>
                    <a:pt x="17" y="4967"/>
                  </a:cubicBezTo>
                  <a:cubicBezTo>
                    <a:pt x="56" y="4947"/>
                    <a:pt x="100" y="4938"/>
                    <a:pt x="145" y="4938"/>
                  </a:cubicBezTo>
                  <a:cubicBezTo>
                    <a:pt x="165" y="4938"/>
                    <a:pt x="185" y="4940"/>
                    <a:pt x="205" y="4944"/>
                  </a:cubicBezTo>
                  <a:cubicBezTo>
                    <a:pt x="222" y="4950"/>
                    <a:pt x="239" y="4955"/>
                    <a:pt x="256" y="4955"/>
                  </a:cubicBezTo>
                  <a:cubicBezTo>
                    <a:pt x="264" y="4957"/>
                    <a:pt x="270" y="4958"/>
                    <a:pt x="274" y="4958"/>
                  </a:cubicBezTo>
                  <a:cubicBezTo>
                    <a:pt x="293" y="4958"/>
                    <a:pt x="286" y="4943"/>
                    <a:pt x="291" y="4938"/>
                  </a:cubicBezTo>
                  <a:cubicBezTo>
                    <a:pt x="296" y="4927"/>
                    <a:pt x="302" y="4915"/>
                    <a:pt x="313" y="4910"/>
                  </a:cubicBezTo>
                  <a:cubicBezTo>
                    <a:pt x="336" y="4893"/>
                    <a:pt x="313" y="4864"/>
                    <a:pt x="359" y="4853"/>
                  </a:cubicBezTo>
                  <a:cubicBezTo>
                    <a:pt x="393" y="4841"/>
                    <a:pt x="433" y="4836"/>
                    <a:pt x="467" y="4830"/>
                  </a:cubicBezTo>
                  <a:lnTo>
                    <a:pt x="467" y="4830"/>
                  </a:lnTo>
                  <a:lnTo>
                    <a:pt x="444" y="4841"/>
                  </a:lnTo>
                  <a:cubicBezTo>
                    <a:pt x="433" y="4847"/>
                    <a:pt x="427" y="4858"/>
                    <a:pt x="422" y="4864"/>
                  </a:cubicBezTo>
                  <a:cubicBezTo>
                    <a:pt x="433" y="4875"/>
                    <a:pt x="456" y="4887"/>
                    <a:pt x="467" y="4904"/>
                  </a:cubicBezTo>
                  <a:cubicBezTo>
                    <a:pt x="484" y="4915"/>
                    <a:pt x="501" y="4938"/>
                    <a:pt x="467" y="4950"/>
                  </a:cubicBezTo>
                  <a:cubicBezTo>
                    <a:pt x="399" y="4972"/>
                    <a:pt x="376" y="5001"/>
                    <a:pt x="365" y="5035"/>
                  </a:cubicBezTo>
                  <a:cubicBezTo>
                    <a:pt x="416" y="5024"/>
                    <a:pt x="461" y="5006"/>
                    <a:pt x="507" y="4989"/>
                  </a:cubicBezTo>
                  <a:cubicBezTo>
                    <a:pt x="541" y="4938"/>
                    <a:pt x="592" y="4904"/>
                    <a:pt x="649" y="4893"/>
                  </a:cubicBezTo>
                  <a:lnTo>
                    <a:pt x="723" y="4875"/>
                  </a:lnTo>
                  <a:cubicBezTo>
                    <a:pt x="763" y="4866"/>
                    <a:pt x="804" y="4862"/>
                    <a:pt x="844" y="4862"/>
                  </a:cubicBezTo>
                  <a:cubicBezTo>
                    <a:pt x="931" y="4862"/>
                    <a:pt x="1018" y="4882"/>
                    <a:pt x="1099" y="4921"/>
                  </a:cubicBezTo>
                  <a:cubicBezTo>
                    <a:pt x="1172" y="4908"/>
                    <a:pt x="1245" y="4902"/>
                    <a:pt x="1317" y="4902"/>
                  </a:cubicBezTo>
                  <a:cubicBezTo>
                    <a:pt x="1341" y="4902"/>
                    <a:pt x="1366" y="4903"/>
                    <a:pt x="1390" y="4904"/>
                  </a:cubicBezTo>
                  <a:lnTo>
                    <a:pt x="1373" y="4875"/>
                  </a:lnTo>
                  <a:lnTo>
                    <a:pt x="1470" y="4858"/>
                  </a:lnTo>
                  <a:cubicBezTo>
                    <a:pt x="1493" y="4844"/>
                    <a:pt x="1516" y="4834"/>
                    <a:pt x="1543" y="4834"/>
                  </a:cubicBezTo>
                  <a:cubicBezTo>
                    <a:pt x="1549" y="4834"/>
                    <a:pt x="1555" y="4835"/>
                    <a:pt x="1561" y="4836"/>
                  </a:cubicBezTo>
                  <a:cubicBezTo>
                    <a:pt x="1578" y="4830"/>
                    <a:pt x="1601" y="4819"/>
                    <a:pt x="1618" y="4813"/>
                  </a:cubicBezTo>
                  <a:cubicBezTo>
                    <a:pt x="1630" y="4804"/>
                    <a:pt x="1646" y="4799"/>
                    <a:pt x="1662" y="4799"/>
                  </a:cubicBezTo>
                  <a:cubicBezTo>
                    <a:pt x="1668" y="4799"/>
                    <a:pt x="1674" y="4800"/>
                    <a:pt x="1680" y="4801"/>
                  </a:cubicBezTo>
                  <a:cubicBezTo>
                    <a:pt x="1675" y="4813"/>
                    <a:pt x="1697" y="4824"/>
                    <a:pt x="1737" y="4836"/>
                  </a:cubicBezTo>
                  <a:cubicBezTo>
                    <a:pt x="1766" y="4819"/>
                    <a:pt x="1806" y="4807"/>
                    <a:pt x="1840" y="4801"/>
                  </a:cubicBezTo>
                  <a:cubicBezTo>
                    <a:pt x="1851" y="4779"/>
                    <a:pt x="1891" y="4762"/>
                    <a:pt x="1919" y="4744"/>
                  </a:cubicBezTo>
                  <a:cubicBezTo>
                    <a:pt x="1925" y="4744"/>
                    <a:pt x="1931" y="4750"/>
                    <a:pt x="1937" y="4750"/>
                  </a:cubicBezTo>
                  <a:cubicBezTo>
                    <a:pt x="1948" y="4756"/>
                    <a:pt x="1959" y="4767"/>
                    <a:pt x="1971" y="4773"/>
                  </a:cubicBezTo>
                  <a:cubicBezTo>
                    <a:pt x="2096" y="4756"/>
                    <a:pt x="2227" y="4744"/>
                    <a:pt x="2364" y="4733"/>
                  </a:cubicBezTo>
                  <a:cubicBezTo>
                    <a:pt x="2529" y="4722"/>
                    <a:pt x="2671" y="4710"/>
                    <a:pt x="2814" y="4705"/>
                  </a:cubicBezTo>
                  <a:cubicBezTo>
                    <a:pt x="2848" y="4689"/>
                    <a:pt x="2884" y="4682"/>
                    <a:pt x="2922" y="4682"/>
                  </a:cubicBezTo>
                  <a:cubicBezTo>
                    <a:pt x="2941" y="4682"/>
                    <a:pt x="2960" y="4684"/>
                    <a:pt x="2979" y="4688"/>
                  </a:cubicBezTo>
                  <a:cubicBezTo>
                    <a:pt x="2990" y="4688"/>
                    <a:pt x="2996" y="4693"/>
                    <a:pt x="3007" y="4699"/>
                  </a:cubicBezTo>
                  <a:cubicBezTo>
                    <a:pt x="3121" y="4699"/>
                    <a:pt x="3235" y="4705"/>
                    <a:pt x="3349" y="4716"/>
                  </a:cubicBezTo>
                  <a:cubicBezTo>
                    <a:pt x="3372" y="4716"/>
                    <a:pt x="3394" y="4722"/>
                    <a:pt x="3412" y="4727"/>
                  </a:cubicBezTo>
                  <a:cubicBezTo>
                    <a:pt x="3423" y="4727"/>
                    <a:pt x="3429" y="4722"/>
                    <a:pt x="3440" y="4722"/>
                  </a:cubicBezTo>
                  <a:cubicBezTo>
                    <a:pt x="3525" y="4705"/>
                    <a:pt x="3611" y="4682"/>
                    <a:pt x="3691" y="4665"/>
                  </a:cubicBezTo>
                  <a:lnTo>
                    <a:pt x="3765" y="4682"/>
                  </a:lnTo>
                  <a:cubicBezTo>
                    <a:pt x="3782" y="4680"/>
                    <a:pt x="3799" y="4679"/>
                    <a:pt x="3816" y="4679"/>
                  </a:cubicBezTo>
                  <a:cubicBezTo>
                    <a:pt x="3903" y="4679"/>
                    <a:pt x="3991" y="4703"/>
                    <a:pt x="4067" y="4750"/>
                  </a:cubicBezTo>
                  <a:cubicBezTo>
                    <a:pt x="4249" y="4750"/>
                    <a:pt x="4425" y="4773"/>
                    <a:pt x="4608" y="4813"/>
                  </a:cubicBezTo>
                  <a:cubicBezTo>
                    <a:pt x="4653" y="4819"/>
                    <a:pt x="4699" y="4836"/>
                    <a:pt x="4744" y="4864"/>
                  </a:cubicBezTo>
                  <a:cubicBezTo>
                    <a:pt x="4758" y="4867"/>
                    <a:pt x="4774" y="4868"/>
                    <a:pt x="4791" y="4868"/>
                  </a:cubicBezTo>
                  <a:cubicBezTo>
                    <a:pt x="4807" y="4868"/>
                    <a:pt x="4824" y="4867"/>
                    <a:pt x="4841" y="4864"/>
                  </a:cubicBezTo>
                  <a:lnTo>
                    <a:pt x="4852" y="4841"/>
                  </a:lnTo>
                  <a:cubicBezTo>
                    <a:pt x="4864" y="4853"/>
                    <a:pt x="4881" y="4858"/>
                    <a:pt x="4898" y="4864"/>
                  </a:cubicBezTo>
                  <a:cubicBezTo>
                    <a:pt x="4915" y="4870"/>
                    <a:pt x="4955" y="4875"/>
                    <a:pt x="4983" y="4881"/>
                  </a:cubicBezTo>
                  <a:lnTo>
                    <a:pt x="5063" y="4875"/>
                  </a:lnTo>
                  <a:cubicBezTo>
                    <a:pt x="5077" y="4884"/>
                    <a:pt x="5093" y="4888"/>
                    <a:pt x="5109" y="4888"/>
                  </a:cubicBezTo>
                  <a:cubicBezTo>
                    <a:pt x="5124" y="4888"/>
                    <a:pt x="5140" y="4884"/>
                    <a:pt x="5154" y="4875"/>
                  </a:cubicBezTo>
                  <a:lnTo>
                    <a:pt x="5177" y="4875"/>
                  </a:lnTo>
                  <a:cubicBezTo>
                    <a:pt x="5251" y="4864"/>
                    <a:pt x="5314" y="4853"/>
                    <a:pt x="5382" y="4841"/>
                  </a:cubicBezTo>
                  <a:cubicBezTo>
                    <a:pt x="5372" y="4808"/>
                    <a:pt x="5404" y="4804"/>
                    <a:pt x="5443" y="4804"/>
                  </a:cubicBezTo>
                  <a:cubicBezTo>
                    <a:pt x="5457" y="4804"/>
                    <a:pt x="5471" y="4805"/>
                    <a:pt x="5485" y="4805"/>
                  </a:cubicBezTo>
                  <a:cubicBezTo>
                    <a:pt x="5500" y="4805"/>
                    <a:pt x="5513" y="4804"/>
                    <a:pt x="5524" y="4801"/>
                  </a:cubicBezTo>
                  <a:cubicBezTo>
                    <a:pt x="5543" y="4811"/>
                    <a:pt x="5562" y="4815"/>
                    <a:pt x="5582" y="4815"/>
                  </a:cubicBezTo>
                  <a:cubicBezTo>
                    <a:pt x="5598" y="4815"/>
                    <a:pt x="5615" y="4812"/>
                    <a:pt x="5633" y="4807"/>
                  </a:cubicBezTo>
                  <a:cubicBezTo>
                    <a:pt x="5673" y="4796"/>
                    <a:pt x="5718" y="4784"/>
                    <a:pt x="5730" y="4756"/>
                  </a:cubicBezTo>
                  <a:cubicBezTo>
                    <a:pt x="5749" y="4705"/>
                    <a:pt x="5759" y="4683"/>
                    <a:pt x="5796" y="4683"/>
                  </a:cubicBezTo>
                  <a:cubicBezTo>
                    <a:pt x="5825" y="4683"/>
                    <a:pt x="5871" y="4697"/>
                    <a:pt x="5952" y="4722"/>
                  </a:cubicBezTo>
                  <a:cubicBezTo>
                    <a:pt x="5957" y="4727"/>
                    <a:pt x="5969" y="4727"/>
                    <a:pt x="5974" y="4727"/>
                  </a:cubicBezTo>
                  <a:cubicBezTo>
                    <a:pt x="5997" y="4727"/>
                    <a:pt x="6026" y="4727"/>
                    <a:pt x="6026" y="4722"/>
                  </a:cubicBezTo>
                  <a:cubicBezTo>
                    <a:pt x="6026" y="4699"/>
                    <a:pt x="6060" y="4693"/>
                    <a:pt x="6094" y="4688"/>
                  </a:cubicBezTo>
                  <a:lnTo>
                    <a:pt x="6094" y="4688"/>
                  </a:lnTo>
                  <a:cubicBezTo>
                    <a:pt x="6094" y="4693"/>
                    <a:pt x="6094" y="4699"/>
                    <a:pt x="6088" y="4699"/>
                  </a:cubicBezTo>
                  <a:cubicBezTo>
                    <a:pt x="6071" y="4716"/>
                    <a:pt x="6060" y="4722"/>
                    <a:pt x="6094" y="4739"/>
                  </a:cubicBezTo>
                  <a:cubicBezTo>
                    <a:pt x="6107" y="4745"/>
                    <a:pt x="6123" y="4748"/>
                    <a:pt x="6139" y="4748"/>
                  </a:cubicBezTo>
                  <a:cubicBezTo>
                    <a:pt x="6150" y="4748"/>
                    <a:pt x="6162" y="4747"/>
                    <a:pt x="6174" y="4744"/>
                  </a:cubicBezTo>
                  <a:cubicBezTo>
                    <a:pt x="6231" y="4727"/>
                    <a:pt x="6288" y="4716"/>
                    <a:pt x="6345" y="4710"/>
                  </a:cubicBezTo>
                  <a:cubicBezTo>
                    <a:pt x="6362" y="4670"/>
                    <a:pt x="6436" y="4670"/>
                    <a:pt x="6515" y="4665"/>
                  </a:cubicBezTo>
                  <a:cubicBezTo>
                    <a:pt x="6520" y="4666"/>
                    <a:pt x="6526" y="4666"/>
                    <a:pt x="6531" y="4666"/>
                  </a:cubicBezTo>
                  <a:cubicBezTo>
                    <a:pt x="6556" y="4666"/>
                    <a:pt x="6582" y="4656"/>
                    <a:pt x="6601" y="4642"/>
                  </a:cubicBezTo>
                  <a:cubicBezTo>
                    <a:pt x="6629" y="4619"/>
                    <a:pt x="6658" y="4614"/>
                    <a:pt x="6692" y="4614"/>
                  </a:cubicBezTo>
                  <a:lnTo>
                    <a:pt x="6891" y="4614"/>
                  </a:lnTo>
                  <a:cubicBezTo>
                    <a:pt x="6931" y="4614"/>
                    <a:pt x="6886" y="4614"/>
                    <a:pt x="6914" y="4631"/>
                  </a:cubicBezTo>
                  <a:cubicBezTo>
                    <a:pt x="6920" y="4636"/>
                    <a:pt x="6920" y="4647"/>
                    <a:pt x="6915" y="4653"/>
                  </a:cubicBezTo>
                  <a:lnTo>
                    <a:pt x="6915" y="4653"/>
                  </a:lnTo>
                  <a:cubicBezTo>
                    <a:pt x="6951" y="4651"/>
                    <a:pt x="6987" y="4651"/>
                    <a:pt x="7025" y="4651"/>
                  </a:cubicBezTo>
                  <a:cubicBezTo>
                    <a:pt x="7112" y="4651"/>
                    <a:pt x="7205" y="4653"/>
                    <a:pt x="7307" y="4653"/>
                  </a:cubicBezTo>
                  <a:cubicBezTo>
                    <a:pt x="7358" y="4653"/>
                    <a:pt x="7410" y="4648"/>
                    <a:pt x="7461" y="4642"/>
                  </a:cubicBezTo>
                  <a:lnTo>
                    <a:pt x="7529" y="4636"/>
                  </a:lnTo>
                  <a:cubicBezTo>
                    <a:pt x="7558" y="4619"/>
                    <a:pt x="7586" y="4608"/>
                    <a:pt x="7615" y="4602"/>
                  </a:cubicBezTo>
                  <a:cubicBezTo>
                    <a:pt x="7626" y="4599"/>
                    <a:pt x="7636" y="4598"/>
                    <a:pt x="7645" y="4598"/>
                  </a:cubicBezTo>
                  <a:cubicBezTo>
                    <a:pt x="7654" y="4598"/>
                    <a:pt x="7663" y="4599"/>
                    <a:pt x="7672" y="4602"/>
                  </a:cubicBezTo>
                  <a:cubicBezTo>
                    <a:pt x="7672" y="4602"/>
                    <a:pt x="7683" y="4608"/>
                    <a:pt x="7683" y="4614"/>
                  </a:cubicBezTo>
                  <a:cubicBezTo>
                    <a:pt x="7683" y="4616"/>
                    <a:pt x="7683" y="4616"/>
                    <a:pt x="7683" y="4616"/>
                  </a:cubicBezTo>
                  <a:cubicBezTo>
                    <a:pt x="7683" y="4616"/>
                    <a:pt x="7683" y="4616"/>
                    <a:pt x="7683" y="4619"/>
                  </a:cubicBezTo>
                  <a:cubicBezTo>
                    <a:pt x="7763" y="4608"/>
                    <a:pt x="7848" y="4602"/>
                    <a:pt x="7928" y="4596"/>
                  </a:cubicBezTo>
                  <a:cubicBezTo>
                    <a:pt x="8082" y="4579"/>
                    <a:pt x="8235" y="4562"/>
                    <a:pt x="8389" y="4545"/>
                  </a:cubicBezTo>
                  <a:cubicBezTo>
                    <a:pt x="8403" y="4543"/>
                    <a:pt x="8416" y="4542"/>
                    <a:pt x="8429" y="4542"/>
                  </a:cubicBezTo>
                  <a:cubicBezTo>
                    <a:pt x="8484" y="4542"/>
                    <a:pt x="8536" y="4561"/>
                    <a:pt x="8577" y="4602"/>
                  </a:cubicBezTo>
                  <a:lnTo>
                    <a:pt x="8691" y="4568"/>
                  </a:lnTo>
                  <a:cubicBezTo>
                    <a:pt x="8691" y="4568"/>
                    <a:pt x="8685" y="4557"/>
                    <a:pt x="8691" y="4557"/>
                  </a:cubicBezTo>
                  <a:cubicBezTo>
                    <a:pt x="8714" y="4545"/>
                    <a:pt x="8731" y="4539"/>
                    <a:pt x="8754" y="4539"/>
                  </a:cubicBezTo>
                  <a:cubicBezTo>
                    <a:pt x="8885" y="4522"/>
                    <a:pt x="8987" y="4488"/>
                    <a:pt x="9118" y="4477"/>
                  </a:cubicBezTo>
                  <a:cubicBezTo>
                    <a:pt x="9123" y="4476"/>
                    <a:pt x="9128" y="4476"/>
                    <a:pt x="9133" y="4476"/>
                  </a:cubicBezTo>
                  <a:cubicBezTo>
                    <a:pt x="9168" y="4476"/>
                    <a:pt x="9216" y="4491"/>
                    <a:pt x="9221" y="4505"/>
                  </a:cubicBezTo>
                  <a:cubicBezTo>
                    <a:pt x="9226" y="4522"/>
                    <a:pt x="9232" y="4557"/>
                    <a:pt x="9243" y="4579"/>
                  </a:cubicBezTo>
                  <a:lnTo>
                    <a:pt x="9255" y="4579"/>
                  </a:lnTo>
                  <a:lnTo>
                    <a:pt x="9420" y="4642"/>
                  </a:lnTo>
                  <a:lnTo>
                    <a:pt x="9483" y="4642"/>
                  </a:lnTo>
                  <a:cubicBezTo>
                    <a:pt x="9565" y="4598"/>
                    <a:pt x="9658" y="4574"/>
                    <a:pt x="9751" y="4574"/>
                  </a:cubicBezTo>
                  <a:cubicBezTo>
                    <a:pt x="9825" y="4574"/>
                    <a:pt x="9899" y="4589"/>
                    <a:pt x="9967" y="4619"/>
                  </a:cubicBezTo>
                  <a:lnTo>
                    <a:pt x="10092" y="4636"/>
                  </a:lnTo>
                  <a:lnTo>
                    <a:pt x="10103" y="4636"/>
                  </a:lnTo>
                  <a:cubicBezTo>
                    <a:pt x="10160" y="4608"/>
                    <a:pt x="10223" y="4596"/>
                    <a:pt x="10291" y="4591"/>
                  </a:cubicBezTo>
                  <a:cubicBezTo>
                    <a:pt x="10308" y="4596"/>
                    <a:pt x="10326" y="4596"/>
                    <a:pt x="10343" y="4608"/>
                  </a:cubicBezTo>
                  <a:cubicBezTo>
                    <a:pt x="10348" y="4608"/>
                    <a:pt x="10354" y="4619"/>
                    <a:pt x="10354" y="4619"/>
                  </a:cubicBezTo>
                  <a:cubicBezTo>
                    <a:pt x="10348" y="4636"/>
                    <a:pt x="10343" y="4648"/>
                    <a:pt x="10337" y="4659"/>
                  </a:cubicBezTo>
                  <a:cubicBezTo>
                    <a:pt x="10331" y="4670"/>
                    <a:pt x="10314" y="4676"/>
                    <a:pt x="10326" y="4693"/>
                  </a:cubicBezTo>
                  <a:cubicBezTo>
                    <a:pt x="10331" y="4699"/>
                    <a:pt x="10343" y="4705"/>
                    <a:pt x="10348" y="4716"/>
                  </a:cubicBezTo>
                  <a:cubicBezTo>
                    <a:pt x="10360" y="4722"/>
                    <a:pt x="10377" y="4722"/>
                    <a:pt x="10394" y="4722"/>
                  </a:cubicBezTo>
                  <a:cubicBezTo>
                    <a:pt x="10408" y="4719"/>
                    <a:pt x="10422" y="4715"/>
                    <a:pt x="10438" y="4715"/>
                  </a:cubicBezTo>
                  <a:cubicBezTo>
                    <a:pt x="10454" y="4715"/>
                    <a:pt x="10471" y="4719"/>
                    <a:pt x="10491" y="4733"/>
                  </a:cubicBezTo>
                  <a:cubicBezTo>
                    <a:pt x="10508" y="4750"/>
                    <a:pt x="10531" y="4762"/>
                    <a:pt x="10559" y="4762"/>
                  </a:cubicBezTo>
                  <a:cubicBezTo>
                    <a:pt x="10656" y="4762"/>
                    <a:pt x="10679" y="4801"/>
                    <a:pt x="10730" y="4830"/>
                  </a:cubicBezTo>
                  <a:cubicBezTo>
                    <a:pt x="10747" y="4838"/>
                    <a:pt x="10742" y="4844"/>
                    <a:pt x="10727" y="4844"/>
                  </a:cubicBezTo>
                  <a:cubicBezTo>
                    <a:pt x="10722" y="4844"/>
                    <a:pt x="10715" y="4843"/>
                    <a:pt x="10707" y="4841"/>
                  </a:cubicBezTo>
                  <a:cubicBezTo>
                    <a:pt x="10697" y="4841"/>
                    <a:pt x="10688" y="4840"/>
                    <a:pt x="10679" y="4840"/>
                  </a:cubicBezTo>
                  <a:cubicBezTo>
                    <a:pt x="10605" y="4840"/>
                    <a:pt x="10582" y="4862"/>
                    <a:pt x="10582" y="4893"/>
                  </a:cubicBezTo>
                  <a:cubicBezTo>
                    <a:pt x="10582" y="4904"/>
                    <a:pt x="10588" y="4915"/>
                    <a:pt x="10588" y="4921"/>
                  </a:cubicBezTo>
                  <a:cubicBezTo>
                    <a:pt x="10667" y="4944"/>
                    <a:pt x="10747" y="4967"/>
                    <a:pt x="10832" y="4989"/>
                  </a:cubicBezTo>
                  <a:cubicBezTo>
                    <a:pt x="10841" y="4992"/>
                    <a:pt x="10851" y="4994"/>
                    <a:pt x="10861" y="4994"/>
                  </a:cubicBezTo>
                  <a:cubicBezTo>
                    <a:pt x="10871" y="4994"/>
                    <a:pt x="10881" y="4992"/>
                    <a:pt x="10889" y="4989"/>
                  </a:cubicBezTo>
                  <a:lnTo>
                    <a:pt x="11208" y="4932"/>
                  </a:lnTo>
                  <a:cubicBezTo>
                    <a:pt x="11197" y="4915"/>
                    <a:pt x="11185" y="4904"/>
                    <a:pt x="11174" y="4887"/>
                  </a:cubicBezTo>
                  <a:cubicBezTo>
                    <a:pt x="11157" y="4858"/>
                    <a:pt x="11157" y="4841"/>
                    <a:pt x="11208" y="4824"/>
                  </a:cubicBezTo>
                  <a:cubicBezTo>
                    <a:pt x="11231" y="4819"/>
                    <a:pt x="11248" y="4813"/>
                    <a:pt x="11271" y="4801"/>
                  </a:cubicBezTo>
                  <a:cubicBezTo>
                    <a:pt x="11291" y="4796"/>
                    <a:pt x="11313" y="4794"/>
                    <a:pt x="11335" y="4794"/>
                  </a:cubicBezTo>
                  <a:cubicBezTo>
                    <a:pt x="11361" y="4794"/>
                    <a:pt x="11388" y="4798"/>
                    <a:pt x="11413" y="4807"/>
                  </a:cubicBezTo>
                  <a:cubicBezTo>
                    <a:pt x="11436" y="4819"/>
                    <a:pt x="11447" y="4824"/>
                    <a:pt x="11470" y="4830"/>
                  </a:cubicBezTo>
                  <a:cubicBezTo>
                    <a:pt x="11509" y="4849"/>
                    <a:pt x="11551" y="4858"/>
                    <a:pt x="11591" y="4858"/>
                  </a:cubicBezTo>
                  <a:cubicBezTo>
                    <a:pt x="11610" y="4858"/>
                    <a:pt x="11629" y="4856"/>
                    <a:pt x="11647" y="4853"/>
                  </a:cubicBezTo>
                  <a:cubicBezTo>
                    <a:pt x="11698" y="4836"/>
                    <a:pt x="11738" y="4824"/>
                    <a:pt x="11789" y="4807"/>
                  </a:cubicBezTo>
                  <a:cubicBezTo>
                    <a:pt x="11835" y="4796"/>
                    <a:pt x="11886" y="4796"/>
                    <a:pt x="11932" y="4796"/>
                  </a:cubicBezTo>
                  <a:cubicBezTo>
                    <a:pt x="11973" y="4800"/>
                    <a:pt x="12029" y="4816"/>
                    <a:pt x="12064" y="4816"/>
                  </a:cubicBezTo>
                  <a:cubicBezTo>
                    <a:pt x="12072" y="4816"/>
                    <a:pt x="12080" y="4815"/>
                    <a:pt x="12085" y="4813"/>
                  </a:cubicBezTo>
                  <a:cubicBezTo>
                    <a:pt x="12142" y="4784"/>
                    <a:pt x="12194" y="4750"/>
                    <a:pt x="12165" y="4699"/>
                  </a:cubicBezTo>
                  <a:cubicBezTo>
                    <a:pt x="12159" y="4699"/>
                    <a:pt x="12159" y="4693"/>
                    <a:pt x="12154" y="4688"/>
                  </a:cubicBezTo>
                  <a:cubicBezTo>
                    <a:pt x="12142" y="4642"/>
                    <a:pt x="12194" y="4608"/>
                    <a:pt x="12285" y="4602"/>
                  </a:cubicBezTo>
                  <a:cubicBezTo>
                    <a:pt x="12307" y="4602"/>
                    <a:pt x="12325" y="4602"/>
                    <a:pt x="12347" y="4608"/>
                  </a:cubicBezTo>
                  <a:cubicBezTo>
                    <a:pt x="12364" y="4614"/>
                    <a:pt x="12381" y="4625"/>
                    <a:pt x="12399" y="4631"/>
                  </a:cubicBezTo>
                  <a:cubicBezTo>
                    <a:pt x="12433" y="4636"/>
                    <a:pt x="12461" y="4648"/>
                    <a:pt x="12490" y="4665"/>
                  </a:cubicBezTo>
                  <a:cubicBezTo>
                    <a:pt x="12598" y="4619"/>
                    <a:pt x="12706" y="4596"/>
                    <a:pt x="12826" y="4591"/>
                  </a:cubicBezTo>
                  <a:cubicBezTo>
                    <a:pt x="12849" y="4587"/>
                    <a:pt x="12872" y="4586"/>
                    <a:pt x="12895" y="4586"/>
                  </a:cubicBezTo>
                  <a:cubicBezTo>
                    <a:pt x="12993" y="4586"/>
                    <a:pt x="13091" y="4614"/>
                    <a:pt x="13179" y="4665"/>
                  </a:cubicBezTo>
                  <a:lnTo>
                    <a:pt x="13259" y="4676"/>
                  </a:lnTo>
                  <a:cubicBezTo>
                    <a:pt x="13304" y="4653"/>
                    <a:pt x="13361" y="4636"/>
                    <a:pt x="13412" y="4631"/>
                  </a:cubicBezTo>
                  <a:cubicBezTo>
                    <a:pt x="13488" y="4617"/>
                    <a:pt x="13564" y="4609"/>
                    <a:pt x="13640" y="4609"/>
                  </a:cubicBezTo>
                  <a:cubicBezTo>
                    <a:pt x="13689" y="4609"/>
                    <a:pt x="13739" y="4612"/>
                    <a:pt x="13788" y="4619"/>
                  </a:cubicBezTo>
                  <a:cubicBezTo>
                    <a:pt x="13868" y="4585"/>
                    <a:pt x="13953" y="4562"/>
                    <a:pt x="14039" y="4551"/>
                  </a:cubicBezTo>
                  <a:cubicBezTo>
                    <a:pt x="14101" y="4545"/>
                    <a:pt x="14164" y="4545"/>
                    <a:pt x="14221" y="4545"/>
                  </a:cubicBezTo>
                  <a:cubicBezTo>
                    <a:pt x="14323" y="4465"/>
                    <a:pt x="14547" y="4419"/>
                    <a:pt x="14759" y="4419"/>
                  </a:cubicBezTo>
                  <a:cubicBezTo>
                    <a:pt x="14771" y="4419"/>
                    <a:pt x="14784" y="4420"/>
                    <a:pt x="14796" y="4420"/>
                  </a:cubicBezTo>
                  <a:cubicBezTo>
                    <a:pt x="14813" y="4408"/>
                    <a:pt x="14836" y="4403"/>
                    <a:pt x="14859" y="4397"/>
                  </a:cubicBezTo>
                  <a:cubicBezTo>
                    <a:pt x="14916" y="4386"/>
                    <a:pt x="14973" y="4363"/>
                    <a:pt x="15018" y="4334"/>
                  </a:cubicBezTo>
                  <a:cubicBezTo>
                    <a:pt x="15053" y="4329"/>
                    <a:pt x="15081" y="4329"/>
                    <a:pt x="15109" y="4329"/>
                  </a:cubicBezTo>
                  <a:cubicBezTo>
                    <a:pt x="15121" y="4295"/>
                    <a:pt x="15121" y="4255"/>
                    <a:pt x="15201" y="4243"/>
                  </a:cubicBezTo>
                  <a:lnTo>
                    <a:pt x="15315" y="4198"/>
                  </a:lnTo>
                  <a:cubicBezTo>
                    <a:pt x="15303" y="4186"/>
                    <a:pt x="15292" y="4169"/>
                    <a:pt x="15280" y="4158"/>
                  </a:cubicBezTo>
                  <a:cubicBezTo>
                    <a:pt x="15269" y="4141"/>
                    <a:pt x="15258" y="4129"/>
                    <a:pt x="15246" y="4118"/>
                  </a:cubicBezTo>
                  <a:cubicBezTo>
                    <a:pt x="15261" y="4114"/>
                    <a:pt x="15277" y="4112"/>
                    <a:pt x="15293" y="4112"/>
                  </a:cubicBezTo>
                  <a:cubicBezTo>
                    <a:pt x="15325" y="4112"/>
                    <a:pt x="15358" y="4120"/>
                    <a:pt x="15389" y="4135"/>
                  </a:cubicBezTo>
                  <a:cubicBezTo>
                    <a:pt x="15406" y="4141"/>
                    <a:pt x="15417" y="4152"/>
                    <a:pt x="15434" y="4158"/>
                  </a:cubicBezTo>
                  <a:cubicBezTo>
                    <a:pt x="15476" y="4179"/>
                    <a:pt x="15522" y="4191"/>
                    <a:pt x="15568" y="4191"/>
                  </a:cubicBezTo>
                  <a:cubicBezTo>
                    <a:pt x="15584" y="4191"/>
                    <a:pt x="15600" y="4189"/>
                    <a:pt x="15616" y="4186"/>
                  </a:cubicBezTo>
                  <a:cubicBezTo>
                    <a:pt x="15673" y="4175"/>
                    <a:pt x="15719" y="4164"/>
                    <a:pt x="15776" y="4152"/>
                  </a:cubicBezTo>
                  <a:cubicBezTo>
                    <a:pt x="15801" y="4149"/>
                    <a:pt x="15827" y="4148"/>
                    <a:pt x="15853" y="4148"/>
                  </a:cubicBezTo>
                  <a:cubicBezTo>
                    <a:pt x="15878" y="4148"/>
                    <a:pt x="15904" y="4149"/>
                    <a:pt x="15930" y="4152"/>
                  </a:cubicBezTo>
                  <a:cubicBezTo>
                    <a:pt x="15964" y="4158"/>
                    <a:pt x="16009" y="4175"/>
                    <a:pt x="16049" y="4175"/>
                  </a:cubicBezTo>
                  <a:lnTo>
                    <a:pt x="16118" y="4164"/>
                  </a:lnTo>
                  <a:cubicBezTo>
                    <a:pt x="16169" y="4141"/>
                    <a:pt x="16214" y="4118"/>
                    <a:pt x="16197" y="4072"/>
                  </a:cubicBezTo>
                  <a:cubicBezTo>
                    <a:pt x="16192" y="4067"/>
                    <a:pt x="16192" y="4061"/>
                    <a:pt x="16192" y="4055"/>
                  </a:cubicBezTo>
                  <a:cubicBezTo>
                    <a:pt x="16192" y="4021"/>
                    <a:pt x="16226" y="3998"/>
                    <a:pt x="16288" y="3987"/>
                  </a:cubicBezTo>
                  <a:cubicBezTo>
                    <a:pt x="16343" y="3957"/>
                    <a:pt x="16402" y="3940"/>
                    <a:pt x="16462" y="3940"/>
                  </a:cubicBezTo>
                  <a:cubicBezTo>
                    <a:pt x="16470" y="3940"/>
                    <a:pt x="16479" y="3941"/>
                    <a:pt x="16488" y="3941"/>
                  </a:cubicBezTo>
                  <a:cubicBezTo>
                    <a:pt x="16539" y="3911"/>
                    <a:pt x="16598" y="3897"/>
                    <a:pt x="16658" y="3897"/>
                  </a:cubicBezTo>
                  <a:cubicBezTo>
                    <a:pt x="16677" y="3897"/>
                    <a:pt x="16696" y="3899"/>
                    <a:pt x="16716" y="3902"/>
                  </a:cubicBezTo>
                  <a:cubicBezTo>
                    <a:pt x="16892" y="3924"/>
                    <a:pt x="17000" y="3981"/>
                    <a:pt x="17160" y="4010"/>
                  </a:cubicBezTo>
                  <a:lnTo>
                    <a:pt x="17239" y="4021"/>
                  </a:lnTo>
                  <a:lnTo>
                    <a:pt x="17239"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05" name="Google Shape;405;p29"/>
          <p:cNvSpPr txBox="1">
            <a:spLocks noGrp="1"/>
          </p:cNvSpPr>
          <p:nvPr>
            <p:ph type="title"/>
          </p:nvPr>
        </p:nvSpPr>
        <p:spPr>
          <a:xfrm flipH="1">
            <a:off x="1144125" y="1705738"/>
            <a:ext cx="630000" cy="4941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500"/>
              <a:buNone/>
            </a:pPr>
            <a:r>
              <a:rPr lang="en" sz="3200"/>
              <a:t>1.</a:t>
            </a:r>
            <a:endParaRPr sz="3200"/>
          </a:p>
        </p:txBody>
      </p:sp>
      <p:sp>
        <p:nvSpPr>
          <p:cNvPr id="406" name="Google Shape;406;p29"/>
          <p:cNvSpPr txBox="1">
            <a:spLocks noGrp="1"/>
          </p:cNvSpPr>
          <p:nvPr>
            <p:ph type="subTitle" idx="2"/>
          </p:nvPr>
        </p:nvSpPr>
        <p:spPr>
          <a:xfrm>
            <a:off x="1698200" y="1697975"/>
            <a:ext cx="1150800" cy="4629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000"/>
              <a:buNone/>
            </a:pPr>
            <a:r>
              <a:rPr lang="en" sz="1800" b="1" u="sng"/>
              <a:t>Abstract</a:t>
            </a:r>
            <a:endParaRPr sz="1800" b="1" u="sng"/>
          </a:p>
        </p:txBody>
      </p:sp>
      <p:sp>
        <p:nvSpPr>
          <p:cNvPr id="407" name="Google Shape;407;p29"/>
          <p:cNvSpPr txBox="1">
            <a:spLocks noGrp="1"/>
          </p:cNvSpPr>
          <p:nvPr>
            <p:ph type="title" idx="3"/>
          </p:nvPr>
        </p:nvSpPr>
        <p:spPr>
          <a:xfrm>
            <a:off x="2641374" y="542843"/>
            <a:ext cx="3743339" cy="5694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600"/>
              <a:buNone/>
            </a:pPr>
            <a:r>
              <a:rPr lang="en" sz="3200">
                <a:latin typeface="Times New Roman"/>
                <a:ea typeface="Times New Roman"/>
                <a:cs typeface="Times New Roman"/>
                <a:sym typeface="Times New Roman"/>
              </a:rPr>
              <a:t>Table of contents</a:t>
            </a:r>
            <a:endParaRPr sz="3200">
              <a:latin typeface="Times New Roman"/>
              <a:ea typeface="Times New Roman"/>
              <a:cs typeface="Times New Roman"/>
              <a:sym typeface="Times New Roman"/>
            </a:endParaRPr>
          </a:p>
        </p:txBody>
      </p:sp>
      <p:sp>
        <p:nvSpPr>
          <p:cNvPr id="408" name="Google Shape;408;p29"/>
          <p:cNvSpPr txBox="1">
            <a:spLocks noGrp="1"/>
          </p:cNvSpPr>
          <p:nvPr>
            <p:ph type="title" idx="4"/>
          </p:nvPr>
        </p:nvSpPr>
        <p:spPr>
          <a:xfrm flipH="1">
            <a:off x="1144125" y="2422000"/>
            <a:ext cx="630000" cy="5694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500"/>
              <a:buNone/>
            </a:pPr>
            <a:r>
              <a:rPr lang="en" sz="3200"/>
              <a:t>2.</a:t>
            </a:r>
            <a:endParaRPr sz="3200"/>
          </a:p>
        </p:txBody>
      </p:sp>
      <p:sp>
        <p:nvSpPr>
          <p:cNvPr id="409" name="Google Shape;409;p29"/>
          <p:cNvSpPr txBox="1">
            <a:spLocks noGrp="1"/>
          </p:cNvSpPr>
          <p:nvPr>
            <p:ph type="subTitle" idx="6"/>
          </p:nvPr>
        </p:nvSpPr>
        <p:spPr>
          <a:xfrm>
            <a:off x="1615413" y="2508038"/>
            <a:ext cx="1575900" cy="4629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000"/>
              <a:buNone/>
            </a:pPr>
            <a:r>
              <a:rPr lang="en" sz="1800" b="1" u="sng"/>
              <a:t>Introduction </a:t>
            </a:r>
            <a:endParaRPr sz="1800" b="1" u="sng"/>
          </a:p>
        </p:txBody>
      </p:sp>
      <p:sp>
        <p:nvSpPr>
          <p:cNvPr id="410" name="Google Shape;410;p29"/>
          <p:cNvSpPr txBox="1">
            <a:spLocks noGrp="1"/>
          </p:cNvSpPr>
          <p:nvPr>
            <p:ph type="title" idx="7"/>
          </p:nvPr>
        </p:nvSpPr>
        <p:spPr>
          <a:xfrm flipH="1">
            <a:off x="1177875" y="3318100"/>
            <a:ext cx="562500" cy="4941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500"/>
              <a:buNone/>
            </a:pPr>
            <a:r>
              <a:rPr lang="en" sz="3200"/>
              <a:t>3.</a:t>
            </a:r>
            <a:endParaRPr sz="3200"/>
          </a:p>
        </p:txBody>
      </p:sp>
      <p:sp>
        <p:nvSpPr>
          <p:cNvPr id="411" name="Google Shape;411;p29"/>
          <p:cNvSpPr txBox="1">
            <a:spLocks noGrp="1"/>
          </p:cNvSpPr>
          <p:nvPr>
            <p:ph type="subTitle" idx="15"/>
          </p:nvPr>
        </p:nvSpPr>
        <p:spPr>
          <a:xfrm>
            <a:off x="1613900" y="3318125"/>
            <a:ext cx="1319400" cy="4629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000"/>
              <a:buNone/>
            </a:pPr>
            <a:r>
              <a:rPr lang="en" sz="1800" b="1" u="sng"/>
              <a:t>Diagrams</a:t>
            </a:r>
            <a:endParaRPr sz="1800" b="1" u="sng"/>
          </a:p>
        </p:txBody>
      </p:sp>
      <p:sp>
        <p:nvSpPr>
          <p:cNvPr id="412" name="Google Shape;412;p29"/>
          <p:cNvSpPr/>
          <p:nvPr/>
        </p:nvSpPr>
        <p:spPr>
          <a:xfrm rot="-1869146">
            <a:off x="1457207" y="1765787"/>
            <a:ext cx="3821" cy="7642"/>
          </a:xfrm>
          <a:custGeom>
            <a:avLst/>
            <a:gdLst/>
            <a:ahLst/>
            <a:cxnLst/>
            <a:rect l="l" t="t" r="r" b="b"/>
            <a:pathLst>
              <a:path w="29" h="58" extrusionOk="0">
                <a:moveTo>
                  <a:pt x="0" y="0"/>
                </a:moveTo>
                <a:lnTo>
                  <a:pt x="12" y="57"/>
                </a:lnTo>
                <a:lnTo>
                  <a:pt x="29" y="6"/>
                </a:lnTo>
                <a:lnTo>
                  <a:pt x="0"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3" name="Google Shape;413;p29"/>
          <p:cNvSpPr/>
          <p:nvPr/>
        </p:nvSpPr>
        <p:spPr>
          <a:xfrm>
            <a:off x="165875" y="405400"/>
            <a:ext cx="243300" cy="2433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4" name="Google Shape;414;p29"/>
          <p:cNvSpPr/>
          <p:nvPr/>
        </p:nvSpPr>
        <p:spPr>
          <a:xfrm>
            <a:off x="165875" y="1087983"/>
            <a:ext cx="243300" cy="2433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5" name="Google Shape;415;p29"/>
          <p:cNvSpPr/>
          <p:nvPr/>
        </p:nvSpPr>
        <p:spPr>
          <a:xfrm>
            <a:off x="165875" y="1770542"/>
            <a:ext cx="243300" cy="2433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6" name="Google Shape;416;p29"/>
          <p:cNvSpPr/>
          <p:nvPr/>
        </p:nvSpPr>
        <p:spPr>
          <a:xfrm>
            <a:off x="165875" y="2453125"/>
            <a:ext cx="243300" cy="2433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7" name="Google Shape;417;p29"/>
          <p:cNvSpPr/>
          <p:nvPr/>
        </p:nvSpPr>
        <p:spPr>
          <a:xfrm>
            <a:off x="165875" y="3135708"/>
            <a:ext cx="243300" cy="2433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8" name="Google Shape;418;p29"/>
          <p:cNvSpPr/>
          <p:nvPr/>
        </p:nvSpPr>
        <p:spPr>
          <a:xfrm>
            <a:off x="165875" y="3812192"/>
            <a:ext cx="243300" cy="2433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9" name="Google Shape;419;p29"/>
          <p:cNvSpPr/>
          <p:nvPr/>
        </p:nvSpPr>
        <p:spPr>
          <a:xfrm>
            <a:off x="165875" y="4494775"/>
            <a:ext cx="243300" cy="2433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20" name="Google Shape;420;p29"/>
          <p:cNvGrpSpPr/>
          <p:nvPr/>
        </p:nvGrpSpPr>
        <p:grpSpPr>
          <a:xfrm rot="-406465">
            <a:off x="1909233" y="207292"/>
            <a:ext cx="1287909" cy="344459"/>
            <a:chOff x="-1128125" y="1939975"/>
            <a:chExt cx="859776" cy="229952"/>
          </a:xfrm>
        </p:grpSpPr>
        <p:sp>
          <p:nvSpPr>
            <p:cNvPr id="421" name="Google Shape;421;p29"/>
            <p:cNvSpPr/>
            <p:nvPr/>
          </p:nvSpPr>
          <p:spPr>
            <a:xfrm>
              <a:off x="-1128125" y="1939975"/>
              <a:ext cx="859776" cy="229952"/>
            </a:xfrm>
            <a:custGeom>
              <a:avLst/>
              <a:gdLst/>
              <a:ahLst/>
              <a:cxnLst/>
              <a:rect l="l" t="t" r="r" b="b"/>
              <a:pathLst>
                <a:path w="17315" h="4631" extrusionOk="0">
                  <a:moveTo>
                    <a:pt x="1" y="0"/>
                  </a:moveTo>
                  <a:lnTo>
                    <a:pt x="143" y="1413"/>
                  </a:lnTo>
                  <a:lnTo>
                    <a:pt x="1" y="2455"/>
                  </a:lnTo>
                  <a:lnTo>
                    <a:pt x="143" y="3828"/>
                  </a:lnTo>
                  <a:lnTo>
                    <a:pt x="143" y="4631"/>
                  </a:lnTo>
                  <a:lnTo>
                    <a:pt x="17314" y="4557"/>
                  </a:lnTo>
                  <a:lnTo>
                    <a:pt x="17314" y="3571"/>
                  </a:lnTo>
                  <a:lnTo>
                    <a:pt x="17098" y="2165"/>
                  </a:lnTo>
                  <a:lnTo>
                    <a:pt x="17314" y="940"/>
                  </a:lnTo>
                  <a:lnTo>
                    <a:pt x="17314"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2" name="Google Shape;422;p29"/>
            <p:cNvSpPr/>
            <p:nvPr/>
          </p:nvSpPr>
          <p:spPr>
            <a:xfrm>
              <a:off x="-600144" y="2109793"/>
              <a:ext cx="34014" cy="30587"/>
            </a:xfrm>
            <a:custGeom>
              <a:avLst/>
              <a:gdLst/>
              <a:ahLst/>
              <a:cxnLst/>
              <a:rect l="l" t="t" r="r" b="b"/>
              <a:pathLst>
                <a:path w="685" h="616" extrusionOk="0">
                  <a:moveTo>
                    <a:pt x="619" y="0"/>
                  </a:moveTo>
                  <a:cubicBezTo>
                    <a:pt x="555" y="0"/>
                    <a:pt x="410" y="96"/>
                    <a:pt x="269" y="237"/>
                  </a:cubicBezTo>
                  <a:cubicBezTo>
                    <a:pt x="103" y="402"/>
                    <a:pt x="1" y="567"/>
                    <a:pt x="41" y="607"/>
                  </a:cubicBezTo>
                  <a:cubicBezTo>
                    <a:pt x="47" y="613"/>
                    <a:pt x="55" y="616"/>
                    <a:pt x="66" y="616"/>
                  </a:cubicBezTo>
                  <a:cubicBezTo>
                    <a:pt x="129" y="616"/>
                    <a:pt x="270" y="520"/>
                    <a:pt x="411" y="379"/>
                  </a:cubicBezTo>
                  <a:cubicBezTo>
                    <a:pt x="576" y="214"/>
                    <a:pt x="684" y="49"/>
                    <a:pt x="644" y="9"/>
                  </a:cubicBezTo>
                  <a:cubicBezTo>
                    <a:pt x="639" y="3"/>
                    <a:pt x="630" y="0"/>
                    <a:pt x="619"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3" name="Google Shape;423;p29"/>
            <p:cNvSpPr/>
            <p:nvPr/>
          </p:nvSpPr>
          <p:spPr>
            <a:xfrm>
              <a:off x="-600144" y="2017883"/>
              <a:ext cx="34014" cy="30587"/>
            </a:xfrm>
            <a:custGeom>
              <a:avLst/>
              <a:gdLst/>
              <a:ahLst/>
              <a:cxnLst/>
              <a:rect l="l" t="t" r="r" b="b"/>
              <a:pathLst>
                <a:path w="685" h="616" extrusionOk="0">
                  <a:moveTo>
                    <a:pt x="619" y="0"/>
                  </a:moveTo>
                  <a:cubicBezTo>
                    <a:pt x="555" y="0"/>
                    <a:pt x="410" y="96"/>
                    <a:pt x="269" y="237"/>
                  </a:cubicBezTo>
                  <a:cubicBezTo>
                    <a:pt x="103" y="402"/>
                    <a:pt x="1" y="567"/>
                    <a:pt x="41" y="607"/>
                  </a:cubicBezTo>
                  <a:cubicBezTo>
                    <a:pt x="47" y="613"/>
                    <a:pt x="55" y="616"/>
                    <a:pt x="66" y="616"/>
                  </a:cubicBezTo>
                  <a:cubicBezTo>
                    <a:pt x="129" y="616"/>
                    <a:pt x="270" y="520"/>
                    <a:pt x="411" y="379"/>
                  </a:cubicBezTo>
                  <a:cubicBezTo>
                    <a:pt x="576" y="214"/>
                    <a:pt x="684" y="49"/>
                    <a:pt x="644" y="9"/>
                  </a:cubicBezTo>
                  <a:cubicBezTo>
                    <a:pt x="639" y="3"/>
                    <a:pt x="630" y="0"/>
                    <a:pt x="619"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4" name="Google Shape;424;p29"/>
            <p:cNvSpPr/>
            <p:nvPr/>
          </p:nvSpPr>
          <p:spPr>
            <a:xfrm>
              <a:off x="-646522" y="2017883"/>
              <a:ext cx="33716" cy="30587"/>
            </a:xfrm>
            <a:custGeom>
              <a:avLst/>
              <a:gdLst/>
              <a:ahLst/>
              <a:cxnLst/>
              <a:rect l="l" t="t" r="r" b="b"/>
              <a:pathLst>
                <a:path w="679" h="616" extrusionOk="0">
                  <a:moveTo>
                    <a:pt x="66" y="0"/>
                  </a:moveTo>
                  <a:cubicBezTo>
                    <a:pt x="55" y="0"/>
                    <a:pt x="47" y="3"/>
                    <a:pt x="41" y="9"/>
                  </a:cubicBezTo>
                  <a:cubicBezTo>
                    <a:pt x="1" y="49"/>
                    <a:pt x="103" y="214"/>
                    <a:pt x="269" y="379"/>
                  </a:cubicBezTo>
                  <a:cubicBezTo>
                    <a:pt x="410" y="520"/>
                    <a:pt x="551" y="616"/>
                    <a:pt x="614" y="616"/>
                  </a:cubicBezTo>
                  <a:cubicBezTo>
                    <a:pt x="624" y="616"/>
                    <a:pt x="633" y="613"/>
                    <a:pt x="639" y="607"/>
                  </a:cubicBezTo>
                  <a:cubicBezTo>
                    <a:pt x="679" y="567"/>
                    <a:pt x="582" y="402"/>
                    <a:pt x="411" y="237"/>
                  </a:cubicBezTo>
                  <a:cubicBezTo>
                    <a:pt x="270" y="96"/>
                    <a:pt x="129" y="0"/>
                    <a:pt x="6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5" name="Google Shape;425;p29"/>
            <p:cNvSpPr/>
            <p:nvPr/>
          </p:nvSpPr>
          <p:spPr>
            <a:xfrm>
              <a:off x="-612310" y="2005022"/>
              <a:ext cx="12811" cy="12463"/>
            </a:xfrm>
            <a:custGeom>
              <a:avLst/>
              <a:gdLst/>
              <a:ahLst/>
              <a:cxnLst/>
              <a:rect l="l" t="t" r="r" b="b"/>
              <a:pathLst>
                <a:path w="258" h="251" extrusionOk="0">
                  <a:moveTo>
                    <a:pt x="126" y="0"/>
                  </a:moveTo>
                  <a:cubicBezTo>
                    <a:pt x="58" y="0"/>
                    <a:pt x="1" y="57"/>
                    <a:pt x="1" y="126"/>
                  </a:cubicBezTo>
                  <a:cubicBezTo>
                    <a:pt x="1" y="194"/>
                    <a:pt x="58" y="251"/>
                    <a:pt x="126" y="251"/>
                  </a:cubicBezTo>
                  <a:cubicBezTo>
                    <a:pt x="200" y="251"/>
                    <a:pt x="257" y="194"/>
                    <a:pt x="257" y="126"/>
                  </a:cubicBezTo>
                  <a:cubicBezTo>
                    <a:pt x="257" y="57"/>
                    <a:pt x="200" y="0"/>
                    <a:pt x="12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6" name="Google Shape;426;p29"/>
            <p:cNvSpPr/>
            <p:nvPr/>
          </p:nvSpPr>
          <p:spPr>
            <a:xfrm>
              <a:off x="-599846" y="1939975"/>
              <a:ext cx="24679" cy="16585"/>
            </a:xfrm>
            <a:custGeom>
              <a:avLst/>
              <a:gdLst/>
              <a:ahLst/>
              <a:cxnLst/>
              <a:rect l="l" t="t" r="r" b="b"/>
              <a:pathLst>
                <a:path w="497" h="334" extrusionOk="0">
                  <a:moveTo>
                    <a:pt x="217" y="0"/>
                  </a:moveTo>
                  <a:cubicBezTo>
                    <a:pt x="80" y="149"/>
                    <a:pt x="1" y="291"/>
                    <a:pt x="35" y="325"/>
                  </a:cubicBezTo>
                  <a:cubicBezTo>
                    <a:pt x="41" y="331"/>
                    <a:pt x="49" y="334"/>
                    <a:pt x="60" y="334"/>
                  </a:cubicBezTo>
                  <a:cubicBezTo>
                    <a:pt x="123" y="334"/>
                    <a:pt x="264" y="238"/>
                    <a:pt x="405" y="97"/>
                  </a:cubicBezTo>
                  <a:cubicBezTo>
                    <a:pt x="439" y="63"/>
                    <a:pt x="468" y="35"/>
                    <a:pt x="49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7" name="Google Shape;427;p29"/>
            <p:cNvSpPr/>
            <p:nvPr/>
          </p:nvSpPr>
          <p:spPr>
            <a:xfrm>
              <a:off x="-646522" y="2109793"/>
              <a:ext cx="33716" cy="30587"/>
            </a:xfrm>
            <a:custGeom>
              <a:avLst/>
              <a:gdLst/>
              <a:ahLst/>
              <a:cxnLst/>
              <a:rect l="l" t="t" r="r" b="b"/>
              <a:pathLst>
                <a:path w="679" h="616" extrusionOk="0">
                  <a:moveTo>
                    <a:pt x="66" y="0"/>
                  </a:moveTo>
                  <a:cubicBezTo>
                    <a:pt x="55" y="0"/>
                    <a:pt x="47" y="3"/>
                    <a:pt x="41" y="9"/>
                  </a:cubicBezTo>
                  <a:cubicBezTo>
                    <a:pt x="1" y="49"/>
                    <a:pt x="103" y="214"/>
                    <a:pt x="269" y="379"/>
                  </a:cubicBezTo>
                  <a:cubicBezTo>
                    <a:pt x="410" y="520"/>
                    <a:pt x="551" y="616"/>
                    <a:pt x="614" y="616"/>
                  </a:cubicBezTo>
                  <a:cubicBezTo>
                    <a:pt x="624" y="616"/>
                    <a:pt x="633" y="613"/>
                    <a:pt x="639" y="607"/>
                  </a:cubicBezTo>
                  <a:cubicBezTo>
                    <a:pt x="679" y="567"/>
                    <a:pt x="576" y="402"/>
                    <a:pt x="411" y="237"/>
                  </a:cubicBezTo>
                  <a:cubicBezTo>
                    <a:pt x="270" y="96"/>
                    <a:pt x="129" y="0"/>
                    <a:pt x="6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8" name="Google Shape;428;p29"/>
            <p:cNvSpPr/>
            <p:nvPr/>
          </p:nvSpPr>
          <p:spPr>
            <a:xfrm>
              <a:off x="-646522" y="2064806"/>
              <a:ext cx="33716" cy="30885"/>
            </a:xfrm>
            <a:custGeom>
              <a:avLst/>
              <a:gdLst/>
              <a:ahLst/>
              <a:cxnLst/>
              <a:rect l="l" t="t" r="r" b="b"/>
              <a:pathLst>
                <a:path w="679" h="622" extrusionOk="0">
                  <a:moveTo>
                    <a:pt x="614" y="1"/>
                  </a:moveTo>
                  <a:cubicBezTo>
                    <a:pt x="551" y="1"/>
                    <a:pt x="410" y="96"/>
                    <a:pt x="269" y="237"/>
                  </a:cubicBezTo>
                  <a:cubicBezTo>
                    <a:pt x="103" y="402"/>
                    <a:pt x="1" y="573"/>
                    <a:pt x="41" y="613"/>
                  </a:cubicBezTo>
                  <a:cubicBezTo>
                    <a:pt x="47" y="619"/>
                    <a:pt x="55" y="622"/>
                    <a:pt x="66" y="622"/>
                  </a:cubicBezTo>
                  <a:cubicBezTo>
                    <a:pt x="129" y="622"/>
                    <a:pt x="270" y="526"/>
                    <a:pt x="411" y="385"/>
                  </a:cubicBezTo>
                  <a:cubicBezTo>
                    <a:pt x="576" y="220"/>
                    <a:pt x="679" y="49"/>
                    <a:pt x="639" y="9"/>
                  </a:cubicBezTo>
                  <a:cubicBezTo>
                    <a:pt x="633" y="4"/>
                    <a:pt x="624" y="1"/>
                    <a:pt x="614"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9" name="Google Shape;429;p29"/>
            <p:cNvSpPr/>
            <p:nvPr/>
          </p:nvSpPr>
          <p:spPr>
            <a:xfrm>
              <a:off x="-637435" y="1939975"/>
              <a:ext cx="24629" cy="16585"/>
            </a:xfrm>
            <a:custGeom>
              <a:avLst/>
              <a:gdLst/>
              <a:ahLst/>
              <a:cxnLst/>
              <a:rect l="l" t="t" r="r" b="b"/>
              <a:pathLst>
                <a:path w="496" h="334" extrusionOk="0">
                  <a:moveTo>
                    <a:pt x="0" y="0"/>
                  </a:moveTo>
                  <a:cubicBezTo>
                    <a:pt x="23" y="35"/>
                    <a:pt x="51" y="63"/>
                    <a:pt x="86" y="97"/>
                  </a:cubicBezTo>
                  <a:cubicBezTo>
                    <a:pt x="227" y="238"/>
                    <a:pt x="368" y="334"/>
                    <a:pt x="431" y="334"/>
                  </a:cubicBezTo>
                  <a:cubicBezTo>
                    <a:pt x="441" y="334"/>
                    <a:pt x="450" y="331"/>
                    <a:pt x="456" y="325"/>
                  </a:cubicBezTo>
                  <a:cubicBezTo>
                    <a:pt x="496" y="285"/>
                    <a:pt x="410" y="149"/>
                    <a:pt x="273"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0" name="Google Shape;430;p29"/>
            <p:cNvSpPr/>
            <p:nvPr/>
          </p:nvSpPr>
          <p:spPr>
            <a:xfrm>
              <a:off x="-612310" y="2096089"/>
              <a:ext cx="12811" cy="12463"/>
            </a:xfrm>
            <a:custGeom>
              <a:avLst/>
              <a:gdLst/>
              <a:ahLst/>
              <a:cxnLst/>
              <a:rect l="l" t="t" r="r" b="b"/>
              <a:pathLst>
                <a:path w="258" h="251" extrusionOk="0">
                  <a:moveTo>
                    <a:pt x="126" y="0"/>
                  </a:moveTo>
                  <a:cubicBezTo>
                    <a:pt x="58" y="0"/>
                    <a:pt x="1" y="57"/>
                    <a:pt x="1" y="126"/>
                  </a:cubicBezTo>
                  <a:cubicBezTo>
                    <a:pt x="1" y="194"/>
                    <a:pt x="58" y="251"/>
                    <a:pt x="126" y="251"/>
                  </a:cubicBezTo>
                  <a:cubicBezTo>
                    <a:pt x="200" y="251"/>
                    <a:pt x="257" y="194"/>
                    <a:pt x="257" y="126"/>
                  </a:cubicBezTo>
                  <a:cubicBezTo>
                    <a:pt x="257" y="57"/>
                    <a:pt x="200" y="0"/>
                    <a:pt x="12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1" name="Google Shape;431;p29"/>
            <p:cNvSpPr/>
            <p:nvPr/>
          </p:nvSpPr>
          <p:spPr>
            <a:xfrm>
              <a:off x="-600144" y="1972896"/>
              <a:ext cx="33716" cy="30885"/>
            </a:xfrm>
            <a:custGeom>
              <a:avLst/>
              <a:gdLst/>
              <a:ahLst/>
              <a:cxnLst/>
              <a:rect l="l" t="t" r="r" b="b"/>
              <a:pathLst>
                <a:path w="679" h="622" extrusionOk="0">
                  <a:moveTo>
                    <a:pt x="66" y="1"/>
                  </a:moveTo>
                  <a:cubicBezTo>
                    <a:pt x="55" y="1"/>
                    <a:pt x="47" y="4"/>
                    <a:pt x="41" y="10"/>
                  </a:cubicBezTo>
                  <a:cubicBezTo>
                    <a:pt x="1" y="49"/>
                    <a:pt x="103" y="220"/>
                    <a:pt x="269" y="385"/>
                  </a:cubicBezTo>
                  <a:cubicBezTo>
                    <a:pt x="410" y="526"/>
                    <a:pt x="555" y="622"/>
                    <a:pt x="619" y="622"/>
                  </a:cubicBezTo>
                  <a:cubicBezTo>
                    <a:pt x="630" y="622"/>
                    <a:pt x="639" y="619"/>
                    <a:pt x="644" y="613"/>
                  </a:cubicBezTo>
                  <a:cubicBezTo>
                    <a:pt x="679" y="573"/>
                    <a:pt x="582" y="408"/>
                    <a:pt x="411" y="237"/>
                  </a:cubicBezTo>
                  <a:cubicBezTo>
                    <a:pt x="270" y="96"/>
                    <a:pt x="129" y="1"/>
                    <a:pt x="66"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2" name="Google Shape;432;p29"/>
            <p:cNvSpPr/>
            <p:nvPr/>
          </p:nvSpPr>
          <p:spPr>
            <a:xfrm>
              <a:off x="-551184" y="1972896"/>
              <a:ext cx="33666" cy="30885"/>
            </a:xfrm>
            <a:custGeom>
              <a:avLst/>
              <a:gdLst/>
              <a:ahLst/>
              <a:cxnLst/>
              <a:rect l="l" t="t" r="r" b="b"/>
              <a:pathLst>
                <a:path w="678" h="622" extrusionOk="0">
                  <a:moveTo>
                    <a:pt x="613" y="1"/>
                  </a:moveTo>
                  <a:cubicBezTo>
                    <a:pt x="550" y="1"/>
                    <a:pt x="409" y="96"/>
                    <a:pt x="268" y="237"/>
                  </a:cubicBezTo>
                  <a:cubicBezTo>
                    <a:pt x="103" y="408"/>
                    <a:pt x="0" y="573"/>
                    <a:pt x="40" y="613"/>
                  </a:cubicBezTo>
                  <a:cubicBezTo>
                    <a:pt x="46" y="619"/>
                    <a:pt x="54" y="622"/>
                    <a:pt x="65" y="622"/>
                  </a:cubicBezTo>
                  <a:cubicBezTo>
                    <a:pt x="128" y="622"/>
                    <a:pt x="269" y="526"/>
                    <a:pt x="410" y="385"/>
                  </a:cubicBezTo>
                  <a:cubicBezTo>
                    <a:pt x="575" y="215"/>
                    <a:pt x="678" y="49"/>
                    <a:pt x="638" y="10"/>
                  </a:cubicBezTo>
                  <a:cubicBezTo>
                    <a:pt x="632" y="4"/>
                    <a:pt x="624" y="1"/>
                    <a:pt x="613"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3" name="Google Shape;433;p29"/>
            <p:cNvSpPr/>
            <p:nvPr/>
          </p:nvSpPr>
          <p:spPr>
            <a:xfrm>
              <a:off x="-551184" y="2064806"/>
              <a:ext cx="33666" cy="30885"/>
            </a:xfrm>
            <a:custGeom>
              <a:avLst/>
              <a:gdLst/>
              <a:ahLst/>
              <a:cxnLst/>
              <a:rect l="l" t="t" r="r" b="b"/>
              <a:pathLst>
                <a:path w="678" h="622" extrusionOk="0">
                  <a:moveTo>
                    <a:pt x="613" y="1"/>
                  </a:moveTo>
                  <a:cubicBezTo>
                    <a:pt x="550" y="1"/>
                    <a:pt x="409" y="96"/>
                    <a:pt x="268" y="237"/>
                  </a:cubicBezTo>
                  <a:cubicBezTo>
                    <a:pt x="103" y="402"/>
                    <a:pt x="0" y="573"/>
                    <a:pt x="40" y="613"/>
                  </a:cubicBezTo>
                  <a:cubicBezTo>
                    <a:pt x="46" y="619"/>
                    <a:pt x="54" y="622"/>
                    <a:pt x="65" y="622"/>
                  </a:cubicBezTo>
                  <a:cubicBezTo>
                    <a:pt x="128" y="622"/>
                    <a:pt x="269" y="526"/>
                    <a:pt x="410" y="385"/>
                  </a:cubicBezTo>
                  <a:cubicBezTo>
                    <a:pt x="575" y="220"/>
                    <a:pt x="678" y="49"/>
                    <a:pt x="638" y="9"/>
                  </a:cubicBezTo>
                  <a:cubicBezTo>
                    <a:pt x="632" y="4"/>
                    <a:pt x="624" y="1"/>
                    <a:pt x="613"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4" name="Google Shape;434;p29"/>
            <p:cNvSpPr/>
            <p:nvPr/>
          </p:nvSpPr>
          <p:spPr>
            <a:xfrm>
              <a:off x="-551184" y="2017883"/>
              <a:ext cx="33666" cy="30587"/>
            </a:xfrm>
            <a:custGeom>
              <a:avLst/>
              <a:gdLst/>
              <a:ahLst/>
              <a:cxnLst/>
              <a:rect l="l" t="t" r="r" b="b"/>
              <a:pathLst>
                <a:path w="678" h="616" extrusionOk="0">
                  <a:moveTo>
                    <a:pt x="63" y="0"/>
                  </a:moveTo>
                  <a:cubicBezTo>
                    <a:pt x="53" y="0"/>
                    <a:pt x="45" y="3"/>
                    <a:pt x="40" y="9"/>
                  </a:cubicBezTo>
                  <a:cubicBezTo>
                    <a:pt x="0" y="49"/>
                    <a:pt x="103" y="214"/>
                    <a:pt x="268" y="379"/>
                  </a:cubicBezTo>
                  <a:cubicBezTo>
                    <a:pt x="409" y="520"/>
                    <a:pt x="550" y="616"/>
                    <a:pt x="613" y="616"/>
                  </a:cubicBezTo>
                  <a:cubicBezTo>
                    <a:pt x="624" y="616"/>
                    <a:pt x="632" y="613"/>
                    <a:pt x="638" y="607"/>
                  </a:cubicBezTo>
                  <a:cubicBezTo>
                    <a:pt x="678" y="567"/>
                    <a:pt x="575" y="402"/>
                    <a:pt x="410" y="237"/>
                  </a:cubicBezTo>
                  <a:cubicBezTo>
                    <a:pt x="269" y="96"/>
                    <a:pt x="124" y="0"/>
                    <a:pt x="63"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5" name="Google Shape;435;p29"/>
            <p:cNvSpPr/>
            <p:nvPr/>
          </p:nvSpPr>
          <p:spPr>
            <a:xfrm>
              <a:off x="-600144" y="2064806"/>
              <a:ext cx="33716" cy="30885"/>
            </a:xfrm>
            <a:custGeom>
              <a:avLst/>
              <a:gdLst/>
              <a:ahLst/>
              <a:cxnLst/>
              <a:rect l="l" t="t" r="r" b="b"/>
              <a:pathLst>
                <a:path w="679" h="622" extrusionOk="0">
                  <a:moveTo>
                    <a:pt x="66" y="1"/>
                  </a:moveTo>
                  <a:cubicBezTo>
                    <a:pt x="55" y="1"/>
                    <a:pt x="47" y="4"/>
                    <a:pt x="41" y="9"/>
                  </a:cubicBezTo>
                  <a:cubicBezTo>
                    <a:pt x="1" y="49"/>
                    <a:pt x="103" y="220"/>
                    <a:pt x="269" y="385"/>
                  </a:cubicBezTo>
                  <a:cubicBezTo>
                    <a:pt x="410" y="526"/>
                    <a:pt x="555" y="622"/>
                    <a:pt x="619" y="622"/>
                  </a:cubicBezTo>
                  <a:cubicBezTo>
                    <a:pt x="630" y="622"/>
                    <a:pt x="639" y="619"/>
                    <a:pt x="644" y="613"/>
                  </a:cubicBezTo>
                  <a:cubicBezTo>
                    <a:pt x="679" y="573"/>
                    <a:pt x="582" y="408"/>
                    <a:pt x="411" y="237"/>
                  </a:cubicBezTo>
                  <a:cubicBezTo>
                    <a:pt x="270" y="96"/>
                    <a:pt x="129" y="1"/>
                    <a:pt x="66"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6" name="Google Shape;436;p29"/>
            <p:cNvSpPr/>
            <p:nvPr/>
          </p:nvSpPr>
          <p:spPr>
            <a:xfrm>
              <a:off x="-542445" y="1939975"/>
              <a:ext cx="24927" cy="16585"/>
            </a:xfrm>
            <a:custGeom>
              <a:avLst/>
              <a:gdLst/>
              <a:ahLst/>
              <a:cxnLst/>
              <a:rect l="l" t="t" r="r" b="b"/>
              <a:pathLst>
                <a:path w="502" h="334" extrusionOk="0">
                  <a:moveTo>
                    <a:pt x="1" y="0"/>
                  </a:moveTo>
                  <a:cubicBezTo>
                    <a:pt x="29" y="35"/>
                    <a:pt x="58" y="63"/>
                    <a:pt x="92" y="97"/>
                  </a:cubicBezTo>
                  <a:cubicBezTo>
                    <a:pt x="233" y="238"/>
                    <a:pt x="374" y="334"/>
                    <a:pt x="437" y="334"/>
                  </a:cubicBezTo>
                  <a:cubicBezTo>
                    <a:pt x="448" y="334"/>
                    <a:pt x="456" y="331"/>
                    <a:pt x="462" y="325"/>
                  </a:cubicBezTo>
                  <a:cubicBezTo>
                    <a:pt x="502" y="285"/>
                    <a:pt x="416" y="149"/>
                    <a:pt x="280"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7" name="Google Shape;437;p29"/>
            <p:cNvSpPr/>
            <p:nvPr/>
          </p:nvSpPr>
          <p:spPr>
            <a:xfrm>
              <a:off x="-564492" y="1954971"/>
              <a:ext cx="14748" cy="12662"/>
            </a:xfrm>
            <a:custGeom>
              <a:avLst/>
              <a:gdLst/>
              <a:ahLst/>
              <a:cxnLst/>
              <a:rect l="l" t="t" r="r" b="b"/>
              <a:pathLst>
                <a:path w="297" h="255" extrusionOk="0">
                  <a:moveTo>
                    <a:pt x="171" y="0"/>
                  </a:moveTo>
                  <a:cubicBezTo>
                    <a:pt x="57" y="0"/>
                    <a:pt x="0" y="137"/>
                    <a:pt x="80" y="217"/>
                  </a:cubicBezTo>
                  <a:cubicBezTo>
                    <a:pt x="106" y="243"/>
                    <a:pt x="138" y="254"/>
                    <a:pt x="169" y="254"/>
                  </a:cubicBezTo>
                  <a:cubicBezTo>
                    <a:pt x="234" y="254"/>
                    <a:pt x="297" y="204"/>
                    <a:pt x="297" y="131"/>
                  </a:cubicBezTo>
                  <a:cubicBezTo>
                    <a:pt x="297" y="57"/>
                    <a:pt x="240" y="0"/>
                    <a:pt x="171"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8" name="Google Shape;438;p29"/>
            <p:cNvSpPr/>
            <p:nvPr/>
          </p:nvSpPr>
          <p:spPr>
            <a:xfrm>
              <a:off x="-564492" y="2053932"/>
              <a:ext cx="14748" cy="12662"/>
            </a:xfrm>
            <a:custGeom>
              <a:avLst/>
              <a:gdLst/>
              <a:ahLst/>
              <a:cxnLst/>
              <a:rect l="l" t="t" r="r" b="b"/>
              <a:pathLst>
                <a:path w="297" h="255" extrusionOk="0">
                  <a:moveTo>
                    <a:pt x="171" y="1"/>
                  </a:moveTo>
                  <a:cubicBezTo>
                    <a:pt x="57" y="1"/>
                    <a:pt x="0" y="137"/>
                    <a:pt x="80" y="217"/>
                  </a:cubicBezTo>
                  <a:cubicBezTo>
                    <a:pt x="106" y="243"/>
                    <a:pt x="137" y="254"/>
                    <a:pt x="168" y="254"/>
                  </a:cubicBezTo>
                  <a:cubicBezTo>
                    <a:pt x="234" y="254"/>
                    <a:pt x="297" y="203"/>
                    <a:pt x="297" y="126"/>
                  </a:cubicBezTo>
                  <a:cubicBezTo>
                    <a:pt x="297" y="58"/>
                    <a:pt x="240" y="1"/>
                    <a:pt x="171"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9" name="Google Shape;439;p29"/>
            <p:cNvSpPr/>
            <p:nvPr/>
          </p:nvSpPr>
          <p:spPr>
            <a:xfrm>
              <a:off x="-562208" y="2152894"/>
              <a:ext cx="12463" cy="12513"/>
            </a:xfrm>
            <a:custGeom>
              <a:avLst/>
              <a:gdLst/>
              <a:ahLst/>
              <a:cxnLst/>
              <a:rect l="l" t="t" r="r" b="b"/>
              <a:pathLst>
                <a:path w="251" h="252" extrusionOk="0">
                  <a:moveTo>
                    <a:pt x="125" y="1"/>
                  </a:moveTo>
                  <a:cubicBezTo>
                    <a:pt x="57" y="1"/>
                    <a:pt x="0" y="58"/>
                    <a:pt x="0" y="126"/>
                  </a:cubicBezTo>
                  <a:cubicBezTo>
                    <a:pt x="0" y="195"/>
                    <a:pt x="57" y="252"/>
                    <a:pt x="125" y="252"/>
                  </a:cubicBezTo>
                  <a:cubicBezTo>
                    <a:pt x="194" y="252"/>
                    <a:pt x="251" y="195"/>
                    <a:pt x="251" y="126"/>
                  </a:cubicBezTo>
                  <a:cubicBezTo>
                    <a:pt x="251" y="58"/>
                    <a:pt x="194" y="1"/>
                    <a:pt x="125"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0" name="Google Shape;440;p29"/>
            <p:cNvSpPr/>
            <p:nvPr/>
          </p:nvSpPr>
          <p:spPr>
            <a:xfrm>
              <a:off x="-646522" y="1972896"/>
              <a:ext cx="33716" cy="30885"/>
            </a:xfrm>
            <a:custGeom>
              <a:avLst/>
              <a:gdLst/>
              <a:ahLst/>
              <a:cxnLst/>
              <a:rect l="l" t="t" r="r" b="b"/>
              <a:pathLst>
                <a:path w="679" h="622" extrusionOk="0">
                  <a:moveTo>
                    <a:pt x="614" y="1"/>
                  </a:moveTo>
                  <a:cubicBezTo>
                    <a:pt x="551" y="1"/>
                    <a:pt x="410" y="96"/>
                    <a:pt x="269" y="237"/>
                  </a:cubicBezTo>
                  <a:cubicBezTo>
                    <a:pt x="103" y="408"/>
                    <a:pt x="1" y="573"/>
                    <a:pt x="41" y="613"/>
                  </a:cubicBezTo>
                  <a:cubicBezTo>
                    <a:pt x="47" y="619"/>
                    <a:pt x="55" y="622"/>
                    <a:pt x="66" y="622"/>
                  </a:cubicBezTo>
                  <a:cubicBezTo>
                    <a:pt x="129" y="622"/>
                    <a:pt x="270" y="526"/>
                    <a:pt x="411" y="385"/>
                  </a:cubicBezTo>
                  <a:cubicBezTo>
                    <a:pt x="576" y="215"/>
                    <a:pt x="679" y="49"/>
                    <a:pt x="639" y="10"/>
                  </a:cubicBezTo>
                  <a:cubicBezTo>
                    <a:pt x="633" y="4"/>
                    <a:pt x="624" y="1"/>
                    <a:pt x="614"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1" name="Google Shape;441;p29"/>
            <p:cNvSpPr/>
            <p:nvPr/>
          </p:nvSpPr>
          <p:spPr>
            <a:xfrm>
              <a:off x="-741810" y="2109793"/>
              <a:ext cx="34014" cy="30587"/>
            </a:xfrm>
            <a:custGeom>
              <a:avLst/>
              <a:gdLst/>
              <a:ahLst/>
              <a:cxnLst/>
              <a:rect l="l" t="t" r="r" b="b"/>
              <a:pathLst>
                <a:path w="685" h="616" extrusionOk="0">
                  <a:moveTo>
                    <a:pt x="66" y="0"/>
                  </a:moveTo>
                  <a:cubicBezTo>
                    <a:pt x="55" y="0"/>
                    <a:pt x="46" y="3"/>
                    <a:pt x="40" y="9"/>
                  </a:cubicBezTo>
                  <a:cubicBezTo>
                    <a:pt x="1" y="49"/>
                    <a:pt x="103" y="214"/>
                    <a:pt x="268" y="379"/>
                  </a:cubicBezTo>
                  <a:cubicBezTo>
                    <a:pt x="414" y="520"/>
                    <a:pt x="556" y="616"/>
                    <a:pt x="619" y="616"/>
                  </a:cubicBezTo>
                  <a:cubicBezTo>
                    <a:pt x="630" y="616"/>
                    <a:pt x="638" y="613"/>
                    <a:pt x="644" y="607"/>
                  </a:cubicBezTo>
                  <a:cubicBezTo>
                    <a:pt x="684" y="567"/>
                    <a:pt x="582" y="402"/>
                    <a:pt x="416" y="237"/>
                  </a:cubicBezTo>
                  <a:cubicBezTo>
                    <a:pt x="270" y="96"/>
                    <a:pt x="129" y="0"/>
                    <a:pt x="6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2" name="Google Shape;442;p29"/>
            <p:cNvSpPr/>
            <p:nvPr/>
          </p:nvSpPr>
          <p:spPr>
            <a:xfrm>
              <a:off x="-741810" y="2064806"/>
              <a:ext cx="34014" cy="30885"/>
            </a:xfrm>
            <a:custGeom>
              <a:avLst/>
              <a:gdLst/>
              <a:ahLst/>
              <a:cxnLst/>
              <a:rect l="l" t="t" r="r" b="b"/>
              <a:pathLst>
                <a:path w="685" h="622" extrusionOk="0">
                  <a:moveTo>
                    <a:pt x="619" y="1"/>
                  </a:moveTo>
                  <a:cubicBezTo>
                    <a:pt x="555" y="1"/>
                    <a:pt x="409" y="96"/>
                    <a:pt x="268" y="237"/>
                  </a:cubicBezTo>
                  <a:cubicBezTo>
                    <a:pt x="103" y="402"/>
                    <a:pt x="1" y="573"/>
                    <a:pt x="40" y="613"/>
                  </a:cubicBezTo>
                  <a:cubicBezTo>
                    <a:pt x="46" y="619"/>
                    <a:pt x="55" y="622"/>
                    <a:pt x="66" y="622"/>
                  </a:cubicBezTo>
                  <a:cubicBezTo>
                    <a:pt x="129" y="622"/>
                    <a:pt x="270" y="526"/>
                    <a:pt x="416" y="385"/>
                  </a:cubicBezTo>
                  <a:cubicBezTo>
                    <a:pt x="582" y="220"/>
                    <a:pt x="684" y="49"/>
                    <a:pt x="644" y="9"/>
                  </a:cubicBezTo>
                  <a:cubicBezTo>
                    <a:pt x="638" y="4"/>
                    <a:pt x="630" y="1"/>
                    <a:pt x="619"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3" name="Google Shape;443;p29"/>
            <p:cNvSpPr/>
            <p:nvPr/>
          </p:nvSpPr>
          <p:spPr>
            <a:xfrm>
              <a:off x="-754819" y="1954971"/>
              <a:ext cx="14748" cy="12662"/>
            </a:xfrm>
            <a:custGeom>
              <a:avLst/>
              <a:gdLst/>
              <a:ahLst/>
              <a:cxnLst/>
              <a:rect l="l" t="t" r="r" b="b"/>
              <a:pathLst>
                <a:path w="297" h="255" extrusionOk="0">
                  <a:moveTo>
                    <a:pt x="171" y="0"/>
                  </a:moveTo>
                  <a:cubicBezTo>
                    <a:pt x="58" y="0"/>
                    <a:pt x="1" y="137"/>
                    <a:pt x="80" y="217"/>
                  </a:cubicBezTo>
                  <a:cubicBezTo>
                    <a:pt x="106" y="243"/>
                    <a:pt x="138" y="254"/>
                    <a:pt x="169" y="254"/>
                  </a:cubicBezTo>
                  <a:cubicBezTo>
                    <a:pt x="234" y="254"/>
                    <a:pt x="297" y="204"/>
                    <a:pt x="297" y="131"/>
                  </a:cubicBezTo>
                  <a:cubicBezTo>
                    <a:pt x="297" y="57"/>
                    <a:pt x="240" y="0"/>
                    <a:pt x="171"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4" name="Google Shape;444;p29"/>
            <p:cNvSpPr/>
            <p:nvPr/>
          </p:nvSpPr>
          <p:spPr>
            <a:xfrm>
              <a:off x="-707300" y="2096089"/>
              <a:ext cx="12463" cy="12463"/>
            </a:xfrm>
            <a:custGeom>
              <a:avLst/>
              <a:gdLst/>
              <a:ahLst/>
              <a:cxnLst/>
              <a:rect l="l" t="t" r="r" b="b"/>
              <a:pathLst>
                <a:path w="251" h="251" extrusionOk="0">
                  <a:moveTo>
                    <a:pt x="126" y="0"/>
                  </a:moveTo>
                  <a:cubicBezTo>
                    <a:pt x="57" y="0"/>
                    <a:pt x="0" y="57"/>
                    <a:pt x="0" y="126"/>
                  </a:cubicBezTo>
                  <a:cubicBezTo>
                    <a:pt x="0" y="194"/>
                    <a:pt x="57" y="251"/>
                    <a:pt x="126" y="251"/>
                  </a:cubicBezTo>
                  <a:cubicBezTo>
                    <a:pt x="194" y="251"/>
                    <a:pt x="251" y="194"/>
                    <a:pt x="251" y="126"/>
                  </a:cubicBezTo>
                  <a:cubicBezTo>
                    <a:pt x="251" y="57"/>
                    <a:pt x="194" y="0"/>
                    <a:pt x="12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5" name="Google Shape;445;p29"/>
            <p:cNvSpPr/>
            <p:nvPr/>
          </p:nvSpPr>
          <p:spPr>
            <a:xfrm>
              <a:off x="-732772" y="1939975"/>
              <a:ext cx="24976" cy="16585"/>
            </a:xfrm>
            <a:custGeom>
              <a:avLst/>
              <a:gdLst/>
              <a:ahLst/>
              <a:cxnLst/>
              <a:rect l="l" t="t" r="r" b="b"/>
              <a:pathLst>
                <a:path w="503" h="334" extrusionOk="0">
                  <a:moveTo>
                    <a:pt x="1" y="0"/>
                  </a:moveTo>
                  <a:cubicBezTo>
                    <a:pt x="29" y="35"/>
                    <a:pt x="58" y="63"/>
                    <a:pt x="86" y="97"/>
                  </a:cubicBezTo>
                  <a:cubicBezTo>
                    <a:pt x="227" y="238"/>
                    <a:pt x="373" y="334"/>
                    <a:pt x="437" y="334"/>
                  </a:cubicBezTo>
                  <a:cubicBezTo>
                    <a:pt x="448" y="334"/>
                    <a:pt x="456" y="331"/>
                    <a:pt x="462" y="325"/>
                  </a:cubicBezTo>
                  <a:cubicBezTo>
                    <a:pt x="502" y="285"/>
                    <a:pt x="417" y="149"/>
                    <a:pt x="280"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6" name="Google Shape;446;p29"/>
            <p:cNvSpPr/>
            <p:nvPr/>
          </p:nvSpPr>
          <p:spPr>
            <a:xfrm>
              <a:off x="-754819" y="2053932"/>
              <a:ext cx="14748" cy="12662"/>
            </a:xfrm>
            <a:custGeom>
              <a:avLst/>
              <a:gdLst/>
              <a:ahLst/>
              <a:cxnLst/>
              <a:rect l="l" t="t" r="r" b="b"/>
              <a:pathLst>
                <a:path w="297" h="255" extrusionOk="0">
                  <a:moveTo>
                    <a:pt x="171" y="1"/>
                  </a:moveTo>
                  <a:cubicBezTo>
                    <a:pt x="58" y="1"/>
                    <a:pt x="1" y="137"/>
                    <a:pt x="80" y="217"/>
                  </a:cubicBezTo>
                  <a:cubicBezTo>
                    <a:pt x="106" y="243"/>
                    <a:pt x="138" y="254"/>
                    <a:pt x="169" y="254"/>
                  </a:cubicBezTo>
                  <a:cubicBezTo>
                    <a:pt x="234" y="254"/>
                    <a:pt x="297" y="203"/>
                    <a:pt x="297" y="126"/>
                  </a:cubicBezTo>
                  <a:cubicBezTo>
                    <a:pt x="297" y="58"/>
                    <a:pt x="240" y="1"/>
                    <a:pt x="171"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7" name="Google Shape;447;p29"/>
            <p:cNvSpPr/>
            <p:nvPr/>
          </p:nvSpPr>
          <p:spPr>
            <a:xfrm>
              <a:off x="-516972" y="2096089"/>
              <a:ext cx="12761" cy="12463"/>
            </a:xfrm>
            <a:custGeom>
              <a:avLst/>
              <a:gdLst/>
              <a:ahLst/>
              <a:cxnLst/>
              <a:rect l="l" t="t" r="r" b="b"/>
              <a:pathLst>
                <a:path w="257" h="251" extrusionOk="0">
                  <a:moveTo>
                    <a:pt x="126" y="0"/>
                  </a:moveTo>
                  <a:cubicBezTo>
                    <a:pt x="57" y="0"/>
                    <a:pt x="0" y="57"/>
                    <a:pt x="0" y="126"/>
                  </a:cubicBezTo>
                  <a:cubicBezTo>
                    <a:pt x="0" y="194"/>
                    <a:pt x="57" y="251"/>
                    <a:pt x="126" y="251"/>
                  </a:cubicBezTo>
                  <a:cubicBezTo>
                    <a:pt x="200" y="251"/>
                    <a:pt x="257" y="194"/>
                    <a:pt x="257" y="126"/>
                  </a:cubicBezTo>
                  <a:cubicBezTo>
                    <a:pt x="257" y="57"/>
                    <a:pt x="200" y="0"/>
                    <a:pt x="12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8" name="Google Shape;448;p29"/>
            <p:cNvSpPr/>
            <p:nvPr/>
          </p:nvSpPr>
          <p:spPr>
            <a:xfrm>
              <a:off x="-741810" y="1972896"/>
              <a:ext cx="34014" cy="30885"/>
            </a:xfrm>
            <a:custGeom>
              <a:avLst/>
              <a:gdLst/>
              <a:ahLst/>
              <a:cxnLst/>
              <a:rect l="l" t="t" r="r" b="b"/>
              <a:pathLst>
                <a:path w="685" h="622" extrusionOk="0">
                  <a:moveTo>
                    <a:pt x="619" y="1"/>
                  </a:moveTo>
                  <a:cubicBezTo>
                    <a:pt x="555" y="1"/>
                    <a:pt x="409" y="96"/>
                    <a:pt x="268" y="237"/>
                  </a:cubicBezTo>
                  <a:cubicBezTo>
                    <a:pt x="103" y="408"/>
                    <a:pt x="1" y="573"/>
                    <a:pt x="40" y="613"/>
                  </a:cubicBezTo>
                  <a:cubicBezTo>
                    <a:pt x="46" y="619"/>
                    <a:pt x="55" y="622"/>
                    <a:pt x="66" y="622"/>
                  </a:cubicBezTo>
                  <a:cubicBezTo>
                    <a:pt x="129" y="622"/>
                    <a:pt x="270" y="526"/>
                    <a:pt x="416" y="385"/>
                  </a:cubicBezTo>
                  <a:cubicBezTo>
                    <a:pt x="582" y="215"/>
                    <a:pt x="684" y="49"/>
                    <a:pt x="644" y="10"/>
                  </a:cubicBezTo>
                  <a:cubicBezTo>
                    <a:pt x="638" y="4"/>
                    <a:pt x="630" y="1"/>
                    <a:pt x="619"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9" name="Google Shape;449;p29"/>
            <p:cNvSpPr/>
            <p:nvPr/>
          </p:nvSpPr>
          <p:spPr>
            <a:xfrm>
              <a:off x="-741810" y="2017883"/>
              <a:ext cx="34014" cy="30587"/>
            </a:xfrm>
            <a:custGeom>
              <a:avLst/>
              <a:gdLst/>
              <a:ahLst/>
              <a:cxnLst/>
              <a:rect l="l" t="t" r="r" b="b"/>
              <a:pathLst>
                <a:path w="685" h="616" extrusionOk="0">
                  <a:moveTo>
                    <a:pt x="66" y="0"/>
                  </a:moveTo>
                  <a:cubicBezTo>
                    <a:pt x="55" y="0"/>
                    <a:pt x="46" y="3"/>
                    <a:pt x="40" y="9"/>
                  </a:cubicBezTo>
                  <a:cubicBezTo>
                    <a:pt x="1" y="49"/>
                    <a:pt x="103" y="214"/>
                    <a:pt x="268" y="379"/>
                  </a:cubicBezTo>
                  <a:cubicBezTo>
                    <a:pt x="414" y="520"/>
                    <a:pt x="556" y="616"/>
                    <a:pt x="619" y="616"/>
                  </a:cubicBezTo>
                  <a:cubicBezTo>
                    <a:pt x="630" y="616"/>
                    <a:pt x="638" y="613"/>
                    <a:pt x="644" y="607"/>
                  </a:cubicBezTo>
                  <a:cubicBezTo>
                    <a:pt x="684" y="567"/>
                    <a:pt x="582" y="402"/>
                    <a:pt x="416" y="237"/>
                  </a:cubicBezTo>
                  <a:cubicBezTo>
                    <a:pt x="270" y="96"/>
                    <a:pt x="129" y="0"/>
                    <a:pt x="6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0" name="Google Shape;450;p29"/>
            <p:cNvSpPr/>
            <p:nvPr/>
          </p:nvSpPr>
          <p:spPr>
            <a:xfrm>
              <a:off x="-754819" y="2152894"/>
              <a:ext cx="14748" cy="12662"/>
            </a:xfrm>
            <a:custGeom>
              <a:avLst/>
              <a:gdLst/>
              <a:ahLst/>
              <a:cxnLst/>
              <a:rect l="l" t="t" r="r" b="b"/>
              <a:pathLst>
                <a:path w="297" h="255" extrusionOk="0">
                  <a:moveTo>
                    <a:pt x="171" y="1"/>
                  </a:moveTo>
                  <a:cubicBezTo>
                    <a:pt x="58" y="1"/>
                    <a:pt x="1" y="138"/>
                    <a:pt x="80" y="217"/>
                  </a:cubicBezTo>
                  <a:cubicBezTo>
                    <a:pt x="106" y="243"/>
                    <a:pt x="138" y="255"/>
                    <a:pt x="169" y="255"/>
                  </a:cubicBezTo>
                  <a:cubicBezTo>
                    <a:pt x="234" y="255"/>
                    <a:pt x="297" y="203"/>
                    <a:pt x="297" y="126"/>
                  </a:cubicBezTo>
                  <a:cubicBezTo>
                    <a:pt x="297" y="58"/>
                    <a:pt x="240" y="1"/>
                    <a:pt x="171"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1" name="Google Shape;451;p29"/>
            <p:cNvSpPr/>
            <p:nvPr/>
          </p:nvSpPr>
          <p:spPr>
            <a:xfrm>
              <a:off x="-659780" y="1954971"/>
              <a:ext cx="14748" cy="12662"/>
            </a:xfrm>
            <a:custGeom>
              <a:avLst/>
              <a:gdLst/>
              <a:ahLst/>
              <a:cxnLst/>
              <a:rect l="l" t="t" r="r" b="b"/>
              <a:pathLst>
                <a:path w="297" h="255" extrusionOk="0">
                  <a:moveTo>
                    <a:pt x="171" y="0"/>
                  </a:moveTo>
                  <a:cubicBezTo>
                    <a:pt x="57" y="0"/>
                    <a:pt x="0" y="137"/>
                    <a:pt x="80" y="217"/>
                  </a:cubicBezTo>
                  <a:cubicBezTo>
                    <a:pt x="106" y="243"/>
                    <a:pt x="138" y="254"/>
                    <a:pt x="169" y="254"/>
                  </a:cubicBezTo>
                  <a:cubicBezTo>
                    <a:pt x="234" y="254"/>
                    <a:pt x="296" y="204"/>
                    <a:pt x="296" y="131"/>
                  </a:cubicBezTo>
                  <a:cubicBezTo>
                    <a:pt x="296" y="57"/>
                    <a:pt x="239" y="0"/>
                    <a:pt x="171"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2" name="Google Shape;452;p29"/>
            <p:cNvSpPr/>
            <p:nvPr/>
          </p:nvSpPr>
          <p:spPr>
            <a:xfrm>
              <a:off x="-695134" y="2064806"/>
              <a:ext cx="33716" cy="30885"/>
            </a:xfrm>
            <a:custGeom>
              <a:avLst/>
              <a:gdLst/>
              <a:ahLst/>
              <a:cxnLst/>
              <a:rect l="l" t="t" r="r" b="b"/>
              <a:pathLst>
                <a:path w="679" h="622" extrusionOk="0">
                  <a:moveTo>
                    <a:pt x="63" y="1"/>
                  </a:moveTo>
                  <a:cubicBezTo>
                    <a:pt x="53" y="1"/>
                    <a:pt x="45" y="4"/>
                    <a:pt x="40" y="9"/>
                  </a:cubicBezTo>
                  <a:cubicBezTo>
                    <a:pt x="0" y="49"/>
                    <a:pt x="103" y="220"/>
                    <a:pt x="268" y="385"/>
                  </a:cubicBezTo>
                  <a:cubicBezTo>
                    <a:pt x="409" y="526"/>
                    <a:pt x="550" y="622"/>
                    <a:pt x="613" y="622"/>
                  </a:cubicBezTo>
                  <a:cubicBezTo>
                    <a:pt x="624" y="622"/>
                    <a:pt x="632" y="619"/>
                    <a:pt x="638" y="613"/>
                  </a:cubicBezTo>
                  <a:cubicBezTo>
                    <a:pt x="678" y="573"/>
                    <a:pt x="576" y="408"/>
                    <a:pt x="410" y="237"/>
                  </a:cubicBezTo>
                  <a:cubicBezTo>
                    <a:pt x="269" y="96"/>
                    <a:pt x="124" y="1"/>
                    <a:pt x="63"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3" name="Google Shape;453;p29"/>
            <p:cNvSpPr/>
            <p:nvPr/>
          </p:nvSpPr>
          <p:spPr>
            <a:xfrm>
              <a:off x="-659780" y="2152894"/>
              <a:ext cx="14748" cy="12662"/>
            </a:xfrm>
            <a:custGeom>
              <a:avLst/>
              <a:gdLst/>
              <a:ahLst/>
              <a:cxnLst/>
              <a:rect l="l" t="t" r="r" b="b"/>
              <a:pathLst>
                <a:path w="297" h="255" extrusionOk="0">
                  <a:moveTo>
                    <a:pt x="171" y="1"/>
                  </a:moveTo>
                  <a:cubicBezTo>
                    <a:pt x="57" y="1"/>
                    <a:pt x="0" y="138"/>
                    <a:pt x="80" y="217"/>
                  </a:cubicBezTo>
                  <a:cubicBezTo>
                    <a:pt x="106" y="243"/>
                    <a:pt x="137" y="255"/>
                    <a:pt x="168" y="255"/>
                  </a:cubicBezTo>
                  <a:cubicBezTo>
                    <a:pt x="234" y="255"/>
                    <a:pt x="296" y="203"/>
                    <a:pt x="296" y="126"/>
                  </a:cubicBezTo>
                  <a:cubicBezTo>
                    <a:pt x="296" y="58"/>
                    <a:pt x="239" y="1"/>
                    <a:pt x="171"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4" name="Google Shape;454;p29"/>
            <p:cNvSpPr/>
            <p:nvPr/>
          </p:nvSpPr>
          <p:spPr>
            <a:xfrm>
              <a:off x="-659780" y="2053932"/>
              <a:ext cx="14748" cy="12662"/>
            </a:xfrm>
            <a:custGeom>
              <a:avLst/>
              <a:gdLst/>
              <a:ahLst/>
              <a:cxnLst/>
              <a:rect l="l" t="t" r="r" b="b"/>
              <a:pathLst>
                <a:path w="297" h="255" extrusionOk="0">
                  <a:moveTo>
                    <a:pt x="171" y="1"/>
                  </a:moveTo>
                  <a:cubicBezTo>
                    <a:pt x="57" y="1"/>
                    <a:pt x="0" y="137"/>
                    <a:pt x="80" y="217"/>
                  </a:cubicBezTo>
                  <a:cubicBezTo>
                    <a:pt x="107" y="243"/>
                    <a:pt x="140" y="254"/>
                    <a:pt x="171" y="254"/>
                  </a:cubicBezTo>
                  <a:cubicBezTo>
                    <a:pt x="236" y="254"/>
                    <a:pt x="296" y="203"/>
                    <a:pt x="296" y="126"/>
                  </a:cubicBezTo>
                  <a:cubicBezTo>
                    <a:pt x="296" y="58"/>
                    <a:pt x="239" y="1"/>
                    <a:pt x="171"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5" name="Google Shape;455;p29"/>
            <p:cNvSpPr/>
            <p:nvPr/>
          </p:nvSpPr>
          <p:spPr>
            <a:xfrm>
              <a:off x="-695134" y="1972896"/>
              <a:ext cx="33716" cy="30885"/>
            </a:xfrm>
            <a:custGeom>
              <a:avLst/>
              <a:gdLst/>
              <a:ahLst/>
              <a:cxnLst/>
              <a:rect l="l" t="t" r="r" b="b"/>
              <a:pathLst>
                <a:path w="679" h="622" extrusionOk="0">
                  <a:moveTo>
                    <a:pt x="63" y="1"/>
                  </a:moveTo>
                  <a:cubicBezTo>
                    <a:pt x="53" y="1"/>
                    <a:pt x="45" y="4"/>
                    <a:pt x="40" y="10"/>
                  </a:cubicBezTo>
                  <a:cubicBezTo>
                    <a:pt x="0" y="49"/>
                    <a:pt x="103" y="220"/>
                    <a:pt x="268" y="385"/>
                  </a:cubicBezTo>
                  <a:cubicBezTo>
                    <a:pt x="409" y="526"/>
                    <a:pt x="550" y="622"/>
                    <a:pt x="613" y="622"/>
                  </a:cubicBezTo>
                  <a:cubicBezTo>
                    <a:pt x="624" y="622"/>
                    <a:pt x="632" y="619"/>
                    <a:pt x="638" y="613"/>
                  </a:cubicBezTo>
                  <a:cubicBezTo>
                    <a:pt x="678" y="573"/>
                    <a:pt x="576" y="408"/>
                    <a:pt x="410" y="237"/>
                  </a:cubicBezTo>
                  <a:cubicBezTo>
                    <a:pt x="269" y="96"/>
                    <a:pt x="124" y="1"/>
                    <a:pt x="63"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6" name="Google Shape;456;p29"/>
            <p:cNvSpPr/>
            <p:nvPr/>
          </p:nvSpPr>
          <p:spPr>
            <a:xfrm>
              <a:off x="-695134" y="2109793"/>
              <a:ext cx="33716" cy="30587"/>
            </a:xfrm>
            <a:custGeom>
              <a:avLst/>
              <a:gdLst/>
              <a:ahLst/>
              <a:cxnLst/>
              <a:rect l="l" t="t" r="r" b="b"/>
              <a:pathLst>
                <a:path w="679" h="616" extrusionOk="0">
                  <a:moveTo>
                    <a:pt x="613" y="0"/>
                  </a:moveTo>
                  <a:cubicBezTo>
                    <a:pt x="550" y="0"/>
                    <a:pt x="409" y="96"/>
                    <a:pt x="268" y="237"/>
                  </a:cubicBezTo>
                  <a:cubicBezTo>
                    <a:pt x="103" y="402"/>
                    <a:pt x="0" y="567"/>
                    <a:pt x="40" y="607"/>
                  </a:cubicBezTo>
                  <a:cubicBezTo>
                    <a:pt x="45" y="613"/>
                    <a:pt x="53" y="616"/>
                    <a:pt x="63" y="616"/>
                  </a:cubicBezTo>
                  <a:cubicBezTo>
                    <a:pt x="124" y="616"/>
                    <a:pt x="269" y="520"/>
                    <a:pt x="410" y="379"/>
                  </a:cubicBezTo>
                  <a:cubicBezTo>
                    <a:pt x="576" y="214"/>
                    <a:pt x="678" y="49"/>
                    <a:pt x="638" y="9"/>
                  </a:cubicBezTo>
                  <a:cubicBezTo>
                    <a:pt x="632" y="3"/>
                    <a:pt x="624" y="0"/>
                    <a:pt x="613"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7" name="Google Shape;457;p29"/>
            <p:cNvSpPr/>
            <p:nvPr/>
          </p:nvSpPr>
          <p:spPr>
            <a:xfrm>
              <a:off x="-695134" y="1939975"/>
              <a:ext cx="24629" cy="16585"/>
            </a:xfrm>
            <a:custGeom>
              <a:avLst/>
              <a:gdLst/>
              <a:ahLst/>
              <a:cxnLst/>
              <a:rect l="l" t="t" r="r" b="b"/>
              <a:pathLst>
                <a:path w="496" h="334" extrusionOk="0">
                  <a:moveTo>
                    <a:pt x="222" y="0"/>
                  </a:moveTo>
                  <a:cubicBezTo>
                    <a:pt x="80" y="149"/>
                    <a:pt x="0" y="291"/>
                    <a:pt x="40" y="325"/>
                  </a:cubicBezTo>
                  <a:cubicBezTo>
                    <a:pt x="45" y="331"/>
                    <a:pt x="53" y="334"/>
                    <a:pt x="63" y="334"/>
                  </a:cubicBezTo>
                  <a:cubicBezTo>
                    <a:pt x="124" y="334"/>
                    <a:pt x="269" y="238"/>
                    <a:pt x="410" y="97"/>
                  </a:cubicBezTo>
                  <a:cubicBezTo>
                    <a:pt x="439" y="63"/>
                    <a:pt x="473" y="35"/>
                    <a:pt x="49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8" name="Google Shape;458;p29"/>
            <p:cNvSpPr/>
            <p:nvPr/>
          </p:nvSpPr>
          <p:spPr>
            <a:xfrm>
              <a:off x="-695134" y="2017883"/>
              <a:ext cx="33716" cy="30587"/>
            </a:xfrm>
            <a:custGeom>
              <a:avLst/>
              <a:gdLst/>
              <a:ahLst/>
              <a:cxnLst/>
              <a:rect l="l" t="t" r="r" b="b"/>
              <a:pathLst>
                <a:path w="679" h="616" extrusionOk="0">
                  <a:moveTo>
                    <a:pt x="613" y="0"/>
                  </a:moveTo>
                  <a:cubicBezTo>
                    <a:pt x="550" y="0"/>
                    <a:pt x="409" y="96"/>
                    <a:pt x="268" y="237"/>
                  </a:cubicBezTo>
                  <a:cubicBezTo>
                    <a:pt x="97" y="402"/>
                    <a:pt x="0" y="567"/>
                    <a:pt x="40" y="607"/>
                  </a:cubicBezTo>
                  <a:cubicBezTo>
                    <a:pt x="45" y="613"/>
                    <a:pt x="53" y="616"/>
                    <a:pt x="63" y="616"/>
                  </a:cubicBezTo>
                  <a:cubicBezTo>
                    <a:pt x="124" y="616"/>
                    <a:pt x="269" y="520"/>
                    <a:pt x="410" y="379"/>
                  </a:cubicBezTo>
                  <a:cubicBezTo>
                    <a:pt x="576" y="214"/>
                    <a:pt x="678" y="49"/>
                    <a:pt x="638" y="9"/>
                  </a:cubicBezTo>
                  <a:cubicBezTo>
                    <a:pt x="632" y="3"/>
                    <a:pt x="624" y="0"/>
                    <a:pt x="613"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9" name="Google Shape;459;p29"/>
            <p:cNvSpPr/>
            <p:nvPr/>
          </p:nvSpPr>
          <p:spPr>
            <a:xfrm>
              <a:off x="-707300" y="2005022"/>
              <a:ext cx="12463" cy="12463"/>
            </a:xfrm>
            <a:custGeom>
              <a:avLst/>
              <a:gdLst/>
              <a:ahLst/>
              <a:cxnLst/>
              <a:rect l="l" t="t" r="r" b="b"/>
              <a:pathLst>
                <a:path w="251" h="251" extrusionOk="0">
                  <a:moveTo>
                    <a:pt x="126" y="0"/>
                  </a:moveTo>
                  <a:cubicBezTo>
                    <a:pt x="57" y="0"/>
                    <a:pt x="0" y="57"/>
                    <a:pt x="0" y="126"/>
                  </a:cubicBezTo>
                  <a:cubicBezTo>
                    <a:pt x="0" y="194"/>
                    <a:pt x="57" y="251"/>
                    <a:pt x="126" y="251"/>
                  </a:cubicBezTo>
                  <a:cubicBezTo>
                    <a:pt x="194" y="251"/>
                    <a:pt x="251" y="194"/>
                    <a:pt x="251" y="126"/>
                  </a:cubicBezTo>
                  <a:cubicBezTo>
                    <a:pt x="251" y="57"/>
                    <a:pt x="194" y="0"/>
                    <a:pt x="12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0" name="Google Shape;460;p29"/>
            <p:cNvSpPr/>
            <p:nvPr/>
          </p:nvSpPr>
          <p:spPr>
            <a:xfrm>
              <a:off x="-360857" y="2109793"/>
              <a:ext cx="33666" cy="30587"/>
            </a:xfrm>
            <a:custGeom>
              <a:avLst/>
              <a:gdLst/>
              <a:ahLst/>
              <a:cxnLst/>
              <a:rect l="l" t="t" r="r" b="b"/>
              <a:pathLst>
                <a:path w="678" h="616" extrusionOk="0">
                  <a:moveTo>
                    <a:pt x="65" y="0"/>
                  </a:moveTo>
                  <a:cubicBezTo>
                    <a:pt x="54" y="0"/>
                    <a:pt x="46" y="3"/>
                    <a:pt x="40" y="9"/>
                  </a:cubicBezTo>
                  <a:cubicBezTo>
                    <a:pt x="0" y="49"/>
                    <a:pt x="103" y="214"/>
                    <a:pt x="268" y="379"/>
                  </a:cubicBezTo>
                  <a:cubicBezTo>
                    <a:pt x="409" y="520"/>
                    <a:pt x="550" y="616"/>
                    <a:pt x="613" y="616"/>
                  </a:cubicBezTo>
                  <a:cubicBezTo>
                    <a:pt x="624" y="616"/>
                    <a:pt x="632" y="613"/>
                    <a:pt x="638" y="607"/>
                  </a:cubicBezTo>
                  <a:cubicBezTo>
                    <a:pt x="678" y="567"/>
                    <a:pt x="575" y="402"/>
                    <a:pt x="410" y="237"/>
                  </a:cubicBezTo>
                  <a:cubicBezTo>
                    <a:pt x="269" y="96"/>
                    <a:pt x="128" y="0"/>
                    <a:pt x="65"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1" name="Google Shape;461;p29"/>
            <p:cNvSpPr/>
            <p:nvPr/>
          </p:nvSpPr>
          <p:spPr>
            <a:xfrm>
              <a:off x="-360857" y="2017883"/>
              <a:ext cx="33666" cy="30587"/>
            </a:xfrm>
            <a:custGeom>
              <a:avLst/>
              <a:gdLst/>
              <a:ahLst/>
              <a:cxnLst/>
              <a:rect l="l" t="t" r="r" b="b"/>
              <a:pathLst>
                <a:path w="678" h="616" extrusionOk="0">
                  <a:moveTo>
                    <a:pt x="65" y="0"/>
                  </a:moveTo>
                  <a:cubicBezTo>
                    <a:pt x="54" y="0"/>
                    <a:pt x="46" y="3"/>
                    <a:pt x="40" y="9"/>
                  </a:cubicBezTo>
                  <a:cubicBezTo>
                    <a:pt x="0" y="49"/>
                    <a:pt x="103" y="214"/>
                    <a:pt x="268" y="379"/>
                  </a:cubicBezTo>
                  <a:cubicBezTo>
                    <a:pt x="409" y="520"/>
                    <a:pt x="550" y="616"/>
                    <a:pt x="613" y="616"/>
                  </a:cubicBezTo>
                  <a:cubicBezTo>
                    <a:pt x="624" y="616"/>
                    <a:pt x="632" y="613"/>
                    <a:pt x="638" y="607"/>
                  </a:cubicBezTo>
                  <a:cubicBezTo>
                    <a:pt x="678" y="567"/>
                    <a:pt x="575" y="402"/>
                    <a:pt x="410" y="237"/>
                  </a:cubicBezTo>
                  <a:cubicBezTo>
                    <a:pt x="269" y="96"/>
                    <a:pt x="128" y="0"/>
                    <a:pt x="65"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2" name="Google Shape;462;p29"/>
            <p:cNvSpPr/>
            <p:nvPr/>
          </p:nvSpPr>
          <p:spPr>
            <a:xfrm>
              <a:off x="-360857" y="1972896"/>
              <a:ext cx="33666" cy="30885"/>
            </a:xfrm>
            <a:custGeom>
              <a:avLst/>
              <a:gdLst/>
              <a:ahLst/>
              <a:cxnLst/>
              <a:rect l="l" t="t" r="r" b="b"/>
              <a:pathLst>
                <a:path w="678" h="622" extrusionOk="0">
                  <a:moveTo>
                    <a:pt x="613" y="1"/>
                  </a:moveTo>
                  <a:cubicBezTo>
                    <a:pt x="550" y="1"/>
                    <a:pt x="409" y="96"/>
                    <a:pt x="268" y="237"/>
                  </a:cubicBezTo>
                  <a:cubicBezTo>
                    <a:pt x="103" y="408"/>
                    <a:pt x="0" y="573"/>
                    <a:pt x="40" y="613"/>
                  </a:cubicBezTo>
                  <a:cubicBezTo>
                    <a:pt x="46" y="619"/>
                    <a:pt x="54" y="622"/>
                    <a:pt x="65" y="622"/>
                  </a:cubicBezTo>
                  <a:cubicBezTo>
                    <a:pt x="128" y="622"/>
                    <a:pt x="269" y="526"/>
                    <a:pt x="410" y="385"/>
                  </a:cubicBezTo>
                  <a:cubicBezTo>
                    <a:pt x="575" y="215"/>
                    <a:pt x="678" y="49"/>
                    <a:pt x="638" y="10"/>
                  </a:cubicBezTo>
                  <a:cubicBezTo>
                    <a:pt x="632" y="4"/>
                    <a:pt x="624" y="1"/>
                    <a:pt x="613"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3" name="Google Shape;463;p29"/>
            <p:cNvSpPr/>
            <p:nvPr/>
          </p:nvSpPr>
          <p:spPr>
            <a:xfrm>
              <a:off x="-360857" y="2064806"/>
              <a:ext cx="33666" cy="30885"/>
            </a:xfrm>
            <a:custGeom>
              <a:avLst/>
              <a:gdLst/>
              <a:ahLst/>
              <a:cxnLst/>
              <a:rect l="l" t="t" r="r" b="b"/>
              <a:pathLst>
                <a:path w="678" h="622" extrusionOk="0">
                  <a:moveTo>
                    <a:pt x="613" y="1"/>
                  </a:moveTo>
                  <a:cubicBezTo>
                    <a:pt x="550" y="1"/>
                    <a:pt x="409" y="96"/>
                    <a:pt x="268" y="237"/>
                  </a:cubicBezTo>
                  <a:cubicBezTo>
                    <a:pt x="103" y="402"/>
                    <a:pt x="0" y="573"/>
                    <a:pt x="40" y="613"/>
                  </a:cubicBezTo>
                  <a:cubicBezTo>
                    <a:pt x="46" y="619"/>
                    <a:pt x="54" y="622"/>
                    <a:pt x="65" y="622"/>
                  </a:cubicBezTo>
                  <a:cubicBezTo>
                    <a:pt x="128" y="622"/>
                    <a:pt x="269" y="526"/>
                    <a:pt x="410" y="385"/>
                  </a:cubicBezTo>
                  <a:cubicBezTo>
                    <a:pt x="575" y="220"/>
                    <a:pt x="678" y="49"/>
                    <a:pt x="638" y="9"/>
                  </a:cubicBezTo>
                  <a:cubicBezTo>
                    <a:pt x="632" y="4"/>
                    <a:pt x="624" y="1"/>
                    <a:pt x="613"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4" name="Google Shape;464;p29"/>
            <p:cNvSpPr/>
            <p:nvPr/>
          </p:nvSpPr>
          <p:spPr>
            <a:xfrm>
              <a:off x="-371930" y="2152894"/>
              <a:ext cx="12513" cy="12513"/>
            </a:xfrm>
            <a:custGeom>
              <a:avLst/>
              <a:gdLst/>
              <a:ahLst/>
              <a:cxnLst/>
              <a:rect l="l" t="t" r="r" b="b"/>
              <a:pathLst>
                <a:path w="252" h="252" extrusionOk="0">
                  <a:moveTo>
                    <a:pt x="126" y="1"/>
                  </a:moveTo>
                  <a:cubicBezTo>
                    <a:pt x="58" y="1"/>
                    <a:pt x="1" y="58"/>
                    <a:pt x="1" y="126"/>
                  </a:cubicBezTo>
                  <a:cubicBezTo>
                    <a:pt x="1" y="195"/>
                    <a:pt x="58" y="252"/>
                    <a:pt x="126" y="252"/>
                  </a:cubicBezTo>
                  <a:cubicBezTo>
                    <a:pt x="200" y="252"/>
                    <a:pt x="251" y="195"/>
                    <a:pt x="251" y="126"/>
                  </a:cubicBezTo>
                  <a:cubicBezTo>
                    <a:pt x="251" y="58"/>
                    <a:pt x="200" y="1"/>
                    <a:pt x="126"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5" name="Google Shape;465;p29"/>
            <p:cNvSpPr/>
            <p:nvPr/>
          </p:nvSpPr>
          <p:spPr>
            <a:xfrm>
              <a:off x="-409519" y="2064806"/>
              <a:ext cx="33716" cy="30885"/>
            </a:xfrm>
            <a:custGeom>
              <a:avLst/>
              <a:gdLst/>
              <a:ahLst/>
              <a:cxnLst/>
              <a:rect l="l" t="t" r="r" b="b"/>
              <a:pathLst>
                <a:path w="679" h="622" extrusionOk="0">
                  <a:moveTo>
                    <a:pt x="65" y="1"/>
                  </a:moveTo>
                  <a:cubicBezTo>
                    <a:pt x="55" y="1"/>
                    <a:pt x="46" y="4"/>
                    <a:pt x="40" y="9"/>
                  </a:cubicBezTo>
                  <a:cubicBezTo>
                    <a:pt x="0" y="49"/>
                    <a:pt x="103" y="220"/>
                    <a:pt x="268" y="385"/>
                  </a:cubicBezTo>
                  <a:cubicBezTo>
                    <a:pt x="409" y="526"/>
                    <a:pt x="550" y="622"/>
                    <a:pt x="613" y="622"/>
                  </a:cubicBezTo>
                  <a:cubicBezTo>
                    <a:pt x="624" y="622"/>
                    <a:pt x="632" y="619"/>
                    <a:pt x="638" y="613"/>
                  </a:cubicBezTo>
                  <a:cubicBezTo>
                    <a:pt x="678" y="573"/>
                    <a:pt x="576" y="408"/>
                    <a:pt x="410" y="237"/>
                  </a:cubicBezTo>
                  <a:cubicBezTo>
                    <a:pt x="269" y="96"/>
                    <a:pt x="128" y="1"/>
                    <a:pt x="65"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6" name="Google Shape;466;p29"/>
            <p:cNvSpPr/>
            <p:nvPr/>
          </p:nvSpPr>
          <p:spPr>
            <a:xfrm>
              <a:off x="-374165" y="2053932"/>
              <a:ext cx="15045" cy="12662"/>
            </a:xfrm>
            <a:custGeom>
              <a:avLst/>
              <a:gdLst/>
              <a:ahLst/>
              <a:cxnLst/>
              <a:rect l="l" t="t" r="r" b="b"/>
              <a:pathLst>
                <a:path w="303" h="255" extrusionOk="0">
                  <a:moveTo>
                    <a:pt x="171" y="1"/>
                  </a:moveTo>
                  <a:cubicBezTo>
                    <a:pt x="57" y="1"/>
                    <a:pt x="0" y="137"/>
                    <a:pt x="86" y="217"/>
                  </a:cubicBezTo>
                  <a:cubicBezTo>
                    <a:pt x="111" y="243"/>
                    <a:pt x="143" y="254"/>
                    <a:pt x="174" y="254"/>
                  </a:cubicBezTo>
                  <a:cubicBezTo>
                    <a:pt x="239" y="254"/>
                    <a:pt x="302" y="203"/>
                    <a:pt x="302" y="126"/>
                  </a:cubicBezTo>
                  <a:cubicBezTo>
                    <a:pt x="296" y="58"/>
                    <a:pt x="240" y="1"/>
                    <a:pt x="171"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7" name="Google Shape;467;p29"/>
            <p:cNvSpPr/>
            <p:nvPr/>
          </p:nvSpPr>
          <p:spPr>
            <a:xfrm>
              <a:off x="-373867" y="1954971"/>
              <a:ext cx="14748" cy="12662"/>
            </a:xfrm>
            <a:custGeom>
              <a:avLst/>
              <a:gdLst/>
              <a:ahLst/>
              <a:cxnLst/>
              <a:rect l="l" t="t" r="r" b="b"/>
              <a:pathLst>
                <a:path w="297" h="255" extrusionOk="0">
                  <a:moveTo>
                    <a:pt x="165" y="0"/>
                  </a:moveTo>
                  <a:cubicBezTo>
                    <a:pt x="51" y="0"/>
                    <a:pt x="0" y="137"/>
                    <a:pt x="80" y="217"/>
                  </a:cubicBezTo>
                  <a:cubicBezTo>
                    <a:pt x="106" y="243"/>
                    <a:pt x="138" y="254"/>
                    <a:pt x="169" y="254"/>
                  </a:cubicBezTo>
                  <a:cubicBezTo>
                    <a:pt x="234" y="254"/>
                    <a:pt x="296" y="204"/>
                    <a:pt x="296" y="131"/>
                  </a:cubicBezTo>
                  <a:cubicBezTo>
                    <a:pt x="296" y="57"/>
                    <a:pt x="239" y="0"/>
                    <a:pt x="165"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8" name="Google Shape;468;p29"/>
            <p:cNvSpPr/>
            <p:nvPr/>
          </p:nvSpPr>
          <p:spPr>
            <a:xfrm>
              <a:off x="-351820" y="1939975"/>
              <a:ext cx="24629" cy="16585"/>
            </a:xfrm>
            <a:custGeom>
              <a:avLst/>
              <a:gdLst/>
              <a:ahLst/>
              <a:cxnLst/>
              <a:rect l="l" t="t" r="r" b="b"/>
              <a:pathLst>
                <a:path w="496" h="334" extrusionOk="0">
                  <a:moveTo>
                    <a:pt x="0" y="0"/>
                  </a:moveTo>
                  <a:cubicBezTo>
                    <a:pt x="23" y="35"/>
                    <a:pt x="57" y="63"/>
                    <a:pt x="86" y="97"/>
                  </a:cubicBezTo>
                  <a:cubicBezTo>
                    <a:pt x="227" y="238"/>
                    <a:pt x="368" y="334"/>
                    <a:pt x="431" y="334"/>
                  </a:cubicBezTo>
                  <a:cubicBezTo>
                    <a:pt x="442" y="334"/>
                    <a:pt x="450" y="331"/>
                    <a:pt x="456" y="325"/>
                  </a:cubicBezTo>
                  <a:cubicBezTo>
                    <a:pt x="496" y="285"/>
                    <a:pt x="416" y="149"/>
                    <a:pt x="274"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9" name="Google Shape;469;p29"/>
            <p:cNvSpPr/>
            <p:nvPr/>
          </p:nvSpPr>
          <p:spPr>
            <a:xfrm>
              <a:off x="-409519" y="2109793"/>
              <a:ext cx="33716" cy="30587"/>
            </a:xfrm>
            <a:custGeom>
              <a:avLst/>
              <a:gdLst/>
              <a:ahLst/>
              <a:cxnLst/>
              <a:rect l="l" t="t" r="r" b="b"/>
              <a:pathLst>
                <a:path w="679" h="616" extrusionOk="0">
                  <a:moveTo>
                    <a:pt x="613" y="0"/>
                  </a:moveTo>
                  <a:cubicBezTo>
                    <a:pt x="550" y="0"/>
                    <a:pt x="409" y="96"/>
                    <a:pt x="268" y="237"/>
                  </a:cubicBezTo>
                  <a:cubicBezTo>
                    <a:pt x="103" y="402"/>
                    <a:pt x="0" y="567"/>
                    <a:pt x="40" y="607"/>
                  </a:cubicBezTo>
                  <a:cubicBezTo>
                    <a:pt x="46" y="613"/>
                    <a:pt x="55" y="616"/>
                    <a:pt x="65" y="616"/>
                  </a:cubicBezTo>
                  <a:cubicBezTo>
                    <a:pt x="128" y="616"/>
                    <a:pt x="269" y="520"/>
                    <a:pt x="410" y="379"/>
                  </a:cubicBezTo>
                  <a:cubicBezTo>
                    <a:pt x="576" y="214"/>
                    <a:pt x="678" y="49"/>
                    <a:pt x="638" y="9"/>
                  </a:cubicBezTo>
                  <a:cubicBezTo>
                    <a:pt x="632" y="3"/>
                    <a:pt x="624" y="0"/>
                    <a:pt x="613"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0" name="Google Shape;470;p29"/>
            <p:cNvSpPr/>
            <p:nvPr/>
          </p:nvSpPr>
          <p:spPr>
            <a:xfrm>
              <a:off x="-314479" y="2064806"/>
              <a:ext cx="33964" cy="30885"/>
            </a:xfrm>
            <a:custGeom>
              <a:avLst/>
              <a:gdLst/>
              <a:ahLst/>
              <a:cxnLst/>
              <a:rect l="l" t="t" r="r" b="b"/>
              <a:pathLst>
                <a:path w="684" h="622" extrusionOk="0">
                  <a:moveTo>
                    <a:pt x="65" y="1"/>
                  </a:moveTo>
                  <a:cubicBezTo>
                    <a:pt x="54" y="1"/>
                    <a:pt x="46" y="4"/>
                    <a:pt x="40" y="9"/>
                  </a:cubicBezTo>
                  <a:cubicBezTo>
                    <a:pt x="0" y="49"/>
                    <a:pt x="103" y="220"/>
                    <a:pt x="268" y="385"/>
                  </a:cubicBezTo>
                  <a:cubicBezTo>
                    <a:pt x="409" y="526"/>
                    <a:pt x="554" y="622"/>
                    <a:pt x="618" y="622"/>
                  </a:cubicBezTo>
                  <a:cubicBezTo>
                    <a:pt x="629" y="622"/>
                    <a:pt x="638" y="619"/>
                    <a:pt x="644" y="613"/>
                  </a:cubicBezTo>
                  <a:cubicBezTo>
                    <a:pt x="683" y="573"/>
                    <a:pt x="581" y="408"/>
                    <a:pt x="416" y="237"/>
                  </a:cubicBezTo>
                  <a:cubicBezTo>
                    <a:pt x="270" y="96"/>
                    <a:pt x="128" y="1"/>
                    <a:pt x="65"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1" name="Google Shape;471;p29"/>
            <p:cNvSpPr/>
            <p:nvPr/>
          </p:nvSpPr>
          <p:spPr>
            <a:xfrm>
              <a:off x="-328631" y="2096089"/>
              <a:ext cx="14748" cy="12612"/>
            </a:xfrm>
            <a:custGeom>
              <a:avLst/>
              <a:gdLst/>
              <a:ahLst/>
              <a:cxnLst/>
              <a:rect l="l" t="t" r="r" b="b"/>
              <a:pathLst>
                <a:path w="297" h="254" extrusionOk="0">
                  <a:moveTo>
                    <a:pt x="171" y="0"/>
                  </a:moveTo>
                  <a:cubicBezTo>
                    <a:pt x="57" y="0"/>
                    <a:pt x="0" y="137"/>
                    <a:pt x="80" y="217"/>
                  </a:cubicBezTo>
                  <a:cubicBezTo>
                    <a:pt x="106" y="242"/>
                    <a:pt x="137" y="254"/>
                    <a:pt x="168" y="254"/>
                  </a:cubicBezTo>
                  <a:cubicBezTo>
                    <a:pt x="234" y="254"/>
                    <a:pt x="296" y="203"/>
                    <a:pt x="296" y="126"/>
                  </a:cubicBezTo>
                  <a:cubicBezTo>
                    <a:pt x="296" y="57"/>
                    <a:pt x="239" y="0"/>
                    <a:pt x="171"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2" name="Google Shape;472;p29"/>
            <p:cNvSpPr/>
            <p:nvPr/>
          </p:nvSpPr>
          <p:spPr>
            <a:xfrm>
              <a:off x="-314479" y="2109793"/>
              <a:ext cx="33964" cy="30587"/>
            </a:xfrm>
            <a:custGeom>
              <a:avLst/>
              <a:gdLst/>
              <a:ahLst/>
              <a:cxnLst/>
              <a:rect l="l" t="t" r="r" b="b"/>
              <a:pathLst>
                <a:path w="684" h="616" extrusionOk="0">
                  <a:moveTo>
                    <a:pt x="618" y="0"/>
                  </a:moveTo>
                  <a:cubicBezTo>
                    <a:pt x="554" y="0"/>
                    <a:pt x="409" y="96"/>
                    <a:pt x="268" y="237"/>
                  </a:cubicBezTo>
                  <a:cubicBezTo>
                    <a:pt x="103" y="402"/>
                    <a:pt x="0" y="567"/>
                    <a:pt x="40" y="607"/>
                  </a:cubicBezTo>
                  <a:cubicBezTo>
                    <a:pt x="46" y="613"/>
                    <a:pt x="54" y="616"/>
                    <a:pt x="65" y="616"/>
                  </a:cubicBezTo>
                  <a:cubicBezTo>
                    <a:pt x="128" y="616"/>
                    <a:pt x="270" y="520"/>
                    <a:pt x="416" y="379"/>
                  </a:cubicBezTo>
                  <a:cubicBezTo>
                    <a:pt x="581" y="214"/>
                    <a:pt x="683" y="49"/>
                    <a:pt x="644" y="9"/>
                  </a:cubicBezTo>
                  <a:cubicBezTo>
                    <a:pt x="638" y="3"/>
                    <a:pt x="629" y="0"/>
                    <a:pt x="618"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3" name="Google Shape;473;p29"/>
            <p:cNvSpPr/>
            <p:nvPr/>
          </p:nvSpPr>
          <p:spPr>
            <a:xfrm>
              <a:off x="-278877" y="1954971"/>
              <a:ext cx="10527" cy="12761"/>
            </a:xfrm>
            <a:custGeom>
              <a:avLst/>
              <a:gdLst/>
              <a:ahLst/>
              <a:cxnLst/>
              <a:rect l="l" t="t" r="r" b="b"/>
              <a:pathLst>
                <a:path w="212" h="257" extrusionOk="0">
                  <a:moveTo>
                    <a:pt x="171" y="0"/>
                  </a:moveTo>
                  <a:cubicBezTo>
                    <a:pt x="1" y="0"/>
                    <a:pt x="1" y="257"/>
                    <a:pt x="171" y="257"/>
                  </a:cubicBezTo>
                  <a:cubicBezTo>
                    <a:pt x="183" y="257"/>
                    <a:pt x="200" y="251"/>
                    <a:pt x="211" y="245"/>
                  </a:cubicBezTo>
                  <a:lnTo>
                    <a:pt x="211" y="6"/>
                  </a:lnTo>
                  <a:cubicBezTo>
                    <a:pt x="200" y="6"/>
                    <a:pt x="183" y="0"/>
                    <a:pt x="171"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4" name="Google Shape;474;p29"/>
            <p:cNvSpPr/>
            <p:nvPr/>
          </p:nvSpPr>
          <p:spPr>
            <a:xfrm>
              <a:off x="-314479" y="2017883"/>
              <a:ext cx="33964" cy="30587"/>
            </a:xfrm>
            <a:custGeom>
              <a:avLst/>
              <a:gdLst/>
              <a:ahLst/>
              <a:cxnLst/>
              <a:rect l="l" t="t" r="r" b="b"/>
              <a:pathLst>
                <a:path w="684" h="616" extrusionOk="0">
                  <a:moveTo>
                    <a:pt x="618" y="0"/>
                  </a:moveTo>
                  <a:cubicBezTo>
                    <a:pt x="554" y="0"/>
                    <a:pt x="409" y="96"/>
                    <a:pt x="268" y="237"/>
                  </a:cubicBezTo>
                  <a:cubicBezTo>
                    <a:pt x="103" y="402"/>
                    <a:pt x="0" y="567"/>
                    <a:pt x="40" y="607"/>
                  </a:cubicBezTo>
                  <a:cubicBezTo>
                    <a:pt x="46" y="613"/>
                    <a:pt x="54" y="616"/>
                    <a:pt x="65" y="616"/>
                  </a:cubicBezTo>
                  <a:cubicBezTo>
                    <a:pt x="128" y="616"/>
                    <a:pt x="270" y="520"/>
                    <a:pt x="416" y="379"/>
                  </a:cubicBezTo>
                  <a:cubicBezTo>
                    <a:pt x="581" y="214"/>
                    <a:pt x="683" y="49"/>
                    <a:pt x="644" y="9"/>
                  </a:cubicBezTo>
                  <a:cubicBezTo>
                    <a:pt x="638" y="3"/>
                    <a:pt x="629" y="0"/>
                    <a:pt x="618"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5" name="Google Shape;475;p29"/>
            <p:cNvSpPr/>
            <p:nvPr/>
          </p:nvSpPr>
          <p:spPr>
            <a:xfrm>
              <a:off x="-328631" y="2005022"/>
              <a:ext cx="14748" cy="12612"/>
            </a:xfrm>
            <a:custGeom>
              <a:avLst/>
              <a:gdLst/>
              <a:ahLst/>
              <a:cxnLst/>
              <a:rect l="l" t="t" r="r" b="b"/>
              <a:pathLst>
                <a:path w="297" h="254" extrusionOk="0">
                  <a:moveTo>
                    <a:pt x="171" y="0"/>
                  </a:moveTo>
                  <a:cubicBezTo>
                    <a:pt x="57" y="0"/>
                    <a:pt x="0" y="131"/>
                    <a:pt x="80" y="217"/>
                  </a:cubicBezTo>
                  <a:cubicBezTo>
                    <a:pt x="106" y="242"/>
                    <a:pt x="137" y="254"/>
                    <a:pt x="168" y="254"/>
                  </a:cubicBezTo>
                  <a:cubicBezTo>
                    <a:pt x="234" y="254"/>
                    <a:pt x="296" y="203"/>
                    <a:pt x="296" y="126"/>
                  </a:cubicBezTo>
                  <a:cubicBezTo>
                    <a:pt x="296" y="57"/>
                    <a:pt x="239" y="0"/>
                    <a:pt x="171"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6" name="Google Shape;476;p29"/>
            <p:cNvSpPr/>
            <p:nvPr/>
          </p:nvSpPr>
          <p:spPr>
            <a:xfrm>
              <a:off x="-314231" y="1939975"/>
              <a:ext cx="24679" cy="16585"/>
            </a:xfrm>
            <a:custGeom>
              <a:avLst/>
              <a:gdLst/>
              <a:ahLst/>
              <a:cxnLst/>
              <a:rect l="l" t="t" r="r" b="b"/>
              <a:pathLst>
                <a:path w="497" h="334" extrusionOk="0">
                  <a:moveTo>
                    <a:pt x="217" y="0"/>
                  </a:moveTo>
                  <a:cubicBezTo>
                    <a:pt x="80" y="149"/>
                    <a:pt x="1" y="291"/>
                    <a:pt x="35" y="325"/>
                  </a:cubicBezTo>
                  <a:cubicBezTo>
                    <a:pt x="41" y="331"/>
                    <a:pt x="49" y="334"/>
                    <a:pt x="60" y="334"/>
                  </a:cubicBezTo>
                  <a:cubicBezTo>
                    <a:pt x="123" y="334"/>
                    <a:pt x="265" y="238"/>
                    <a:pt x="411" y="97"/>
                  </a:cubicBezTo>
                  <a:cubicBezTo>
                    <a:pt x="439" y="63"/>
                    <a:pt x="468" y="35"/>
                    <a:pt x="49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7" name="Google Shape;477;p29"/>
            <p:cNvSpPr/>
            <p:nvPr/>
          </p:nvSpPr>
          <p:spPr>
            <a:xfrm>
              <a:off x="-314479" y="1972896"/>
              <a:ext cx="33964" cy="30885"/>
            </a:xfrm>
            <a:custGeom>
              <a:avLst/>
              <a:gdLst/>
              <a:ahLst/>
              <a:cxnLst/>
              <a:rect l="l" t="t" r="r" b="b"/>
              <a:pathLst>
                <a:path w="684" h="622" extrusionOk="0">
                  <a:moveTo>
                    <a:pt x="65" y="1"/>
                  </a:moveTo>
                  <a:cubicBezTo>
                    <a:pt x="54" y="1"/>
                    <a:pt x="46" y="4"/>
                    <a:pt x="40" y="10"/>
                  </a:cubicBezTo>
                  <a:cubicBezTo>
                    <a:pt x="0" y="49"/>
                    <a:pt x="103" y="220"/>
                    <a:pt x="268" y="385"/>
                  </a:cubicBezTo>
                  <a:cubicBezTo>
                    <a:pt x="409" y="526"/>
                    <a:pt x="554" y="622"/>
                    <a:pt x="618" y="622"/>
                  </a:cubicBezTo>
                  <a:cubicBezTo>
                    <a:pt x="629" y="622"/>
                    <a:pt x="638" y="619"/>
                    <a:pt x="644" y="613"/>
                  </a:cubicBezTo>
                  <a:cubicBezTo>
                    <a:pt x="683" y="573"/>
                    <a:pt x="581" y="408"/>
                    <a:pt x="416" y="237"/>
                  </a:cubicBezTo>
                  <a:cubicBezTo>
                    <a:pt x="270" y="96"/>
                    <a:pt x="128" y="1"/>
                    <a:pt x="65"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8" name="Google Shape;478;p29"/>
            <p:cNvSpPr/>
            <p:nvPr/>
          </p:nvSpPr>
          <p:spPr>
            <a:xfrm>
              <a:off x="-504558" y="1939975"/>
              <a:ext cx="24679" cy="16585"/>
            </a:xfrm>
            <a:custGeom>
              <a:avLst/>
              <a:gdLst/>
              <a:ahLst/>
              <a:cxnLst/>
              <a:rect l="l" t="t" r="r" b="b"/>
              <a:pathLst>
                <a:path w="497" h="334" extrusionOk="0">
                  <a:moveTo>
                    <a:pt x="217" y="0"/>
                  </a:moveTo>
                  <a:cubicBezTo>
                    <a:pt x="81" y="149"/>
                    <a:pt x="1" y="291"/>
                    <a:pt x="35" y="325"/>
                  </a:cubicBezTo>
                  <a:cubicBezTo>
                    <a:pt x="41" y="331"/>
                    <a:pt x="49" y="334"/>
                    <a:pt x="60" y="334"/>
                  </a:cubicBezTo>
                  <a:cubicBezTo>
                    <a:pt x="123" y="334"/>
                    <a:pt x="264" y="238"/>
                    <a:pt x="405" y="97"/>
                  </a:cubicBezTo>
                  <a:cubicBezTo>
                    <a:pt x="439" y="63"/>
                    <a:pt x="468" y="35"/>
                    <a:pt x="49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9" name="Google Shape;479;p29"/>
            <p:cNvSpPr/>
            <p:nvPr/>
          </p:nvSpPr>
          <p:spPr>
            <a:xfrm>
              <a:off x="-456195" y="1972896"/>
              <a:ext cx="34014" cy="30885"/>
            </a:xfrm>
            <a:custGeom>
              <a:avLst/>
              <a:gdLst/>
              <a:ahLst/>
              <a:cxnLst/>
              <a:rect l="l" t="t" r="r" b="b"/>
              <a:pathLst>
                <a:path w="685" h="622" extrusionOk="0">
                  <a:moveTo>
                    <a:pt x="619" y="1"/>
                  </a:moveTo>
                  <a:cubicBezTo>
                    <a:pt x="556" y="1"/>
                    <a:pt x="414" y="96"/>
                    <a:pt x="268" y="237"/>
                  </a:cubicBezTo>
                  <a:cubicBezTo>
                    <a:pt x="103" y="408"/>
                    <a:pt x="1" y="573"/>
                    <a:pt x="41" y="613"/>
                  </a:cubicBezTo>
                  <a:cubicBezTo>
                    <a:pt x="46" y="619"/>
                    <a:pt x="55" y="622"/>
                    <a:pt x="66" y="622"/>
                  </a:cubicBezTo>
                  <a:cubicBezTo>
                    <a:pt x="130" y="622"/>
                    <a:pt x="275" y="526"/>
                    <a:pt x="416" y="385"/>
                  </a:cubicBezTo>
                  <a:cubicBezTo>
                    <a:pt x="582" y="215"/>
                    <a:pt x="684" y="49"/>
                    <a:pt x="644" y="10"/>
                  </a:cubicBezTo>
                  <a:cubicBezTo>
                    <a:pt x="638" y="4"/>
                    <a:pt x="630" y="1"/>
                    <a:pt x="619"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0" name="Google Shape;480;p29"/>
            <p:cNvSpPr/>
            <p:nvPr/>
          </p:nvSpPr>
          <p:spPr>
            <a:xfrm>
              <a:off x="-469204" y="2152894"/>
              <a:ext cx="14748" cy="12662"/>
            </a:xfrm>
            <a:custGeom>
              <a:avLst/>
              <a:gdLst/>
              <a:ahLst/>
              <a:cxnLst/>
              <a:rect l="l" t="t" r="r" b="b"/>
              <a:pathLst>
                <a:path w="297" h="255" extrusionOk="0">
                  <a:moveTo>
                    <a:pt x="172" y="1"/>
                  </a:moveTo>
                  <a:cubicBezTo>
                    <a:pt x="58" y="1"/>
                    <a:pt x="1" y="138"/>
                    <a:pt x="80" y="217"/>
                  </a:cubicBezTo>
                  <a:cubicBezTo>
                    <a:pt x="106" y="243"/>
                    <a:pt x="138" y="255"/>
                    <a:pt x="169" y="255"/>
                  </a:cubicBezTo>
                  <a:cubicBezTo>
                    <a:pt x="234" y="255"/>
                    <a:pt x="297" y="203"/>
                    <a:pt x="297" y="126"/>
                  </a:cubicBezTo>
                  <a:cubicBezTo>
                    <a:pt x="297" y="58"/>
                    <a:pt x="240" y="1"/>
                    <a:pt x="172"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1" name="Google Shape;481;p29"/>
            <p:cNvSpPr/>
            <p:nvPr/>
          </p:nvSpPr>
          <p:spPr>
            <a:xfrm>
              <a:off x="-469204" y="1954971"/>
              <a:ext cx="14748" cy="12662"/>
            </a:xfrm>
            <a:custGeom>
              <a:avLst/>
              <a:gdLst/>
              <a:ahLst/>
              <a:cxnLst/>
              <a:rect l="l" t="t" r="r" b="b"/>
              <a:pathLst>
                <a:path w="297" h="255" extrusionOk="0">
                  <a:moveTo>
                    <a:pt x="172" y="0"/>
                  </a:moveTo>
                  <a:cubicBezTo>
                    <a:pt x="58" y="0"/>
                    <a:pt x="1" y="137"/>
                    <a:pt x="80" y="217"/>
                  </a:cubicBezTo>
                  <a:cubicBezTo>
                    <a:pt x="106" y="243"/>
                    <a:pt x="138" y="254"/>
                    <a:pt x="170" y="254"/>
                  </a:cubicBezTo>
                  <a:cubicBezTo>
                    <a:pt x="235" y="254"/>
                    <a:pt x="297" y="204"/>
                    <a:pt x="297" y="131"/>
                  </a:cubicBezTo>
                  <a:cubicBezTo>
                    <a:pt x="297" y="57"/>
                    <a:pt x="240" y="0"/>
                    <a:pt x="172"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2" name="Google Shape;482;p29"/>
            <p:cNvSpPr/>
            <p:nvPr/>
          </p:nvSpPr>
          <p:spPr>
            <a:xfrm>
              <a:off x="-409519" y="2017883"/>
              <a:ext cx="33716" cy="30587"/>
            </a:xfrm>
            <a:custGeom>
              <a:avLst/>
              <a:gdLst/>
              <a:ahLst/>
              <a:cxnLst/>
              <a:rect l="l" t="t" r="r" b="b"/>
              <a:pathLst>
                <a:path w="679" h="616" extrusionOk="0">
                  <a:moveTo>
                    <a:pt x="613" y="0"/>
                  </a:moveTo>
                  <a:cubicBezTo>
                    <a:pt x="550" y="0"/>
                    <a:pt x="409" y="96"/>
                    <a:pt x="268" y="237"/>
                  </a:cubicBezTo>
                  <a:cubicBezTo>
                    <a:pt x="103" y="402"/>
                    <a:pt x="0" y="567"/>
                    <a:pt x="35" y="607"/>
                  </a:cubicBezTo>
                  <a:cubicBezTo>
                    <a:pt x="40" y="613"/>
                    <a:pt x="49" y="616"/>
                    <a:pt x="60" y="616"/>
                  </a:cubicBezTo>
                  <a:cubicBezTo>
                    <a:pt x="124" y="616"/>
                    <a:pt x="269" y="520"/>
                    <a:pt x="410" y="379"/>
                  </a:cubicBezTo>
                  <a:cubicBezTo>
                    <a:pt x="576" y="214"/>
                    <a:pt x="678" y="49"/>
                    <a:pt x="638" y="9"/>
                  </a:cubicBezTo>
                  <a:cubicBezTo>
                    <a:pt x="632" y="3"/>
                    <a:pt x="624" y="0"/>
                    <a:pt x="613"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3" name="Google Shape;483;p29"/>
            <p:cNvSpPr/>
            <p:nvPr/>
          </p:nvSpPr>
          <p:spPr>
            <a:xfrm>
              <a:off x="-504807" y="2064806"/>
              <a:ext cx="33666" cy="30885"/>
            </a:xfrm>
            <a:custGeom>
              <a:avLst/>
              <a:gdLst/>
              <a:ahLst/>
              <a:cxnLst/>
              <a:rect l="l" t="t" r="r" b="b"/>
              <a:pathLst>
                <a:path w="678" h="622" extrusionOk="0">
                  <a:moveTo>
                    <a:pt x="65" y="1"/>
                  </a:moveTo>
                  <a:cubicBezTo>
                    <a:pt x="54" y="1"/>
                    <a:pt x="46" y="4"/>
                    <a:pt x="40" y="9"/>
                  </a:cubicBezTo>
                  <a:cubicBezTo>
                    <a:pt x="0" y="49"/>
                    <a:pt x="103" y="220"/>
                    <a:pt x="268" y="385"/>
                  </a:cubicBezTo>
                  <a:cubicBezTo>
                    <a:pt x="409" y="526"/>
                    <a:pt x="550" y="622"/>
                    <a:pt x="613" y="622"/>
                  </a:cubicBezTo>
                  <a:cubicBezTo>
                    <a:pt x="624" y="622"/>
                    <a:pt x="632" y="619"/>
                    <a:pt x="638" y="613"/>
                  </a:cubicBezTo>
                  <a:cubicBezTo>
                    <a:pt x="678" y="573"/>
                    <a:pt x="575" y="408"/>
                    <a:pt x="410" y="237"/>
                  </a:cubicBezTo>
                  <a:cubicBezTo>
                    <a:pt x="269" y="96"/>
                    <a:pt x="128" y="1"/>
                    <a:pt x="65"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4" name="Google Shape;484;p29"/>
            <p:cNvSpPr/>
            <p:nvPr/>
          </p:nvSpPr>
          <p:spPr>
            <a:xfrm>
              <a:off x="-516972" y="2005022"/>
              <a:ext cx="12761" cy="12463"/>
            </a:xfrm>
            <a:custGeom>
              <a:avLst/>
              <a:gdLst/>
              <a:ahLst/>
              <a:cxnLst/>
              <a:rect l="l" t="t" r="r" b="b"/>
              <a:pathLst>
                <a:path w="257" h="251" extrusionOk="0">
                  <a:moveTo>
                    <a:pt x="126" y="0"/>
                  </a:moveTo>
                  <a:cubicBezTo>
                    <a:pt x="57" y="0"/>
                    <a:pt x="0" y="57"/>
                    <a:pt x="0" y="126"/>
                  </a:cubicBezTo>
                  <a:cubicBezTo>
                    <a:pt x="0" y="194"/>
                    <a:pt x="57" y="251"/>
                    <a:pt x="126" y="251"/>
                  </a:cubicBezTo>
                  <a:cubicBezTo>
                    <a:pt x="200" y="251"/>
                    <a:pt x="257" y="194"/>
                    <a:pt x="257" y="126"/>
                  </a:cubicBezTo>
                  <a:cubicBezTo>
                    <a:pt x="257" y="57"/>
                    <a:pt x="200" y="0"/>
                    <a:pt x="12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5" name="Google Shape;485;p29"/>
            <p:cNvSpPr/>
            <p:nvPr/>
          </p:nvSpPr>
          <p:spPr>
            <a:xfrm>
              <a:off x="-504807" y="1972896"/>
              <a:ext cx="33666" cy="30885"/>
            </a:xfrm>
            <a:custGeom>
              <a:avLst/>
              <a:gdLst/>
              <a:ahLst/>
              <a:cxnLst/>
              <a:rect l="l" t="t" r="r" b="b"/>
              <a:pathLst>
                <a:path w="678" h="622" extrusionOk="0">
                  <a:moveTo>
                    <a:pt x="65" y="1"/>
                  </a:moveTo>
                  <a:cubicBezTo>
                    <a:pt x="54" y="1"/>
                    <a:pt x="46" y="4"/>
                    <a:pt x="40" y="10"/>
                  </a:cubicBezTo>
                  <a:cubicBezTo>
                    <a:pt x="0" y="49"/>
                    <a:pt x="103" y="220"/>
                    <a:pt x="268" y="385"/>
                  </a:cubicBezTo>
                  <a:cubicBezTo>
                    <a:pt x="409" y="526"/>
                    <a:pt x="550" y="622"/>
                    <a:pt x="613" y="622"/>
                  </a:cubicBezTo>
                  <a:cubicBezTo>
                    <a:pt x="624" y="622"/>
                    <a:pt x="632" y="619"/>
                    <a:pt x="638" y="613"/>
                  </a:cubicBezTo>
                  <a:cubicBezTo>
                    <a:pt x="678" y="573"/>
                    <a:pt x="575" y="408"/>
                    <a:pt x="410" y="237"/>
                  </a:cubicBezTo>
                  <a:cubicBezTo>
                    <a:pt x="269" y="96"/>
                    <a:pt x="128" y="1"/>
                    <a:pt x="65"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6" name="Google Shape;486;p29"/>
            <p:cNvSpPr/>
            <p:nvPr/>
          </p:nvSpPr>
          <p:spPr>
            <a:xfrm>
              <a:off x="-504807" y="2017883"/>
              <a:ext cx="33666" cy="30587"/>
            </a:xfrm>
            <a:custGeom>
              <a:avLst/>
              <a:gdLst/>
              <a:ahLst/>
              <a:cxnLst/>
              <a:rect l="l" t="t" r="r" b="b"/>
              <a:pathLst>
                <a:path w="678" h="616" extrusionOk="0">
                  <a:moveTo>
                    <a:pt x="613" y="0"/>
                  </a:moveTo>
                  <a:cubicBezTo>
                    <a:pt x="550" y="0"/>
                    <a:pt x="409" y="96"/>
                    <a:pt x="268" y="237"/>
                  </a:cubicBezTo>
                  <a:cubicBezTo>
                    <a:pt x="103" y="402"/>
                    <a:pt x="0" y="567"/>
                    <a:pt x="40" y="607"/>
                  </a:cubicBezTo>
                  <a:cubicBezTo>
                    <a:pt x="46" y="613"/>
                    <a:pt x="54" y="616"/>
                    <a:pt x="65" y="616"/>
                  </a:cubicBezTo>
                  <a:cubicBezTo>
                    <a:pt x="128" y="616"/>
                    <a:pt x="269" y="520"/>
                    <a:pt x="410" y="379"/>
                  </a:cubicBezTo>
                  <a:cubicBezTo>
                    <a:pt x="575" y="214"/>
                    <a:pt x="678" y="49"/>
                    <a:pt x="638" y="9"/>
                  </a:cubicBezTo>
                  <a:cubicBezTo>
                    <a:pt x="632" y="3"/>
                    <a:pt x="624" y="0"/>
                    <a:pt x="613"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7" name="Google Shape;487;p29"/>
            <p:cNvSpPr/>
            <p:nvPr/>
          </p:nvSpPr>
          <p:spPr>
            <a:xfrm>
              <a:off x="-504807" y="2109793"/>
              <a:ext cx="33666" cy="30587"/>
            </a:xfrm>
            <a:custGeom>
              <a:avLst/>
              <a:gdLst/>
              <a:ahLst/>
              <a:cxnLst/>
              <a:rect l="l" t="t" r="r" b="b"/>
              <a:pathLst>
                <a:path w="678" h="616" extrusionOk="0">
                  <a:moveTo>
                    <a:pt x="613" y="0"/>
                  </a:moveTo>
                  <a:cubicBezTo>
                    <a:pt x="550" y="0"/>
                    <a:pt x="409" y="96"/>
                    <a:pt x="268" y="237"/>
                  </a:cubicBezTo>
                  <a:cubicBezTo>
                    <a:pt x="103" y="402"/>
                    <a:pt x="0" y="567"/>
                    <a:pt x="40" y="607"/>
                  </a:cubicBezTo>
                  <a:cubicBezTo>
                    <a:pt x="46" y="613"/>
                    <a:pt x="54" y="616"/>
                    <a:pt x="65" y="616"/>
                  </a:cubicBezTo>
                  <a:cubicBezTo>
                    <a:pt x="128" y="616"/>
                    <a:pt x="269" y="520"/>
                    <a:pt x="410" y="379"/>
                  </a:cubicBezTo>
                  <a:cubicBezTo>
                    <a:pt x="575" y="214"/>
                    <a:pt x="678" y="49"/>
                    <a:pt x="638" y="9"/>
                  </a:cubicBezTo>
                  <a:cubicBezTo>
                    <a:pt x="632" y="3"/>
                    <a:pt x="624" y="0"/>
                    <a:pt x="613"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8" name="Google Shape;488;p29"/>
            <p:cNvSpPr/>
            <p:nvPr/>
          </p:nvSpPr>
          <p:spPr>
            <a:xfrm>
              <a:off x="-469204" y="2053932"/>
              <a:ext cx="14748" cy="12662"/>
            </a:xfrm>
            <a:custGeom>
              <a:avLst/>
              <a:gdLst/>
              <a:ahLst/>
              <a:cxnLst/>
              <a:rect l="l" t="t" r="r" b="b"/>
              <a:pathLst>
                <a:path w="297" h="255" extrusionOk="0">
                  <a:moveTo>
                    <a:pt x="172" y="1"/>
                  </a:moveTo>
                  <a:cubicBezTo>
                    <a:pt x="58" y="1"/>
                    <a:pt x="1" y="137"/>
                    <a:pt x="80" y="217"/>
                  </a:cubicBezTo>
                  <a:cubicBezTo>
                    <a:pt x="106" y="243"/>
                    <a:pt x="138" y="254"/>
                    <a:pt x="169" y="254"/>
                  </a:cubicBezTo>
                  <a:cubicBezTo>
                    <a:pt x="234" y="254"/>
                    <a:pt x="297" y="203"/>
                    <a:pt x="297" y="126"/>
                  </a:cubicBezTo>
                  <a:cubicBezTo>
                    <a:pt x="297" y="58"/>
                    <a:pt x="240" y="1"/>
                    <a:pt x="172"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9" name="Google Shape;489;p29"/>
            <p:cNvSpPr/>
            <p:nvPr/>
          </p:nvSpPr>
          <p:spPr>
            <a:xfrm>
              <a:off x="-421684" y="2096089"/>
              <a:ext cx="12513" cy="12463"/>
            </a:xfrm>
            <a:custGeom>
              <a:avLst/>
              <a:gdLst/>
              <a:ahLst/>
              <a:cxnLst/>
              <a:rect l="l" t="t" r="r" b="b"/>
              <a:pathLst>
                <a:path w="252" h="251" extrusionOk="0">
                  <a:moveTo>
                    <a:pt x="126" y="0"/>
                  </a:moveTo>
                  <a:cubicBezTo>
                    <a:pt x="57" y="0"/>
                    <a:pt x="1" y="57"/>
                    <a:pt x="1" y="126"/>
                  </a:cubicBezTo>
                  <a:cubicBezTo>
                    <a:pt x="1" y="194"/>
                    <a:pt x="57" y="251"/>
                    <a:pt x="126" y="251"/>
                  </a:cubicBezTo>
                  <a:cubicBezTo>
                    <a:pt x="194" y="251"/>
                    <a:pt x="251" y="194"/>
                    <a:pt x="251" y="126"/>
                  </a:cubicBezTo>
                  <a:cubicBezTo>
                    <a:pt x="251" y="57"/>
                    <a:pt x="194" y="0"/>
                    <a:pt x="12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0" name="Google Shape;490;p29"/>
            <p:cNvSpPr/>
            <p:nvPr/>
          </p:nvSpPr>
          <p:spPr>
            <a:xfrm>
              <a:off x="-409519" y="1939975"/>
              <a:ext cx="24629" cy="16585"/>
            </a:xfrm>
            <a:custGeom>
              <a:avLst/>
              <a:gdLst/>
              <a:ahLst/>
              <a:cxnLst/>
              <a:rect l="l" t="t" r="r" b="b"/>
              <a:pathLst>
                <a:path w="496" h="334" extrusionOk="0">
                  <a:moveTo>
                    <a:pt x="223" y="0"/>
                  </a:moveTo>
                  <a:cubicBezTo>
                    <a:pt x="80" y="149"/>
                    <a:pt x="0" y="291"/>
                    <a:pt x="40" y="325"/>
                  </a:cubicBezTo>
                  <a:cubicBezTo>
                    <a:pt x="46" y="331"/>
                    <a:pt x="55" y="334"/>
                    <a:pt x="65" y="334"/>
                  </a:cubicBezTo>
                  <a:cubicBezTo>
                    <a:pt x="128" y="334"/>
                    <a:pt x="269" y="238"/>
                    <a:pt x="410" y="97"/>
                  </a:cubicBezTo>
                  <a:cubicBezTo>
                    <a:pt x="445" y="63"/>
                    <a:pt x="473" y="35"/>
                    <a:pt x="49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1" name="Google Shape;491;p29"/>
            <p:cNvSpPr/>
            <p:nvPr/>
          </p:nvSpPr>
          <p:spPr>
            <a:xfrm>
              <a:off x="-421684" y="2005022"/>
              <a:ext cx="12513" cy="12463"/>
            </a:xfrm>
            <a:custGeom>
              <a:avLst/>
              <a:gdLst/>
              <a:ahLst/>
              <a:cxnLst/>
              <a:rect l="l" t="t" r="r" b="b"/>
              <a:pathLst>
                <a:path w="252" h="251" extrusionOk="0">
                  <a:moveTo>
                    <a:pt x="126" y="0"/>
                  </a:moveTo>
                  <a:cubicBezTo>
                    <a:pt x="57" y="0"/>
                    <a:pt x="1" y="57"/>
                    <a:pt x="1" y="126"/>
                  </a:cubicBezTo>
                  <a:cubicBezTo>
                    <a:pt x="1" y="194"/>
                    <a:pt x="57" y="251"/>
                    <a:pt x="126" y="251"/>
                  </a:cubicBezTo>
                  <a:cubicBezTo>
                    <a:pt x="194" y="251"/>
                    <a:pt x="251" y="194"/>
                    <a:pt x="251" y="126"/>
                  </a:cubicBezTo>
                  <a:cubicBezTo>
                    <a:pt x="251" y="57"/>
                    <a:pt x="194" y="0"/>
                    <a:pt x="12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2" name="Google Shape;492;p29"/>
            <p:cNvSpPr/>
            <p:nvPr/>
          </p:nvSpPr>
          <p:spPr>
            <a:xfrm>
              <a:off x="-409519" y="1972896"/>
              <a:ext cx="33716" cy="30885"/>
            </a:xfrm>
            <a:custGeom>
              <a:avLst/>
              <a:gdLst/>
              <a:ahLst/>
              <a:cxnLst/>
              <a:rect l="l" t="t" r="r" b="b"/>
              <a:pathLst>
                <a:path w="679" h="622" extrusionOk="0">
                  <a:moveTo>
                    <a:pt x="65" y="1"/>
                  </a:moveTo>
                  <a:cubicBezTo>
                    <a:pt x="55" y="1"/>
                    <a:pt x="46" y="4"/>
                    <a:pt x="40" y="10"/>
                  </a:cubicBezTo>
                  <a:cubicBezTo>
                    <a:pt x="0" y="49"/>
                    <a:pt x="103" y="220"/>
                    <a:pt x="268" y="385"/>
                  </a:cubicBezTo>
                  <a:cubicBezTo>
                    <a:pt x="409" y="526"/>
                    <a:pt x="550" y="622"/>
                    <a:pt x="613" y="622"/>
                  </a:cubicBezTo>
                  <a:cubicBezTo>
                    <a:pt x="624" y="622"/>
                    <a:pt x="632" y="619"/>
                    <a:pt x="638" y="613"/>
                  </a:cubicBezTo>
                  <a:cubicBezTo>
                    <a:pt x="678" y="573"/>
                    <a:pt x="576" y="408"/>
                    <a:pt x="410" y="237"/>
                  </a:cubicBezTo>
                  <a:cubicBezTo>
                    <a:pt x="269" y="96"/>
                    <a:pt x="128" y="1"/>
                    <a:pt x="65"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3" name="Google Shape;493;p29"/>
            <p:cNvSpPr/>
            <p:nvPr/>
          </p:nvSpPr>
          <p:spPr>
            <a:xfrm>
              <a:off x="-447157" y="1939975"/>
              <a:ext cx="24976" cy="16585"/>
            </a:xfrm>
            <a:custGeom>
              <a:avLst/>
              <a:gdLst/>
              <a:ahLst/>
              <a:cxnLst/>
              <a:rect l="l" t="t" r="r" b="b"/>
              <a:pathLst>
                <a:path w="503" h="334" extrusionOk="0">
                  <a:moveTo>
                    <a:pt x="1" y="0"/>
                  </a:moveTo>
                  <a:cubicBezTo>
                    <a:pt x="29" y="35"/>
                    <a:pt x="58" y="63"/>
                    <a:pt x="86" y="97"/>
                  </a:cubicBezTo>
                  <a:cubicBezTo>
                    <a:pt x="232" y="238"/>
                    <a:pt x="374" y="334"/>
                    <a:pt x="437" y="334"/>
                  </a:cubicBezTo>
                  <a:cubicBezTo>
                    <a:pt x="448" y="334"/>
                    <a:pt x="456" y="331"/>
                    <a:pt x="462" y="325"/>
                  </a:cubicBezTo>
                  <a:cubicBezTo>
                    <a:pt x="502" y="285"/>
                    <a:pt x="417" y="149"/>
                    <a:pt x="280"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4" name="Google Shape;494;p29"/>
            <p:cNvSpPr/>
            <p:nvPr/>
          </p:nvSpPr>
          <p:spPr>
            <a:xfrm>
              <a:off x="-456195" y="2109793"/>
              <a:ext cx="34014" cy="30587"/>
            </a:xfrm>
            <a:custGeom>
              <a:avLst/>
              <a:gdLst/>
              <a:ahLst/>
              <a:cxnLst/>
              <a:rect l="l" t="t" r="r" b="b"/>
              <a:pathLst>
                <a:path w="685" h="616" extrusionOk="0">
                  <a:moveTo>
                    <a:pt x="66" y="0"/>
                  </a:moveTo>
                  <a:cubicBezTo>
                    <a:pt x="55" y="0"/>
                    <a:pt x="46" y="3"/>
                    <a:pt x="41" y="9"/>
                  </a:cubicBezTo>
                  <a:cubicBezTo>
                    <a:pt x="1" y="49"/>
                    <a:pt x="103" y="214"/>
                    <a:pt x="268" y="379"/>
                  </a:cubicBezTo>
                  <a:cubicBezTo>
                    <a:pt x="414" y="520"/>
                    <a:pt x="556" y="616"/>
                    <a:pt x="619" y="616"/>
                  </a:cubicBezTo>
                  <a:cubicBezTo>
                    <a:pt x="630" y="616"/>
                    <a:pt x="638" y="613"/>
                    <a:pt x="644" y="607"/>
                  </a:cubicBezTo>
                  <a:cubicBezTo>
                    <a:pt x="684" y="567"/>
                    <a:pt x="582" y="402"/>
                    <a:pt x="416" y="237"/>
                  </a:cubicBezTo>
                  <a:cubicBezTo>
                    <a:pt x="271" y="96"/>
                    <a:pt x="129" y="0"/>
                    <a:pt x="6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5" name="Google Shape;495;p29"/>
            <p:cNvSpPr/>
            <p:nvPr/>
          </p:nvSpPr>
          <p:spPr>
            <a:xfrm>
              <a:off x="-456195" y="2017883"/>
              <a:ext cx="34014" cy="30587"/>
            </a:xfrm>
            <a:custGeom>
              <a:avLst/>
              <a:gdLst/>
              <a:ahLst/>
              <a:cxnLst/>
              <a:rect l="l" t="t" r="r" b="b"/>
              <a:pathLst>
                <a:path w="685" h="616" extrusionOk="0">
                  <a:moveTo>
                    <a:pt x="66" y="0"/>
                  </a:moveTo>
                  <a:cubicBezTo>
                    <a:pt x="55" y="0"/>
                    <a:pt x="46" y="3"/>
                    <a:pt x="41" y="9"/>
                  </a:cubicBezTo>
                  <a:cubicBezTo>
                    <a:pt x="1" y="49"/>
                    <a:pt x="103" y="214"/>
                    <a:pt x="268" y="379"/>
                  </a:cubicBezTo>
                  <a:cubicBezTo>
                    <a:pt x="414" y="520"/>
                    <a:pt x="556" y="616"/>
                    <a:pt x="619" y="616"/>
                  </a:cubicBezTo>
                  <a:cubicBezTo>
                    <a:pt x="630" y="616"/>
                    <a:pt x="638" y="613"/>
                    <a:pt x="644" y="607"/>
                  </a:cubicBezTo>
                  <a:cubicBezTo>
                    <a:pt x="684" y="567"/>
                    <a:pt x="582" y="402"/>
                    <a:pt x="416" y="237"/>
                  </a:cubicBezTo>
                  <a:cubicBezTo>
                    <a:pt x="275" y="96"/>
                    <a:pt x="130" y="0"/>
                    <a:pt x="6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6" name="Google Shape;496;p29"/>
            <p:cNvSpPr/>
            <p:nvPr/>
          </p:nvSpPr>
          <p:spPr>
            <a:xfrm>
              <a:off x="-456195" y="2064806"/>
              <a:ext cx="34014" cy="30885"/>
            </a:xfrm>
            <a:custGeom>
              <a:avLst/>
              <a:gdLst/>
              <a:ahLst/>
              <a:cxnLst/>
              <a:rect l="l" t="t" r="r" b="b"/>
              <a:pathLst>
                <a:path w="685" h="622" extrusionOk="0">
                  <a:moveTo>
                    <a:pt x="619" y="1"/>
                  </a:moveTo>
                  <a:cubicBezTo>
                    <a:pt x="556" y="1"/>
                    <a:pt x="414" y="96"/>
                    <a:pt x="268" y="237"/>
                  </a:cubicBezTo>
                  <a:cubicBezTo>
                    <a:pt x="103" y="402"/>
                    <a:pt x="1" y="573"/>
                    <a:pt x="41" y="613"/>
                  </a:cubicBezTo>
                  <a:cubicBezTo>
                    <a:pt x="46" y="619"/>
                    <a:pt x="55" y="622"/>
                    <a:pt x="66" y="622"/>
                  </a:cubicBezTo>
                  <a:cubicBezTo>
                    <a:pt x="130" y="622"/>
                    <a:pt x="275" y="526"/>
                    <a:pt x="416" y="385"/>
                  </a:cubicBezTo>
                  <a:cubicBezTo>
                    <a:pt x="582" y="220"/>
                    <a:pt x="684" y="49"/>
                    <a:pt x="644" y="9"/>
                  </a:cubicBezTo>
                  <a:cubicBezTo>
                    <a:pt x="638" y="4"/>
                    <a:pt x="630" y="1"/>
                    <a:pt x="619"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7" name="Google Shape;497;p29"/>
            <p:cNvSpPr/>
            <p:nvPr/>
          </p:nvSpPr>
          <p:spPr>
            <a:xfrm>
              <a:off x="-551184" y="2109793"/>
              <a:ext cx="33666" cy="30587"/>
            </a:xfrm>
            <a:custGeom>
              <a:avLst/>
              <a:gdLst/>
              <a:ahLst/>
              <a:cxnLst/>
              <a:rect l="l" t="t" r="r" b="b"/>
              <a:pathLst>
                <a:path w="678" h="616" extrusionOk="0">
                  <a:moveTo>
                    <a:pt x="65" y="0"/>
                  </a:moveTo>
                  <a:cubicBezTo>
                    <a:pt x="54" y="0"/>
                    <a:pt x="46" y="3"/>
                    <a:pt x="40" y="9"/>
                  </a:cubicBezTo>
                  <a:cubicBezTo>
                    <a:pt x="0" y="49"/>
                    <a:pt x="103" y="214"/>
                    <a:pt x="268" y="379"/>
                  </a:cubicBezTo>
                  <a:cubicBezTo>
                    <a:pt x="409" y="520"/>
                    <a:pt x="550" y="616"/>
                    <a:pt x="613" y="616"/>
                  </a:cubicBezTo>
                  <a:cubicBezTo>
                    <a:pt x="624" y="616"/>
                    <a:pt x="632" y="613"/>
                    <a:pt x="638" y="607"/>
                  </a:cubicBezTo>
                  <a:cubicBezTo>
                    <a:pt x="678" y="567"/>
                    <a:pt x="575" y="402"/>
                    <a:pt x="410" y="237"/>
                  </a:cubicBezTo>
                  <a:cubicBezTo>
                    <a:pt x="269" y="96"/>
                    <a:pt x="128" y="0"/>
                    <a:pt x="65"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8" name="Google Shape;498;p29"/>
            <p:cNvSpPr/>
            <p:nvPr/>
          </p:nvSpPr>
          <p:spPr>
            <a:xfrm>
              <a:off x="-1090487" y="2005022"/>
              <a:ext cx="14748" cy="12612"/>
            </a:xfrm>
            <a:custGeom>
              <a:avLst/>
              <a:gdLst/>
              <a:ahLst/>
              <a:cxnLst/>
              <a:rect l="l" t="t" r="r" b="b"/>
              <a:pathLst>
                <a:path w="297" h="254" extrusionOk="0">
                  <a:moveTo>
                    <a:pt x="171" y="0"/>
                  </a:moveTo>
                  <a:cubicBezTo>
                    <a:pt x="57" y="0"/>
                    <a:pt x="0" y="137"/>
                    <a:pt x="80" y="217"/>
                  </a:cubicBezTo>
                  <a:cubicBezTo>
                    <a:pt x="106" y="242"/>
                    <a:pt x="137" y="254"/>
                    <a:pt x="168" y="254"/>
                  </a:cubicBezTo>
                  <a:cubicBezTo>
                    <a:pt x="234" y="254"/>
                    <a:pt x="297" y="203"/>
                    <a:pt x="297" y="126"/>
                  </a:cubicBezTo>
                  <a:cubicBezTo>
                    <a:pt x="297" y="57"/>
                    <a:pt x="240" y="0"/>
                    <a:pt x="171"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9" name="Google Shape;499;p29"/>
            <p:cNvSpPr/>
            <p:nvPr/>
          </p:nvSpPr>
          <p:spPr>
            <a:xfrm>
              <a:off x="-1090487" y="2096089"/>
              <a:ext cx="14748" cy="12612"/>
            </a:xfrm>
            <a:custGeom>
              <a:avLst/>
              <a:gdLst/>
              <a:ahLst/>
              <a:cxnLst/>
              <a:rect l="l" t="t" r="r" b="b"/>
              <a:pathLst>
                <a:path w="297" h="254" extrusionOk="0">
                  <a:moveTo>
                    <a:pt x="171" y="0"/>
                  </a:moveTo>
                  <a:cubicBezTo>
                    <a:pt x="57" y="0"/>
                    <a:pt x="0" y="137"/>
                    <a:pt x="80" y="217"/>
                  </a:cubicBezTo>
                  <a:cubicBezTo>
                    <a:pt x="108" y="242"/>
                    <a:pt x="140" y="254"/>
                    <a:pt x="171" y="254"/>
                  </a:cubicBezTo>
                  <a:cubicBezTo>
                    <a:pt x="236" y="254"/>
                    <a:pt x="297" y="203"/>
                    <a:pt x="297" y="126"/>
                  </a:cubicBezTo>
                  <a:cubicBezTo>
                    <a:pt x="297" y="57"/>
                    <a:pt x="240" y="0"/>
                    <a:pt x="171"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0" name="Google Shape;500;p29"/>
            <p:cNvSpPr/>
            <p:nvPr/>
          </p:nvSpPr>
          <p:spPr>
            <a:xfrm>
              <a:off x="-1075789" y="1939975"/>
              <a:ext cx="24679" cy="16585"/>
            </a:xfrm>
            <a:custGeom>
              <a:avLst/>
              <a:gdLst/>
              <a:ahLst/>
              <a:cxnLst/>
              <a:rect l="l" t="t" r="r" b="b"/>
              <a:pathLst>
                <a:path w="497" h="334" extrusionOk="0">
                  <a:moveTo>
                    <a:pt x="217" y="0"/>
                  </a:moveTo>
                  <a:cubicBezTo>
                    <a:pt x="80" y="149"/>
                    <a:pt x="1" y="291"/>
                    <a:pt x="35" y="325"/>
                  </a:cubicBezTo>
                  <a:cubicBezTo>
                    <a:pt x="41" y="331"/>
                    <a:pt x="49" y="334"/>
                    <a:pt x="60" y="334"/>
                  </a:cubicBezTo>
                  <a:cubicBezTo>
                    <a:pt x="123" y="334"/>
                    <a:pt x="264" y="238"/>
                    <a:pt x="405" y="97"/>
                  </a:cubicBezTo>
                  <a:cubicBezTo>
                    <a:pt x="439" y="63"/>
                    <a:pt x="468" y="35"/>
                    <a:pt x="49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1" name="Google Shape;501;p29"/>
            <p:cNvSpPr/>
            <p:nvPr/>
          </p:nvSpPr>
          <p:spPr>
            <a:xfrm>
              <a:off x="-1113377" y="1939975"/>
              <a:ext cx="24629" cy="16585"/>
            </a:xfrm>
            <a:custGeom>
              <a:avLst/>
              <a:gdLst/>
              <a:ahLst/>
              <a:cxnLst/>
              <a:rect l="l" t="t" r="r" b="b"/>
              <a:pathLst>
                <a:path w="496" h="334" extrusionOk="0">
                  <a:moveTo>
                    <a:pt x="0" y="0"/>
                  </a:moveTo>
                  <a:cubicBezTo>
                    <a:pt x="23" y="35"/>
                    <a:pt x="51" y="63"/>
                    <a:pt x="86" y="97"/>
                  </a:cubicBezTo>
                  <a:cubicBezTo>
                    <a:pt x="227" y="238"/>
                    <a:pt x="368" y="334"/>
                    <a:pt x="431" y="334"/>
                  </a:cubicBezTo>
                  <a:cubicBezTo>
                    <a:pt x="441" y="334"/>
                    <a:pt x="450" y="331"/>
                    <a:pt x="456" y="325"/>
                  </a:cubicBezTo>
                  <a:cubicBezTo>
                    <a:pt x="496" y="285"/>
                    <a:pt x="410" y="149"/>
                    <a:pt x="274"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2" name="Google Shape;502;p29"/>
            <p:cNvSpPr/>
            <p:nvPr/>
          </p:nvSpPr>
          <p:spPr>
            <a:xfrm>
              <a:off x="-1076087" y="1972896"/>
              <a:ext cx="33716" cy="30885"/>
            </a:xfrm>
            <a:custGeom>
              <a:avLst/>
              <a:gdLst/>
              <a:ahLst/>
              <a:cxnLst/>
              <a:rect l="l" t="t" r="r" b="b"/>
              <a:pathLst>
                <a:path w="679" h="622" extrusionOk="0">
                  <a:moveTo>
                    <a:pt x="66" y="1"/>
                  </a:moveTo>
                  <a:cubicBezTo>
                    <a:pt x="55" y="1"/>
                    <a:pt x="47" y="4"/>
                    <a:pt x="41" y="10"/>
                  </a:cubicBezTo>
                  <a:cubicBezTo>
                    <a:pt x="1" y="49"/>
                    <a:pt x="103" y="220"/>
                    <a:pt x="269" y="385"/>
                  </a:cubicBezTo>
                  <a:cubicBezTo>
                    <a:pt x="410" y="526"/>
                    <a:pt x="551" y="622"/>
                    <a:pt x="614" y="622"/>
                  </a:cubicBezTo>
                  <a:cubicBezTo>
                    <a:pt x="624" y="622"/>
                    <a:pt x="633" y="619"/>
                    <a:pt x="639" y="613"/>
                  </a:cubicBezTo>
                  <a:cubicBezTo>
                    <a:pt x="679" y="573"/>
                    <a:pt x="576" y="408"/>
                    <a:pt x="411" y="237"/>
                  </a:cubicBezTo>
                  <a:cubicBezTo>
                    <a:pt x="270" y="96"/>
                    <a:pt x="129" y="1"/>
                    <a:pt x="66"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3" name="Google Shape;503;p29"/>
            <p:cNvSpPr/>
            <p:nvPr/>
          </p:nvSpPr>
          <p:spPr>
            <a:xfrm>
              <a:off x="-1122464" y="2017883"/>
              <a:ext cx="33716" cy="30587"/>
            </a:xfrm>
            <a:custGeom>
              <a:avLst/>
              <a:gdLst/>
              <a:ahLst/>
              <a:cxnLst/>
              <a:rect l="l" t="t" r="r" b="b"/>
              <a:pathLst>
                <a:path w="679" h="616" extrusionOk="0">
                  <a:moveTo>
                    <a:pt x="66" y="0"/>
                  </a:moveTo>
                  <a:cubicBezTo>
                    <a:pt x="55" y="0"/>
                    <a:pt x="47" y="3"/>
                    <a:pt x="41" y="9"/>
                  </a:cubicBezTo>
                  <a:cubicBezTo>
                    <a:pt x="1" y="49"/>
                    <a:pt x="103" y="214"/>
                    <a:pt x="269" y="379"/>
                  </a:cubicBezTo>
                  <a:cubicBezTo>
                    <a:pt x="410" y="520"/>
                    <a:pt x="551" y="616"/>
                    <a:pt x="614" y="616"/>
                  </a:cubicBezTo>
                  <a:cubicBezTo>
                    <a:pt x="624" y="616"/>
                    <a:pt x="633" y="613"/>
                    <a:pt x="639" y="607"/>
                  </a:cubicBezTo>
                  <a:cubicBezTo>
                    <a:pt x="679" y="567"/>
                    <a:pt x="576" y="402"/>
                    <a:pt x="411" y="237"/>
                  </a:cubicBezTo>
                  <a:cubicBezTo>
                    <a:pt x="270" y="96"/>
                    <a:pt x="129" y="0"/>
                    <a:pt x="6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4" name="Google Shape;504;p29"/>
            <p:cNvSpPr/>
            <p:nvPr/>
          </p:nvSpPr>
          <p:spPr>
            <a:xfrm>
              <a:off x="-1122464" y="1972896"/>
              <a:ext cx="33716" cy="30885"/>
            </a:xfrm>
            <a:custGeom>
              <a:avLst/>
              <a:gdLst/>
              <a:ahLst/>
              <a:cxnLst/>
              <a:rect l="l" t="t" r="r" b="b"/>
              <a:pathLst>
                <a:path w="679" h="622" extrusionOk="0">
                  <a:moveTo>
                    <a:pt x="614" y="1"/>
                  </a:moveTo>
                  <a:cubicBezTo>
                    <a:pt x="551" y="1"/>
                    <a:pt x="410" y="96"/>
                    <a:pt x="269" y="237"/>
                  </a:cubicBezTo>
                  <a:cubicBezTo>
                    <a:pt x="103" y="408"/>
                    <a:pt x="1" y="573"/>
                    <a:pt x="41" y="613"/>
                  </a:cubicBezTo>
                  <a:cubicBezTo>
                    <a:pt x="47" y="619"/>
                    <a:pt x="55" y="622"/>
                    <a:pt x="66" y="622"/>
                  </a:cubicBezTo>
                  <a:cubicBezTo>
                    <a:pt x="129" y="622"/>
                    <a:pt x="270" y="526"/>
                    <a:pt x="411" y="385"/>
                  </a:cubicBezTo>
                  <a:cubicBezTo>
                    <a:pt x="576" y="215"/>
                    <a:pt x="679" y="49"/>
                    <a:pt x="639" y="10"/>
                  </a:cubicBezTo>
                  <a:cubicBezTo>
                    <a:pt x="633" y="4"/>
                    <a:pt x="624" y="1"/>
                    <a:pt x="614"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5" name="Google Shape;505;p29"/>
            <p:cNvSpPr/>
            <p:nvPr/>
          </p:nvSpPr>
          <p:spPr>
            <a:xfrm>
              <a:off x="-1122464" y="2064806"/>
              <a:ext cx="33716" cy="30885"/>
            </a:xfrm>
            <a:custGeom>
              <a:avLst/>
              <a:gdLst/>
              <a:ahLst/>
              <a:cxnLst/>
              <a:rect l="l" t="t" r="r" b="b"/>
              <a:pathLst>
                <a:path w="679" h="622" extrusionOk="0">
                  <a:moveTo>
                    <a:pt x="614" y="1"/>
                  </a:moveTo>
                  <a:cubicBezTo>
                    <a:pt x="551" y="1"/>
                    <a:pt x="410" y="96"/>
                    <a:pt x="269" y="237"/>
                  </a:cubicBezTo>
                  <a:cubicBezTo>
                    <a:pt x="103" y="402"/>
                    <a:pt x="1" y="573"/>
                    <a:pt x="41" y="613"/>
                  </a:cubicBezTo>
                  <a:cubicBezTo>
                    <a:pt x="47" y="619"/>
                    <a:pt x="55" y="622"/>
                    <a:pt x="66" y="622"/>
                  </a:cubicBezTo>
                  <a:cubicBezTo>
                    <a:pt x="129" y="622"/>
                    <a:pt x="270" y="526"/>
                    <a:pt x="411" y="385"/>
                  </a:cubicBezTo>
                  <a:cubicBezTo>
                    <a:pt x="576" y="220"/>
                    <a:pt x="679" y="49"/>
                    <a:pt x="639" y="9"/>
                  </a:cubicBezTo>
                  <a:cubicBezTo>
                    <a:pt x="633" y="4"/>
                    <a:pt x="624" y="1"/>
                    <a:pt x="614"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6" name="Google Shape;506;p29"/>
            <p:cNvSpPr/>
            <p:nvPr/>
          </p:nvSpPr>
          <p:spPr>
            <a:xfrm>
              <a:off x="-1027425" y="2064806"/>
              <a:ext cx="33964" cy="30885"/>
            </a:xfrm>
            <a:custGeom>
              <a:avLst/>
              <a:gdLst/>
              <a:ahLst/>
              <a:cxnLst/>
              <a:rect l="l" t="t" r="r" b="b"/>
              <a:pathLst>
                <a:path w="684" h="622" extrusionOk="0">
                  <a:moveTo>
                    <a:pt x="619" y="1"/>
                  </a:moveTo>
                  <a:cubicBezTo>
                    <a:pt x="554" y="1"/>
                    <a:pt x="409" y="96"/>
                    <a:pt x="268" y="237"/>
                  </a:cubicBezTo>
                  <a:cubicBezTo>
                    <a:pt x="103" y="402"/>
                    <a:pt x="0" y="573"/>
                    <a:pt x="40" y="613"/>
                  </a:cubicBezTo>
                  <a:cubicBezTo>
                    <a:pt x="46" y="619"/>
                    <a:pt x="55" y="622"/>
                    <a:pt x="65" y="622"/>
                  </a:cubicBezTo>
                  <a:cubicBezTo>
                    <a:pt x="129" y="622"/>
                    <a:pt x="270" y="526"/>
                    <a:pt x="416" y="385"/>
                  </a:cubicBezTo>
                  <a:cubicBezTo>
                    <a:pt x="581" y="220"/>
                    <a:pt x="684" y="49"/>
                    <a:pt x="644" y="9"/>
                  </a:cubicBezTo>
                  <a:cubicBezTo>
                    <a:pt x="638" y="4"/>
                    <a:pt x="630" y="1"/>
                    <a:pt x="619"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7" name="Google Shape;507;p29"/>
            <p:cNvSpPr/>
            <p:nvPr/>
          </p:nvSpPr>
          <p:spPr>
            <a:xfrm>
              <a:off x="-1027425" y="2017883"/>
              <a:ext cx="33964" cy="30587"/>
            </a:xfrm>
            <a:custGeom>
              <a:avLst/>
              <a:gdLst/>
              <a:ahLst/>
              <a:cxnLst/>
              <a:rect l="l" t="t" r="r" b="b"/>
              <a:pathLst>
                <a:path w="684" h="616" extrusionOk="0">
                  <a:moveTo>
                    <a:pt x="65" y="0"/>
                  </a:moveTo>
                  <a:cubicBezTo>
                    <a:pt x="55" y="0"/>
                    <a:pt x="46" y="3"/>
                    <a:pt x="40" y="9"/>
                  </a:cubicBezTo>
                  <a:cubicBezTo>
                    <a:pt x="0" y="49"/>
                    <a:pt x="103" y="214"/>
                    <a:pt x="268" y="379"/>
                  </a:cubicBezTo>
                  <a:cubicBezTo>
                    <a:pt x="409" y="520"/>
                    <a:pt x="554" y="616"/>
                    <a:pt x="619" y="616"/>
                  </a:cubicBezTo>
                  <a:cubicBezTo>
                    <a:pt x="630" y="616"/>
                    <a:pt x="638" y="613"/>
                    <a:pt x="644" y="607"/>
                  </a:cubicBezTo>
                  <a:cubicBezTo>
                    <a:pt x="684" y="567"/>
                    <a:pt x="581" y="402"/>
                    <a:pt x="416" y="237"/>
                  </a:cubicBezTo>
                  <a:cubicBezTo>
                    <a:pt x="270" y="96"/>
                    <a:pt x="129" y="0"/>
                    <a:pt x="65"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8" name="Google Shape;508;p29"/>
            <p:cNvSpPr/>
            <p:nvPr/>
          </p:nvSpPr>
          <p:spPr>
            <a:xfrm>
              <a:off x="-1027425" y="1972896"/>
              <a:ext cx="33964" cy="30885"/>
            </a:xfrm>
            <a:custGeom>
              <a:avLst/>
              <a:gdLst/>
              <a:ahLst/>
              <a:cxnLst/>
              <a:rect l="l" t="t" r="r" b="b"/>
              <a:pathLst>
                <a:path w="684" h="622" extrusionOk="0">
                  <a:moveTo>
                    <a:pt x="619" y="1"/>
                  </a:moveTo>
                  <a:cubicBezTo>
                    <a:pt x="554" y="1"/>
                    <a:pt x="409" y="96"/>
                    <a:pt x="268" y="237"/>
                  </a:cubicBezTo>
                  <a:cubicBezTo>
                    <a:pt x="103" y="408"/>
                    <a:pt x="0" y="573"/>
                    <a:pt x="40" y="613"/>
                  </a:cubicBezTo>
                  <a:cubicBezTo>
                    <a:pt x="46" y="619"/>
                    <a:pt x="55" y="622"/>
                    <a:pt x="65" y="622"/>
                  </a:cubicBezTo>
                  <a:cubicBezTo>
                    <a:pt x="129" y="622"/>
                    <a:pt x="270" y="526"/>
                    <a:pt x="416" y="385"/>
                  </a:cubicBezTo>
                  <a:cubicBezTo>
                    <a:pt x="581" y="215"/>
                    <a:pt x="684" y="49"/>
                    <a:pt x="644" y="10"/>
                  </a:cubicBezTo>
                  <a:cubicBezTo>
                    <a:pt x="638" y="4"/>
                    <a:pt x="630" y="1"/>
                    <a:pt x="619"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9" name="Google Shape;509;p29"/>
            <p:cNvSpPr/>
            <p:nvPr/>
          </p:nvSpPr>
          <p:spPr>
            <a:xfrm>
              <a:off x="-1110547" y="2156717"/>
              <a:ext cx="21252" cy="13208"/>
            </a:xfrm>
            <a:custGeom>
              <a:avLst/>
              <a:gdLst/>
              <a:ahLst/>
              <a:cxnLst/>
              <a:rect l="l" t="t" r="r" b="b"/>
              <a:pathLst>
                <a:path w="428" h="266" extrusionOk="0">
                  <a:moveTo>
                    <a:pt x="374" y="1"/>
                  </a:moveTo>
                  <a:cubicBezTo>
                    <a:pt x="311" y="1"/>
                    <a:pt x="170" y="97"/>
                    <a:pt x="29" y="243"/>
                  </a:cubicBezTo>
                  <a:cubicBezTo>
                    <a:pt x="17" y="249"/>
                    <a:pt x="11" y="260"/>
                    <a:pt x="0" y="266"/>
                  </a:cubicBezTo>
                  <a:lnTo>
                    <a:pt x="279" y="266"/>
                  </a:lnTo>
                  <a:cubicBezTo>
                    <a:pt x="376" y="146"/>
                    <a:pt x="427" y="44"/>
                    <a:pt x="399" y="9"/>
                  </a:cubicBezTo>
                  <a:cubicBezTo>
                    <a:pt x="393" y="4"/>
                    <a:pt x="384" y="1"/>
                    <a:pt x="374"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0" name="Google Shape;510;p29"/>
            <p:cNvSpPr/>
            <p:nvPr/>
          </p:nvSpPr>
          <p:spPr>
            <a:xfrm>
              <a:off x="-1027425" y="2109793"/>
              <a:ext cx="33964" cy="30587"/>
            </a:xfrm>
            <a:custGeom>
              <a:avLst/>
              <a:gdLst/>
              <a:ahLst/>
              <a:cxnLst/>
              <a:rect l="l" t="t" r="r" b="b"/>
              <a:pathLst>
                <a:path w="684" h="616" extrusionOk="0">
                  <a:moveTo>
                    <a:pt x="65" y="0"/>
                  </a:moveTo>
                  <a:cubicBezTo>
                    <a:pt x="55" y="0"/>
                    <a:pt x="46" y="3"/>
                    <a:pt x="40" y="9"/>
                  </a:cubicBezTo>
                  <a:cubicBezTo>
                    <a:pt x="0" y="49"/>
                    <a:pt x="103" y="214"/>
                    <a:pt x="268" y="379"/>
                  </a:cubicBezTo>
                  <a:cubicBezTo>
                    <a:pt x="409" y="520"/>
                    <a:pt x="554" y="616"/>
                    <a:pt x="619" y="616"/>
                  </a:cubicBezTo>
                  <a:cubicBezTo>
                    <a:pt x="630" y="616"/>
                    <a:pt x="638" y="613"/>
                    <a:pt x="644" y="607"/>
                  </a:cubicBezTo>
                  <a:cubicBezTo>
                    <a:pt x="684" y="567"/>
                    <a:pt x="581" y="402"/>
                    <a:pt x="416" y="237"/>
                  </a:cubicBezTo>
                  <a:cubicBezTo>
                    <a:pt x="270" y="96"/>
                    <a:pt x="129" y="0"/>
                    <a:pt x="65"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1" name="Google Shape;511;p29"/>
            <p:cNvSpPr/>
            <p:nvPr/>
          </p:nvSpPr>
          <p:spPr>
            <a:xfrm>
              <a:off x="-1040434" y="2053932"/>
              <a:ext cx="14748" cy="12662"/>
            </a:xfrm>
            <a:custGeom>
              <a:avLst/>
              <a:gdLst/>
              <a:ahLst/>
              <a:cxnLst/>
              <a:rect l="l" t="t" r="r" b="b"/>
              <a:pathLst>
                <a:path w="297" h="255" extrusionOk="0">
                  <a:moveTo>
                    <a:pt x="171" y="1"/>
                  </a:moveTo>
                  <a:cubicBezTo>
                    <a:pt x="57" y="1"/>
                    <a:pt x="0" y="137"/>
                    <a:pt x="80" y="217"/>
                  </a:cubicBezTo>
                  <a:cubicBezTo>
                    <a:pt x="106" y="243"/>
                    <a:pt x="137" y="254"/>
                    <a:pt x="168" y="254"/>
                  </a:cubicBezTo>
                  <a:cubicBezTo>
                    <a:pt x="234" y="254"/>
                    <a:pt x="297" y="203"/>
                    <a:pt x="297" y="126"/>
                  </a:cubicBezTo>
                  <a:cubicBezTo>
                    <a:pt x="297" y="58"/>
                    <a:pt x="240" y="1"/>
                    <a:pt x="171"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2" name="Google Shape;512;p29"/>
            <p:cNvSpPr/>
            <p:nvPr/>
          </p:nvSpPr>
          <p:spPr>
            <a:xfrm>
              <a:off x="-1040434" y="2152894"/>
              <a:ext cx="14748" cy="12662"/>
            </a:xfrm>
            <a:custGeom>
              <a:avLst/>
              <a:gdLst/>
              <a:ahLst/>
              <a:cxnLst/>
              <a:rect l="l" t="t" r="r" b="b"/>
              <a:pathLst>
                <a:path w="297" h="255" extrusionOk="0">
                  <a:moveTo>
                    <a:pt x="171" y="1"/>
                  </a:moveTo>
                  <a:cubicBezTo>
                    <a:pt x="57" y="1"/>
                    <a:pt x="0" y="138"/>
                    <a:pt x="80" y="217"/>
                  </a:cubicBezTo>
                  <a:cubicBezTo>
                    <a:pt x="106" y="243"/>
                    <a:pt x="137" y="255"/>
                    <a:pt x="168" y="255"/>
                  </a:cubicBezTo>
                  <a:cubicBezTo>
                    <a:pt x="234" y="255"/>
                    <a:pt x="297" y="203"/>
                    <a:pt x="297" y="126"/>
                  </a:cubicBezTo>
                  <a:cubicBezTo>
                    <a:pt x="297" y="58"/>
                    <a:pt x="240" y="1"/>
                    <a:pt x="171"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3" name="Google Shape;513;p29"/>
            <p:cNvSpPr/>
            <p:nvPr/>
          </p:nvSpPr>
          <p:spPr>
            <a:xfrm>
              <a:off x="-1076087" y="2064806"/>
              <a:ext cx="33716" cy="30885"/>
            </a:xfrm>
            <a:custGeom>
              <a:avLst/>
              <a:gdLst/>
              <a:ahLst/>
              <a:cxnLst/>
              <a:rect l="l" t="t" r="r" b="b"/>
              <a:pathLst>
                <a:path w="679" h="622" extrusionOk="0">
                  <a:moveTo>
                    <a:pt x="66" y="1"/>
                  </a:moveTo>
                  <a:cubicBezTo>
                    <a:pt x="55" y="1"/>
                    <a:pt x="47" y="4"/>
                    <a:pt x="41" y="9"/>
                  </a:cubicBezTo>
                  <a:cubicBezTo>
                    <a:pt x="1" y="49"/>
                    <a:pt x="103" y="220"/>
                    <a:pt x="269" y="385"/>
                  </a:cubicBezTo>
                  <a:cubicBezTo>
                    <a:pt x="410" y="526"/>
                    <a:pt x="551" y="622"/>
                    <a:pt x="614" y="622"/>
                  </a:cubicBezTo>
                  <a:cubicBezTo>
                    <a:pt x="624" y="622"/>
                    <a:pt x="633" y="619"/>
                    <a:pt x="639" y="613"/>
                  </a:cubicBezTo>
                  <a:cubicBezTo>
                    <a:pt x="679" y="573"/>
                    <a:pt x="576" y="408"/>
                    <a:pt x="411" y="237"/>
                  </a:cubicBezTo>
                  <a:cubicBezTo>
                    <a:pt x="270" y="96"/>
                    <a:pt x="129" y="1"/>
                    <a:pt x="66"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4" name="Google Shape;514;p29"/>
            <p:cNvSpPr/>
            <p:nvPr/>
          </p:nvSpPr>
          <p:spPr>
            <a:xfrm>
              <a:off x="-1076087" y="2109793"/>
              <a:ext cx="33716" cy="30587"/>
            </a:xfrm>
            <a:custGeom>
              <a:avLst/>
              <a:gdLst/>
              <a:ahLst/>
              <a:cxnLst/>
              <a:rect l="l" t="t" r="r" b="b"/>
              <a:pathLst>
                <a:path w="679" h="616" extrusionOk="0">
                  <a:moveTo>
                    <a:pt x="614" y="0"/>
                  </a:moveTo>
                  <a:cubicBezTo>
                    <a:pt x="551" y="0"/>
                    <a:pt x="410" y="96"/>
                    <a:pt x="269" y="237"/>
                  </a:cubicBezTo>
                  <a:cubicBezTo>
                    <a:pt x="103" y="402"/>
                    <a:pt x="1" y="567"/>
                    <a:pt x="41" y="607"/>
                  </a:cubicBezTo>
                  <a:cubicBezTo>
                    <a:pt x="47" y="613"/>
                    <a:pt x="55" y="616"/>
                    <a:pt x="66" y="616"/>
                  </a:cubicBezTo>
                  <a:cubicBezTo>
                    <a:pt x="129" y="616"/>
                    <a:pt x="270" y="520"/>
                    <a:pt x="411" y="379"/>
                  </a:cubicBezTo>
                  <a:cubicBezTo>
                    <a:pt x="576" y="214"/>
                    <a:pt x="679" y="49"/>
                    <a:pt x="639" y="9"/>
                  </a:cubicBezTo>
                  <a:cubicBezTo>
                    <a:pt x="633" y="3"/>
                    <a:pt x="624" y="0"/>
                    <a:pt x="614"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5" name="Google Shape;515;p29"/>
            <p:cNvSpPr/>
            <p:nvPr/>
          </p:nvSpPr>
          <p:spPr>
            <a:xfrm>
              <a:off x="-1040434" y="1954971"/>
              <a:ext cx="14748" cy="12662"/>
            </a:xfrm>
            <a:custGeom>
              <a:avLst/>
              <a:gdLst/>
              <a:ahLst/>
              <a:cxnLst/>
              <a:rect l="l" t="t" r="r" b="b"/>
              <a:pathLst>
                <a:path w="297" h="255" extrusionOk="0">
                  <a:moveTo>
                    <a:pt x="171" y="0"/>
                  </a:moveTo>
                  <a:cubicBezTo>
                    <a:pt x="57" y="0"/>
                    <a:pt x="0" y="137"/>
                    <a:pt x="80" y="217"/>
                  </a:cubicBezTo>
                  <a:cubicBezTo>
                    <a:pt x="106" y="243"/>
                    <a:pt x="138" y="254"/>
                    <a:pt x="169" y="254"/>
                  </a:cubicBezTo>
                  <a:cubicBezTo>
                    <a:pt x="234" y="254"/>
                    <a:pt x="297" y="204"/>
                    <a:pt x="297" y="131"/>
                  </a:cubicBezTo>
                  <a:cubicBezTo>
                    <a:pt x="297" y="57"/>
                    <a:pt x="240" y="0"/>
                    <a:pt x="171"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6" name="Google Shape;516;p29"/>
            <p:cNvSpPr/>
            <p:nvPr/>
          </p:nvSpPr>
          <p:spPr>
            <a:xfrm>
              <a:off x="-790422" y="2064806"/>
              <a:ext cx="33666" cy="30885"/>
            </a:xfrm>
            <a:custGeom>
              <a:avLst/>
              <a:gdLst/>
              <a:ahLst/>
              <a:cxnLst/>
              <a:rect l="l" t="t" r="r" b="b"/>
              <a:pathLst>
                <a:path w="678" h="622" extrusionOk="0">
                  <a:moveTo>
                    <a:pt x="65" y="1"/>
                  </a:moveTo>
                  <a:cubicBezTo>
                    <a:pt x="54" y="1"/>
                    <a:pt x="46" y="4"/>
                    <a:pt x="40" y="9"/>
                  </a:cubicBezTo>
                  <a:cubicBezTo>
                    <a:pt x="0" y="49"/>
                    <a:pt x="103" y="220"/>
                    <a:pt x="268" y="385"/>
                  </a:cubicBezTo>
                  <a:cubicBezTo>
                    <a:pt x="409" y="526"/>
                    <a:pt x="550" y="622"/>
                    <a:pt x="613" y="622"/>
                  </a:cubicBezTo>
                  <a:cubicBezTo>
                    <a:pt x="624" y="622"/>
                    <a:pt x="632" y="619"/>
                    <a:pt x="638" y="613"/>
                  </a:cubicBezTo>
                  <a:cubicBezTo>
                    <a:pt x="678" y="573"/>
                    <a:pt x="575" y="408"/>
                    <a:pt x="410" y="237"/>
                  </a:cubicBezTo>
                  <a:cubicBezTo>
                    <a:pt x="269" y="96"/>
                    <a:pt x="128" y="1"/>
                    <a:pt x="65"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7" name="Google Shape;517;p29"/>
            <p:cNvSpPr/>
            <p:nvPr/>
          </p:nvSpPr>
          <p:spPr>
            <a:xfrm>
              <a:off x="-1122464" y="2109793"/>
              <a:ext cx="33716" cy="30587"/>
            </a:xfrm>
            <a:custGeom>
              <a:avLst/>
              <a:gdLst/>
              <a:ahLst/>
              <a:cxnLst/>
              <a:rect l="l" t="t" r="r" b="b"/>
              <a:pathLst>
                <a:path w="679" h="616" extrusionOk="0">
                  <a:moveTo>
                    <a:pt x="66" y="0"/>
                  </a:moveTo>
                  <a:cubicBezTo>
                    <a:pt x="55" y="0"/>
                    <a:pt x="47" y="3"/>
                    <a:pt x="41" y="9"/>
                  </a:cubicBezTo>
                  <a:cubicBezTo>
                    <a:pt x="1" y="49"/>
                    <a:pt x="103" y="214"/>
                    <a:pt x="269" y="379"/>
                  </a:cubicBezTo>
                  <a:cubicBezTo>
                    <a:pt x="410" y="520"/>
                    <a:pt x="551" y="616"/>
                    <a:pt x="614" y="616"/>
                  </a:cubicBezTo>
                  <a:cubicBezTo>
                    <a:pt x="624" y="616"/>
                    <a:pt x="633" y="613"/>
                    <a:pt x="639" y="607"/>
                  </a:cubicBezTo>
                  <a:cubicBezTo>
                    <a:pt x="679" y="567"/>
                    <a:pt x="576" y="402"/>
                    <a:pt x="411" y="237"/>
                  </a:cubicBezTo>
                  <a:cubicBezTo>
                    <a:pt x="270" y="96"/>
                    <a:pt x="129" y="0"/>
                    <a:pt x="6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8" name="Google Shape;518;p29"/>
            <p:cNvSpPr/>
            <p:nvPr/>
          </p:nvSpPr>
          <p:spPr>
            <a:xfrm>
              <a:off x="-536785" y="2156816"/>
              <a:ext cx="18720" cy="10577"/>
            </a:xfrm>
            <a:custGeom>
              <a:avLst/>
              <a:gdLst/>
              <a:ahLst/>
              <a:cxnLst/>
              <a:rect l="l" t="t" r="r" b="b"/>
              <a:pathLst>
                <a:path w="377" h="213" extrusionOk="0">
                  <a:moveTo>
                    <a:pt x="325" y="0"/>
                  </a:moveTo>
                  <a:cubicBezTo>
                    <a:pt x="266" y="0"/>
                    <a:pt x="137" y="85"/>
                    <a:pt x="1" y="212"/>
                  </a:cubicBezTo>
                  <a:lnTo>
                    <a:pt x="268" y="212"/>
                  </a:lnTo>
                  <a:cubicBezTo>
                    <a:pt x="337" y="116"/>
                    <a:pt x="376" y="36"/>
                    <a:pt x="348" y="7"/>
                  </a:cubicBezTo>
                  <a:cubicBezTo>
                    <a:pt x="342" y="3"/>
                    <a:pt x="335" y="0"/>
                    <a:pt x="325"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9" name="Google Shape;519;p29"/>
            <p:cNvSpPr/>
            <p:nvPr/>
          </p:nvSpPr>
          <p:spPr>
            <a:xfrm>
              <a:off x="-504261" y="2156816"/>
              <a:ext cx="18422" cy="10577"/>
            </a:xfrm>
            <a:custGeom>
              <a:avLst/>
              <a:gdLst/>
              <a:ahLst/>
              <a:cxnLst/>
              <a:rect l="l" t="t" r="r" b="b"/>
              <a:pathLst>
                <a:path w="371" h="213" extrusionOk="0">
                  <a:moveTo>
                    <a:pt x="50" y="0"/>
                  </a:moveTo>
                  <a:cubicBezTo>
                    <a:pt x="41" y="0"/>
                    <a:pt x="34" y="3"/>
                    <a:pt x="29" y="7"/>
                  </a:cubicBezTo>
                  <a:cubicBezTo>
                    <a:pt x="1" y="36"/>
                    <a:pt x="35" y="116"/>
                    <a:pt x="109" y="212"/>
                  </a:cubicBezTo>
                  <a:lnTo>
                    <a:pt x="371" y="212"/>
                  </a:lnTo>
                  <a:cubicBezTo>
                    <a:pt x="239" y="85"/>
                    <a:pt x="107" y="0"/>
                    <a:pt x="50"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0" name="Google Shape;520;p29"/>
            <p:cNvSpPr/>
            <p:nvPr/>
          </p:nvSpPr>
          <p:spPr>
            <a:xfrm>
              <a:off x="-1076087" y="2156717"/>
              <a:ext cx="21550" cy="13208"/>
            </a:xfrm>
            <a:custGeom>
              <a:avLst/>
              <a:gdLst/>
              <a:ahLst/>
              <a:cxnLst/>
              <a:rect l="l" t="t" r="r" b="b"/>
              <a:pathLst>
                <a:path w="434" h="266" extrusionOk="0">
                  <a:moveTo>
                    <a:pt x="66" y="1"/>
                  </a:moveTo>
                  <a:cubicBezTo>
                    <a:pt x="55" y="1"/>
                    <a:pt x="47" y="4"/>
                    <a:pt x="41" y="9"/>
                  </a:cubicBezTo>
                  <a:cubicBezTo>
                    <a:pt x="1" y="49"/>
                    <a:pt x="58" y="146"/>
                    <a:pt x="160" y="266"/>
                  </a:cubicBezTo>
                  <a:lnTo>
                    <a:pt x="434" y="266"/>
                  </a:lnTo>
                  <a:lnTo>
                    <a:pt x="411" y="243"/>
                  </a:lnTo>
                  <a:cubicBezTo>
                    <a:pt x="270" y="97"/>
                    <a:pt x="129" y="1"/>
                    <a:pt x="66"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1" name="Google Shape;521;p29"/>
            <p:cNvSpPr/>
            <p:nvPr/>
          </p:nvSpPr>
          <p:spPr>
            <a:xfrm>
              <a:off x="-599300" y="2156816"/>
              <a:ext cx="18720" cy="11123"/>
            </a:xfrm>
            <a:custGeom>
              <a:avLst/>
              <a:gdLst/>
              <a:ahLst/>
              <a:cxnLst/>
              <a:rect l="l" t="t" r="r" b="b"/>
              <a:pathLst>
                <a:path w="377" h="224" extrusionOk="0">
                  <a:moveTo>
                    <a:pt x="47" y="0"/>
                  </a:moveTo>
                  <a:cubicBezTo>
                    <a:pt x="37" y="0"/>
                    <a:pt x="29" y="3"/>
                    <a:pt x="24" y="7"/>
                  </a:cubicBezTo>
                  <a:cubicBezTo>
                    <a:pt x="1" y="36"/>
                    <a:pt x="35" y="121"/>
                    <a:pt x="109" y="224"/>
                  </a:cubicBezTo>
                  <a:lnTo>
                    <a:pt x="377" y="224"/>
                  </a:lnTo>
                  <a:cubicBezTo>
                    <a:pt x="240" y="87"/>
                    <a:pt x="107" y="0"/>
                    <a:pt x="47"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2" name="Google Shape;522;p29"/>
            <p:cNvSpPr/>
            <p:nvPr/>
          </p:nvSpPr>
          <p:spPr>
            <a:xfrm>
              <a:off x="-441199" y="2156767"/>
              <a:ext cx="18174" cy="10328"/>
            </a:xfrm>
            <a:custGeom>
              <a:avLst/>
              <a:gdLst/>
              <a:ahLst/>
              <a:cxnLst/>
              <a:rect l="l" t="t" r="r" b="b"/>
              <a:pathLst>
                <a:path w="366" h="208" extrusionOk="0">
                  <a:moveTo>
                    <a:pt x="318" y="1"/>
                  </a:moveTo>
                  <a:cubicBezTo>
                    <a:pt x="258" y="1"/>
                    <a:pt x="132" y="82"/>
                    <a:pt x="1" y="208"/>
                  </a:cubicBezTo>
                  <a:lnTo>
                    <a:pt x="263" y="208"/>
                  </a:lnTo>
                  <a:cubicBezTo>
                    <a:pt x="337" y="111"/>
                    <a:pt x="365" y="37"/>
                    <a:pt x="342" y="8"/>
                  </a:cubicBezTo>
                  <a:cubicBezTo>
                    <a:pt x="336" y="3"/>
                    <a:pt x="328" y="1"/>
                    <a:pt x="318"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3" name="Google Shape;523;p29"/>
            <p:cNvSpPr/>
            <p:nvPr/>
          </p:nvSpPr>
          <p:spPr>
            <a:xfrm>
              <a:off x="-408973" y="2156767"/>
              <a:ext cx="17876" cy="10030"/>
            </a:xfrm>
            <a:custGeom>
              <a:avLst/>
              <a:gdLst/>
              <a:ahLst/>
              <a:cxnLst/>
              <a:rect l="l" t="t" r="r" b="b"/>
              <a:pathLst>
                <a:path w="360" h="202" extrusionOk="0">
                  <a:moveTo>
                    <a:pt x="54" y="1"/>
                  </a:moveTo>
                  <a:cubicBezTo>
                    <a:pt x="43" y="1"/>
                    <a:pt x="35" y="3"/>
                    <a:pt x="29" y="8"/>
                  </a:cubicBezTo>
                  <a:cubicBezTo>
                    <a:pt x="1" y="37"/>
                    <a:pt x="35" y="111"/>
                    <a:pt x="98" y="202"/>
                  </a:cubicBezTo>
                  <a:lnTo>
                    <a:pt x="360" y="202"/>
                  </a:lnTo>
                  <a:cubicBezTo>
                    <a:pt x="234" y="81"/>
                    <a:pt x="112" y="1"/>
                    <a:pt x="54"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4" name="Google Shape;524;p29"/>
            <p:cNvSpPr/>
            <p:nvPr/>
          </p:nvSpPr>
          <p:spPr>
            <a:xfrm>
              <a:off x="-278877" y="2152894"/>
              <a:ext cx="10527" cy="12513"/>
            </a:xfrm>
            <a:custGeom>
              <a:avLst/>
              <a:gdLst/>
              <a:ahLst/>
              <a:cxnLst/>
              <a:rect l="l" t="t" r="r" b="b"/>
              <a:pathLst>
                <a:path w="212" h="252" extrusionOk="0">
                  <a:moveTo>
                    <a:pt x="171" y="1"/>
                  </a:moveTo>
                  <a:cubicBezTo>
                    <a:pt x="1" y="1"/>
                    <a:pt x="1" y="252"/>
                    <a:pt x="171" y="252"/>
                  </a:cubicBezTo>
                  <a:cubicBezTo>
                    <a:pt x="183" y="252"/>
                    <a:pt x="200" y="252"/>
                    <a:pt x="211" y="246"/>
                  </a:cubicBezTo>
                  <a:lnTo>
                    <a:pt x="211" y="7"/>
                  </a:lnTo>
                  <a:cubicBezTo>
                    <a:pt x="200" y="1"/>
                    <a:pt x="183" y="1"/>
                    <a:pt x="171"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5" name="Google Shape;525;p29"/>
            <p:cNvSpPr/>
            <p:nvPr/>
          </p:nvSpPr>
          <p:spPr>
            <a:xfrm>
              <a:off x="-313635" y="2156767"/>
              <a:ext cx="17578" cy="9782"/>
            </a:xfrm>
            <a:custGeom>
              <a:avLst/>
              <a:gdLst/>
              <a:ahLst/>
              <a:cxnLst/>
              <a:rect l="l" t="t" r="r" b="b"/>
              <a:pathLst>
                <a:path w="354" h="197" extrusionOk="0">
                  <a:moveTo>
                    <a:pt x="48" y="0"/>
                  </a:moveTo>
                  <a:cubicBezTo>
                    <a:pt x="38" y="0"/>
                    <a:pt x="29" y="3"/>
                    <a:pt x="23" y="8"/>
                  </a:cubicBezTo>
                  <a:cubicBezTo>
                    <a:pt x="0" y="37"/>
                    <a:pt x="29" y="105"/>
                    <a:pt x="97" y="196"/>
                  </a:cubicBezTo>
                  <a:lnTo>
                    <a:pt x="353" y="196"/>
                  </a:lnTo>
                  <a:cubicBezTo>
                    <a:pt x="223" y="76"/>
                    <a:pt x="106" y="0"/>
                    <a:pt x="48"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6" name="Google Shape;526;p29"/>
            <p:cNvSpPr/>
            <p:nvPr/>
          </p:nvSpPr>
          <p:spPr>
            <a:xfrm>
              <a:off x="-345315" y="2156767"/>
              <a:ext cx="17578" cy="9782"/>
            </a:xfrm>
            <a:custGeom>
              <a:avLst/>
              <a:gdLst/>
              <a:ahLst/>
              <a:cxnLst/>
              <a:rect l="l" t="t" r="r" b="b"/>
              <a:pathLst>
                <a:path w="354" h="197" extrusionOk="0">
                  <a:moveTo>
                    <a:pt x="303" y="1"/>
                  </a:moveTo>
                  <a:cubicBezTo>
                    <a:pt x="248" y="1"/>
                    <a:pt x="126" y="80"/>
                    <a:pt x="0" y="196"/>
                  </a:cubicBezTo>
                  <a:lnTo>
                    <a:pt x="257" y="196"/>
                  </a:lnTo>
                  <a:cubicBezTo>
                    <a:pt x="319" y="111"/>
                    <a:pt x="353" y="37"/>
                    <a:pt x="325" y="8"/>
                  </a:cubicBezTo>
                  <a:cubicBezTo>
                    <a:pt x="320" y="3"/>
                    <a:pt x="312" y="1"/>
                    <a:pt x="303"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7" name="Google Shape;527;p29"/>
            <p:cNvSpPr/>
            <p:nvPr/>
          </p:nvSpPr>
          <p:spPr>
            <a:xfrm>
              <a:off x="-632370" y="2156816"/>
              <a:ext cx="19018" cy="11123"/>
            </a:xfrm>
            <a:custGeom>
              <a:avLst/>
              <a:gdLst/>
              <a:ahLst/>
              <a:cxnLst/>
              <a:rect l="l" t="t" r="r" b="b"/>
              <a:pathLst>
                <a:path w="383" h="224" extrusionOk="0">
                  <a:moveTo>
                    <a:pt x="332" y="0"/>
                  </a:moveTo>
                  <a:cubicBezTo>
                    <a:pt x="275" y="0"/>
                    <a:pt x="138" y="87"/>
                    <a:pt x="1" y="224"/>
                  </a:cubicBezTo>
                  <a:lnTo>
                    <a:pt x="268" y="224"/>
                  </a:lnTo>
                  <a:cubicBezTo>
                    <a:pt x="342" y="121"/>
                    <a:pt x="382" y="36"/>
                    <a:pt x="354" y="7"/>
                  </a:cubicBezTo>
                  <a:cubicBezTo>
                    <a:pt x="349" y="3"/>
                    <a:pt x="342" y="0"/>
                    <a:pt x="332"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8" name="Google Shape;528;p29"/>
            <p:cNvSpPr/>
            <p:nvPr/>
          </p:nvSpPr>
          <p:spPr>
            <a:xfrm>
              <a:off x="-694588" y="2156816"/>
              <a:ext cx="19266" cy="11421"/>
            </a:xfrm>
            <a:custGeom>
              <a:avLst/>
              <a:gdLst/>
              <a:ahLst/>
              <a:cxnLst/>
              <a:rect l="l" t="t" r="r" b="b"/>
              <a:pathLst>
                <a:path w="388" h="230" extrusionOk="0">
                  <a:moveTo>
                    <a:pt x="50" y="1"/>
                  </a:moveTo>
                  <a:cubicBezTo>
                    <a:pt x="41" y="1"/>
                    <a:pt x="34" y="3"/>
                    <a:pt x="29" y="7"/>
                  </a:cubicBezTo>
                  <a:cubicBezTo>
                    <a:pt x="1" y="36"/>
                    <a:pt x="41" y="121"/>
                    <a:pt x="120" y="229"/>
                  </a:cubicBezTo>
                  <a:lnTo>
                    <a:pt x="388" y="229"/>
                  </a:lnTo>
                  <a:cubicBezTo>
                    <a:pt x="245" y="92"/>
                    <a:pt x="107" y="1"/>
                    <a:pt x="50"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9" name="Google Shape;529;p29"/>
            <p:cNvSpPr/>
            <p:nvPr/>
          </p:nvSpPr>
          <p:spPr>
            <a:xfrm>
              <a:off x="-980501" y="2156717"/>
              <a:ext cx="20706" cy="12662"/>
            </a:xfrm>
            <a:custGeom>
              <a:avLst/>
              <a:gdLst/>
              <a:ahLst/>
              <a:cxnLst/>
              <a:rect l="l" t="t" r="r" b="b"/>
              <a:pathLst>
                <a:path w="417" h="255" extrusionOk="0">
                  <a:moveTo>
                    <a:pt x="55" y="1"/>
                  </a:moveTo>
                  <a:cubicBezTo>
                    <a:pt x="44" y="1"/>
                    <a:pt x="35" y="4"/>
                    <a:pt x="29" y="9"/>
                  </a:cubicBezTo>
                  <a:cubicBezTo>
                    <a:pt x="1" y="44"/>
                    <a:pt x="52" y="140"/>
                    <a:pt x="143" y="254"/>
                  </a:cubicBezTo>
                  <a:lnTo>
                    <a:pt x="417" y="254"/>
                  </a:lnTo>
                  <a:lnTo>
                    <a:pt x="405" y="243"/>
                  </a:lnTo>
                  <a:cubicBezTo>
                    <a:pt x="264" y="97"/>
                    <a:pt x="119" y="1"/>
                    <a:pt x="55"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0" name="Google Shape;530;p29"/>
            <p:cNvSpPr/>
            <p:nvPr/>
          </p:nvSpPr>
          <p:spPr>
            <a:xfrm>
              <a:off x="-919376" y="2156717"/>
              <a:ext cx="20408" cy="12364"/>
            </a:xfrm>
            <a:custGeom>
              <a:avLst/>
              <a:gdLst/>
              <a:ahLst/>
              <a:cxnLst/>
              <a:rect l="l" t="t" r="r" b="b"/>
              <a:pathLst>
                <a:path w="411" h="249" extrusionOk="0">
                  <a:moveTo>
                    <a:pt x="357" y="1"/>
                  </a:moveTo>
                  <a:cubicBezTo>
                    <a:pt x="294" y="1"/>
                    <a:pt x="153" y="97"/>
                    <a:pt x="11" y="243"/>
                  </a:cubicBezTo>
                  <a:cubicBezTo>
                    <a:pt x="6" y="243"/>
                    <a:pt x="6" y="249"/>
                    <a:pt x="0" y="249"/>
                  </a:cubicBezTo>
                  <a:lnTo>
                    <a:pt x="273" y="249"/>
                  </a:lnTo>
                  <a:cubicBezTo>
                    <a:pt x="365" y="135"/>
                    <a:pt x="410" y="38"/>
                    <a:pt x="382" y="9"/>
                  </a:cubicBezTo>
                  <a:cubicBezTo>
                    <a:pt x="376" y="4"/>
                    <a:pt x="367" y="1"/>
                    <a:pt x="357"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1" name="Google Shape;531;p29"/>
            <p:cNvSpPr/>
            <p:nvPr/>
          </p:nvSpPr>
          <p:spPr>
            <a:xfrm>
              <a:off x="-1014961" y="2156717"/>
              <a:ext cx="20954" cy="12910"/>
            </a:xfrm>
            <a:custGeom>
              <a:avLst/>
              <a:gdLst/>
              <a:ahLst/>
              <a:cxnLst/>
              <a:rect l="l" t="t" r="r" b="b"/>
              <a:pathLst>
                <a:path w="422" h="260" extrusionOk="0">
                  <a:moveTo>
                    <a:pt x="368" y="1"/>
                  </a:moveTo>
                  <a:cubicBezTo>
                    <a:pt x="304" y="1"/>
                    <a:pt x="158" y="97"/>
                    <a:pt x="17" y="243"/>
                  </a:cubicBezTo>
                  <a:lnTo>
                    <a:pt x="0" y="260"/>
                  </a:lnTo>
                  <a:lnTo>
                    <a:pt x="279" y="260"/>
                  </a:lnTo>
                  <a:cubicBezTo>
                    <a:pt x="370" y="140"/>
                    <a:pt x="422" y="38"/>
                    <a:pt x="393" y="9"/>
                  </a:cubicBezTo>
                  <a:cubicBezTo>
                    <a:pt x="387" y="4"/>
                    <a:pt x="379" y="1"/>
                    <a:pt x="368"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2" name="Google Shape;532;p29"/>
            <p:cNvSpPr/>
            <p:nvPr/>
          </p:nvSpPr>
          <p:spPr>
            <a:xfrm>
              <a:off x="-885163" y="2156717"/>
              <a:ext cx="20110" cy="12364"/>
            </a:xfrm>
            <a:custGeom>
              <a:avLst/>
              <a:gdLst/>
              <a:ahLst/>
              <a:cxnLst/>
              <a:rect l="l" t="t" r="r" b="b"/>
              <a:pathLst>
                <a:path w="405" h="249" extrusionOk="0">
                  <a:moveTo>
                    <a:pt x="54" y="1"/>
                  </a:moveTo>
                  <a:cubicBezTo>
                    <a:pt x="43" y="1"/>
                    <a:pt x="34" y="4"/>
                    <a:pt x="29" y="9"/>
                  </a:cubicBezTo>
                  <a:cubicBezTo>
                    <a:pt x="0" y="38"/>
                    <a:pt x="46" y="135"/>
                    <a:pt x="137" y="249"/>
                  </a:cubicBezTo>
                  <a:lnTo>
                    <a:pt x="405" y="249"/>
                  </a:lnTo>
                  <a:lnTo>
                    <a:pt x="405" y="243"/>
                  </a:lnTo>
                  <a:cubicBezTo>
                    <a:pt x="259" y="97"/>
                    <a:pt x="117" y="1"/>
                    <a:pt x="54"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3" name="Google Shape;533;p29"/>
            <p:cNvSpPr/>
            <p:nvPr/>
          </p:nvSpPr>
          <p:spPr>
            <a:xfrm>
              <a:off x="-823542" y="2156717"/>
              <a:ext cx="19862" cy="12066"/>
            </a:xfrm>
            <a:custGeom>
              <a:avLst/>
              <a:gdLst/>
              <a:ahLst/>
              <a:cxnLst/>
              <a:rect l="l" t="t" r="r" b="b"/>
              <a:pathLst>
                <a:path w="400" h="243" extrusionOk="0">
                  <a:moveTo>
                    <a:pt x="346" y="1"/>
                  </a:moveTo>
                  <a:cubicBezTo>
                    <a:pt x="283" y="1"/>
                    <a:pt x="142" y="97"/>
                    <a:pt x="1" y="243"/>
                  </a:cubicBezTo>
                  <a:lnTo>
                    <a:pt x="274" y="243"/>
                  </a:lnTo>
                  <a:cubicBezTo>
                    <a:pt x="354" y="129"/>
                    <a:pt x="399" y="38"/>
                    <a:pt x="371" y="9"/>
                  </a:cubicBezTo>
                  <a:cubicBezTo>
                    <a:pt x="365" y="4"/>
                    <a:pt x="357" y="1"/>
                    <a:pt x="346"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4" name="Google Shape;534;p29"/>
            <p:cNvSpPr/>
            <p:nvPr/>
          </p:nvSpPr>
          <p:spPr>
            <a:xfrm>
              <a:off x="-727956" y="2156816"/>
              <a:ext cx="19266" cy="11421"/>
            </a:xfrm>
            <a:custGeom>
              <a:avLst/>
              <a:gdLst/>
              <a:ahLst/>
              <a:cxnLst/>
              <a:rect l="l" t="t" r="r" b="b"/>
              <a:pathLst>
                <a:path w="388" h="230" extrusionOk="0">
                  <a:moveTo>
                    <a:pt x="342" y="1"/>
                  </a:moveTo>
                  <a:cubicBezTo>
                    <a:pt x="281" y="1"/>
                    <a:pt x="139" y="92"/>
                    <a:pt x="1" y="229"/>
                  </a:cubicBezTo>
                  <a:lnTo>
                    <a:pt x="268" y="229"/>
                  </a:lnTo>
                  <a:cubicBezTo>
                    <a:pt x="348" y="127"/>
                    <a:pt x="388" y="36"/>
                    <a:pt x="365" y="7"/>
                  </a:cubicBezTo>
                  <a:cubicBezTo>
                    <a:pt x="360" y="3"/>
                    <a:pt x="352" y="1"/>
                    <a:pt x="342"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5" name="Google Shape;535;p29"/>
            <p:cNvSpPr/>
            <p:nvPr/>
          </p:nvSpPr>
          <p:spPr>
            <a:xfrm>
              <a:off x="-789876" y="2156816"/>
              <a:ext cx="19862" cy="11719"/>
            </a:xfrm>
            <a:custGeom>
              <a:avLst/>
              <a:gdLst/>
              <a:ahLst/>
              <a:cxnLst/>
              <a:rect l="l" t="t" r="r" b="b"/>
              <a:pathLst>
                <a:path w="400" h="236" extrusionOk="0">
                  <a:moveTo>
                    <a:pt x="52" y="1"/>
                  </a:moveTo>
                  <a:cubicBezTo>
                    <a:pt x="42" y="1"/>
                    <a:pt x="34" y="3"/>
                    <a:pt x="29" y="7"/>
                  </a:cubicBezTo>
                  <a:cubicBezTo>
                    <a:pt x="0" y="36"/>
                    <a:pt x="40" y="127"/>
                    <a:pt x="126" y="235"/>
                  </a:cubicBezTo>
                  <a:lnTo>
                    <a:pt x="399" y="235"/>
                  </a:lnTo>
                  <a:cubicBezTo>
                    <a:pt x="256" y="92"/>
                    <a:pt x="113" y="1"/>
                    <a:pt x="52"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6" name="Google Shape;536;p29"/>
            <p:cNvSpPr/>
            <p:nvPr/>
          </p:nvSpPr>
          <p:spPr>
            <a:xfrm>
              <a:off x="-1076087" y="2017883"/>
              <a:ext cx="33716" cy="30587"/>
            </a:xfrm>
            <a:custGeom>
              <a:avLst/>
              <a:gdLst/>
              <a:ahLst/>
              <a:cxnLst/>
              <a:rect l="l" t="t" r="r" b="b"/>
              <a:pathLst>
                <a:path w="679" h="616" extrusionOk="0">
                  <a:moveTo>
                    <a:pt x="614" y="0"/>
                  </a:moveTo>
                  <a:cubicBezTo>
                    <a:pt x="551" y="0"/>
                    <a:pt x="410" y="96"/>
                    <a:pt x="269" y="237"/>
                  </a:cubicBezTo>
                  <a:cubicBezTo>
                    <a:pt x="103" y="402"/>
                    <a:pt x="1" y="567"/>
                    <a:pt x="41" y="607"/>
                  </a:cubicBezTo>
                  <a:cubicBezTo>
                    <a:pt x="47" y="613"/>
                    <a:pt x="55" y="616"/>
                    <a:pt x="66" y="616"/>
                  </a:cubicBezTo>
                  <a:cubicBezTo>
                    <a:pt x="129" y="616"/>
                    <a:pt x="270" y="520"/>
                    <a:pt x="411" y="379"/>
                  </a:cubicBezTo>
                  <a:cubicBezTo>
                    <a:pt x="576" y="214"/>
                    <a:pt x="679" y="49"/>
                    <a:pt x="639" y="9"/>
                  </a:cubicBezTo>
                  <a:cubicBezTo>
                    <a:pt x="633" y="3"/>
                    <a:pt x="624" y="0"/>
                    <a:pt x="614"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7" name="Google Shape;537;p29"/>
            <p:cNvSpPr/>
            <p:nvPr/>
          </p:nvSpPr>
          <p:spPr>
            <a:xfrm>
              <a:off x="-836800" y="1972896"/>
              <a:ext cx="33666" cy="30885"/>
            </a:xfrm>
            <a:custGeom>
              <a:avLst/>
              <a:gdLst/>
              <a:ahLst/>
              <a:cxnLst/>
              <a:rect l="l" t="t" r="r" b="b"/>
              <a:pathLst>
                <a:path w="678" h="622" extrusionOk="0">
                  <a:moveTo>
                    <a:pt x="613" y="1"/>
                  </a:moveTo>
                  <a:cubicBezTo>
                    <a:pt x="550" y="1"/>
                    <a:pt x="409" y="96"/>
                    <a:pt x="268" y="237"/>
                  </a:cubicBezTo>
                  <a:cubicBezTo>
                    <a:pt x="103" y="408"/>
                    <a:pt x="0" y="573"/>
                    <a:pt x="40" y="613"/>
                  </a:cubicBezTo>
                  <a:cubicBezTo>
                    <a:pt x="46" y="619"/>
                    <a:pt x="54" y="622"/>
                    <a:pt x="65" y="622"/>
                  </a:cubicBezTo>
                  <a:cubicBezTo>
                    <a:pt x="128" y="622"/>
                    <a:pt x="269" y="526"/>
                    <a:pt x="410" y="385"/>
                  </a:cubicBezTo>
                  <a:cubicBezTo>
                    <a:pt x="575" y="215"/>
                    <a:pt x="678" y="49"/>
                    <a:pt x="638" y="10"/>
                  </a:cubicBezTo>
                  <a:cubicBezTo>
                    <a:pt x="632" y="4"/>
                    <a:pt x="624" y="1"/>
                    <a:pt x="613"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8" name="Google Shape;538;p29"/>
            <p:cNvSpPr/>
            <p:nvPr/>
          </p:nvSpPr>
          <p:spPr>
            <a:xfrm>
              <a:off x="-850107" y="2053932"/>
              <a:ext cx="14748" cy="12662"/>
            </a:xfrm>
            <a:custGeom>
              <a:avLst/>
              <a:gdLst/>
              <a:ahLst/>
              <a:cxnLst/>
              <a:rect l="l" t="t" r="r" b="b"/>
              <a:pathLst>
                <a:path w="297" h="255" extrusionOk="0">
                  <a:moveTo>
                    <a:pt x="171" y="1"/>
                  </a:moveTo>
                  <a:cubicBezTo>
                    <a:pt x="57" y="1"/>
                    <a:pt x="0" y="137"/>
                    <a:pt x="80" y="217"/>
                  </a:cubicBezTo>
                  <a:cubicBezTo>
                    <a:pt x="106" y="243"/>
                    <a:pt x="137" y="254"/>
                    <a:pt x="168" y="254"/>
                  </a:cubicBezTo>
                  <a:cubicBezTo>
                    <a:pt x="234" y="254"/>
                    <a:pt x="296" y="203"/>
                    <a:pt x="296" y="126"/>
                  </a:cubicBezTo>
                  <a:cubicBezTo>
                    <a:pt x="296" y="58"/>
                    <a:pt x="240" y="1"/>
                    <a:pt x="171"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9" name="Google Shape;539;p29"/>
            <p:cNvSpPr/>
            <p:nvPr/>
          </p:nvSpPr>
          <p:spPr>
            <a:xfrm>
              <a:off x="-836800" y="2109793"/>
              <a:ext cx="33666" cy="30587"/>
            </a:xfrm>
            <a:custGeom>
              <a:avLst/>
              <a:gdLst/>
              <a:ahLst/>
              <a:cxnLst/>
              <a:rect l="l" t="t" r="r" b="b"/>
              <a:pathLst>
                <a:path w="678" h="616" extrusionOk="0">
                  <a:moveTo>
                    <a:pt x="65" y="0"/>
                  </a:moveTo>
                  <a:cubicBezTo>
                    <a:pt x="54" y="0"/>
                    <a:pt x="46" y="3"/>
                    <a:pt x="40" y="9"/>
                  </a:cubicBezTo>
                  <a:cubicBezTo>
                    <a:pt x="0" y="49"/>
                    <a:pt x="103" y="214"/>
                    <a:pt x="268" y="379"/>
                  </a:cubicBezTo>
                  <a:cubicBezTo>
                    <a:pt x="409" y="520"/>
                    <a:pt x="550" y="616"/>
                    <a:pt x="613" y="616"/>
                  </a:cubicBezTo>
                  <a:cubicBezTo>
                    <a:pt x="624" y="616"/>
                    <a:pt x="632" y="613"/>
                    <a:pt x="638" y="607"/>
                  </a:cubicBezTo>
                  <a:cubicBezTo>
                    <a:pt x="678" y="567"/>
                    <a:pt x="575" y="402"/>
                    <a:pt x="410" y="237"/>
                  </a:cubicBezTo>
                  <a:cubicBezTo>
                    <a:pt x="269" y="96"/>
                    <a:pt x="128" y="0"/>
                    <a:pt x="65"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0" name="Google Shape;540;p29"/>
            <p:cNvSpPr/>
            <p:nvPr/>
          </p:nvSpPr>
          <p:spPr>
            <a:xfrm>
              <a:off x="-850107" y="2152894"/>
              <a:ext cx="14748" cy="12662"/>
            </a:xfrm>
            <a:custGeom>
              <a:avLst/>
              <a:gdLst/>
              <a:ahLst/>
              <a:cxnLst/>
              <a:rect l="l" t="t" r="r" b="b"/>
              <a:pathLst>
                <a:path w="297" h="255" extrusionOk="0">
                  <a:moveTo>
                    <a:pt x="171" y="1"/>
                  </a:moveTo>
                  <a:cubicBezTo>
                    <a:pt x="57" y="1"/>
                    <a:pt x="0" y="138"/>
                    <a:pt x="80" y="217"/>
                  </a:cubicBezTo>
                  <a:cubicBezTo>
                    <a:pt x="106" y="243"/>
                    <a:pt x="137" y="255"/>
                    <a:pt x="168" y="255"/>
                  </a:cubicBezTo>
                  <a:cubicBezTo>
                    <a:pt x="234" y="255"/>
                    <a:pt x="296" y="203"/>
                    <a:pt x="296" y="126"/>
                  </a:cubicBezTo>
                  <a:cubicBezTo>
                    <a:pt x="296" y="58"/>
                    <a:pt x="240" y="1"/>
                    <a:pt x="171"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1" name="Google Shape;541;p29"/>
            <p:cNvSpPr/>
            <p:nvPr/>
          </p:nvSpPr>
          <p:spPr>
            <a:xfrm>
              <a:off x="-836800" y="2017883"/>
              <a:ext cx="33666" cy="30587"/>
            </a:xfrm>
            <a:custGeom>
              <a:avLst/>
              <a:gdLst/>
              <a:ahLst/>
              <a:cxnLst/>
              <a:rect l="l" t="t" r="r" b="b"/>
              <a:pathLst>
                <a:path w="678" h="616" extrusionOk="0">
                  <a:moveTo>
                    <a:pt x="65" y="0"/>
                  </a:moveTo>
                  <a:cubicBezTo>
                    <a:pt x="54" y="0"/>
                    <a:pt x="46" y="3"/>
                    <a:pt x="40" y="9"/>
                  </a:cubicBezTo>
                  <a:cubicBezTo>
                    <a:pt x="0" y="49"/>
                    <a:pt x="103" y="214"/>
                    <a:pt x="268" y="379"/>
                  </a:cubicBezTo>
                  <a:cubicBezTo>
                    <a:pt x="409" y="520"/>
                    <a:pt x="550" y="616"/>
                    <a:pt x="613" y="616"/>
                  </a:cubicBezTo>
                  <a:cubicBezTo>
                    <a:pt x="624" y="616"/>
                    <a:pt x="632" y="613"/>
                    <a:pt x="638" y="607"/>
                  </a:cubicBezTo>
                  <a:cubicBezTo>
                    <a:pt x="678" y="567"/>
                    <a:pt x="575" y="402"/>
                    <a:pt x="410" y="237"/>
                  </a:cubicBezTo>
                  <a:cubicBezTo>
                    <a:pt x="269" y="96"/>
                    <a:pt x="128" y="0"/>
                    <a:pt x="65"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2" name="Google Shape;542;p29"/>
            <p:cNvSpPr/>
            <p:nvPr/>
          </p:nvSpPr>
          <p:spPr>
            <a:xfrm>
              <a:off x="-885759" y="2109793"/>
              <a:ext cx="34014" cy="30587"/>
            </a:xfrm>
            <a:custGeom>
              <a:avLst/>
              <a:gdLst/>
              <a:ahLst/>
              <a:cxnLst/>
              <a:rect l="l" t="t" r="r" b="b"/>
              <a:pathLst>
                <a:path w="685" h="616" extrusionOk="0">
                  <a:moveTo>
                    <a:pt x="619" y="0"/>
                  </a:moveTo>
                  <a:cubicBezTo>
                    <a:pt x="555" y="0"/>
                    <a:pt x="410" y="96"/>
                    <a:pt x="274" y="237"/>
                  </a:cubicBezTo>
                  <a:cubicBezTo>
                    <a:pt x="103" y="402"/>
                    <a:pt x="1" y="567"/>
                    <a:pt x="41" y="607"/>
                  </a:cubicBezTo>
                  <a:cubicBezTo>
                    <a:pt x="46" y="613"/>
                    <a:pt x="55" y="616"/>
                    <a:pt x="66" y="616"/>
                  </a:cubicBezTo>
                  <a:cubicBezTo>
                    <a:pt x="130" y="616"/>
                    <a:pt x="275" y="520"/>
                    <a:pt x="417" y="379"/>
                  </a:cubicBezTo>
                  <a:cubicBezTo>
                    <a:pt x="582" y="214"/>
                    <a:pt x="684" y="49"/>
                    <a:pt x="644" y="9"/>
                  </a:cubicBezTo>
                  <a:cubicBezTo>
                    <a:pt x="638" y="3"/>
                    <a:pt x="630" y="0"/>
                    <a:pt x="619"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3" name="Google Shape;543;p29"/>
            <p:cNvSpPr/>
            <p:nvPr/>
          </p:nvSpPr>
          <p:spPr>
            <a:xfrm>
              <a:off x="-885759" y="2017883"/>
              <a:ext cx="34014" cy="30587"/>
            </a:xfrm>
            <a:custGeom>
              <a:avLst/>
              <a:gdLst/>
              <a:ahLst/>
              <a:cxnLst/>
              <a:rect l="l" t="t" r="r" b="b"/>
              <a:pathLst>
                <a:path w="685" h="616" extrusionOk="0">
                  <a:moveTo>
                    <a:pt x="619" y="0"/>
                  </a:moveTo>
                  <a:cubicBezTo>
                    <a:pt x="555" y="0"/>
                    <a:pt x="409" y="96"/>
                    <a:pt x="268" y="237"/>
                  </a:cubicBezTo>
                  <a:cubicBezTo>
                    <a:pt x="103" y="402"/>
                    <a:pt x="1" y="567"/>
                    <a:pt x="41" y="607"/>
                  </a:cubicBezTo>
                  <a:cubicBezTo>
                    <a:pt x="46" y="613"/>
                    <a:pt x="55" y="616"/>
                    <a:pt x="66" y="616"/>
                  </a:cubicBezTo>
                  <a:cubicBezTo>
                    <a:pt x="129" y="616"/>
                    <a:pt x="270" y="520"/>
                    <a:pt x="411" y="379"/>
                  </a:cubicBezTo>
                  <a:cubicBezTo>
                    <a:pt x="582" y="214"/>
                    <a:pt x="684" y="49"/>
                    <a:pt x="644" y="9"/>
                  </a:cubicBezTo>
                  <a:cubicBezTo>
                    <a:pt x="638" y="3"/>
                    <a:pt x="630" y="0"/>
                    <a:pt x="619"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4" name="Google Shape;544;p29"/>
            <p:cNvSpPr/>
            <p:nvPr/>
          </p:nvSpPr>
          <p:spPr>
            <a:xfrm>
              <a:off x="-885759" y="2064806"/>
              <a:ext cx="34014" cy="30885"/>
            </a:xfrm>
            <a:custGeom>
              <a:avLst/>
              <a:gdLst/>
              <a:ahLst/>
              <a:cxnLst/>
              <a:rect l="l" t="t" r="r" b="b"/>
              <a:pathLst>
                <a:path w="685" h="622" extrusionOk="0">
                  <a:moveTo>
                    <a:pt x="66" y="1"/>
                  </a:moveTo>
                  <a:cubicBezTo>
                    <a:pt x="55" y="1"/>
                    <a:pt x="46" y="4"/>
                    <a:pt x="41" y="9"/>
                  </a:cubicBezTo>
                  <a:cubicBezTo>
                    <a:pt x="1" y="49"/>
                    <a:pt x="103" y="220"/>
                    <a:pt x="268" y="385"/>
                  </a:cubicBezTo>
                  <a:cubicBezTo>
                    <a:pt x="414" y="526"/>
                    <a:pt x="556" y="622"/>
                    <a:pt x="619" y="622"/>
                  </a:cubicBezTo>
                  <a:cubicBezTo>
                    <a:pt x="630" y="622"/>
                    <a:pt x="638" y="619"/>
                    <a:pt x="644" y="613"/>
                  </a:cubicBezTo>
                  <a:cubicBezTo>
                    <a:pt x="684" y="573"/>
                    <a:pt x="582" y="408"/>
                    <a:pt x="417" y="237"/>
                  </a:cubicBezTo>
                  <a:cubicBezTo>
                    <a:pt x="271" y="96"/>
                    <a:pt x="129" y="1"/>
                    <a:pt x="66"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5" name="Google Shape;545;p29"/>
            <p:cNvSpPr/>
            <p:nvPr/>
          </p:nvSpPr>
          <p:spPr>
            <a:xfrm>
              <a:off x="-850107" y="1954971"/>
              <a:ext cx="14748" cy="12662"/>
            </a:xfrm>
            <a:custGeom>
              <a:avLst/>
              <a:gdLst/>
              <a:ahLst/>
              <a:cxnLst/>
              <a:rect l="l" t="t" r="r" b="b"/>
              <a:pathLst>
                <a:path w="297" h="255" extrusionOk="0">
                  <a:moveTo>
                    <a:pt x="171" y="0"/>
                  </a:moveTo>
                  <a:cubicBezTo>
                    <a:pt x="57" y="0"/>
                    <a:pt x="0" y="137"/>
                    <a:pt x="80" y="217"/>
                  </a:cubicBezTo>
                  <a:cubicBezTo>
                    <a:pt x="106" y="243"/>
                    <a:pt x="138" y="254"/>
                    <a:pt x="169" y="254"/>
                  </a:cubicBezTo>
                  <a:cubicBezTo>
                    <a:pt x="234" y="254"/>
                    <a:pt x="296" y="204"/>
                    <a:pt x="296" y="131"/>
                  </a:cubicBezTo>
                  <a:cubicBezTo>
                    <a:pt x="296" y="57"/>
                    <a:pt x="240" y="0"/>
                    <a:pt x="171"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6" name="Google Shape;546;p29"/>
            <p:cNvSpPr/>
            <p:nvPr/>
          </p:nvSpPr>
          <p:spPr>
            <a:xfrm>
              <a:off x="-790422" y="2017883"/>
              <a:ext cx="33666" cy="30587"/>
            </a:xfrm>
            <a:custGeom>
              <a:avLst/>
              <a:gdLst/>
              <a:ahLst/>
              <a:cxnLst/>
              <a:rect l="l" t="t" r="r" b="b"/>
              <a:pathLst>
                <a:path w="678" h="616" extrusionOk="0">
                  <a:moveTo>
                    <a:pt x="613" y="0"/>
                  </a:moveTo>
                  <a:cubicBezTo>
                    <a:pt x="550" y="0"/>
                    <a:pt x="409" y="96"/>
                    <a:pt x="268" y="237"/>
                  </a:cubicBezTo>
                  <a:cubicBezTo>
                    <a:pt x="103" y="402"/>
                    <a:pt x="0" y="567"/>
                    <a:pt x="40" y="607"/>
                  </a:cubicBezTo>
                  <a:cubicBezTo>
                    <a:pt x="46" y="613"/>
                    <a:pt x="54" y="616"/>
                    <a:pt x="65" y="616"/>
                  </a:cubicBezTo>
                  <a:cubicBezTo>
                    <a:pt x="128" y="616"/>
                    <a:pt x="269" y="520"/>
                    <a:pt x="410" y="379"/>
                  </a:cubicBezTo>
                  <a:cubicBezTo>
                    <a:pt x="575" y="214"/>
                    <a:pt x="678" y="49"/>
                    <a:pt x="638" y="9"/>
                  </a:cubicBezTo>
                  <a:cubicBezTo>
                    <a:pt x="632" y="3"/>
                    <a:pt x="624" y="0"/>
                    <a:pt x="613"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7" name="Google Shape;547;p29"/>
            <p:cNvSpPr/>
            <p:nvPr/>
          </p:nvSpPr>
          <p:spPr>
            <a:xfrm>
              <a:off x="-790422" y="1972896"/>
              <a:ext cx="33666" cy="30885"/>
            </a:xfrm>
            <a:custGeom>
              <a:avLst/>
              <a:gdLst/>
              <a:ahLst/>
              <a:cxnLst/>
              <a:rect l="l" t="t" r="r" b="b"/>
              <a:pathLst>
                <a:path w="678" h="622" extrusionOk="0">
                  <a:moveTo>
                    <a:pt x="65" y="1"/>
                  </a:moveTo>
                  <a:cubicBezTo>
                    <a:pt x="54" y="1"/>
                    <a:pt x="46" y="4"/>
                    <a:pt x="40" y="10"/>
                  </a:cubicBezTo>
                  <a:cubicBezTo>
                    <a:pt x="0" y="49"/>
                    <a:pt x="103" y="220"/>
                    <a:pt x="268" y="385"/>
                  </a:cubicBezTo>
                  <a:cubicBezTo>
                    <a:pt x="409" y="526"/>
                    <a:pt x="550" y="622"/>
                    <a:pt x="613" y="622"/>
                  </a:cubicBezTo>
                  <a:cubicBezTo>
                    <a:pt x="624" y="622"/>
                    <a:pt x="632" y="619"/>
                    <a:pt x="638" y="613"/>
                  </a:cubicBezTo>
                  <a:cubicBezTo>
                    <a:pt x="678" y="573"/>
                    <a:pt x="575" y="408"/>
                    <a:pt x="410" y="237"/>
                  </a:cubicBezTo>
                  <a:cubicBezTo>
                    <a:pt x="269" y="96"/>
                    <a:pt x="128" y="1"/>
                    <a:pt x="65"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8" name="Google Shape;548;p29"/>
            <p:cNvSpPr/>
            <p:nvPr/>
          </p:nvSpPr>
          <p:spPr>
            <a:xfrm>
              <a:off x="-885759" y="1972896"/>
              <a:ext cx="34014" cy="30885"/>
            </a:xfrm>
            <a:custGeom>
              <a:avLst/>
              <a:gdLst/>
              <a:ahLst/>
              <a:cxnLst/>
              <a:rect l="l" t="t" r="r" b="b"/>
              <a:pathLst>
                <a:path w="685" h="622" extrusionOk="0">
                  <a:moveTo>
                    <a:pt x="66" y="1"/>
                  </a:moveTo>
                  <a:cubicBezTo>
                    <a:pt x="55" y="1"/>
                    <a:pt x="46" y="4"/>
                    <a:pt x="41" y="10"/>
                  </a:cubicBezTo>
                  <a:cubicBezTo>
                    <a:pt x="1" y="49"/>
                    <a:pt x="103" y="220"/>
                    <a:pt x="268" y="385"/>
                  </a:cubicBezTo>
                  <a:cubicBezTo>
                    <a:pt x="414" y="526"/>
                    <a:pt x="556" y="622"/>
                    <a:pt x="619" y="622"/>
                  </a:cubicBezTo>
                  <a:cubicBezTo>
                    <a:pt x="630" y="622"/>
                    <a:pt x="638" y="619"/>
                    <a:pt x="644" y="613"/>
                  </a:cubicBezTo>
                  <a:cubicBezTo>
                    <a:pt x="684" y="573"/>
                    <a:pt x="582" y="408"/>
                    <a:pt x="417" y="237"/>
                  </a:cubicBezTo>
                  <a:cubicBezTo>
                    <a:pt x="271" y="96"/>
                    <a:pt x="129" y="1"/>
                    <a:pt x="66"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9" name="Google Shape;549;p29"/>
            <p:cNvSpPr/>
            <p:nvPr/>
          </p:nvSpPr>
          <p:spPr>
            <a:xfrm>
              <a:off x="-790174" y="1939975"/>
              <a:ext cx="24679" cy="16585"/>
            </a:xfrm>
            <a:custGeom>
              <a:avLst/>
              <a:gdLst/>
              <a:ahLst/>
              <a:cxnLst/>
              <a:rect l="l" t="t" r="r" b="b"/>
              <a:pathLst>
                <a:path w="497" h="334" extrusionOk="0">
                  <a:moveTo>
                    <a:pt x="217" y="0"/>
                  </a:moveTo>
                  <a:cubicBezTo>
                    <a:pt x="80" y="149"/>
                    <a:pt x="1" y="291"/>
                    <a:pt x="35" y="325"/>
                  </a:cubicBezTo>
                  <a:cubicBezTo>
                    <a:pt x="41" y="331"/>
                    <a:pt x="49" y="334"/>
                    <a:pt x="60" y="334"/>
                  </a:cubicBezTo>
                  <a:cubicBezTo>
                    <a:pt x="123" y="334"/>
                    <a:pt x="264" y="238"/>
                    <a:pt x="405" y="97"/>
                  </a:cubicBezTo>
                  <a:cubicBezTo>
                    <a:pt x="439" y="63"/>
                    <a:pt x="468" y="35"/>
                    <a:pt x="49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0" name="Google Shape;550;p29"/>
            <p:cNvSpPr/>
            <p:nvPr/>
          </p:nvSpPr>
          <p:spPr>
            <a:xfrm>
              <a:off x="-790422" y="2109793"/>
              <a:ext cx="33666" cy="30587"/>
            </a:xfrm>
            <a:custGeom>
              <a:avLst/>
              <a:gdLst/>
              <a:ahLst/>
              <a:cxnLst/>
              <a:rect l="l" t="t" r="r" b="b"/>
              <a:pathLst>
                <a:path w="678" h="616" extrusionOk="0">
                  <a:moveTo>
                    <a:pt x="613" y="0"/>
                  </a:moveTo>
                  <a:cubicBezTo>
                    <a:pt x="550" y="0"/>
                    <a:pt x="409" y="96"/>
                    <a:pt x="268" y="237"/>
                  </a:cubicBezTo>
                  <a:cubicBezTo>
                    <a:pt x="103" y="402"/>
                    <a:pt x="0" y="567"/>
                    <a:pt x="40" y="607"/>
                  </a:cubicBezTo>
                  <a:cubicBezTo>
                    <a:pt x="46" y="613"/>
                    <a:pt x="54" y="616"/>
                    <a:pt x="65" y="616"/>
                  </a:cubicBezTo>
                  <a:cubicBezTo>
                    <a:pt x="128" y="616"/>
                    <a:pt x="269" y="520"/>
                    <a:pt x="410" y="379"/>
                  </a:cubicBezTo>
                  <a:cubicBezTo>
                    <a:pt x="575" y="214"/>
                    <a:pt x="678" y="49"/>
                    <a:pt x="638" y="9"/>
                  </a:cubicBezTo>
                  <a:cubicBezTo>
                    <a:pt x="632" y="3"/>
                    <a:pt x="624" y="0"/>
                    <a:pt x="613"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1" name="Google Shape;551;p29"/>
            <p:cNvSpPr/>
            <p:nvPr/>
          </p:nvSpPr>
          <p:spPr>
            <a:xfrm>
              <a:off x="-1018388" y="1939975"/>
              <a:ext cx="24927" cy="16585"/>
            </a:xfrm>
            <a:custGeom>
              <a:avLst/>
              <a:gdLst/>
              <a:ahLst/>
              <a:cxnLst/>
              <a:rect l="l" t="t" r="r" b="b"/>
              <a:pathLst>
                <a:path w="502" h="334" extrusionOk="0">
                  <a:moveTo>
                    <a:pt x="1" y="0"/>
                  </a:moveTo>
                  <a:cubicBezTo>
                    <a:pt x="23" y="35"/>
                    <a:pt x="58" y="63"/>
                    <a:pt x="86" y="97"/>
                  </a:cubicBezTo>
                  <a:cubicBezTo>
                    <a:pt x="227" y="238"/>
                    <a:pt x="372" y="334"/>
                    <a:pt x="437" y="334"/>
                  </a:cubicBezTo>
                  <a:cubicBezTo>
                    <a:pt x="448" y="334"/>
                    <a:pt x="456" y="331"/>
                    <a:pt x="462" y="325"/>
                  </a:cubicBezTo>
                  <a:cubicBezTo>
                    <a:pt x="502" y="285"/>
                    <a:pt x="416" y="149"/>
                    <a:pt x="280"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2" name="Google Shape;552;p29"/>
            <p:cNvSpPr/>
            <p:nvPr/>
          </p:nvSpPr>
          <p:spPr>
            <a:xfrm>
              <a:off x="-828060" y="1939975"/>
              <a:ext cx="24927" cy="16585"/>
            </a:xfrm>
            <a:custGeom>
              <a:avLst/>
              <a:gdLst/>
              <a:ahLst/>
              <a:cxnLst/>
              <a:rect l="l" t="t" r="r" b="b"/>
              <a:pathLst>
                <a:path w="502" h="334" extrusionOk="0">
                  <a:moveTo>
                    <a:pt x="1" y="0"/>
                  </a:moveTo>
                  <a:cubicBezTo>
                    <a:pt x="29" y="35"/>
                    <a:pt x="58" y="63"/>
                    <a:pt x="92" y="97"/>
                  </a:cubicBezTo>
                  <a:cubicBezTo>
                    <a:pt x="233" y="238"/>
                    <a:pt x="374" y="334"/>
                    <a:pt x="437" y="334"/>
                  </a:cubicBezTo>
                  <a:cubicBezTo>
                    <a:pt x="448" y="334"/>
                    <a:pt x="456" y="331"/>
                    <a:pt x="462" y="325"/>
                  </a:cubicBezTo>
                  <a:cubicBezTo>
                    <a:pt x="502" y="285"/>
                    <a:pt x="416" y="149"/>
                    <a:pt x="280"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3" name="Google Shape;553;p29"/>
            <p:cNvSpPr/>
            <p:nvPr/>
          </p:nvSpPr>
          <p:spPr>
            <a:xfrm>
              <a:off x="-804871" y="2096089"/>
              <a:ext cx="14748" cy="12612"/>
            </a:xfrm>
            <a:custGeom>
              <a:avLst/>
              <a:gdLst/>
              <a:ahLst/>
              <a:cxnLst/>
              <a:rect l="l" t="t" r="r" b="b"/>
              <a:pathLst>
                <a:path w="297" h="254" extrusionOk="0">
                  <a:moveTo>
                    <a:pt x="171" y="0"/>
                  </a:moveTo>
                  <a:cubicBezTo>
                    <a:pt x="58" y="0"/>
                    <a:pt x="1" y="137"/>
                    <a:pt x="80" y="217"/>
                  </a:cubicBezTo>
                  <a:cubicBezTo>
                    <a:pt x="108" y="242"/>
                    <a:pt x="140" y="254"/>
                    <a:pt x="171" y="254"/>
                  </a:cubicBezTo>
                  <a:cubicBezTo>
                    <a:pt x="236" y="254"/>
                    <a:pt x="297" y="203"/>
                    <a:pt x="297" y="126"/>
                  </a:cubicBezTo>
                  <a:cubicBezTo>
                    <a:pt x="297" y="57"/>
                    <a:pt x="240" y="0"/>
                    <a:pt x="171"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4" name="Google Shape;554;p29"/>
            <p:cNvSpPr/>
            <p:nvPr/>
          </p:nvSpPr>
          <p:spPr>
            <a:xfrm>
              <a:off x="-804871" y="2005022"/>
              <a:ext cx="14748" cy="12612"/>
            </a:xfrm>
            <a:custGeom>
              <a:avLst/>
              <a:gdLst/>
              <a:ahLst/>
              <a:cxnLst/>
              <a:rect l="l" t="t" r="r" b="b"/>
              <a:pathLst>
                <a:path w="297" h="254" extrusionOk="0">
                  <a:moveTo>
                    <a:pt x="171" y="0"/>
                  </a:moveTo>
                  <a:cubicBezTo>
                    <a:pt x="58" y="0"/>
                    <a:pt x="1" y="137"/>
                    <a:pt x="80" y="217"/>
                  </a:cubicBezTo>
                  <a:cubicBezTo>
                    <a:pt x="106" y="242"/>
                    <a:pt x="138" y="254"/>
                    <a:pt x="169" y="254"/>
                  </a:cubicBezTo>
                  <a:cubicBezTo>
                    <a:pt x="234" y="254"/>
                    <a:pt x="297" y="203"/>
                    <a:pt x="297" y="126"/>
                  </a:cubicBezTo>
                  <a:cubicBezTo>
                    <a:pt x="297" y="57"/>
                    <a:pt x="240" y="0"/>
                    <a:pt x="171"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5" name="Google Shape;555;p29"/>
            <p:cNvSpPr/>
            <p:nvPr/>
          </p:nvSpPr>
          <p:spPr>
            <a:xfrm>
              <a:off x="-836800" y="2064806"/>
              <a:ext cx="33666" cy="30885"/>
            </a:xfrm>
            <a:custGeom>
              <a:avLst/>
              <a:gdLst/>
              <a:ahLst/>
              <a:cxnLst/>
              <a:rect l="l" t="t" r="r" b="b"/>
              <a:pathLst>
                <a:path w="678" h="622" extrusionOk="0">
                  <a:moveTo>
                    <a:pt x="613" y="1"/>
                  </a:moveTo>
                  <a:cubicBezTo>
                    <a:pt x="550" y="1"/>
                    <a:pt x="409" y="96"/>
                    <a:pt x="268" y="237"/>
                  </a:cubicBezTo>
                  <a:cubicBezTo>
                    <a:pt x="103" y="402"/>
                    <a:pt x="0" y="573"/>
                    <a:pt x="40" y="613"/>
                  </a:cubicBezTo>
                  <a:cubicBezTo>
                    <a:pt x="46" y="619"/>
                    <a:pt x="54" y="622"/>
                    <a:pt x="65" y="622"/>
                  </a:cubicBezTo>
                  <a:cubicBezTo>
                    <a:pt x="128" y="622"/>
                    <a:pt x="269" y="526"/>
                    <a:pt x="410" y="385"/>
                  </a:cubicBezTo>
                  <a:cubicBezTo>
                    <a:pt x="575" y="220"/>
                    <a:pt x="678" y="49"/>
                    <a:pt x="638" y="9"/>
                  </a:cubicBezTo>
                  <a:cubicBezTo>
                    <a:pt x="632" y="4"/>
                    <a:pt x="624" y="1"/>
                    <a:pt x="613"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6" name="Google Shape;556;p29"/>
            <p:cNvSpPr/>
            <p:nvPr/>
          </p:nvSpPr>
          <p:spPr>
            <a:xfrm>
              <a:off x="-943160" y="2152894"/>
              <a:ext cx="12513" cy="12513"/>
            </a:xfrm>
            <a:custGeom>
              <a:avLst/>
              <a:gdLst/>
              <a:ahLst/>
              <a:cxnLst/>
              <a:rect l="l" t="t" r="r" b="b"/>
              <a:pathLst>
                <a:path w="252" h="252" extrusionOk="0">
                  <a:moveTo>
                    <a:pt x="126" y="1"/>
                  </a:moveTo>
                  <a:cubicBezTo>
                    <a:pt x="58" y="1"/>
                    <a:pt x="1" y="58"/>
                    <a:pt x="1" y="126"/>
                  </a:cubicBezTo>
                  <a:cubicBezTo>
                    <a:pt x="1" y="195"/>
                    <a:pt x="58" y="252"/>
                    <a:pt x="126" y="252"/>
                  </a:cubicBezTo>
                  <a:cubicBezTo>
                    <a:pt x="194" y="252"/>
                    <a:pt x="251" y="195"/>
                    <a:pt x="251" y="126"/>
                  </a:cubicBezTo>
                  <a:cubicBezTo>
                    <a:pt x="251" y="58"/>
                    <a:pt x="194" y="1"/>
                    <a:pt x="126"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7" name="Google Shape;557;p29"/>
            <p:cNvSpPr/>
            <p:nvPr/>
          </p:nvSpPr>
          <p:spPr>
            <a:xfrm>
              <a:off x="-885461" y="1939975"/>
              <a:ext cx="24629" cy="16585"/>
            </a:xfrm>
            <a:custGeom>
              <a:avLst/>
              <a:gdLst/>
              <a:ahLst/>
              <a:cxnLst/>
              <a:rect l="l" t="t" r="r" b="b"/>
              <a:pathLst>
                <a:path w="496" h="334" extrusionOk="0">
                  <a:moveTo>
                    <a:pt x="217" y="0"/>
                  </a:moveTo>
                  <a:cubicBezTo>
                    <a:pt x="80" y="149"/>
                    <a:pt x="0" y="291"/>
                    <a:pt x="35" y="325"/>
                  </a:cubicBezTo>
                  <a:cubicBezTo>
                    <a:pt x="40" y="331"/>
                    <a:pt x="49" y="334"/>
                    <a:pt x="60" y="334"/>
                  </a:cubicBezTo>
                  <a:cubicBezTo>
                    <a:pt x="123" y="334"/>
                    <a:pt x="264" y="238"/>
                    <a:pt x="405" y="97"/>
                  </a:cubicBezTo>
                  <a:cubicBezTo>
                    <a:pt x="439" y="63"/>
                    <a:pt x="467" y="35"/>
                    <a:pt x="49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8" name="Google Shape;558;p29"/>
            <p:cNvSpPr/>
            <p:nvPr/>
          </p:nvSpPr>
          <p:spPr>
            <a:xfrm>
              <a:off x="-981047" y="2109793"/>
              <a:ext cx="33716" cy="30587"/>
            </a:xfrm>
            <a:custGeom>
              <a:avLst/>
              <a:gdLst/>
              <a:ahLst/>
              <a:cxnLst/>
              <a:rect l="l" t="t" r="r" b="b"/>
              <a:pathLst>
                <a:path w="679" h="616" extrusionOk="0">
                  <a:moveTo>
                    <a:pt x="614" y="0"/>
                  </a:moveTo>
                  <a:cubicBezTo>
                    <a:pt x="552" y="0"/>
                    <a:pt x="414" y="96"/>
                    <a:pt x="268" y="237"/>
                  </a:cubicBezTo>
                  <a:cubicBezTo>
                    <a:pt x="103" y="402"/>
                    <a:pt x="0" y="567"/>
                    <a:pt x="40" y="607"/>
                  </a:cubicBezTo>
                  <a:cubicBezTo>
                    <a:pt x="46" y="613"/>
                    <a:pt x="55" y="616"/>
                    <a:pt x="65" y="616"/>
                  </a:cubicBezTo>
                  <a:cubicBezTo>
                    <a:pt x="128" y="616"/>
                    <a:pt x="269" y="520"/>
                    <a:pt x="411" y="379"/>
                  </a:cubicBezTo>
                  <a:cubicBezTo>
                    <a:pt x="576" y="214"/>
                    <a:pt x="678" y="49"/>
                    <a:pt x="638" y="9"/>
                  </a:cubicBezTo>
                  <a:cubicBezTo>
                    <a:pt x="633" y="3"/>
                    <a:pt x="624" y="0"/>
                    <a:pt x="614"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9" name="Google Shape;559;p29"/>
            <p:cNvSpPr/>
            <p:nvPr/>
          </p:nvSpPr>
          <p:spPr>
            <a:xfrm>
              <a:off x="-945395" y="1954971"/>
              <a:ext cx="14748" cy="12662"/>
            </a:xfrm>
            <a:custGeom>
              <a:avLst/>
              <a:gdLst/>
              <a:ahLst/>
              <a:cxnLst/>
              <a:rect l="l" t="t" r="r" b="b"/>
              <a:pathLst>
                <a:path w="297" h="255" extrusionOk="0">
                  <a:moveTo>
                    <a:pt x="171" y="0"/>
                  </a:moveTo>
                  <a:cubicBezTo>
                    <a:pt x="57" y="0"/>
                    <a:pt x="0" y="137"/>
                    <a:pt x="80" y="217"/>
                  </a:cubicBezTo>
                  <a:cubicBezTo>
                    <a:pt x="106" y="243"/>
                    <a:pt x="138" y="254"/>
                    <a:pt x="169" y="254"/>
                  </a:cubicBezTo>
                  <a:cubicBezTo>
                    <a:pt x="234" y="254"/>
                    <a:pt x="296" y="204"/>
                    <a:pt x="296" y="131"/>
                  </a:cubicBezTo>
                  <a:cubicBezTo>
                    <a:pt x="296" y="57"/>
                    <a:pt x="239" y="0"/>
                    <a:pt x="171"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0" name="Google Shape;560;p29"/>
            <p:cNvSpPr/>
            <p:nvPr/>
          </p:nvSpPr>
          <p:spPr>
            <a:xfrm>
              <a:off x="-981047" y="2064806"/>
              <a:ext cx="33964" cy="30885"/>
            </a:xfrm>
            <a:custGeom>
              <a:avLst/>
              <a:gdLst/>
              <a:ahLst/>
              <a:cxnLst/>
              <a:rect l="l" t="t" r="r" b="b"/>
              <a:pathLst>
                <a:path w="684" h="622" extrusionOk="0">
                  <a:moveTo>
                    <a:pt x="66" y="1"/>
                  </a:moveTo>
                  <a:cubicBezTo>
                    <a:pt x="55" y="1"/>
                    <a:pt x="46" y="4"/>
                    <a:pt x="40" y="9"/>
                  </a:cubicBezTo>
                  <a:cubicBezTo>
                    <a:pt x="0" y="49"/>
                    <a:pt x="103" y="220"/>
                    <a:pt x="274" y="385"/>
                  </a:cubicBezTo>
                  <a:cubicBezTo>
                    <a:pt x="415" y="526"/>
                    <a:pt x="556" y="622"/>
                    <a:pt x="619" y="622"/>
                  </a:cubicBezTo>
                  <a:cubicBezTo>
                    <a:pt x="630" y="622"/>
                    <a:pt x="638" y="619"/>
                    <a:pt x="644" y="613"/>
                  </a:cubicBezTo>
                  <a:cubicBezTo>
                    <a:pt x="684" y="573"/>
                    <a:pt x="581" y="408"/>
                    <a:pt x="416" y="237"/>
                  </a:cubicBezTo>
                  <a:cubicBezTo>
                    <a:pt x="275" y="96"/>
                    <a:pt x="130" y="1"/>
                    <a:pt x="66"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1" name="Google Shape;561;p29"/>
            <p:cNvSpPr/>
            <p:nvPr/>
          </p:nvSpPr>
          <p:spPr>
            <a:xfrm>
              <a:off x="-992915" y="2005022"/>
              <a:ext cx="12463" cy="12463"/>
            </a:xfrm>
            <a:custGeom>
              <a:avLst/>
              <a:gdLst/>
              <a:ahLst/>
              <a:cxnLst/>
              <a:rect l="l" t="t" r="r" b="b"/>
              <a:pathLst>
                <a:path w="251" h="251" extrusionOk="0">
                  <a:moveTo>
                    <a:pt x="126" y="0"/>
                  </a:moveTo>
                  <a:cubicBezTo>
                    <a:pt x="57" y="0"/>
                    <a:pt x="0" y="57"/>
                    <a:pt x="0" y="126"/>
                  </a:cubicBezTo>
                  <a:cubicBezTo>
                    <a:pt x="0" y="194"/>
                    <a:pt x="57" y="251"/>
                    <a:pt x="126" y="251"/>
                  </a:cubicBezTo>
                  <a:cubicBezTo>
                    <a:pt x="194" y="251"/>
                    <a:pt x="251" y="194"/>
                    <a:pt x="251" y="126"/>
                  </a:cubicBezTo>
                  <a:cubicBezTo>
                    <a:pt x="251" y="57"/>
                    <a:pt x="194" y="0"/>
                    <a:pt x="12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2" name="Google Shape;562;p29"/>
            <p:cNvSpPr/>
            <p:nvPr/>
          </p:nvSpPr>
          <p:spPr>
            <a:xfrm>
              <a:off x="-981047" y="1972896"/>
              <a:ext cx="33964" cy="30885"/>
            </a:xfrm>
            <a:custGeom>
              <a:avLst/>
              <a:gdLst/>
              <a:ahLst/>
              <a:cxnLst/>
              <a:rect l="l" t="t" r="r" b="b"/>
              <a:pathLst>
                <a:path w="684" h="622" extrusionOk="0">
                  <a:moveTo>
                    <a:pt x="66" y="1"/>
                  </a:moveTo>
                  <a:cubicBezTo>
                    <a:pt x="55" y="1"/>
                    <a:pt x="46" y="4"/>
                    <a:pt x="40" y="10"/>
                  </a:cubicBezTo>
                  <a:cubicBezTo>
                    <a:pt x="0" y="49"/>
                    <a:pt x="103" y="220"/>
                    <a:pt x="274" y="385"/>
                  </a:cubicBezTo>
                  <a:cubicBezTo>
                    <a:pt x="415" y="526"/>
                    <a:pt x="556" y="622"/>
                    <a:pt x="619" y="622"/>
                  </a:cubicBezTo>
                  <a:cubicBezTo>
                    <a:pt x="630" y="622"/>
                    <a:pt x="638" y="619"/>
                    <a:pt x="644" y="613"/>
                  </a:cubicBezTo>
                  <a:cubicBezTo>
                    <a:pt x="684" y="573"/>
                    <a:pt x="581" y="408"/>
                    <a:pt x="416" y="237"/>
                  </a:cubicBezTo>
                  <a:cubicBezTo>
                    <a:pt x="275" y="96"/>
                    <a:pt x="130" y="1"/>
                    <a:pt x="66"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3" name="Google Shape;563;p29"/>
            <p:cNvSpPr/>
            <p:nvPr/>
          </p:nvSpPr>
          <p:spPr>
            <a:xfrm>
              <a:off x="-992915" y="2096089"/>
              <a:ext cx="12463" cy="12463"/>
            </a:xfrm>
            <a:custGeom>
              <a:avLst/>
              <a:gdLst/>
              <a:ahLst/>
              <a:cxnLst/>
              <a:rect l="l" t="t" r="r" b="b"/>
              <a:pathLst>
                <a:path w="251" h="251" extrusionOk="0">
                  <a:moveTo>
                    <a:pt x="126" y="0"/>
                  </a:moveTo>
                  <a:cubicBezTo>
                    <a:pt x="57" y="0"/>
                    <a:pt x="0" y="57"/>
                    <a:pt x="0" y="126"/>
                  </a:cubicBezTo>
                  <a:cubicBezTo>
                    <a:pt x="0" y="194"/>
                    <a:pt x="57" y="251"/>
                    <a:pt x="126" y="251"/>
                  </a:cubicBezTo>
                  <a:cubicBezTo>
                    <a:pt x="194" y="251"/>
                    <a:pt x="251" y="194"/>
                    <a:pt x="251" y="126"/>
                  </a:cubicBezTo>
                  <a:cubicBezTo>
                    <a:pt x="251" y="57"/>
                    <a:pt x="194" y="0"/>
                    <a:pt x="12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4" name="Google Shape;564;p29"/>
            <p:cNvSpPr/>
            <p:nvPr/>
          </p:nvSpPr>
          <p:spPr>
            <a:xfrm>
              <a:off x="-980749" y="1939975"/>
              <a:ext cx="24629" cy="16585"/>
            </a:xfrm>
            <a:custGeom>
              <a:avLst/>
              <a:gdLst/>
              <a:ahLst/>
              <a:cxnLst/>
              <a:rect l="l" t="t" r="r" b="b"/>
              <a:pathLst>
                <a:path w="496" h="334" extrusionOk="0">
                  <a:moveTo>
                    <a:pt x="222" y="0"/>
                  </a:moveTo>
                  <a:cubicBezTo>
                    <a:pt x="80" y="149"/>
                    <a:pt x="0" y="291"/>
                    <a:pt x="34" y="325"/>
                  </a:cubicBezTo>
                  <a:cubicBezTo>
                    <a:pt x="40" y="331"/>
                    <a:pt x="49" y="334"/>
                    <a:pt x="60" y="334"/>
                  </a:cubicBezTo>
                  <a:cubicBezTo>
                    <a:pt x="124" y="334"/>
                    <a:pt x="269" y="238"/>
                    <a:pt x="410" y="97"/>
                  </a:cubicBezTo>
                  <a:cubicBezTo>
                    <a:pt x="439" y="63"/>
                    <a:pt x="467" y="35"/>
                    <a:pt x="49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5" name="Google Shape;565;p29"/>
            <p:cNvSpPr/>
            <p:nvPr/>
          </p:nvSpPr>
          <p:spPr>
            <a:xfrm>
              <a:off x="-980749" y="2017883"/>
              <a:ext cx="33666" cy="30587"/>
            </a:xfrm>
            <a:custGeom>
              <a:avLst/>
              <a:gdLst/>
              <a:ahLst/>
              <a:cxnLst/>
              <a:rect l="l" t="t" r="r" b="b"/>
              <a:pathLst>
                <a:path w="678" h="616" extrusionOk="0">
                  <a:moveTo>
                    <a:pt x="613" y="0"/>
                  </a:moveTo>
                  <a:cubicBezTo>
                    <a:pt x="550" y="0"/>
                    <a:pt x="409" y="96"/>
                    <a:pt x="268" y="237"/>
                  </a:cubicBezTo>
                  <a:cubicBezTo>
                    <a:pt x="97" y="402"/>
                    <a:pt x="0" y="567"/>
                    <a:pt x="34" y="607"/>
                  </a:cubicBezTo>
                  <a:cubicBezTo>
                    <a:pt x="40" y="613"/>
                    <a:pt x="49" y="616"/>
                    <a:pt x="60" y="616"/>
                  </a:cubicBezTo>
                  <a:cubicBezTo>
                    <a:pt x="124" y="616"/>
                    <a:pt x="269" y="520"/>
                    <a:pt x="410" y="379"/>
                  </a:cubicBezTo>
                  <a:cubicBezTo>
                    <a:pt x="575" y="214"/>
                    <a:pt x="678" y="49"/>
                    <a:pt x="638" y="9"/>
                  </a:cubicBezTo>
                  <a:cubicBezTo>
                    <a:pt x="632" y="3"/>
                    <a:pt x="624" y="0"/>
                    <a:pt x="613"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6" name="Google Shape;566;p29"/>
            <p:cNvSpPr/>
            <p:nvPr/>
          </p:nvSpPr>
          <p:spPr>
            <a:xfrm>
              <a:off x="-932137" y="2064806"/>
              <a:ext cx="33716" cy="30885"/>
            </a:xfrm>
            <a:custGeom>
              <a:avLst/>
              <a:gdLst/>
              <a:ahLst/>
              <a:cxnLst/>
              <a:rect l="l" t="t" r="r" b="b"/>
              <a:pathLst>
                <a:path w="679" h="622" extrusionOk="0">
                  <a:moveTo>
                    <a:pt x="614" y="1"/>
                  </a:moveTo>
                  <a:cubicBezTo>
                    <a:pt x="551" y="1"/>
                    <a:pt x="409" y="96"/>
                    <a:pt x="268" y="237"/>
                  </a:cubicBezTo>
                  <a:cubicBezTo>
                    <a:pt x="103" y="402"/>
                    <a:pt x="1" y="573"/>
                    <a:pt x="41" y="613"/>
                  </a:cubicBezTo>
                  <a:cubicBezTo>
                    <a:pt x="46" y="619"/>
                    <a:pt x="55" y="622"/>
                    <a:pt x="66" y="622"/>
                  </a:cubicBezTo>
                  <a:cubicBezTo>
                    <a:pt x="129" y="622"/>
                    <a:pt x="270" y="526"/>
                    <a:pt x="411" y="385"/>
                  </a:cubicBezTo>
                  <a:cubicBezTo>
                    <a:pt x="576" y="220"/>
                    <a:pt x="678" y="49"/>
                    <a:pt x="639" y="9"/>
                  </a:cubicBezTo>
                  <a:cubicBezTo>
                    <a:pt x="633" y="4"/>
                    <a:pt x="624" y="1"/>
                    <a:pt x="614"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7" name="Google Shape;567;p29"/>
            <p:cNvSpPr/>
            <p:nvPr/>
          </p:nvSpPr>
          <p:spPr>
            <a:xfrm>
              <a:off x="-923100" y="1939975"/>
              <a:ext cx="24679" cy="16585"/>
            </a:xfrm>
            <a:custGeom>
              <a:avLst/>
              <a:gdLst/>
              <a:ahLst/>
              <a:cxnLst/>
              <a:rect l="l" t="t" r="r" b="b"/>
              <a:pathLst>
                <a:path w="497" h="334" extrusionOk="0">
                  <a:moveTo>
                    <a:pt x="1" y="0"/>
                  </a:moveTo>
                  <a:cubicBezTo>
                    <a:pt x="29" y="35"/>
                    <a:pt x="52" y="63"/>
                    <a:pt x="86" y="97"/>
                  </a:cubicBezTo>
                  <a:cubicBezTo>
                    <a:pt x="227" y="238"/>
                    <a:pt x="369" y="334"/>
                    <a:pt x="432" y="334"/>
                  </a:cubicBezTo>
                  <a:cubicBezTo>
                    <a:pt x="442" y="334"/>
                    <a:pt x="451" y="331"/>
                    <a:pt x="457" y="325"/>
                  </a:cubicBezTo>
                  <a:cubicBezTo>
                    <a:pt x="496" y="285"/>
                    <a:pt x="411" y="149"/>
                    <a:pt x="274"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8" name="Google Shape;568;p29"/>
            <p:cNvSpPr/>
            <p:nvPr/>
          </p:nvSpPr>
          <p:spPr>
            <a:xfrm>
              <a:off x="-899911" y="2096089"/>
              <a:ext cx="14797" cy="12612"/>
            </a:xfrm>
            <a:custGeom>
              <a:avLst/>
              <a:gdLst/>
              <a:ahLst/>
              <a:cxnLst/>
              <a:rect l="l" t="t" r="r" b="b"/>
              <a:pathLst>
                <a:path w="298" h="254" extrusionOk="0">
                  <a:moveTo>
                    <a:pt x="172" y="0"/>
                  </a:moveTo>
                  <a:cubicBezTo>
                    <a:pt x="58" y="0"/>
                    <a:pt x="1" y="137"/>
                    <a:pt x="81" y="217"/>
                  </a:cubicBezTo>
                  <a:cubicBezTo>
                    <a:pt x="106" y="242"/>
                    <a:pt x="138" y="254"/>
                    <a:pt x="169" y="254"/>
                  </a:cubicBezTo>
                  <a:cubicBezTo>
                    <a:pt x="234" y="254"/>
                    <a:pt x="297" y="203"/>
                    <a:pt x="297" y="126"/>
                  </a:cubicBezTo>
                  <a:cubicBezTo>
                    <a:pt x="297" y="57"/>
                    <a:pt x="240" y="0"/>
                    <a:pt x="172"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9" name="Google Shape;569;p29"/>
            <p:cNvSpPr/>
            <p:nvPr/>
          </p:nvSpPr>
          <p:spPr>
            <a:xfrm>
              <a:off x="-899911" y="2005022"/>
              <a:ext cx="14797" cy="12612"/>
            </a:xfrm>
            <a:custGeom>
              <a:avLst/>
              <a:gdLst/>
              <a:ahLst/>
              <a:cxnLst/>
              <a:rect l="l" t="t" r="r" b="b"/>
              <a:pathLst>
                <a:path w="298" h="254" extrusionOk="0">
                  <a:moveTo>
                    <a:pt x="172" y="0"/>
                  </a:moveTo>
                  <a:cubicBezTo>
                    <a:pt x="58" y="0"/>
                    <a:pt x="1" y="137"/>
                    <a:pt x="81" y="217"/>
                  </a:cubicBezTo>
                  <a:cubicBezTo>
                    <a:pt x="106" y="242"/>
                    <a:pt x="138" y="254"/>
                    <a:pt x="169" y="254"/>
                  </a:cubicBezTo>
                  <a:cubicBezTo>
                    <a:pt x="234" y="254"/>
                    <a:pt x="297" y="203"/>
                    <a:pt x="297" y="126"/>
                  </a:cubicBezTo>
                  <a:cubicBezTo>
                    <a:pt x="297" y="57"/>
                    <a:pt x="240" y="0"/>
                    <a:pt x="172"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0" name="Google Shape;570;p29"/>
            <p:cNvSpPr/>
            <p:nvPr/>
          </p:nvSpPr>
          <p:spPr>
            <a:xfrm>
              <a:off x="-932137" y="2017883"/>
              <a:ext cx="33716" cy="30587"/>
            </a:xfrm>
            <a:custGeom>
              <a:avLst/>
              <a:gdLst/>
              <a:ahLst/>
              <a:cxnLst/>
              <a:rect l="l" t="t" r="r" b="b"/>
              <a:pathLst>
                <a:path w="679" h="616" extrusionOk="0">
                  <a:moveTo>
                    <a:pt x="66" y="0"/>
                  </a:moveTo>
                  <a:cubicBezTo>
                    <a:pt x="55" y="0"/>
                    <a:pt x="46" y="3"/>
                    <a:pt x="41" y="9"/>
                  </a:cubicBezTo>
                  <a:cubicBezTo>
                    <a:pt x="1" y="49"/>
                    <a:pt x="103" y="214"/>
                    <a:pt x="268" y="379"/>
                  </a:cubicBezTo>
                  <a:cubicBezTo>
                    <a:pt x="409" y="520"/>
                    <a:pt x="551" y="616"/>
                    <a:pt x="614" y="616"/>
                  </a:cubicBezTo>
                  <a:cubicBezTo>
                    <a:pt x="624" y="616"/>
                    <a:pt x="633" y="613"/>
                    <a:pt x="639" y="607"/>
                  </a:cubicBezTo>
                  <a:cubicBezTo>
                    <a:pt x="678" y="567"/>
                    <a:pt x="576" y="402"/>
                    <a:pt x="411" y="237"/>
                  </a:cubicBezTo>
                  <a:cubicBezTo>
                    <a:pt x="270" y="96"/>
                    <a:pt x="129" y="0"/>
                    <a:pt x="6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1" name="Google Shape;571;p29"/>
            <p:cNvSpPr/>
            <p:nvPr/>
          </p:nvSpPr>
          <p:spPr>
            <a:xfrm>
              <a:off x="-932137" y="1972896"/>
              <a:ext cx="33716" cy="30885"/>
            </a:xfrm>
            <a:custGeom>
              <a:avLst/>
              <a:gdLst/>
              <a:ahLst/>
              <a:cxnLst/>
              <a:rect l="l" t="t" r="r" b="b"/>
              <a:pathLst>
                <a:path w="679" h="622" extrusionOk="0">
                  <a:moveTo>
                    <a:pt x="614" y="1"/>
                  </a:moveTo>
                  <a:cubicBezTo>
                    <a:pt x="551" y="1"/>
                    <a:pt x="409" y="96"/>
                    <a:pt x="268" y="237"/>
                  </a:cubicBezTo>
                  <a:cubicBezTo>
                    <a:pt x="103" y="408"/>
                    <a:pt x="1" y="573"/>
                    <a:pt x="41" y="613"/>
                  </a:cubicBezTo>
                  <a:cubicBezTo>
                    <a:pt x="46" y="619"/>
                    <a:pt x="55" y="622"/>
                    <a:pt x="66" y="622"/>
                  </a:cubicBezTo>
                  <a:cubicBezTo>
                    <a:pt x="129" y="622"/>
                    <a:pt x="270" y="526"/>
                    <a:pt x="411" y="385"/>
                  </a:cubicBezTo>
                  <a:cubicBezTo>
                    <a:pt x="576" y="215"/>
                    <a:pt x="678" y="49"/>
                    <a:pt x="639" y="10"/>
                  </a:cubicBezTo>
                  <a:cubicBezTo>
                    <a:pt x="633" y="4"/>
                    <a:pt x="624" y="1"/>
                    <a:pt x="614"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2" name="Google Shape;572;p29"/>
            <p:cNvSpPr/>
            <p:nvPr/>
          </p:nvSpPr>
          <p:spPr>
            <a:xfrm>
              <a:off x="-932137" y="2109793"/>
              <a:ext cx="33716" cy="30587"/>
            </a:xfrm>
            <a:custGeom>
              <a:avLst/>
              <a:gdLst/>
              <a:ahLst/>
              <a:cxnLst/>
              <a:rect l="l" t="t" r="r" b="b"/>
              <a:pathLst>
                <a:path w="679" h="616" extrusionOk="0">
                  <a:moveTo>
                    <a:pt x="66" y="0"/>
                  </a:moveTo>
                  <a:cubicBezTo>
                    <a:pt x="55" y="0"/>
                    <a:pt x="46" y="3"/>
                    <a:pt x="41" y="9"/>
                  </a:cubicBezTo>
                  <a:cubicBezTo>
                    <a:pt x="1" y="49"/>
                    <a:pt x="103" y="214"/>
                    <a:pt x="268" y="379"/>
                  </a:cubicBezTo>
                  <a:cubicBezTo>
                    <a:pt x="409" y="520"/>
                    <a:pt x="551" y="616"/>
                    <a:pt x="614" y="616"/>
                  </a:cubicBezTo>
                  <a:cubicBezTo>
                    <a:pt x="624" y="616"/>
                    <a:pt x="633" y="613"/>
                    <a:pt x="639" y="607"/>
                  </a:cubicBezTo>
                  <a:cubicBezTo>
                    <a:pt x="678" y="567"/>
                    <a:pt x="576" y="402"/>
                    <a:pt x="411" y="237"/>
                  </a:cubicBezTo>
                  <a:cubicBezTo>
                    <a:pt x="270" y="96"/>
                    <a:pt x="129" y="0"/>
                    <a:pt x="6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3" name="Google Shape;573;p29"/>
            <p:cNvSpPr/>
            <p:nvPr/>
          </p:nvSpPr>
          <p:spPr>
            <a:xfrm>
              <a:off x="-945395" y="2053932"/>
              <a:ext cx="14748" cy="12662"/>
            </a:xfrm>
            <a:custGeom>
              <a:avLst/>
              <a:gdLst/>
              <a:ahLst/>
              <a:cxnLst/>
              <a:rect l="l" t="t" r="r" b="b"/>
              <a:pathLst>
                <a:path w="297" h="255" extrusionOk="0">
                  <a:moveTo>
                    <a:pt x="171" y="1"/>
                  </a:moveTo>
                  <a:cubicBezTo>
                    <a:pt x="57" y="1"/>
                    <a:pt x="0" y="137"/>
                    <a:pt x="80" y="217"/>
                  </a:cubicBezTo>
                  <a:cubicBezTo>
                    <a:pt x="107" y="243"/>
                    <a:pt x="140" y="254"/>
                    <a:pt x="171" y="254"/>
                  </a:cubicBezTo>
                  <a:cubicBezTo>
                    <a:pt x="236" y="254"/>
                    <a:pt x="296" y="203"/>
                    <a:pt x="296" y="126"/>
                  </a:cubicBezTo>
                  <a:cubicBezTo>
                    <a:pt x="296" y="58"/>
                    <a:pt x="239" y="1"/>
                    <a:pt x="171"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74" name="Google Shape;574;p29"/>
          <p:cNvGrpSpPr/>
          <p:nvPr/>
        </p:nvGrpSpPr>
        <p:grpSpPr>
          <a:xfrm>
            <a:off x="7100001" y="338855"/>
            <a:ext cx="1430082" cy="1211190"/>
            <a:chOff x="7100001" y="338855"/>
            <a:chExt cx="1430082" cy="1211190"/>
          </a:xfrm>
        </p:grpSpPr>
        <p:sp>
          <p:nvSpPr>
            <p:cNvPr id="575" name="Google Shape;575;p29"/>
            <p:cNvSpPr/>
            <p:nvPr/>
          </p:nvSpPr>
          <p:spPr>
            <a:xfrm rot="-2046389">
              <a:off x="7635411" y="428828"/>
              <a:ext cx="494531" cy="828136"/>
            </a:xfrm>
            <a:custGeom>
              <a:avLst/>
              <a:gdLst/>
              <a:ahLst/>
              <a:cxnLst/>
              <a:rect l="l" t="t" r="r" b="b"/>
              <a:pathLst>
                <a:path w="1134" h="1899" extrusionOk="0">
                  <a:moveTo>
                    <a:pt x="200" y="0"/>
                  </a:moveTo>
                  <a:lnTo>
                    <a:pt x="200" y="0"/>
                  </a:lnTo>
                  <a:cubicBezTo>
                    <a:pt x="101" y="577"/>
                    <a:pt x="478" y="587"/>
                    <a:pt x="506" y="587"/>
                  </a:cubicBezTo>
                  <a:cubicBezTo>
                    <a:pt x="507" y="587"/>
                    <a:pt x="507" y="587"/>
                    <a:pt x="507" y="587"/>
                  </a:cubicBezTo>
                  <a:cubicBezTo>
                    <a:pt x="547" y="661"/>
                    <a:pt x="581" y="735"/>
                    <a:pt x="604" y="815"/>
                  </a:cubicBezTo>
                  <a:cubicBezTo>
                    <a:pt x="545" y="766"/>
                    <a:pt x="467" y="749"/>
                    <a:pt x="388" y="749"/>
                  </a:cubicBezTo>
                  <a:cubicBezTo>
                    <a:pt x="231" y="749"/>
                    <a:pt x="74" y="815"/>
                    <a:pt x="74" y="815"/>
                  </a:cubicBezTo>
                  <a:cubicBezTo>
                    <a:pt x="229" y="1062"/>
                    <a:pt x="380" y="1128"/>
                    <a:pt x="494" y="1128"/>
                  </a:cubicBezTo>
                  <a:cubicBezTo>
                    <a:pt x="556" y="1128"/>
                    <a:pt x="608" y="1108"/>
                    <a:pt x="644" y="1088"/>
                  </a:cubicBezTo>
                  <a:lnTo>
                    <a:pt x="644" y="1162"/>
                  </a:lnTo>
                  <a:cubicBezTo>
                    <a:pt x="632" y="1271"/>
                    <a:pt x="604" y="1379"/>
                    <a:pt x="558" y="1481"/>
                  </a:cubicBezTo>
                  <a:cubicBezTo>
                    <a:pt x="536" y="1504"/>
                    <a:pt x="513" y="1527"/>
                    <a:pt x="501" y="1555"/>
                  </a:cubicBezTo>
                  <a:cubicBezTo>
                    <a:pt x="479" y="1271"/>
                    <a:pt x="0" y="1259"/>
                    <a:pt x="0" y="1259"/>
                  </a:cubicBezTo>
                  <a:lnTo>
                    <a:pt x="0" y="1259"/>
                  </a:lnTo>
                  <a:cubicBezTo>
                    <a:pt x="57" y="1675"/>
                    <a:pt x="262" y="1738"/>
                    <a:pt x="382" y="1738"/>
                  </a:cubicBezTo>
                  <a:cubicBezTo>
                    <a:pt x="353" y="1766"/>
                    <a:pt x="325" y="1800"/>
                    <a:pt x="296" y="1829"/>
                  </a:cubicBezTo>
                  <a:cubicBezTo>
                    <a:pt x="273" y="1852"/>
                    <a:pt x="300" y="1899"/>
                    <a:pt x="332" y="1899"/>
                  </a:cubicBezTo>
                  <a:cubicBezTo>
                    <a:pt x="339" y="1899"/>
                    <a:pt x="346" y="1896"/>
                    <a:pt x="353" y="1891"/>
                  </a:cubicBezTo>
                  <a:cubicBezTo>
                    <a:pt x="410" y="1851"/>
                    <a:pt x="462" y="1806"/>
                    <a:pt x="501" y="1749"/>
                  </a:cubicBezTo>
                  <a:cubicBezTo>
                    <a:pt x="533" y="1766"/>
                    <a:pt x="589" y="1789"/>
                    <a:pt x="657" y="1789"/>
                  </a:cubicBezTo>
                  <a:cubicBezTo>
                    <a:pt x="773" y="1789"/>
                    <a:pt x="928" y="1723"/>
                    <a:pt x="1071" y="1447"/>
                  </a:cubicBezTo>
                  <a:cubicBezTo>
                    <a:pt x="994" y="1423"/>
                    <a:pt x="913" y="1411"/>
                    <a:pt x="830" y="1411"/>
                  </a:cubicBezTo>
                  <a:cubicBezTo>
                    <a:pt x="778" y="1411"/>
                    <a:pt x="725" y="1416"/>
                    <a:pt x="672" y="1424"/>
                  </a:cubicBezTo>
                  <a:cubicBezTo>
                    <a:pt x="707" y="1339"/>
                    <a:pt x="724" y="1248"/>
                    <a:pt x="729" y="1157"/>
                  </a:cubicBezTo>
                  <a:cubicBezTo>
                    <a:pt x="729" y="1117"/>
                    <a:pt x="729" y="1088"/>
                    <a:pt x="729" y="1054"/>
                  </a:cubicBezTo>
                  <a:cubicBezTo>
                    <a:pt x="739" y="1055"/>
                    <a:pt x="751" y="1056"/>
                    <a:pt x="765" y="1056"/>
                  </a:cubicBezTo>
                  <a:cubicBezTo>
                    <a:pt x="877" y="1056"/>
                    <a:pt x="1098" y="995"/>
                    <a:pt x="1134" y="553"/>
                  </a:cubicBezTo>
                  <a:lnTo>
                    <a:pt x="1134" y="553"/>
                  </a:lnTo>
                  <a:cubicBezTo>
                    <a:pt x="1134" y="553"/>
                    <a:pt x="781" y="587"/>
                    <a:pt x="678" y="781"/>
                  </a:cubicBezTo>
                  <a:cubicBezTo>
                    <a:pt x="650" y="684"/>
                    <a:pt x="610" y="598"/>
                    <a:pt x="553" y="513"/>
                  </a:cubicBezTo>
                  <a:cubicBezTo>
                    <a:pt x="729" y="188"/>
                    <a:pt x="200" y="1"/>
                    <a:pt x="20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6" name="Google Shape;576;p29"/>
            <p:cNvSpPr/>
            <p:nvPr/>
          </p:nvSpPr>
          <p:spPr>
            <a:xfrm rot="-2046389">
              <a:off x="7657946" y="406284"/>
              <a:ext cx="494531" cy="828136"/>
            </a:xfrm>
            <a:custGeom>
              <a:avLst/>
              <a:gdLst/>
              <a:ahLst/>
              <a:cxnLst/>
              <a:rect l="l" t="t" r="r" b="b"/>
              <a:pathLst>
                <a:path w="1134" h="1899" extrusionOk="0">
                  <a:moveTo>
                    <a:pt x="200" y="0"/>
                  </a:moveTo>
                  <a:lnTo>
                    <a:pt x="200" y="0"/>
                  </a:lnTo>
                  <a:cubicBezTo>
                    <a:pt x="101" y="577"/>
                    <a:pt x="478" y="587"/>
                    <a:pt x="506" y="587"/>
                  </a:cubicBezTo>
                  <a:cubicBezTo>
                    <a:pt x="507" y="587"/>
                    <a:pt x="507" y="587"/>
                    <a:pt x="507" y="587"/>
                  </a:cubicBezTo>
                  <a:cubicBezTo>
                    <a:pt x="547" y="661"/>
                    <a:pt x="581" y="735"/>
                    <a:pt x="604" y="815"/>
                  </a:cubicBezTo>
                  <a:cubicBezTo>
                    <a:pt x="545" y="766"/>
                    <a:pt x="467" y="749"/>
                    <a:pt x="388" y="749"/>
                  </a:cubicBezTo>
                  <a:cubicBezTo>
                    <a:pt x="231" y="749"/>
                    <a:pt x="74" y="815"/>
                    <a:pt x="74" y="815"/>
                  </a:cubicBezTo>
                  <a:cubicBezTo>
                    <a:pt x="229" y="1062"/>
                    <a:pt x="380" y="1128"/>
                    <a:pt x="494" y="1128"/>
                  </a:cubicBezTo>
                  <a:cubicBezTo>
                    <a:pt x="556" y="1128"/>
                    <a:pt x="608" y="1108"/>
                    <a:pt x="644" y="1088"/>
                  </a:cubicBezTo>
                  <a:lnTo>
                    <a:pt x="644" y="1162"/>
                  </a:lnTo>
                  <a:cubicBezTo>
                    <a:pt x="632" y="1271"/>
                    <a:pt x="604" y="1379"/>
                    <a:pt x="558" y="1481"/>
                  </a:cubicBezTo>
                  <a:cubicBezTo>
                    <a:pt x="536" y="1504"/>
                    <a:pt x="513" y="1527"/>
                    <a:pt x="501" y="1555"/>
                  </a:cubicBezTo>
                  <a:cubicBezTo>
                    <a:pt x="479" y="1271"/>
                    <a:pt x="0" y="1259"/>
                    <a:pt x="0" y="1259"/>
                  </a:cubicBezTo>
                  <a:lnTo>
                    <a:pt x="0" y="1259"/>
                  </a:lnTo>
                  <a:cubicBezTo>
                    <a:pt x="57" y="1675"/>
                    <a:pt x="262" y="1738"/>
                    <a:pt x="382" y="1738"/>
                  </a:cubicBezTo>
                  <a:cubicBezTo>
                    <a:pt x="353" y="1766"/>
                    <a:pt x="325" y="1800"/>
                    <a:pt x="296" y="1829"/>
                  </a:cubicBezTo>
                  <a:cubicBezTo>
                    <a:pt x="273" y="1852"/>
                    <a:pt x="300" y="1899"/>
                    <a:pt x="332" y="1899"/>
                  </a:cubicBezTo>
                  <a:cubicBezTo>
                    <a:pt x="339" y="1899"/>
                    <a:pt x="346" y="1896"/>
                    <a:pt x="353" y="1891"/>
                  </a:cubicBezTo>
                  <a:cubicBezTo>
                    <a:pt x="410" y="1851"/>
                    <a:pt x="462" y="1806"/>
                    <a:pt x="501" y="1749"/>
                  </a:cubicBezTo>
                  <a:cubicBezTo>
                    <a:pt x="533" y="1766"/>
                    <a:pt x="589" y="1789"/>
                    <a:pt x="657" y="1789"/>
                  </a:cubicBezTo>
                  <a:cubicBezTo>
                    <a:pt x="773" y="1789"/>
                    <a:pt x="928" y="1723"/>
                    <a:pt x="1071" y="1447"/>
                  </a:cubicBezTo>
                  <a:cubicBezTo>
                    <a:pt x="994" y="1423"/>
                    <a:pt x="913" y="1411"/>
                    <a:pt x="830" y="1411"/>
                  </a:cubicBezTo>
                  <a:cubicBezTo>
                    <a:pt x="778" y="1411"/>
                    <a:pt x="725" y="1416"/>
                    <a:pt x="672" y="1424"/>
                  </a:cubicBezTo>
                  <a:cubicBezTo>
                    <a:pt x="707" y="1339"/>
                    <a:pt x="724" y="1248"/>
                    <a:pt x="729" y="1157"/>
                  </a:cubicBezTo>
                  <a:cubicBezTo>
                    <a:pt x="729" y="1117"/>
                    <a:pt x="729" y="1088"/>
                    <a:pt x="729" y="1054"/>
                  </a:cubicBezTo>
                  <a:cubicBezTo>
                    <a:pt x="739" y="1055"/>
                    <a:pt x="751" y="1056"/>
                    <a:pt x="765" y="1056"/>
                  </a:cubicBezTo>
                  <a:cubicBezTo>
                    <a:pt x="877" y="1056"/>
                    <a:pt x="1098" y="995"/>
                    <a:pt x="1134" y="553"/>
                  </a:cubicBezTo>
                  <a:lnTo>
                    <a:pt x="1134" y="553"/>
                  </a:lnTo>
                  <a:cubicBezTo>
                    <a:pt x="1134" y="553"/>
                    <a:pt x="781" y="587"/>
                    <a:pt x="678" y="781"/>
                  </a:cubicBezTo>
                  <a:cubicBezTo>
                    <a:pt x="650" y="684"/>
                    <a:pt x="610" y="598"/>
                    <a:pt x="553" y="513"/>
                  </a:cubicBezTo>
                  <a:cubicBezTo>
                    <a:pt x="729" y="188"/>
                    <a:pt x="200" y="1"/>
                    <a:pt x="20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7" name="Google Shape;577;p29"/>
            <p:cNvSpPr/>
            <p:nvPr/>
          </p:nvSpPr>
          <p:spPr>
            <a:xfrm rot="941997">
              <a:off x="7155118" y="1088277"/>
              <a:ext cx="1306797" cy="226557"/>
            </a:xfrm>
            <a:custGeom>
              <a:avLst/>
              <a:gdLst/>
              <a:ahLst/>
              <a:cxnLst/>
              <a:rect l="l" t="t" r="r" b="b"/>
              <a:pathLst>
                <a:path w="12303" h="2133" extrusionOk="0">
                  <a:moveTo>
                    <a:pt x="81" y="0"/>
                  </a:moveTo>
                  <a:lnTo>
                    <a:pt x="81" y="0"/>
                  </a:lnTo>
                  <a:cubicBezTo>
                    <a:pt x="314" y="313"/>
                    <a:pt x="553" y="627"/>
                    <a:pt x="781" y="940"/>
                  </a:cubicBezTo>
                  <a:cubicBezTo>
                    <a:pt x="878" y="1071"/>
                    <a:pt x="872" y="1071"/>
                    <a:pt x="776" y="1190"/>
                  </a:cubicBezTo>
                  <a:cubicBezTo>
                    <a:pt x="519" y="1498"/>
                    <a:pt x="246" y="1783"/>
                    <a:pt x="1" y="2119"/>
                  </a:cubicBezTo>
                  <a:cubicBezTo>
                    <a:pt x="364" y="2122"/>
                    <a:pt x="726" y="2132"/>
                    <a:pt x="1088" y="2132"/>
                  </a:cubicBezTo>
                  <a:cubicBezTo>
                    <a:pt x="1424" y="2132"/>
                    <a:pt x="1760" y="2123"/>
                    <a:pt x="2097" y="2090"/>
                  </a:cubicBezTo>
                  <a:cubicBezTo>
                    <a:pt x="2165" y="2085"/>
                    <a:pt x="2245" y="2085"/>
                    <a:pt x="2319" y="2085"/>
                  </a:cubicBezTo>
                  <a:cubicBezTo>
                    <a:pt x="3179" y="2085"/>
                    <a:pt x="4038" y="2091"/>
                    <a:pt x="4899" y="2091"/>
                  </a:cubicBezTo>
                  <a:cubicBezTo>
                    <a:pt x="5651" y="2091"/>
                    <a:pt x="6405" y="2086"/>
                    <a:pt x="7160" y="2067"/>
                  </a:cubicBezTo>
                  <a:cubicBezTo>
                    <a:pt x="8817" y="2028"/>
                    <a:pt x="10480" y="2045"/>
                    <a:pt x="12137" y="2028"/>
                  </a:cubicBezTo>
                  <a:cubicBezTo>
                    <a:pt x="12183" y="2028"/>
                    <a:pt x="12234" y="2016"/>
                    <a:pt x="12280" y="2016"/>
                  </a:cubicBezTo>
                  <a:cubicBezTo>
                    <a:pt x="12092" y="1731"/>
                    <a:pt x="11864" y="1509"/>
                    <a:pt x="11659" y="1259"/>
                  </a:cubicBezTo>
                  <a:cubicBezTo>
                    <a:pt x="11545" y="1116"/>
                    <a:pt x="11539" y="1122"/>
                    <a:pt x="11659" y="974"/>
                  </a:cubicBezTo>
                  <a:cubicBezTo>
                    <a:pt x="11864" y="712"/>
                    <a:pt x="12109" y="496"/>
                    <a:pt x="12303" y="211"/>
                  </a:cubicBezTo>
                  <a:cubicBezTo>
                    <a:pt x="12115" y="205"/>
                    <a:pt x="11927" y="199"/>
                    <a:pt x="11733" y="199"/>
                  </a:cubicBezTo>
                  <a:cubicBezTo>
                    <a:pt x="10594" y="165"/>
                    <a:pt x="9455" y="177"/>
                    <a:pt x="8316" y="137"/>
                  </a:cubicBezTo>
                  <a:cubicBezTo>
                    <a:pt x="7800" y="119"/>
                    <a:pt x="7284" y="118"/>
                    <a:pt x="6769" y="118"/>
                  </a:cubicBezTo>
                  <a:cubicBezTo>
                    <a:pt x="6695" y="118"/>
                    <a:pt x="6621" y="118"/>
                    <a:pt x="6548" y="118"/>
                  </a:cubicBezTo>
                  <a:cubicBezTo>
                    <a:pt x="5958" y="118"/>
                    <a:pt x="5369" y="117"/>
                    <a:pt x="4779" y="91"/>
                  </a:cubicBezTo>
                  <a:cubicBezTo>
                    <a:pt x="3606" y="40"/>
                    <a:pt x="2410" y="74"/>
                    <a:pt x="1220" y="34"/>
                  </a:cubicBezTo>
                  <a:cubicBezTo>
                    <a:pt x="844" y="23"/>
                    <a:pt x="462" y="12"/>
                    <a:pt x="81"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8" name="Google Shape;578;p29"/>
            <p:cNvSpPr/>
            <p:nvPr/>
          </p:nvSpPr>
          <p:spPr>
            <a:xfrm rot="941997">
              <a:off x="7080265" y="1316839"/>
              <a:ext cx="1390816" cy="45885"/>
            </a:xfrm>
            <a:custGeom>
              <a:avLst/>
              <a:gdLst/>
              <a:ahLst/>
              <a:cxnLst/>
              <a:rect l="l" t="t" r="r" b="b"/>
              <a:pathLst>
                <a:path w="13094" h="432" extrusionOk="0">
                  <a:moveTo>
                    <a:pt x="12763" y="0"/>
                  </a:moveTo>
                  <a:cubicBezTo>
                    <a:pt x="12697" y="24"/>
                    <a:pt x="12630" y="36"/>
                    <a:pt x="12564" y="36"/>
                  </a:cubicBezTo>
                  <a:cubicBezTo>
                    <a:pt x="12551" y="36"/>
                    <a:pt x="12537" y="35"/>
                    <a:pt x="12524" y="34"/>
                  </a:cubicBezTo>
                  <a:lnTo>
                    <a:pt x="11653" y="40"/>
                  </a:lnTo>
                  <a:cubicBezTo>
                    <a:pt x="8896" y="51"/>
                    <a:pt x="6134" y="91"/>
                    <a:pt x="3378" y="103"/>
                  </a:cubicBezTo>
                  <a:cubicBezTo>
                    <a:pt x="2415" y="108"/>
                    <a:pt x="1453" y="120"/>
                    <a:pt x="490" y="137"/>
                  </a:cubicBezTo>
                  <a:cubicBezTo>
                    <a:pt x="468" y="140"/>
                    <a:pt x="445" y="141"/>
                    <a:pt x="422" y="141"/>
                  </a:cubicBezTo>
                  <a:cubicBezTo>
                    <a:pt x="350" y="141"/>
                    <a:pt x="274" y="127"/>
                    <a:pt x="205" y="97"/>
                  </a:cubicBezTo>
                  <a:cubicBezTo>
                    <a:pt x="126" y="177"/>
                    <a:pt x="52" y="262"/>
                    <a:pt x="0" y="365"/>
                  </a:cubicBezTo>
                  <a:cubicBezTo>
                    <a:pt x="333" y="404"/>
                    <a:pt x="5300" y="432"/>
                    <a:pt x="9020" y="432"/>
                  </a:cubicBezTo>
                  <a:cubicBezTo>
                    <a:pt x="11228" y="432"/>
                    <a:pt x="12996" y="422"/>
                    <a:pt x="13094" y="399"/>
                  </a:cubicBezTo>
                  <a:cubicBezTo>
                    <a:pt x="13008" y="245"/>
                    <a:pt x="12894" y="108"/>
                    <a:pt x="12763"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9" name="Google Shape;579;p29"/>
            <p:cNvSpPr/>
            <p:nvPr/>
          </p:nvSpPr>
          <p:spPr>
            <a:xfrm rot="941997">
              <a:off x="7174193" y="1054534"/>
              <a:ext cx="1375733" cy="43017"/>
            </a:xfrm>
            <a:custGeom>
              <a:avLst/>
              <a:gdLst/>
              <a:ahLst/>
              <a:cxnLst/>
              <a:rect l="l" t="t" r="r" b="b"/>
              <a:pathLst>
                <a:path w="12952" h="405" extrusionOk="0">
                  <a:moveTo>
                    <a:pt x="4710" y="0"/>
                  </a:moveTo>
                  <a:cubicBezTo>
                    <a:pt x="3213" y="0"/>
                    <a:pt x="1726" y="6"/>
                    <a:pt x="234" y="11"/>
                  </a:cubicBezTo>
                  <a:lnTo>
                    <a:pt x="132" y="11"/>
                  </a:lnTo>
                  <a:cubicBezTo>
                    <a:pt x="124" y="13"/>
                    <a:pt x="116" y="14"/>
                    <a:pt x="108" y="14"/>
                  </a:cubicBezTo>
                  <a:cubicBezTo>
                    <a:pt x="94" y="14"/>
                    <a:pt x="80" y="12"/>
                    <a:pt x="66" y="12"/>
                  </a:cubicBezTo>
                  <a:cubicBezTo>
                    <a:pt x="42" y="12"/>
                    <a:pt x="19" y="18"/>
                    <a:pt x="1" y="51"/>
                  </a:cubicBezTo>
                  <a:cubicBezTo>
                    <a:pt x="29" y="142"/>
                    <a:pt x="80" y="217"/>
                    <a:pt x="154" y="273"/>
                  </a:cubicBezTo>
                  <a:cubicBezTo>
                    <a:pt x="209" y="223"/>
                    <a:pt x="268" y="213"/>
                    <a:pt x="328" y="213"/>
                  </a:cubicBezTo>
                  <a:cubicBezTo>
                    <a:pt x="363" y="213"/>
                    <a:pt x="398" y="217"/>
                    <a:pt x="433" y="217"/>
                  </a:cubicBezTo>
                  <a:cubicBezTo>
                    <a:pt x="1415" y="217"/>
                    <a:pt x="2392" y="267"/>
                    <a:pt x="3372" y="267"/>
                  </a:cubicBezTo>
                  <a:cubicBezTo>
                    <a:pt x="3535" y="267"/>
                    <a:pt x="3698" y="265"/>
                    <a:pt x="3862" y="262"/>
                  </a:cubicBezTo>
                  <a:lnTo>
                    <a:pt x="3947" y="262"/>
                  </a:lnTo>
                  <a:cubicBezTo>
                    <a:pt x="5559" y="279"/>
                    <a:pt x="7171" y="296"/>
                    <a:pt x="8783" y="330"/>
                  </a:cubicBezTo>
                  <a:cubicBezTo>
                    <a:pt x="10001" y="353"/>
                    <a:pt x="11220" y="342"/>
                    <a:pt x="12439" y="359"/>
                  </a:cubicBezTo>
                  <a:cubicBezTo>
                    <a:pt x="12451" y="359"/>
                    <a:pt x="12464" y="359"/>
                    <a:pt x="12477" y="359"/>
                  </a:cubicBezTo>
                  <a:cubicBezTo>
                    <a:pt x="12536" y="359"/>
                    <a:pt x="12599" y="363"/>
                    <a:pt x="12655" y="404"/>
                  </a:cubicBezTo>
                  <a:cubicBezTo>
                    <a:pt x="12752" y="291"/>
                    <a:pt x="12872" y="194"/>
                    <a:pt x="12951" y="51"/>
                  </a:cubicBezTo>
                  <a:cubicBezTo>
                    <a:pt x="12920" y="20"/>
                    <a:pt x="12888" y="13"/>
                    <a:pt x="12857" y="13"/>
                  </a:cubicBezTo>
                  <a:cubicBezTo>
                    <a:pt x="12833" y="13"/>
                    <a:pt x="12809" y="17"/>
                    <a:pt x="12786" y="17"/>
                  </a:cubicBezTo>
                  <a:cubicBezTo>
                    <a:pt x="10092" y="6"/>
                    <a:pt x="7404" y="0"/>
                    <a:pt x="4710"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0" name="Google Shape;580;p29"/>
            <p:cNvSpPr/>
            <p:nvPr/>
          </p:nvSpPr>
          <p:spPr>
            <a:xfrm rot="941997">
              <a:off x="7184666" y="1074267"/>
              <a:ext cx="1327935" cy="43336"/>
            </a:xfrm>
            <a:custGeom>
              <a:avLst/>
              <a:gdLst/>
              <a:ahLst/>
              <a:cxnLst/>
              <a:rect l="l" t="t" r="r" b="b"/>
              <a:pathLst>
                <a:path w="12502" h="408" extrusionOk="0">
                  <a:moveTo>
                    <a:pt x="174" y="0"/>
                  </a:moveTo>
                  <a:cubicBezTo>
                    <a:pt x="114" y="0"/>
                    <a:pt x="55" y="10"/>
                    <a:pt x="0" y="60"/>
                  </a:cubicBezTo>
                  <a:lnTo>
                    <a:pt x="97" y="197"/>
                  </a:lnTo>
                  <a:cubicBezTo>
                    <a:pt x="473" y="209"/>
                    <a:pt x="855" y="220"/>
                    <a:pt x="1236" y="237"/>
                  </a:cubicBezTo>
                  <a:cubicBezTo>
                    <a:pt x="2421" y="271"/>
                    <a:pt x="3605" y="237"/>
                    <a:pt x="4796" y="288"/>
                  </a:cubicBezTo>
                  <a:cubicBezTo>
                    <a:pt x="5388" y="314"/>
                    <a:pt x="5977" y="315"/>
                    <a:pt x="6566" y="315"/>
                  </a:cubicBezTo>
                  <a:cubicBezTo>
                    <a:pt x="6640" y="315"/>
                    <a:pt x="6713" y="315"/>
                    <a:pt x="6787" y="315"/>
                  </a:cubicBezTo>
                  <a:cubicBezTo>
                    <a:pt x="7302" y="315"/>
                    <a:pt x="7817" y="316"/>
                    <a:pt x="8332" y="334"/>
                  </a:cubicBezTo>
                  <a:cubicBezTo>
                    <a:pt x="9471" y="374"/>
                    <a:pt x="10610" y="362"/>
                    <a:pt x="11749" y="396"/>
                  </a:cubicBezTo>
                  <a:cubicBezTo>
                    <a:pt x="11937" y="402"/>
                    <a:pt x="12125" y="402"/>
                    <a:pt x="12319" y="408"/>
                  </a:cubicBezTo>
                  <a:cubicBezTo>
                    <a:pt x="12393" y="351"/>
                    <a:pt x="12456" y="277"/>
                    <a:pt x="12501" y="197"/>
                  </a:cubicBezTo>
                  <a:cubicBezTo>
                    <a:pt x="12433" y="140"/>
                    <a:pt x="12359" y="152"/>
                    <a:pt x="12279" y="146"/>
                  </a:cubicBezTo>
                  <a:cubicBezTo>
                    <a:pt x="11066" y="129"/>
                    <a:pt x="9847" y="140"/>
                    <a:pt x="8623" y="117"/>
                  </a:cubicBezTo>
                  <a:cubicBezTo>
                    <a:pt x="7017" y="83"/>
                    <a:pt x="5405" y="60"/>
                    <a:pt x="3793" y="49"/>
                  </a:cubicBezTo>
                  <a:lnTo>
                    <a:pt x="3708" y="49"/>
                  </a:lnTo>
                  <a:cubicBezTo>
                    <a:pt x="3533" y="53"/>
                    <a:pt x="3358" y="54"/>
                    <a:pt x="3184" y="54"/>
                  </a:cubicBezTo>
                  <a:cubicBezTo>
                    <a:pt x="2215" y="54"/>
                    <a:pt x="1249" y="8"/>
                    <a:pt x="279" y="4"/>
                  </a:cubicBezTo>
                  <a:cubicBezTo>
                    <a:pt x="244" y="4"/>
                    <a:pt x="209" y="0"/>
                    <a:pt x="174" y="0"/>
                  </a:cubicBezTo>
                  <a:close/>
                </a:path>
              </a:pathLst>
            </a:custGeom>
            <a:solidFill>
              <a:srgbClr val="F9E4C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1" name="Google Shape;581;p29"/>
            <p:cNvSpPr/>
            <p:nvPr/>
          </p:nvSpPr>
          <p:spPr>
            <a:xfrm rot="941997">
              <a:off x="7109013" y="1297170"/>
              <a:ext cx="1333989" cy="33776"/>
            </a:xfrm>
            <a:custGeom>
              <a:avLst/>
              <a:gdLst/>
              <a:ahLst/>
              <a:cxnLst/>
              <a:rect l="l" t="t" r="r" b="b"/>
              <a:pathLst>
                <a:path w="12559" h="318" extrusionOk="0">
                  <a:moveTo>
                    <a:pt x="12416" y="1"/>
                  </a:moveTo>
                  <a:cubicBezTo>
                    <a:pt x="12370" y="6"/>
                    <a:pt x="12325" y="12"/>
                    <a:pt x="12273" y="12"/>
                  </a:cubicBezTo>
                  <a:cubicBezTo>
                    <a:pt x="10622" y="35"/>
                    <a:pt x="8959" y="12"/>
                    <a:pt x="7302" y="57"/>
                  </a:cubicBezTo>
                  <a:cubicBezTo>
                    <a:pt x="6607" y="75"/>
                    <a:pt x="5911" y="79"/>
                    <a:pt x="5215" y="79"/>
                  </a:cubicBezTo>
                  <a:cubicBezTo>
                    <a:pt x="4454" y="79"/>
                    <a:pt x="3693" y="74"/>
                    <a:pt x="2933" y="74"/>
                  </a:cubicBezTo>
                  <a:cubicBezTo>
                    <a:pt x="2775" y="74"/>
                    <a:pt x="2618" y="74"/>
                    <a:pt x="2461" y="75"/>
                  </a:cubicBezTo>
                  <a:cubicBezTo>
                    <a:pt x="2387" y="75"/>
                    <a:pt x="2313" y="75"/>
                    <a:pt x="2239" y="80"/>
                  </a:cubicBezTo>
                  <a:cubicBezTo>
                    <a:pt x="1912" y="112"/>
                    <a:pt x="1587" y="122"/>
                    <a:pt x="1262" y="122"/>
                  </a:cubicBezTo>
                  <a:cubicBezTo>
                    <a:pt x="889" y="122"/>
                    <a:pt x="517" y="109"/>
                    <a:pt x="143" y="103"/>
                  </a:cubicBezTo>
                  <a:cubicBezTo>
                    <a:pt x="86" y="149"/>
                    <a:pt x="34" y="206"/>
                    <a:pt x="0" y="274"/>
                  </a:cubicBezTo>
                  <a:cubicBezTo>
                    <a:pt x="69" y="304"/>
                    <a:pt x="142" y="318"/>
                    <a:pt x="215" y="318"/>
                  </a:cubicBezTo>
                  <a:cubicBezTo>
                    <a:pt x="238" y="318"/>
                    <a:pt x="262" y="317"/>
                    <a:pt x="285" y="314"/>
                  </a:cubicBezTo>
                  <a:cubicBezTo>
                    <a:pt x="1248" y="297"/>
                    <a:pt x="2210" y="285"/>
                    <a:pt x="3173" y="280"/>
                  </a:cubicBezTo>
                  <a:cubicBezTo>
                    <a:pt x="5929" y="268"/>
                    <a:pt x="8685" y="228"/>
                    <a:pt x="11448" y="217"/>
                  </a:cubicBezTo>
                  <a:lnTo>
                    <a:pt x="12319" y="211"/>
                  </a:lnTo>
                  <a:cubicBezTo>
                    <a:pt x="12332" y="212"/>
                    <a:pt x="12346" y="213"/>
                    <a:pt x="12359" y="213"/>
                  </a:cubicBezTo>
                  <a:cubicBezTo>
                    <a:pt x="12427" y="213"/>
                    <a:pt x="12496" y="201"/>
                    <a:pt x="12558" y="177"/>
                  </a:cubicBezTo>
                  <a:cubicBezTo>
                    <a:pt x="12530" y="109"/>
                    <a:pt x="12478" y="46"/>
                    <a:pt x="12416" y="1"/>
                  </a:cubicBezTo>
                  <a:close/>
                </a:path>
              </a:pathLst>
            </a:custGeom>
            <a:solidFill>
              <a:srgbClr val="F9E4C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582" name="Google Shape;582;p29"/>
          <p:cNvSpPr txBox="1">
            <a:spLocks noGrp="1"/>
          </p:cNvSpPr>
          <p:nvPr>
            <p:ph type="subTitle" idx="15"/>
          </p:nvPr>
        </p:nvSpPr>
        <p:spPr>
          <a:xfrm>
            <a:off x="4960041" y="1755728"/>
            <a:ext cx="2244300" cy="4629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000"/>
              <a:buNone/>
            </a:pPr>
            <a:r>
              <a:rPr lang="en" sz="1800" b="1" u="sng"/>
              <a:t>Working of Project</a:t>
            </a:r>
            <a:endParaRPr sz="1800" b="1" u="sng"/>
          </a:p>
        </p:txBody>
      </p:sp>
      <p:sp>
        <p:nvSpPr>
          <p:cNvPr id="583" name="Google Shape;583;p29"/>
          <p:cNvSpPr txBox="1">
            <a:spLocks noGrp="1"/>
          </p:cNvSpPr>
          <p:nvPr>
            <p:ph type="title" idx="4"/>
          </p:nvPr>
        </p:nvSpPr>
        <p:spPr>
          <a:xfrm flipH="1">
            <a:off x="4440825" y="1705738"/>
            <a:ext cx="562500" cy="4941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500"/>
              <a:buNone/>
            </a:pPr>
            <a:r>
              <a:rPr lang="en" sz="3200"/>
              <a:t>4.</a:t>
            </a:r>
            <a:endParaRPr sz="3200"/>
          </a:p>
        </p:txBody>
      </p:sp>
      <p:sp>
        <p:nvSpPr>
          <p:cNvPr id="584" name="Google Shape;584;p29"/>
          <p:cNvSpPr txBox="1">
            <a:spLocks noGrp="1"/>
          </p:cNvSpPr>
          <p:nvPr>
            <p:ph type="title" idx="7"/>
          </p:nvPr>
        </p:nvSpPr>
        <p:spPr>
          <a:xfrm flipH="1">
            <a:off x="4397550" y="2653000"/>
            <a:ext cx="562500" cy="3384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500"/>
              <a:buNone/>
            </a:pPr>
            <a:r>
              <a:rPr lang="en" sz="3200"/>
              <a:t>5.</a:t>
            </a:r>
            <a:endParaRPr sz="3200"/>
          </a:p>
        </p:txBody>
      </p:sp>
      <p:sp>
        <p:nvSpPr>
          <p:cNvPr id="585" name="Google Shape;585;p29"/>
          <p:cNvSpPr txBox="1">
            <a:spLocks noGrp="1"/>
          </p:cNvSpPr>
          <p:nvPr>
            <p:ph type="subTitle" idx="15"/>
          </p:nvPr>
        </p:nvSpPr>
        <p:spPr>
          <a:xfrm>
            <a:off x="4960041" y="2590740"/>
            <a:ext cx="2244300" cy="4629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000"/>
              <a:buNone/>
            </a:pPr>
            <a:r>
              <a:rPr lang="en" sz="1800" b="1" u="sng"/>
              <a:t>Conclusion </a:t>
            </a:r>
            <a:endParaRPr sz="1800" b="1" u="sng"/>
          </a:p>
        </p:txBody>
      </p:sp>
      <p:sp>
        <p:nvSpPr>
          <p:cNvPr id="586" name="Google Shape;586;p29"/>
          <p:cNvSpPr txBox="1">
            <a:spLocks noGrp="1"/>
          </p:cNvSpPr>
          <p:nvPr>
            <p:ph type="title"/>
          </p:nvPr>
        </p:nvSpPr>
        <p:spPr>
          <a:xfrm flipH="1">
            <a:off x="4397550" y="3444550"/>
            <a:ext cx="562500" cy="4629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500"/>
              <a:buNone/>
            </a:pPr>
            <a:r>
              <a:rPr lang="en" sz="3200"/>
              <a:t>6.</a:t>
            </a:r>
            <a:endParaRPr sz="3200"/>
          </a:p>
        </p:txBody>
      </p:sp>
      <p:sp>
        <p:nvSpPr>
          <p:cNvPr id="587" name="Google Shape;587;p29"/>
          <p:cNvSpPr txBox="1">
            <a:spLocks noGrp="1"/>
          </p:cNvSpPr>
          <p:nvPr>
            <p:ph type="subTitle" idx="15"/>
          </p:nvPr>
        </p:nvSpPr>
        <p:spPr>
          <a:xfrm>
            <a:off x="4960041" y="3425765"/>
            <a:ext cx="2244300" cy="4629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000"/>
              <a:buNone/>
            </a:pPr>
            <a:r>
              <a:rPr lang="en" sz="1800" b="1" u="sng"/>
              <a:t>Future Scope</a:t>
            </a:r>
            <a:endParaRPr sz="1800" b="1" u="sng"/>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189"/>
        <p:cNvGrpSpPr/>
        <p:nvPr/>
      </p:nvGrpSpPr>
      <p:grpSpPr>
        <a:xfrm>
          <a:off x="0" y="0"/>
          <a:ext cx="0" cy="0"/>
          <a:chOff x="0" y="0"/>
          <a:chExt cx="0" cy="0"/>
        </a:xfrm>
      </p:grpSpPr>
      <p:sp>
        <p:nvSpPr>
          <p:cNvPr id="2190" name="Google Shape;2190;p56"/>
          <p:cNvSpPr txBox="1">
            <a:spLocks noGrp="1"/>
          </p:cNvSpPr>
          <p:nvPr>
            <p:ph type="subTitle" idx="1"/>
          </p:nvPr>
        </p:nvSpPr>
        <p:spPr>
          <a:xfrm flipH="1">
            <a:off x="3016425" y="4388150"/>
            <a:ext cx="3455400" cy="3582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000"/>
              <a:buNone/>
            </a:pPr>
            <a:r>
              <a:rPr lang="en" sz="4000" b="1" u="sng">
                <a:solidFill>
                  <a:srgbClr val="980000"/>
                </a:solidFill>
              </a:rPr>
              <a:t>*Database</a:t>
            </a:r>
            <a:endParaRPr sz="4000" b="1" u="sng">
              <a:solidFill>
                <a:srgbClr val="980000"/>
              </a:solidFill>
            </a:endParaRPr>
          </a:p>
        </p:txBody>
      </p:sp>
      <p:pic>
        <p:nvPicPr>
          <p:cNvPr id="2191" name="Google Shape;2191;p56"/>
          <p:cNvPicPr preferRelativeResize="0"/>
          <p:nvPr/>
        </p:nvPicPr>
        <p:blipFill rotWithShape="1">
          <a:blip r:embed="rId3">
            <a:alphaModFix/>
          </a:blip>
          <a:srcRect/>
          <a:stretch/>
        </p:blipFill>
        <p:spPr>
          <a:xfrm>
            <a:off x="708650" y="439450"/>
            <a:ext cx="7711449" cy="3880326"/>
          </a:xfrm>
          <a:prstGeom prst="rect">
            <a:avLst/>
          </a:prstGeom>
          <a:noFill/>
          <a:ln>
            <a:noFill/>
          </a:ln>
        </p:spPr>
      </p:pic>
      <p:cxnSp>
        <p:nvCxnSpPr>
          <p:cNvPr id="2192" name="Google Shape;2192;p56"/>
          <p:cNvCxnSpPr/>
          <p:nvPr/>
        </p:nvCxnSpPr>
        <p:spPr>
          <a:xfrm rot="10800000">
            <a:off x="5263425" y="639050"/>
            <a:ext cx="1687800" cy="359700"/>
          </a:xfrm>
          <a:prstGeom prst="straightConnector1">
            <a:avLst/>
          </a:prstGeom>
          <a:noFill/>
          <a:ln w="9525" cap="flat" cmpd="sng">
            <a:solidFill>
              <a:schemeClr val="dk2"/>
            </a:solidFill>
            <a:prstDash val="solid"/>
            <a:round/>
            <a:headEnd type="none" w="sm" len="sm"/>
            <a:tailEnd type="triangle" w="med" len="med"/>
          </a:ln>
        </p:spPr>
      </p:cxnSp>
      <p:sp>
        <p:nvSpPr>
          <p:cNvPr id="2193" name="Google Shape;2193;p56"/>
          <p:cNvSpPr txBox="1"/>
          <p:nvPr/>
        </p:nvSpPr>
        <p:spPr>
          <a:xfrm>
            <a:off x="6861375" y="729075"/>
            <a:ext cx="1168500" cy="615600"/>
          </a:xfrm>
          <a:prstGeom prst="rect">
            <a:avLst/>
          </a:prstGeom>
          <a:noFill/>
          <a:ln w="9525" cap="flat" cmpd="sng">
            <a:solidFill>
              <a:srgbClr val="E4A448"/>
            </a:solidFill>
            <a:prstDash val="solid"/>
            <a:round/>
            <a:headEnd type="none" w="sm" len="sm"/>
            <a:tailEnd type="none" w="sm" len="sm"/>
          </a:ln>
        </p:spPr>
        <p:txBody>
          <a:bodyPr spcFirstLastPara="1" wrap="square" lIns="91425" tIns="91425" rIns="91425" bIns="91425" anchor="ctr"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DB Browser SQLite </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197"/>
        <p:cNvGrpSpPr/>
        <p:nvPr/>
      </p:nvGrpSpPr>
      <p:grpSpPr>
        <a:xfrm>
          <a:off x="0" y="0"/>
          <a:ext cx="0" cy="0"/>
          <a:chOff x="0" y="0"/>
          <a:chExt cx="0" cy="0"/>
        </a:xfrm>
      </p:grpSpPr>
      <p:grpSp>
        <p:nvGrpSpPr>
          <p:cNvPr id="2198" name="Google Shape;2198;p57"/>
          <p:cNvGrpSpPr/>
          <p:nvPr/>
        </p:nvGrpSpPr>
        <p:grpSpPr>
          <a:xfrm>
            <a:off x="108449" y="3885423"/>
            <a:ext cx="1889006" cy="901512"/>
            <a:chOff x="150349" y="3784873"/>
            <a:chExt cx="1889006" cy="901512"/>
          </a:xfrm>
        </p:grpSpPr>
        <p:sp>
          <p:nvSpPr>
            <p:cNvPr id="2199" name="Google Shape;2199;p57"/>
            <p:cNvSpPr/>
            <p:nvPr/>
          </p:nvSpPr>
          <p:spPr>
            <a:xfrm rot="-9899938">
              <a:off x="176101" y="4015167"/>
              <a:ext cx="1837501" cy="440925"/>
            </a:xfrm>
            <a:custGeom>
              <a:avLst/>
              <a:gdLst/>
              <a:ahLst/>
              <a:cxnLst/>
              <a:rect l="l" t="t" r="r" b="b"/>
              <a:pathLst>
                <a:path w="10873" h="2609" extrusionOk="0">
                  <a:moveTo>
                    <a:pt x="9079" y="0"/>
                  </a:moveTo>
                  <a:lnTo>
                    <a:pt x="9016" y="6"/>
                  </a:lnTo>
                  <a:lnTo>
                    <a:pt x="8224" y="12"/>
                  </a:lnTo>
                  <a:lnTo>
                    <a:pt x="8162" y="12"/>
                  </a:lnTo>
                  <a:lnTo>
                    <a:pt x="7199" y="23"/>
                  </a:lnTo>
                  <a:lnTo>
                    <a:pt x="7131" y="23"/>
                  </a:lnTo>
                  <a:lnTo>
                    <a:pt x="6442" y="29"/>
                  </a:lnTo>
                  <a:lnTo>
                    <a:pt x="6379" y="29"/>
                  </a:lnTo>
                  <a:lnTo>
                    <a:pt x="5553" y="40"/>
                  </a:lnTo>
                  <a:lnTo>
                    <a:pt x="5491" y="40"/>
                  </a:lnTo>
                  <a:lnTo>
                    <a:pt x="4682" y="46"/>
                  </a:lnTo>
                  <a:lnTo>
                    <a:pt x="4619" y="46"/>
                  </a:lnTo>
                  <a:lnTo>
                    <a:pt x="3953" y="57"/>
                  </a:lnTo>
                  <a:lnTo>
                    <a:pt x="3896" y="57"/>
                  </a:lnTo>
                  <a:lnTo>
                    <a:pt x="2934" y="63"/>
                  </a:lnTo>
                  <a:lnTo>
                    <a:pt x="2865" y="63"/>
                  </a:lnTo>
                  <a:lnTo>
                    <a:pt x="1960" y="74"/>
                  </a:lnTo>
                  <a:lnTo>
                    <a:pt x="1897" y="74"/>
                  </a:lnTo>
                  <a:lnTo>
                    <a:pt x="1060" y="86"/>
                  </a:lnTo>
                  <a:lnTo>
                    <a:pt x="986" y="86"/>
                  </a:lnTo>
                  <a:lnTo>
                    <a:pt x="428" y="92"/>
                  </a:lnTo>
                  <a:lnTo>
                    <a:pt x="257" y="92"/>
                  </a:lnTo>
                  <a:lnTo>
                    <a:pt x="257" y="410"/>
                  </a:lnTo>
                  <a:lnTo>
                    <a:pt x="257" y="507"/>
                  </a:lnTo>
                  <a:lnTo>
                    <a:pt x="120" y="690"/>
                  </a:lnTo>
                  <a:lnTo>
                    <a:pt x="331" y="1105"/>
                  </a:lnTo>
                  <a:lnTo>
                    <a:pt x="371" y="1191"/>
                  </a:lnTo>
                  <a:lnTo>
                    <a:pt x="325" y="1231"/>
                  </a:lnTo>
                  <a:lnTo>
                    <a:pt x="206" y="1327"/>
                  </a:lnTo>
                  <a:lnTo>
                    <a:pt x="137" y="1390"/>
                  </a:lnTo>
                  <a:lnTo>
                    <a:pt x="1" y="1504"/>
                  </a:lnTo>
                  <a:lnTo>
                    <a:pt x="217" y="1874"/>
                  </a:lnTo>
                  <a:lnTo>
                    <a:pt x="1" y="2165"/>
                  </a:lnTo>
                  <a:lnTo>
                    <a:pt x="160" y="2239"/>
                  </a:lnTo>
                  <a:lnTo>
                    <a:pt x="354" y="2324"/>
                  </a:lnTo>
                  <a:lnTo>
                    <a:pt x="377" y="2335"/>
                  </a:lnTo>
                  <a:lnTo>
                    <a:pt x="348" y="2358"/>
                  </a:lnTo>
                  <a:lnTo>
                    <a:pt x="280" y="2432"/>
                  </a:lnTo>
                  <a:lnTo>
                    <a:pt x="120" y="2609"/>
                  </a:lnTo>
                  <a:lnTo>
                    <a:pt x="9574" y="2609"/>
                  </a:lnTo>
                  <a:lnTo>
                    <a:pt x="9859" y="2318"/>
                  </a:lnTo>
                  <a:lnTo>
                    <a:pt x="9944" y="2239"/>
                  </a:lnTo>
                  <a:lnTo>
                    <a:pt x="10434" y="1743"/>
                  </a:lnTo>
                  <a:lnTo>
                    <a:pt x="10508" y="1669"/>
                  </a:lnTo>
                  <a:lnTo>
                    <a:pt x="10782" y="1390"/>
                  </a:lnTo>
                  <a:lnTo>
                    <a:pt x="10850" y="1327"/>
                  </a:lnTo>
                  <a:lnTo>
                    <a:pt x="10873" y="1299"/>
                  </a:lnTo>
                  <a:lnTo>
                    <a:pt x="10491" y="974"/>
                  </a:lnTo>
                  <a:lnTo>
                    <a:pt x="10423" y="917"/>
                  </a:lnTo>
                  <a:lnTo>
                    <a:pt x="9910" y="479"/>
                  </a:lnTo>
                  <a:lnTo>
                    <a:pt x="9825" y="410"/>
                  </a:lnTo>
                  <a:lnTo>
                    <a:pt x="9341"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00" name="Google Shape;2200;p57"/>
            <p:cNvSpPr/>
            <p:nvPr/>
          </p:nvSpPr>
          <p:spPr>
            <a:xfrm rot="-9899938">
              <a:off x="180448" y="4011677"/>
              <a:ext cx="1810462" cy="441939"/>
            </a:xfrm>
            <a:custGeom>
              <a:avLst/>
              <a:gdLst/>
              <a:ahLst/>
              <a:cxnLst/>
              <a:rect l="l" t="t" r="r" b="b"/>
              <a:pathLst>
                <a:path w="10713" h="2615" extrusionOk="0">
                  <a:moveTo>
                    <a:pt x="6334" y="371"/>
                  </a:moveTo>
                  <a:cubicBezTo>
                    <a:pt x="6556" y="376"/>
                    <a:pt x="6778" y="376"/>
                    <a:pt x="7005" y="382"/>
                  </a:cubicBezTo>
                  <a:lnTo>
                    <a:pt x="7028" y="1322"/>
                  </a:lnTo>
                  <a:lnTo>
                    <a:pt x="6368" y="1322"/>
                  </a:lnTo>
                  <a:cubicBezTo>
                    <a:pt x="6368" y="1071"/>
                    <a:pt x="6362" y="826"/>
                    <a:pt x="6345" y="576"/>
                  </a:cubicBezTo>
                  <a:cubicBezTo>
                    <a:pt x="6345" y="509"/>
                    <a:pt x="6339" y="442"/>
                    <a:pt x="6334" y="371"/>
                  </a:cubicBezTo>
                  <a:close/>
                  <a:moveTo>
                    <a:pt x="855" y="445"/>
                  </a:moveTo>
                  <a:lnTo>
                    <a:pt x="860" y="1327"/>
                  </a:lnTo>
                  <a:lnTo>
                    <a:pt x="245" y="1327"/>
                  </a:lnTo>
                  <a:cubicBezTo>
                    <a:pt x="257" y="1037"/>
                    <a:pt x="268" y="752"/>
                    <a:pt x="274" y="467"/>
                  </a:cubicBezTo>
                  <a:cubicBezTo>
                    <a:pt x="467" y="456"/>
                    <a:pt x="661" y="450"/>
                    <a:pt x="855" y="445"/>
                  </a:cubicBezTo>
                  <a:close/>
                  <a:moveTo>
                    <a:pt x="1760" y="410"/>
                  </a:moveTo>
                  <a:cubicBezTo>
                    <a:pt x="1760" y="712"/>
                    <a:pt x="1760" y="1020"/>
                    <a:pt x="1760" y="1327"/>
                  </a:cubicBezTo>
                  <a:lnTo>
                    <a:pt x="940" y="1327"/>
                  </a:lnTo>
                  <a:cubicBezTo>
                    <a:pt x="934" y="1043"/>
                    <a:pt x="929" y="764"/>
                    <a:pt x="923" y="479"/>
                  </a:cubicBezTo>
                  <a:lnTo>
                    <a:pt x="923" y="439"/>
                  </a:lnTo>
                  <a:cubicBezTo>
                    <a:pt x="1202" y="428"/>
                    <a:pt x="1481" y="416"/>
                    <a:pt x="1760" y="410"/>
                  </a:cubicBezTo>
                  <a:close/>
                  <a:moveTo>
                    <a:pt x="2734" y="382"/>
                  </a:moveTo>
                  <a:cubicBezTo>
                    <a:pt x="2740" y="701"/>
                    <a:pt x="2745" y="1014"/>
                    <a:pt x="2751" y="1327"/>
                  </a:cubicBezTo>
                  <a:lnTo>
                    <a:pt x="1823" y="1327"/>
                  </a:lnTo>
                  <a:cubicBezTo>
                    <a:pt x="1823" y="1022"/>
                    <a:pt x="1823" y="716"/>
                    <a:pt x="1823" y="410"/>
                  </a:cubicBezTo>
                  <a:cubicBezTo>
                    <a:pt x="2130" y="399"/>
                    <a:pt x="2432" y="388"/>
                    <a:pt x="2734" y="382"/>
                  </a:cubicBezTo>
                  <a:close/>
                  <a:moveTo>
                    <a:pt x="3753" y="365"/>
                  </a:moveTo>
                  <a:lnTo>
                    <a:pt x="3736" y="1327"/>
                  </a:lnTo>
                  <a:lnTo>
                    <a:pt x="2819" y="1327"/>
                  </a:lnTo>
                  <a:lnTo>
                    <a:pt x="2802" y="382"/>
                  </a:lnTo>
                  <a:cubicBezTo>
                    <a:pt x="3116" y="376"/>
                    <a:pt x="3429" y="371"/>
                    <a:pt x="3742" y="365"/>
                  </a:cubicBezTo>
                  <a:close/>
                  <a:moveTo>
                    <a:pt x="4471" y="359"/>
                  </a:moveTo>
                  <a:lnTo>
                    <a:pt x="4460" y="1327"/>
                  </a:lnTo>
                  <a:lnTo>
                    <a:pt x="3805" y="1327"/>
                  </a:lnTo>
                  <a:lnTo>
                    <a:pt x="3810" y="570"/>
                  </a:lnTo>
                  <a:lnTo>
                    <a:pt x="3810" y="365"/>
                  </a:lnTo>
                  <a:cubicBezTo>
                    <a:pt x="4033" y="365"/>
                    <a:pt x="4255" y="365"/>
                    <a:pt x="4471" y="359"/>
                  </a:cubicBezTo>
                  <a:close/>
                  <a:moveTo>
                    <a:pt x="5348" y="359"/>
                  </a:moveTo>
                  <a:cubicBezTo>
                    <a:pt x="5354" y="678"/>
                    <a:pt x="5354" y="1003"/>
                    <a:pt x="5354" y="1322"/>
                  </a:cubicBezTo>
                  <a:lnTo>
                    <a:pt x="5348" y="1327"/>
                  </a:lnTo>
                  <a:lnTo>
                    <a:pt x="4528" y="1327"/>
                  </a:lnTo>
                  <a:cubicBezTo>
                    <a:pt x="4528" y="1037"/>
                    <a:pt x="4534" y="746"/>
                    <a:pt x="4539" y="450"/>
                  </a:cubicBezTo>
                  <a:lnTo>
                    <a:pt x="4539" y="359"/>
                  </a:lnTo>
                  <a:close/>
                  <a:moveTo>
                    <a:pt x="7074" y="382"/>
                  </a:moveTo>
                  <a:cubicBezTo>
                    <a:pt x="7381" y="393"/>
                    <a:pt x="7689" y="399"/>
                    <a:pt x="7996" y="410"/>
                  </a:cubicBezTo>
                  <a:lnTo>
                    <a:pt x="7928" y="1327"/>
                  </a:lnTo>
                  <a:lnTo>
                    <a:pt x="7097" y="1327"/>
                  </a:lnTo>
                  <a:lnTo>
                    <a:pt x="7074" y="382"/>
                  </a:lnTo>
                  <a:close/>
                  <a:moveTo>
                    <a:pt x="8059" y="410"/>
                  </a:moveTo>
                  <a:lnTo>
                    <a:pt x="8218" y="416"/>
                  </a:lnTo>
                  <a:cubicBezTo>
                    <a:pt x="8441" y="422"/>
                    <a:pt x="8657" y="433"/>
                    <a:pt x="8879" y="439"/>
                  </a:cubicBezTo>
                  <a:lnTo>
                    <a:pt x="8879" y="1327"/>
                  </a:lnTo>
                  <a:lnTo>
                    <a:pt x="7991" y="1327"/>
                  </a:lnTo>
                  <a:lnTo>
                    <a:pt x="8059" y="410"/>
                  </a:lnTo>
                  <a:close/>
                  <a:moveTo>
                    <a:pt x="8947" y="445"/>
                  </a:moveTo>
                  <a:cubicBezTo>
                    <a:pt x="9192" y="456"/>
                    <a:pt x="9443" y="467"/>
                    <a:pt x="9688" y="479"/>
                  </a:cubicBezTo>
                  <a:cubicBezTo>
                    <a:pt x="9694" y="764"/>
                    <a:pt x="9699" y="1048"/>
                    <a:pt x="9705" y="1327"/>
                  </a:cubicBezTo>
                  <a:lnTo>
                    <a:pt x="8947" y="1327"/>
                  </a:lnTo>
                  <a:lnTo>
                    <a:pt x="8947" y="445"/>
                  </a:lnTo>
                  <a:close/>
                  <a:moveTo>
                    <a:pt x="5422" y="365"/>
                  </a:moveTo>
                  <a:cubicBezTo>
                    <a:pt x="5707" y="365"/>
                    <a:pt x="5992" y="371"/>
                    <a:pt x="6276" y="376"/>
                  </a:cubicBezTo>
                  <a:cubicBezTo>
                    <a:pt x="6299" y="690"/>
                    <a:pt x="6311" y="1008"/>
                    <a:pt x="6311" y="1333"/>
                  </a:cubicBezTo>
                  <a:lnTo>
                    <a:pt x="5422" y="1327"/>
                  </a:lnTo>
                  <a:lnTo>
                    <a:pt x="5422" y="405"/>
                  </a:lnTo>
                  <a:lnTo>
                    <a:pt x="5422" y="365"/>
                  </a:lnTo>
                  <a:close/>
                  <a:moveTo>
                    <a:pt x="860" y="1390"/>
                  </a:moveTo>
                  <a:cubicBezTo>
                    <a:pt x="866" y="1675"/>
                    <a:pt x="866" y="1960"/>
                    <a:pt x="872" y="2239"/>
                  </a:cubicBezTo>
                  <a:lnTo>
                    <a:pt x="217" y="2239"/>
                  </a:lnTo>
                  <a:lnTo>
                    <a:pt x="234" y="1680"/>
                  </a:lnTo>
                  <a:cubicBezTo>
                    <a:pt x="234" y="1584"/>
                    <a:pt x="240" y="1487"/>
                    <a:pt x="245" y="1390"/>
                  </a:cubicBezTo>
                  <a:close/>
                  <a:moveTo>
                    <a:pt x="1754" y="1390"/>
                  </a:moveTo>
                  <a:cubicBezTo>
                    <a:pt x="1754" y="1675"/>
                    <a:pt x="1749" y="1954"/>
                    <a:pt x="1749" y="2239"/>
                  </a:cubicBezTo>
                  <a:lnTo>
                    <a:pt x="951" y="2239"/>
                  </a:lnTo>
                  <a:cubicBezTo>
                    <a:pt x="946" y="1954"/>
                    <a:pt x="940" y="1675"/>
                    <a:pt x="940" y="1390"/>
                  </a:cubicBezTo>
                  <a:close/>
                  <a:moveTo>
                    <a:pt x="2745" y="1390"/>
                  </a:moveTo>
                  <a:lnTo>
                    <a:pt x="2757" y="2239"/>
                  </a:lnTo>
                  <a:lnTo>
                    <a:pt x="1823" y="2239"/>
                  </a:lnTo>
                  <a:lnTo>
                    <a:pt x="1823" y="1777"/>
                  </a:lnTo>
                  <a:lnTo>
                    <a:pt x="1823" y="1390"/>
                  </a:lnTo>
                  <a:close/>
                  <a:moveTo>
                    <a:pt x="3736" y="1396"/>
                  </a:moveTo>
                  <a:lnTo>
                    <a:pt x="3725" y="2239"/>
                  </a:lnTo>
                  <a:lnTo>
                    <a:pt x="2837" y="2239"/>
                  </a:lnTo>
                  <a:cubicBezTo>
                    <a:pt x="2831" y="2062"/>
                    <a:pt x="2831" y="1885"/>
                    <a:pt x="2825" y="1703"/>
                  </a:cubicBezTo>
                  <a:cubicBezTo>
                    <a:pt x="2825" y="1601"/>
                    <a:pt x="2825" y="1498"/>
                    <a:pt x="2819" y="1396"/>
                  </a:cubicBezTo>
                  <a:close/>
                  <a:moveTo>
                    <a:pt x="4460" y="1396"/>
                  </a:moveTo>
                  <a:cubicBezTo>
                    <a:pt x="4454" y="1675"/>
                    <a:pt x="4448" y="1954"/>
                    <a:pt x="4443" y="2239"/>
                  </a:cubicBezTo>
                  <a:lnTo>
                    <a:pt x="3793" y="2239"/>
                  </a:lnTo>
                  <a:cubicBezTo>
                    <a:pt x="3793" y="2096"/>
                    <a:pt x="3793" y="1948"/>
                    <a:pt x="3799" y="1806"/>
                  </a:cubicBezTo>
                  <a:lnTo>
                    <a:pt x="3805" y="1396"/>
                  </a:lnTo>
                  <a:close/>
                  <a:moveTo>
                    <a:pt x="5354" y="1390"/>
                  </a:moveTo>
                  <a:cubicBezTo>
                    <a:pt x="5354" y="1680"/>
                    <a:pt x="5348" y="1954"/>
                    <a:pt x="5348" y="2239"/>
                  </a:cubicBezTo>
                  <a:lnTo>
                    <a:pt x="4517" y="2239"/>
                  </a:lnTo>
                  <a:lnTo>
                    <a:pt x="4522" y="1749"/>
                  </a:lnTo>
                  <a:cubicBezTo>
                    <a:pt x="4522" y="1629"/>
                    <a:pt x="4522" y="1515"/>
                    <a:pt x="4528" y="1390"/>
                  </a:cubicBezTo>
                  <a:close/>
                  <a:moveTo>
                    <a:pt x="6305" y="1396"/>
                  </a:moveTo>
                  <a:cubicBezTo>
                    <a:pt x="6299" y="1658"/>
                    <a:pt x="6288" y="1925"/>
                    <a:pt x="6271" y="2193"/>
                  </a:cubicBezTo>
                  <a:lnTo>
                    <a:pt x="6271" y="2199"/>
                  </a:lnTo>
                  <a:lnTo>
                    <a:pt x="6265" y="2239"/>
                  </a:lnTo>
                  <a:lnTo>
                    <a:pt x="5422" y="2239"/>
                  </a:lnTo>
                  <a:lnTo>
                    <a:pt x="5422" y="1800"/>
                  </a:lnTo>
                  <a:lnTo>
                    <a:pt x="5422" y="1396"/>
                  </a:lnTo>
                  <a:close/>
                  <a:moveTo>
                    <a:pt x="7028" y="1396"/>
                  </a:moveTo>
                  <a:cubicBezTo>
                    <a:pt x="7034" y="1675"/>
                    <a:pt x="7040" y="1960"/>
                    <a:pt x="7045" y="2239"/>
                  </a:cubicBezTo>
                  <a:lnTo>
                    <a:pt x="6339" y="2239"/>
                  </a:lnTo>
                  <a:cubicBezTo>
                    <a:pt x="6362" y="1960"/>
                    <a:pt x="6373" y="1680"/>
                    <a:pt x="6373" y="1396"/>
                  </a:cubicBezTo>
                  <a:close/>
                  <a:moveTo>
                    <a:pt x="7922" y="1396"/>
                  </a:moveTo>
                  <a:cubicBezTo>
                    <a:pt x="7905" y="1601"/>
                    <a:pt x="7894" y="1811"/>
                    <a:pt x="7882" y="2022"/>
                  </a:cubicBezTo>
                  <a:lnTo>
                    <a:pt x="7877" y="2022"/>
                  </a:lnTo>
                  <a:cubicBezTo>
                    <a:pt x="7871" y="2096"/>
                    <a:pt x="7865" y="2165"/>
                    <a:pt x="7860" y="2239"/>
                  </a:cubicBezTo>
                  <a:lnTo>
                    <a:pt x="7119" y="2239"/>
                  </a:lnTo>
                  <a:cubicBezTo>
                    <a:pt x="7114" y="2034"/>
                    <a:pt x="7108" y="1829"/>
                    <a:pt x="7102" y="1624"/>
                  </a:cubicBezTo>
                  <a:lnTo>
                    <a:pt x="7097" y="1396"/>
                  </a:lnTo>
                  <a:close/>
                  <a:moveTo>
                    <a:pt x="8879" y="1396"/>
                  </a:moveTo>
                  <a:lnTo>
                    <a:pt x="8879" y="2239"/>
                  </a:lnTo>
                  <a:lnTo>
                    <a:pt x="7934" y="2239"/>
                  </a:lnTo>
                  <a:cubicBezTo>
                    <a:pt x="7951" y="1994"/>
                    <a:pt x="7968" y="1749"/>
                    <a:pt x="7985" y="1504"/>
                  </a:cubicBezTo>
                  <a:cubicBezTo>
                    <a:pt x="7985" y="1470"/>
                    <a:pt x="7991" y="1436"/>
                    <a:pt x="7991" y="1396"/>
                  </a:cubicBezTo>
                  <a:close/>
                  <a:moveTo>
                    <a:pt x="9711" y="1396"/>
                  </a:moveTo>
                  <a:lnTo>
                    <a:pt x="9722" y="2199"/>
                  </a:lnTo>
                  <a:lnTo>
                    <a:pt x="9722" y="2239"/>
                  </a:lnTo>
                  <a:lnTo>
                    <a:pt x="8959" y="2239"/>
                  </a:lnTo>
                  <a:cubicBezTo>
                    <a:pt x="8959" y="2079"/>
                    <a:pt x="8959" y="1920"/>
                    <a:pt x="8953" y="1760"/>
                  </a:cubicBezTo>
                  <a:lnTo>
                    <a:pt x="8953" y="1396"/>
                  </a:lnTo>
                  <a:close/>
                  <a:moveTo>
                    <a:pt x="217" y="2358"/>
                  </a:moveTo>
                  <a:lnTo>
                    <a:pt x="143" y="2432"/>
                  </a:lnTo>
                  <a:cubicBezTo>
                    <a:pt x="143" y="2489"/>
                    <a:pt x="137" y="2546"/>
                    <a:pt x="137" y="2609"/>
                  </a:cubicBezTo>
                  <a:lnTo>
                    <a:pt x="211" y="2609"/>
                  </a:lnTo>
                  <a:cubicBezTo>
                    <a:pt x="211" y="2523"/>
                    <a:pt x="211" y="2444"/>
                    <a:pt x="217" y="2358"/>
                  </a:cubicBezTo>
                  <a:close/>
                  <a:moveTo>
                    <a:pt x="8879" y="0"/>
                  </a:moveTo>
                  <a:lnTo>
                    <a:pt x="8879" y="376"/>
                  </a:lnTo>
                  <a:cubicBezTo>
                    <a:pt x="8606" y="365"/>
                    <a:pt x="8332" y="353"/>
                    <a:pt x="8065" y="342"/>
                  </a:cubicBezTo>
                  <a:cubicBezTo>
                    <a:pt x="8065" y="319"/>
                    <a:pt x="8065" y="302"/>
                    <a:pt x="8070" y="279"/>
                  </a:cubicBezTo>
                  <a:cubicBezTo>
                    <a:pt x="8076" y="188"/>
                    <a:pt x="8082" y="97"/>
                    <a:pt x="8087" y="12"/>
                  </a:cubicBezTo>
                  <a:lnTo>
                    <a:pt x="8025" y="12"/>
                  </a:lnTo>
                  <a:cubicBezTo>
                    <a:pt x="8013" y="120"/>
                    <a:pt x="8008" y="228"/>
                    <a:pt x="7996" y="342"/>
                  </a:cubicBezTo>
                  <a:cubicBezTo>
                    <a:pt x="7689" y="331"/>
                    <a:pt x="7376" y="319"/>
                    <a:pt x="7068" y="314"/>
                  </a:cubicBezTo>
                  <a:cubicBezTo>
                    <a:pt x="7068" y="274"/>
                    <a:pt x="7068" y="234"/>
                    <a:pt x="7062" y="194"/>
                  </a:cubicBezTo>
                  <a:lnTo>
                    <a:pt x="7057" y="17"/>
                  </a:lnTo>
                  <a:lnTo>
                    <a:pt x="6994" y="17"/>
                  </a:lnTo>
                  <a:cubicBezTo>
                    <a:pt x="6994" y="120"/>
                    <a:pt x="7000" y="217"/>
                    <a:pt x="7000" y="314"/>
                  </a:cubicBezTo>
                  <a:cubicBezTo>
                    <a:pt x="6778" y="308"/>
                    <a:pt x="6550" y="302"/>
                    <a:pt x="6328" y="297"/>
                  </a:cubicBezTo>
                  <a:cubicBezTo>
                    <a:pt x="6322" y="205"/>
                    <a:pt x="6311" y="120"/>
                    <a:pt x="6305" y="29"/>
                  </a:cubicBezTo>
                  <a:lnTo>
                    <a:pt x="6242" y="29"/>
                  </a:lnTo>
                  <a:cubicBezTo>
                    <a:pt x="6254" y="114"/>
                    <a:pt x="6259" y="205"/>
                    <a:pt x="6265" y="297"/>
                  </a:cubicBezTo>
                  <a:cubicBezTo>
                    <a:pt x="5980" y="291"/>
                    <a:pt x="5701" y="291"/>
                    <a:pt x="5422" y="291"/>
                  </a:cubicBezTo>
                  <a:lnTo>
                    <a:pt x="5422" y="40"/>
                  </a:lnTo>
                  <a:lnTo>
                    <a:pt x="5354" y="40"/>
                  </a:lnTo>
                  <a:lnTo>
                    <a:pt x="5354" y="297"/>
                  </a:lnTo>
                  <a:lnTo>
                    <a:pt x="4545" y="297"/>
                  </a:lnTo>
                  <a:cubicBezTo>
                    <a:pt x="4545" y="211"/>
                    <a:pt x="4545" y="131"/>
                    <a:pt x="4545" y="46"/>
                  </a:cubicBezTo>
                  <a:lnTo>
                    <a:pt x="4482" y="46"/>
                  </a:lnTo>
                  <a:lnTo>
                    <a:pt x="4482" y="297"/>
                  </a:lnTo>
                  <a:lnTo>
                    <a:pt x="3822" y="297"/>
                  </a:lnTo>
                  <a:lnTo>
                    <a:pt x="3822" y="57"/>
                  </a:lnTo>
                  <a:lnTo>
                    <a:pt x="3759" y="57"/>
                  </a:lnTo>
                  <a:cubicBezTo>
                    <a:pt x="3759" y="137"/>
                    <a:pt x="3759" y="217"/>
                    <a:pt x="3753" y="297"/>
                  </a:cubicBezTo>
                  <a:cubicBezTo>
                    <a:pt x="3435" y="302"/>
                    <a:pt x="3116" y="308"/>
                    <a:pt x="2802" y="314"/>
                  </a:cubicBezTo>
                  <a:lnTo>
                    <a:pt x="2797" y="63"/>
                  </a:lnTo>
                  <a:lnTo>
                    <a:pt x="2734" y="63"/>
                  </a:lnTo>
                  <a:lnTo>
                    <a:pt x="2734" y="314"/>
                  </a:lnTo>
                  <a:cubicBezTo>
                    <a:pt x="2426" y="319"/>
                    <a:pt x="2125" y="331"/>
                    <a:pt x="1823" y="342"/>
                  </a:cubicBezTo>
                  <a:lnTo>
                    <a:pt x="1823" y="314"/>
                  </a:lnTo>
                  <a:lnTo>
                    <a:pt x="1823" y="74"/>
                  </a:lnTo>
                  <a:lnTo>
                    <a:pt x="1760" y="74"/>
                  </a:lnTo>
                  <a:lnTo>
                    <a:pt x="1760" y="342"/>
                  </a:lnTo>
                  <a:cubicBezTo>
                    <a:pt x="1481" y="353"/>
                    <a:pt x="1202" y="359"/>
                    <a:pt x="923" y="371"/>
                  </a:cubicBezTo>
                  <a:cubicBezTo>
                    <a:pt x="923" y="279"/>
                    <a:pt x="923" y="177"/>
                    <a:pt x="917" y="80"/>
                  </a:cubicBezTo>
                  <a:lnTo>
                    <a:pt x="849" y="80"/>
                  </a:lnTo>
                  <a:lnTo>
                    <a:pt x="849" y="376"/>
                  </a:lnTo>
                  <a:lnTo>
                    <a:pt x="274" y="399"/>
                  </a:lnTo>
                  <a:lnTo>
                    <a:pt x="274" y="359"/>
                  </a:lnTo>
                  <a:cubicBezTo>
                    <a:pt x="274" y="268"/>
                    <a:pt x="279" y="177"/>
                    <a:pt x="279" y="86"/>
                  </a:cubicBezTo>
                  <a:lnTo>
                    <a:pt x="222" y="86"/>
                  </a:lnTo>
                  <a:cubicBezTo>
                    <a:pt x="217" y="194"/>
                    <a:pt x="211" y="302"/>
                    <a:pt x="211" y="405"/>
                  </a:cubicBezTo>
                  <a:lnTo>
                    <a:pt x="114" y="410"/>
                  </a:lnTo>
                  <a:lnTo>
                    <a:pt x="114" y="473"/>
                  </a:lnTo>
                  <a:lnTo>
                    <a:pt x="205" y="467"/>
                  </a:lnTo>
                  <a:lnTo>
                    <a:pt x="194" y="1111"/>
                  </a:lnTo>
                  <a:lnTo>
                    <a:pt x="188" y="1236"/>
                  </a:lnTo>
                  <a:cubicBezTo>
                    <a:pt x="188" y="1265"/>
                    <a:pt x="188" y="1299"/>
                    <a:pt x="183" y="1333"/>
                  </a:cubicBezTo>
                  <a:lnTo>
                    <a:pt x="69" y="1333"/>
                  </a:lnTo>
                  <a:lnTo>
                    <a:pt x="0" y="1390"/>
                  </a:lnTo>
                  <a:lnTo>
                    <a:pt x="183" y="1390"/>
                  </a:lnTo>
                  <a:cubicBezTo>
                    <a:pt x="171" y="1675"/>
                    <a:pt x="160" y="1960"/>
                    <a:pt x="154" y="2244"/>
                  </a:cubicBezTo>
                  <a:lnTo>
                    <a:pt x="29" y="2244"/>
                  </a:lnTo>
                  <a:lnTo>
                    <a:pt x="217" y="2324"/>
                  </a:lnTo>
                  <a:cubicBezTo>
                    <a:pt x="217" y="2318"/>
                    <a:pt x="217" y="2313"/>
                    <a:pt x="217" y="2307"/>
                  </a:cubicBezTo>
                  <a:lnTo>
                    <a:pt x="872" y="2307"/>
                  </a:lnTo>
                  <a:lnTo>
                    <a:pt x="872" y="2438"/>
                  </a:lnTo>
                  <a:lnTo>
                    <a:pt x="872" y="2609"/>
                  </a:lnTo>
                  <a:lnTo>
                    <a:pt x="951" y="2609"/>
                  </a:lnTo>
                  <a:lnTo>
                    <a:pt x="951" y="2307"/>
                  </a:lnTo>
                  <a:lnTo>
                    <a:pt x="1749" y="2307"/>
                  </a:lnTo>
                  <a:lnTo>
                    <a:pt x="1749" y="2409"/>
                  </a:lnTo>
                  <a:lnTo>
                    <a:pt x="1749" y="2609"/>
                  </a:lnTo>
                  <a:lnTo>
                    <a:pt x="1823" y="2609"/>
                  </a:lnTo>
                  <a:lnTo>
                    <a:pt x="1823" y="2512"/>
                  </a:lnTo>
                  <a:lnTo>
                    <a:pt x="1823" y="2307"/>
                  </a:lnTo>
                  <a:lnTo>
                    <a:pt x="2762" y="2307"/>
                  </a:lnTo>
                  <a:lnTo>
                    <a:pt x="2762" y="2609"/>
                  </a:lnTo>
                  <a:lnTo>
                    <a:pt x="2842" y="2609"/>
                  </a:lnTo>
                  <a:cubicBezTo>
                    <a:pt x="2842" y="2523"/>
                    <a:pt x="2837" y="2444"/>
                    <a:pt x="2837" y="2358"/>
                  </a:cubicBezTo>
                  <a:lnTo>
                    <a:pt x="2837" y="2307"/>
                  </a:lnTo>
                  <a:lnTo>
                    <a:pt x="3725" y="2307"/>
                  </a:lnTo>
                  <a:lnTo>
                    <a:pt x="3725" y="2352"/>
                  </a:lnTo>
                  <a:lnTo>
                    <a:pt x="3719" y="2609"/>
                  </a:lnTo>
                  <a:lnTo>
                    <a:pt x="3788" y="2609"/>
                  </a:lnTo>
                  <a:lnTo>
                    <a:pt x="3788" y="2307"/>
                  </a:lnTo>
                  <a:lnTo>
                    <a:pt x="4437" y="2307"/>
                  </a:lnTo>
                  <a:lnTo>
                    <a:pt x="4437" y="2313"/>
                  </a:lnTo>
                  <a:cubicBezTo>
                    <a:pt x="4437" y="2409"/>
                    <a:pt x="4437" y="2512"/>
                    <a:pt x="4431" y="2609"/>
                  </a:cubicBezTo>
                  <a:lnTo>
                    <a:pt x="4511" y="2609"/>
                  </a:lnTo>
                  <a:lnTo>
                    <a:pt x="4511" y="2398"/>
                  </a:lnTo>
                  <a:lnTo>
                    <a:pt x="4511" y="2307"/>
                  </a:lnTo>
                  <a:lnTo>
                    <a:pt x="5348" y="2307"/>
                  </a:lnTo>
                  <a:lnTo>
                    <a:pt x="5348" y="2409"/>
                  </a:lnTo>
                  <a:lnTo>
                    <a:pt x="5348" y="2609"/>
                  </a:lnTo>
                  <a:lnTo>
                    <a:pt x="5416" y="2609"/>
                  </a:lnTo>
                  <a:lnTo>
                    <a:pt x="5416" y="2506"/>
                  </a:lnTo>
                  <a:lnTo>
                    <a:pt x="5416" y="2307"/>
                  </a:lnTo>
                  <a:lnTo>
                    <a:pt x="6254" y="2307"/>
                  </a:lnTo>
                  <a:cubicBezTo>
                    <a:pt x="6248" y="2409"/>
                    <a:pt x="6237" y="2512"/>
                    <a:pt x="6225" y="2609"/>
                  </a:cubicBezTo>
                  <a:lnTo>
                    <a:pt x="6299" y="2609"/>
                  </a:lnTo>
                  <a:cubicBezTo>
                    <a:pt x="6311" y="2512"/>
                    <a:pt x="6316" y="2409"/>
                    <a:pt x="6328" y="2307"/>
                  </a:cubicBezTo>
                  <a:lnTo>
                    <a:pt x="7045" y="2307"/>
                  </a:lnTo>
                  <a:cubicBezTo>
                    <a:pt x="7045" y="2409"/>
                    <a:pt x="7045" y="2512"/>
                    <a:pt x="7051" y="2609"/>
                  </a:cubicBezTo>
                  <a:lnTo>
                    <a:pt x="7119" y="2609"/>
                  </a:lnTo>
                  <a:cubicBezTo>
                    <a:pt x="7119" y="2512"/>
                    <a:pt x="7119" y="2409"/>
                    <a:pt x="7114" y="2307"/>
                  </a:cubicBezTo>
                  <a:lnTo>
                    <a:pt x="7848" y="2307"/>
                  </a:lnTo>
                  <a:cubicBezTo>
                    <a:pt x="7837" y="2409"/>
                    <a:pt x="7831" y="2512"/>
                    <a:pt x="7825" y="2609"/>
                  </a:cubicBezTo>
                  <a:lnTo>
                    <a:pt x="7900" y="2609"/>
                  </a:lnTo>
                  <a:cubicBezTo>
                    <a:pt x="7905" y="2512"/>
                    <a:pt x="7911" y="2409"/>
                    <a:pt x="7922" y="2307"/>
                  </a:cubicBezTo>
                  <a:lnTo>
                    <a:pt x="8873" y="2307"/>
                  </a:lnTo>
                  <a:lnTo>
                    <a:pt x="8873" y="2421"/>
                  </a:lnTo>
                  <a:lnTo>
                    <a:pt x="8873" y="2614"/>
                  </a:lnTo>
                  <a:lnTo>
                    <a:pt x="8953" y="2614"/>
                  </a:lnTo>
                  <a:lnTo>
                    <a:pt x="8953" y="2307"/>
                  </a:lnTo>
                  <a:lnTo>
                    <a:pt x="9716" y="2307"/>
                  </a:lnTo>
                  <a:lnTo>
                    <a:pt x="9716" y="2324"/>
                  </a:lnTo>
                  <a:lnTo>
                    <a:pt x="9802" y="2239"/>
                  </a:lnTo>
                  <a:lnTo>
                    <a:pt x="9790" y="2239"/>
                  </a:lnTo>
                  <a:cubicBezTo>
                    <a:pt x="9785" y="2045"/>
                    <a:pt x="9779" y="1851"/>
                    <a:pt x="9773" y="1652"/>
                  </a:cubicBezTo>
                  <a:cubicBezTo>
                    <a:pt x="9773" y="1567"/>
                    <a:pt x="9768" y="1481"/>
                    <a:pt x="9768" y="1396"/>
                  </a:cubicBezTo>
                  <a:lnTo>
                    <a:pt x="10286" y="1396"/>
                  </a:lnTo>
                  <a:cubicBezTo>
                    <a:pt x="10286" y="1510"/>
                    <a:pt x="10286" y="1629"/>
                    <a:pt x="10292" y="1743"/>
                  </a:cubicBezTo>
                  <a:lnTo>
                    <a:pt x="10366" y="1675"/>
                  </a:lnTo>
                  <a:cubicBezTo>
                    <a:pt x="10366" y="1578"/>
                    <a:pt x="10360" y="1487"/>
                    <a:pt x="10360" y="1396"/>
                  </a:cubicBezTo>
                  <a:lnTo>
                    <a:pt x="10645" y="1396"/>
                  </a:lnTo>
                  <a:lnTo>
                    <a:pt x="10713" y="1327"/>
                  </a:lnTo>
                  <a:lnTo>
                    <a:pt x="10360" y="1327"/>
                  </a:lnTo>
                  <a:cubicBezTo>
                    <a:pt x="10360" y="1208"/>
                    <a:pt x="10360" y="1094"/>
                    <a:pt x="10354" y="974"/>
                  </a:cubicBezTo>
                  <a:lnTo>
                    <a:pt x="10286" y="917"/>
                  </a:lnTo>
                  <a:lnTo>
                    <a:pt x="10286" y="917"/>
                  </a:lnTo>
                  <a:cubicBezTo>
                    <a:pt x="10286" y="1054"/>
                    <a:pt x="10286" y="1191"/>
                    <a:pt x="10292" y="1327"/>
                  </a:cubicBezTo>
                  <a:lnTo>
                    <a:pt x="9768" y="1327"/>
                  </a:lnTo>
                  <a:cubicBezTo>
                    <a:pt x="9762" y="1043"/>
                    <a:pt x="9756" y="764"/>
                    <a:pt x="9750" y="479"/>
                  </a:cubicBezTo>
                  <a:lnTo>
                    <a:pt x="9768" y="479"/>
                  </a:lnTo>
                  <a:lnTo>
                    <a:pt x="9682" y="410"/>
                  </a:lnTo>
                  <a:cubicBezTo>
                    <a:pt x="9437" y="399"/>
                    <a:pt x="9187" y="388"/>
                    <a:pt x="8942" y="376"/>
                  </a:cubicBezTo>
                  <a:lnTo>
                    <a:pt x="8942" y="279"/>
                  </a:lnTo>
                  <a:lnTo>
                    <a:pt x="8942"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201" name="Google Shape;2201;p57"/>
          <p:cNvGrpSpPr/>
          <p:nvPr/>
        </p:nvGrpSpPr>
        <p:grpSpPr>
          <a:xfrm>
            <a:off x="2250735" y="469292"/>
            <a:ext cx="4551589" cy="4155375"/>
            <a:chOff x="2336049" y="547200"/>
            <a:chExt cx="4380740" cy="3999398"/>
          </a:xfrm>
        </p:grpSpPr>
        <p:grpSp>
          <p:nvGrpSpPr>
            <p:cNvPr id="2202" name="Google Shape;2202;p57"/>
            <p:cNvGrpSpPr/>
            <p:nvPr/>
          </p:nvGrpSpPr>
          <p:grpSpPr>
            <a:xfrm>
              <a:off x="2336049" y="594020"/>
              <a:ext cx="4312282" cy="3952578"/>
              <a:chOff x="2639894" y="635124"/>
              <a:chExt cx="3782040" cy="3782010"/>
            </a:xfrm>
          </p:grpSpPr>
          <p:sp>
            <p:nvSpPr>
              <p:cNvPr id="2203" name="Google Shape;2203;p57"/>
              <p:cNvSpPr/>
              <p:nvPr/>
            </p:nvSpPr>
            <p:spPr>
              <a:xfrm>
                <a:off x="2639894" y="635124"/>
                <a:ext cx="3780471" cy="3782010"/>
              </a:xfrm>
              <a:custGeom>
                <a:avLst/>
                <a:gdLst/>
                <a:ahLst/>
                <a:cxnLst/>
                <a:rect l="l" t="t" r="r" b="b"/>
                <a:pathLst>
                  <a:path w="12052" h="12057" extrusionOk="0">
                    <a:moveTo>
                      <a:pt x="359" y="0"/>
                    </a:moveTo>
                    <a:cubicBezTo>
                      <a:pt x="160" y="0"/>
                      <a:pt x="0" y="160"/>
                      <a:pt x="0" y="359"/>
                    </a:cubicBezTo>
                    <a:lnTo>
                      <a:pt x="0" y="11698"/>
                    </a:lnTo>
                    <a:cubicBezTo>
                      <a:pt x="0" y="11897"/>
                      <a:pt x="160" y="12057"/>
                      <a:pt x="359" y="12057"/>
                    </a:cubicBezTo>
                    <a:lnTo>
                      <a:pt x="11698" y="12057"/>
                    </a:lnTo>
                    <a:cubicBezTo>
                      <a:pt x="11897" y="12057"/>
                      <a:pt x="12051" y="11897"/>
                      <a:pt x="12051" y="11698"/>
                    </a:cubicBezTo>
                    <a:lnTo>
                      <a:pt x="12051" y="359"/>
                    </a:lnTo>
                    <a:cubicBezTo>
                      <a:pt x="12051" y="160"/>
                      <a:pt x="11897" y="0"/>
                      <a:pt x="11698"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04" name="Google Shape;2204;p57"/>
              <p:cNvSpPr/>
              <p:nvPr/>
            </p:nvSpPr>
            <p:spPr>
              <a:xfrm>
                <a:off x="2639894" y="635124"/>
                <a:ext cx="3782040" cy="3782010"/>
              </a:xfrm>
              <a:custGeom>
                <a:avLst/>
                <a:gdLst/>
                <a:ahLst/>
                <a:cxnLst/>
                <a:rect l="l" t="t" r="r" b="b"/>
                <a:pathLst>
                  <a:path w="12057" h="12057" extrusionOk="0">
                    <a:moveTo>
                      <a:pt x="649" y="296"/>
                    </a:moveTo>
                    <a:lnTo>
                      <a:pt x="649" y="655"/>
                    </a:lnTo>
                    <a:lnTo>
                      <a:pt x="296" y="655"/>
                    </a:lnTo>
                    <a:lnTo>
                      <a:pt x="296" y="296"/>
                    </a:lnTo>
                    <a:close/>
                    <a:moveTo>
                      <a:pt x="1076" y="296"/>
                    </a:moveTo>
                    <a:lnTo>
                      <a:pt x="1076" y="655"/>
                    </a:lnTo>
                    <a:lnTo>
                      <a:pt x="723" y="655"/>
                    </a:lnTo>
                    <a:lnTo>
                      <a:pt x="723" y="296"/>
                    </a:lnTo>
                    <a:close/>
                    <a:moveTo>
                      <a:pt x="1504" y="296"/>
                    </a:moveTo>
                    <a:lnTo>
                      <a:pt x="1504" y="655"/>
                    </a:lnTo>
                    <a:lnTo>
                      <a:pt x="1151" y="655"/>
                    </a:lnTo>
                    <a:lnTo>
                      <a:pt x="1151" y="296"/>
                    </a:lnTo>
                    <a:close/>
                    <a:moveTo>
                      <a:pt x="1931" y="296"/>
                    </a:moveTo>
                    <a:lnTo>
                      <a:pt x="1931" y="655"/>
                    </a:lnTo>
                    <a:lnTo>
                      <a:pt x="1578" y="655"/>
                    </a:lnTo>
                    <a:lnTo>
                      <a:pt x="1578" y="296"/>
                    </a:lnTo>
                    <a:close/>
                    <a:moveTo>
                      <a:pt x="2358" y="296"/>
                    </a:moveTo>
                    <a:lnTo>
                      <a:pt x="2358" y="655"/>
                    </a:lnTo>
                    <a:lnTo>
                      <a:pt x="2005" y="655"/>
                    </a:lnTo>
                    <a:lnTo>
                      <a:pt x="2005" y="296"/>
                    </a:lnTo>
                    <a:close/>
                    <a:moveTo>
                      <a:pt x="2785" y="296"/>
                    </a:moveTo>
                    <a:lnTo>
                      <a:pt x="2785" y="655"/>
                    </a:lnTo>
                    <a:lnTo>
                      <a:pt x="2432" y="655"/>
                    </a:lnTo>
                    <a:lnTo>
                      <a:pt x="2432" y="296"/>
                    </a:lnTo>
                    <a:close/>
                    <a:moveTo>
                      <a:pt x="3212" y="296"/>
                    </a:moveTo>
                    <a:lnTo>
                      <a:pt x="3212" y="655"/>
                    </a:lnTo>
                    <a:lnTo>
                      <a:pt x="2859" y="655"/>
                    </a:lnTo>
                    <a:lnTo>
                      <a:pt x="2859" y="296"/>
                    </a:lnTo>
                    <a:close/>
                    <a:moveTo>
                      <a:pt x="3639" y="296"/>
                    </a:moveTo>
                    <a:lnTo>
                      <a:pt x="3639" y="655"/>
                    </a:lnTo>
                    <a:lnTo>
                      <a:pt x="3286" y="655"/>
                    </a:lnTo>
                    <a:lnTo>
                      <a:pt x="3286" y="296"/>
                    </a:lnTo>
                    <a:close/>
                    <a:moveTo>
                      <a:pt x="4066" y="296"/>
                    </a:moveTo>
                    <a:lnTo>
                      <a:pt x="4066" y="655"/>
                    </a:lnTo>
                    <a:lnTo>
                      <a:pt x="3713" y="655"/>
                    </a:lnTo>
                    <a:lnTo>
                      <a:pt x="3713" y="296"/>
                    </a:lnTo>
                    <a:close/>
                    <a:moveTo>
                      <a:pt x="4494" y="296"/>
                    </a:moveTo>
                    <a:lnTo>
                      <a:pt x="4494" y="655"/>
                    </a:lnTo>
                    <a:lnTo>
                      <a:pt x="4140" y="655"/>
                    </a:lnTo>
                    <a:lnTo>
                      <a:pt x="4140" y="296"/>
                    </a:lnTo>
                    <a:close/>
                    <a:moveTo>
                      <a:pt x="4921" y="296"/>
                    </a:moveTo>
                    <a:lnTo>
                      <a:pt x="4921" y="655"/>
                    </a:lnTo>
                    <a:lnTo>
                      <a:pt x="4568" y="655"/>
                    </a:lnTo>
                    <a:lnTo>
                      <a:pt x="4568" y="296"/>
                    </a:lnTo>
                    <a:close/>
                    <a:moveTo>
                      <a:pt x="5348" y="296"/>
                    </a:moveTo>
                    <a:lnTo>
                      <a:pt x="5348" y="655"/>
                    </a:lnTo>
                    <a:lnTo>
                      <a:pt x="4995" y="655"/>
                    </a:lnTo>
                    <a:lnTo>
                      <a:pt x="4995" y="296"/>
                    </a:lnTo>
                    <a:close/>
                    <a:moveTo>
                      <a:pt x="5775" y="296"/>
                    </a:moveTo>
                    <a:lnTo>
                      <a:pt x="5775" y="655"/>
                    </a:lnTo>
                    <a:lnTo>
                      <a:pt x="5422" y="655"/>
                    </a:lnTo>
                    <a:lnTo>
                      <a:pt x="5422" y="296"/>
                    </a:lnTo>
                    <a:close/>
                    <a:moveTo>
                      <a:pt x="6202" y="296"/>
                    </a:moveTo>
                    <a:lnTo>
                      <a:pt x="6202" y="655"/>
                    </a:lnTo>
                    <a:lnTo>
                      <a:pt x="5849" y="655"/>
                    </a:lnTo>
                    <a:lnTo>
                      <a:pt x="5849" y="296"/>
                    </a:lnTo>
                    <a:close/>
                    <a:moveTo>
                      <a:pt x="6629" y="296"/>
                    </a:moveTo>
                    <a:lnTo>
                      <a:pt x="6629" y="655"/>
                    </a:lnTo>
                    <a:lnTo>
                      <a:pt x="6276" y="655"/>
                    </a:lnTo>
                    <a:lnTo>
                      <a:pt x="6276" y="296"/>
                    </a:lnTo>
                    <a:close/>
                    <a:moveTo>
                      <a:pt x="7056" y="296"/>
                    </a:moveTo>
                    <a:lnTo>
                      <a:pt x="7056" y="655"/>
                    </a:lnTo>
                    <a:lnTo>
                      <a:pt x="6703" y="655"/>
                    </a:lnTo>
                    <a:lnTo>
                      <a:pt x="6703" y="296"/>
                    </a:lnTo>
                    <a:close/>
                    <a:moveTo>
                      <a:pt x="7484" y="296"/>
                    </a:moveTo>
                    <a:lnTo>
                      <a:pt x="7484" y="655"/>
                    </a:lnTo>
                    <a:lnTo>
                      <a:pt x="7130" y="655"/>
                    </a:lnTo>
                    <a:lnTo>
                      <a:pt x="7130" y="296"/>
                    </a:lnTo>
                    <a:close/>
                    <a:moveTo>
                      <a:pt x="7911" y="296"/>
                    </a:moveTo>
                    <a:lnTo>
                      <a:pt x="7911" y="655"/>
                    </a:lnTo>
                    <a:lnTo>
                      <a:pt x="7558" y="655"/>
                    </a:lnTo>
                    <a:lnTo>
                      <a:pt x="7558" y="296"/>
                    </a:lnTo>
                    <a:close/>
                    <a:moveTo>
                      <a:pt x="8338" y="296"/>
                    </a:moveTo>
                    <a:lnTo>
                      <a:pt x="8338" y="655"/>
                    </a:lnTo>
                    <a:lnTo>
                      <a:pt x="7985" y="655"/>
                    </a:lnTo>
                    <a:lnTo>
                      <a:pt x="7985" y="296"/>
                    </a:lnTo>
                    <a:close/>
                    <a:moveTo>
                      <a:pt x="8765" y="296"/>
                    </a:moveTo>
                    <a:lnTo>
                      <a:pt x="8765" y="655"/>
                    </a:lnTo>
                    <a:lnTo>
                      <a:pt x="8412" y="655"/>
                    </a:lnTo>
                    <a:lnTo>
                      <a:pt x="8412" y="296"/>
                    </a:lnTo>
                    <a:close/>
                    <a:moveTo>
                      <a:pt x="9192" y="296"/>
                    </a:moveTo>
                    <a:lnTo>
                      <a:pt x="9192" y="655"/>
                    </a:lnTo>
                    <a:lnTo>
                      <a:pt x="8839" y="655"/>
                    </a:lnTo>
                    <a:lnTo>
                      <a:pt x="8839" y="296"/>
                    </a:lnTo>
                    <a:close/>
                    <a:moveTo>
                      <a:pt x="9619" y="296"/>
                    </a:moveTo>
                    <a:lnTo>
                      <a:pt x="9619" y="655"/>
                    </a:lnTo>
                    <a:lnTo>
                      <a:pt x="9266" y="655"/>
                    </a:lnTo>
                    <a:lnTo>
                      <a:pt x="9266" y="296"/>
                    </a:lnTo>
                    <a:close/>
                    <a:moveTo>
                      <a:pt x="10046" y="296"/>
                    </a:moveTo>
                    <a:lnTo>
                      <a:pt x="10046" y="655"/>
                    </a:lnTo>
                    <a:lnTo>
                      <a:pt x="9693" y="655"/>
                    </a:lnTo>
                    <a:lnTo>
                      <a:pt x="9693" y="296"/>
                    </a:lnTo>
                    <a:close/>
                    <a:moveTo>
                      <a:pt x="10474" y="296"/>
                    </a:moveTo>
                    <a:lnTo>
                      <a:pt x="10474" y="655"/>
                    </a:lnTo>
                    <a:lnTo>
                      <a:pt x="10120" y="655"/>
                    </a:lnTo>
                    <a:lnTo>
                      <a:pt x="10120" y="296"/>
                    </a:lnTo>
                    <a:close/>
                    <a:moveTo>
                      <a:pt x="10901" y="296"/>
                    </a:moveTo>
                    <a:lnTo>
                      <a:pt x="10901" y="655"/>
                    </a:lnTo>
                    <a:lnTo>
                      <a:pt x="10548" y="655"/>
                    </a:lnTo>
                    <a:lnTo>
                      <a:pt x="10548" y="296"/>
                    </a:lnTo>
                    <a:close/>
                    <a:moveTo>
                      <a:pt x="11328" y="296"/>
                    </a:moveTo>
                    <a:lnTo>
                      <a:pt x="11328" y="655"/>
                    </a:lnTo>
                    <a:lnTo>
                      <a:pt x="10975" y="655"/>
                    </a:lnTo>
                    <a:lnTo>
                      <a:pt x="10975" y="296"/>
                    </a:lnTo>
                    <a:close/>
                    <a:moveTo>
                      <a:pt x="11755" y="296"/>
                    </a:moveTo>
                    <a:lnTo>
                      <a:pt x="11755" y="655"/>
                    </a:lnTo>
                    <a:lnTo>
                      <a:pt x="11402" y="655"/>
                    </a:lnTo>
                    <a:lnTo>
                      <a:pt x="11402" y="296"/>
                    </a:lnTo>
                    <a:close/>
                    <a:moveTo>
                      <a:pt x="649" y="723"/>
                    </a:moveTo>
                    <a:lnTo>
                      <a:pt x="649" y="1082"/>
                    </a:lnTo>
                    <a:lnTo>
                      <a:pt x="296" y="1082"/>
                    </a:lnTo>
                    <a:lnTo>
                      <a:pt x="296" y="723"/>
                    </a:lnTo>
                    <a:close/>
                    <a:moveTo>
                      <a:pt x="1076" y="723"/>
                    </a:moveTo>
                    <a:lnTo>
                      <a:pt x="1076" y="1082"/>
                    </a:lnTo>
                    <a:lnTo>
                      <a:pt x="723" y="1082"/>
                    </a:lnTo>
                    <a:lnTo>
                      <a:pt x="723" y="723"/>
                    </a:lnTo>
                    <a:close/>
                    <a:moveTo>
                      <a:pt x="1504" y="723"/>
                    </a:moveTo>
                    <a:lnTo>
                      <a:pt x="1504" y="1082"/>
                    </a:lnTo>
                    <a:lnTo>
                      <a:pt x="1151" y="1082"/>
                    </a:lnTo>
                    <a:lnTo>
                      <a:pt x="1151" y="723"/>
                    </a:lnTo>
                    <a:close/>
                    <a:moveTo>
                      <a:pt x="1931" y="723"/>
                    </a:moveTo>
                    <a:lnTo>
                      <a:pt x="1931" y="1082"/>
                    </a:lnTo>
                    <a:lnTo>
                      <a:pt x="1578" y="1082"/>
                    </a:lnTo>
                    <a:lnTo>
                      <a:pt x="1578" y="723"/>
                    </a:lnTo>
                    <a:close/>
                    <a:moveTo>
                      <a:pt x="2358" y="723"/>
                    </a:moveTo>
                    <a:lnTo>
                      <a:pt x="2358" y="1082"/>
                    </a:lnTo>
                    <a:lnTo>
                      <a:pt x="2005" y="1082"/>
                    </a:lnTo>
                    <a:lnTo>
                      <a:pt x="2005" y="723"/>
                    </a:lnTo>
                    <a:close/>
                    <a:moveTo>
                      <a:pt x="2785" y="723"/>
                    </a:moveTo>
                    <a:lnTo>
                      <a:pt x="2785" y="1082"/>
                    </a:lnTo>
                    <a:lnTo>
                      <a:pt x="2432" y="1082"/>
                    </a:lnTo>
                    <a:lnTo>
                      <a:pt x="2432" y="723"/>
                    </a:lnTo>
                    <a:close/>
                    <a:moveTo>
                      <a:pt x="3212" y="723"/>
                    </a:moveTo>
                    <a:lnTo>
                      <a:pt x="3212" y="1082"/>
                    </a:lnTo>
                    <a:lnTo>
                      <a:pt x="2859" y="1082"/>
                    </a:lnTo>
                    <a:lnTo>
                      <a:pt x="2859" y="723"/>
                    </a:lnTo>
                    <a:close/>
                    <a:moveTo>
                      <a:pt x="3639" y="723"/>
                    </a:moveTo>
                    <a:lnTo>
                      <a:pt x="3639" y="1082"/>
                    </a:lnTo>
                    <a:lnTo>
                      <a:pt x="3286" y="1082"/>
                    </a:lnTo>
                    <a:lnTo>
                      <a:pt x="3286" y="723"/>
                    </a:lnTo>
                    <a:close/>
                    <a:moveTo>
                      <a:pt x="4066" y="723"/>
                    </a:moveTo>
                    <a:lnTo>
                      <a:pt x="4066" y="1082"/>
                    </a:lnTo>
                    <a:lnTo>
                      <a:pt x="3713" y="1082"/>
                    </a:lnTo>
                    <a:lnTo>
                      <a:pt x="3713" y="723"/>
                    </a:lnTo>
                    <a:close/>
                    <a:moveTo>
                      <a:pt x="4494" y="723"/>
                    </a:moveTo>
                    <a:lnTo>
                      <a:pt x="4494" y="1082"/>
                    </a:lnTo>
                    <a:lnTo>
                      <a:pt x="4140" y="1082"/>
                    </a:lnTo>
                    <a:lnTo>
                      <a:pt x="4140" y="723"/>
                    </a:lnTo>
                    <a:close/>
                    <a:moveTo>
                      <a:pt x="4921" y="723"/>
                    </a:moveTo>
                    <a:lnTo>
                      <a:pt x="4921" y="1082"/>
                    </a:lnTo>
                    <a:lnTo>
                      <a:pt x="4568" y="1082"/>
                    </a:lnTo>
                    <a:lnTo>
                      <a:pt x="4568" y="723"/>
                    </a:lnTo>
                    <a:close/>
                    <a:moveTo>
                      <a:pt x="5348" y="723"/>
                    </a:moveTo>
                    <a:lnTo>
                      <a:pt x="5348" y="1082"/>
                    </a:lnTo>
                    <a:lnTo>
                      <a:pt x="4995" y="1082"/>
                    </a:lnTo>
                    <a:lnTo>
                      <a:pt x="4995" y="723"/>
                    </a:lnTo>
                    <a:close/>
                    <a:moveTo>
                      <a:pt x="5775" y="723"/>
                    </a:moveTo>
                    <a:lnTo>
                      <a:pt x="5775" y="1082"/>
                    </a:lnTo>
                    <a:lnTo>
                      <a:pt x="5422" y="1082"/>
                    </a:lnTo>
                    <a:lnTo>
                      <a:pt x="5422" y="723"/>
                    </a:lnTo>
                    <a:close/>
                    <a:moveTo>
                      <a:pt x="6202" y="723"/>
                    </a:moveTo>
                    <a:lnTo>
                      <a:pt x="6202" y="1082"/>
                    </a:lnTo>
                    <a:lnTo>
                      <a:pt x="5849" y="1082"/>
                    </a:lnTo>
                    <a:lnTo>
                      <a:pt x="5849" y="723"/>
                    </a:lnTo>
                    <a:close/>
                    <a:moveTo>
                      <a:pt x="6629" y="723"/>
                    </a:moveTo>
                    <a:lnTo>
                      <a:pt x="6629" y="1082"/>
                    </a:lnTo>
                    <a:lnTo>
                      <a:pt x="6276" y="1082"/>
                    </a:lnTo>
                    <a:lnTo>
                      <a:pt x="6276" y="723"/>
                    </a:lnTo>
                    <a:close/>
                    <a:moveTo>
                      <a:pt x="7056" y="723"/>
                    </a:moveTo>
                    <a:lnTo>
                      <a:pt x="7056" y="1082"/>
                    </a:lnTo>
                    <a:lnTo>
                      <a:pt x="6703" y="1082"/>
                    </a:lnTo>
                    <a:lnTo>
                      <a:pt x="6703" y="723"/>
                    </a:lnTo>
                    <a:close/>
                    <a:moveTo>
                      <a:pt x="7484" y="723"/>
                    </a:moveTo>
                    <a:lnTo>
                      <a:pt x="7484" y="1082"/>
                    </a:lnTo>
                    <a:lnTo>
                      <a:pt x="7130" y="1082"/>
                    </a:lnTo>
                    <a:lnTo>
                      <a:pt x="7130" y="723"/>
                    </a:lnTo>
                    <a:close/>
                    <a:moveTo>
                      <a:pt x="7911" y="723"/>
                    </a:moveTo>
                    <a:lnTo>
                      <a:pt x="7911" y="1082"/>
                    </a:lnTo>
                    <a:lnTo>
                      <a:pt x="7558" y="1082"/>
                    </a:lnTo>
                    <a:lnTo>
                      <a:pt x="7558" y="723"/>
                    </a:lnTo>
                    <a:close/>
                    <a:moveTo>
                      <a:pt x="8338" y="723"/>
                    </a:moveTo>
                    <a:lnTo>
                      <a:pt x="8338" y="1082"/>
                    </a:lnTo>
                    <a:lnTo>
                      <a:pt x="7985" y="1082"/>
                    </a:lnTo>
                    <a:lnTo>
                      <a:pt x="7985" y="723"/>
                    </a:lnTo>
                    <a:close/>
                    <a:moveTo>
                      <a:pt x="8765" y="723"/>
                    </a:moveTo>
                    <a:lnTo>
                      <a:pt x="8765" y="1082"/>
                    </a:lnTo>
                    <a:lnTo>
                      <a:pt x="8412" y="1082"/>
                    </a:lnTo>
                    <a:lnTo>
                      <a:pt x="8412" y="723"/>
                    </a:lnTo>
                    <a:close/>
                    <a:moveTo>
                      <a:pt x="9192" y="723"/>
                    </a:moveTo>
                    <a:lnTo>
                      <a:pt x="9192" y="1082"/>
                    </a:lnTo>
                    <a:lnTo>
                      <a:pt x="8839" y="1082"/>
                    </a:lnTo>
                    <a:lnTo>
                      <a:pt x="8839" y="723"/>
                    </a:lnTo>
                    <a:close/>
                    <a:moveTo>
                      <a:pt x="9619" y="723"/>
                    </a:moveTo>
                    <a:lnTo>
                      <a:pt x="9619" y="1082"/>
                    </a:lnTo>
                    <a:lnTo>
                      <a:pt x="9266" y="1082"/>
                    </a:lnTo>
                    <a:lnTo>
                      <a:pt x="9266" y="723"/>
                    </a:lnTo>
                    <a:close/>
                    <a:moveTo>
                      <a:pt x="10046" y="723"/>
                    </a:moveTo>
                    <a:lnTo>
                      <a:pt x="10046" y="1082"/>
                    </a:lnTo>
                    <a:lnTo>
                      <a:pt x="9693" y="1082"/>
                    </a:lnTo>
                    <a:lnTo>
                      <a:pt x="9693" y="723"/>
                    </a:lnTo>
                    <a:close/>
                    <a:moveTo>
                      <a:pt x="10474" y="723"/>
                    </a:moveTo>
                    <a:lnTo>
                      <a:pt x="10474" y="1082"/>
                    </a:lnTo>
                    <a:lnTo>
                      <a:pt x="10120" y="1082"/>
                    </a:lnTo>
                    <a:lnTo>
                      <a:pt x="10120" y="723"/>
                    </a:lnTo>
                    <a:close/>
                    <a:moveTo>
                      <a:pt x="10901" y="723"/>
                    </a:moveTo>
                    <a:lnTo>
                      <a:pt x="10901" y="1082"/>
                    </a:lnTo>
                    <a:lnTo>
                      <a:pt x="10548" y="1082"/>
                    </a:lnTo>
                    <a:lnTo>
                      <a:pt x="10548" y="723"/>
                    </a:lnTo>
                    <a:close/>
                    <a:moveTo>
                      <a:pt x="11328" y="723"/>
                    </a:moveTo>
                    <a:lnTo>
                      <a:pt x="11328" y="1082"/>
                    </a:lnTo>
                    <a:lnTo>
                      <a:pt x="10975" y="1082"/>
                    </a:lnTo>
                    <a:lnTo>
                      <a:pt x="10975" y="723"/>
                    </a:lnTo>
                    <a:close/>
                    <a:moveTo>
                      <a:pt x="11755" y="723"/>
                    </a:moveTo>
                    <a:lnTo>
                      <a:pt x="11755" y="1082"/>
                    </a:lnTo>
                    <a:lnTo>
                      <a:pt x="11402" y="1082"/>
                    </a:lnTo>
                    <a:lnTo>
                      <a:pt x="11402" y="723"/>
                    </a:lnTo>
                    <a:close/>
                    <a:moveTo>
                      <a:pt x="649" y="1151"/>
                    </a:moveTo>
                    <a:lnTo>
                      <a:pt x="649" y="1509"/>
                    </a:lnTo>
                    <a:lnTo>
                      <a:pt x="296" y="1509"/>
                    </a:lnTo>
                    <a:lnTo>
                      <a:pt x="296" y="1151"/>
                    </a:lnTo>
                    <a:close/>
                    <a:moveTo>
                      <a:pt x="1076" y="1151"/>
                    </a:moveTo>
                    <a:lnTo>
                      <a:pt x="1076" y="1509"/>
                    </a:lnTo>
                    <a:lnTo>
                      <a:pt x="723" y="1509"/>
                    </a:lnTo>
                    <a:lnTo>
                      <a:pt x="723" y="1151"/>
                    </a:lnTo>
                    <a:close/>
                    <a:moveTo>
                      <a:pt x="1504" y="1151"/>
                    </a:moveTo>
                    <a:lnTo>
                      <a:pt x="1504" y="1509"/>
                    </a:lnTo>
                    <a:lnTo>
                      <a:pt x="1151" y="1509"/>
                    </a:lnTo>
                    <a:lnTo>
                      <a:pt x="1151" y="1151"/>
                    </a:lnTo>
                    <a:close/>
                    <a:moveTo>
                      <a:pt x="1931" y="1151"/>
                    </a:moveTo>
                    <a:lnTo>
                      <a:pt x="1931" y="1509"/>
                    </a:lnTo>
                    <a:lnTo>
                      <a:pt x="1578" y="1509"/>
                    </a:lnTo>
                    <a:lnTo>
                      <a:pt x="1578" y="1151"/>
                    </a:lnTo>
                    <a:close/>
                    <a:moveTo>
                      <a:pt x="2358" y="1151"/>
                    </a:moveTo>
                    <a:lnTo>
                      <a:pt x="2358" y="1509"/>
                    </a:lnTo>
                    <a:lnTo>
                      <a:pt x="2005" y="1509"/>
                    </a:lnTo>
                    <a:lnTo>
                      <a:pt x="2005" y="1151"/>
                    </a:lnTo>
                    <a:close/>
                    <a:moveTo>
                      <a:pt x="2785" y="1151"/>
                    </a:moveTo>
                    <a:lnTo>
                      <a:pt x="2785" y="1509"/>
                    </a:lnTo>
                    <a:lnTo>
                      <a:pt x="2432" y="1509"/>
                    </a:lnTo>
                    <a:lnTo>
                      <a:pt x="2432" y="1151"/>
                    </a:lnTo>
                    <a:close/>
                    <a:moveTo>
                      <a:pt x="3212" y="1151"/>
                    </a:moveTo>
                    <a:lnTo>
                      <a:pt x="3212" y="1509"/>
                    </a:lnTo>
                    <a:lnTo>
                      <a:pt x="2859" y="1509"/>
                    </a:lnTo>
                    <a:lnTo>
                      <a:pt x="2859" y="1151"/>
                    </a:lnTo>
                    <a:close/>
                    <a:moveTo>
                      <a:pt x="3639" y="1151"/>
                    </a:moveTo>
                    <a:lnTo>
                      <a:pt x="3639" y="1509"/>
                    </a:lnTo>
                    <a:lnTo>
                      <a:pt x="3286" y="1509"/>
                    </a:lnTo>
                    <a:lnTo>
                      <a:pt x="3286" y="1151"/>
                    </a:lnTo>
                    <a:close/>
                    <a:moveTo>
                      <a:pt x="4066" y="1151"/>
                    </a:moveTo>
                    <a:lnTo>
                      <a:pt x="4066" y="1509"/>
                    </a:lnTo>
                    <a:lnTo>
                      <a:pt x="3713" y="1509"/>
                    </a:lnTo>
                    <a:lnTo>
                      <a:pt x="3713" y="1151"/>
                    </a:lnTo>
                    <a:close/>
                    <a:moveTo>
                      <a:pt x="4494" y="1151"/>
                    </a:moveTo>
                    <a:lnTo>
                      <a:pt x="4494" y="1509"/>
                    </a:lnTo>
                    <a:lnTo>
                      <a:pt x="4140" y="1509"/>
                    </a:lnTo>
                    <a:lnTo>
                      <a:pt x="4140" y="1151"/>
                    </a:lnTo>
                    <a:close/>
                    <a:moveTo>
                      <a:pt x="4921" y="1151"/>
                    </a:moveTo>
                    <a:lnTo>
                      <a:pt x="4921" y="1509"/>
                    </a:lnTo>
                    <a:lnTo>
                      <a:pt x="4568" y="1509"/>
                    </a:lnTo>
                    <a:lnTo>
                      <a:pt x="4568" y="1151"/>
                    </a:lnTo>
                    <a:close/>
                    <a:moveTo>
                      <a:pt x="5348" y="1151"/>
                    </a:moveTo>
                    <a:lnTo>
                      <a:pt x="5348" y="1509"/>
                    </a:lnTo>
                    <a:lnTo>
                      <a:pt x="4995" y="1509"/>
                    </a:lnTo>
                    <a:lnTo>
                      <a:pt x="4995" y="1151"/>
                    </a:lnTo>
                    <a:close/>
                    <a:moveTo>
                      <a:pt x="5775" y="1151"/>
                    </a:moveTo>
                    <a:lnTo>
                      <a:pt x="5775" y="1509"/>
                    </a:lnTo>
                    <a:lnTo>
                      <a:pt x="5422" y="1509"/>
                    </a:lnTo>
                    <a:lnTo>
                      <a:pt x="5422" y="1151"/>
                    </a:lnTo>
                    <a:close/>
                    <a:moveTo>
                      <a:pt x="6202" y="1151"/>
                    </a:moveTo>
                    <a:lnTo>
                      <a:pt x="6202" y="1509"/>
                    </a:lnTo>
                    <a:lnTo>
                      <a:pt x="5849" y="1509"/>
                    </a:lnTo>
                    <a:lnTo>
                      <a:pt x="5849" y="1151"/>
                    </a:lnTo>
                    <a:close/>
                    <a:moveTo>
                      <a:pt x="6629" y="1151"/>
                    </a:moveTo>
                    <a:lnTo>
                      <a:pt x="6629" y="1509"/>
                    </a:lnTo>
                    <a:lnTo>
                      <a:pt x="6276" y="1509"/>
                    </a:lnTo>
                    <a:lnTo>
                      <a:pt x="6276" y="1151"/>
                    </a:lnTo>
                    <a:close/>
                    <a:moveTo>
                      <a:pt x="7056" y="1151"/>
                    </a:moveTo>
                    <a:lnTo>
                      <a:pt x="7056" y="1509"/>
                    </a:lnTo>
                    <a:lnTo>
                      <a:pt x="6703" y="1509"/>
                    </a:lnTo>
                    <a:lnTo>
                      <a:pt x="6703" y="1151"/>
                    </a:lnTo>
                    <a:close/>
                    <a:moveTo>
                      <a:pt x="7484" y="1151"/>
                    </a:moveTo>
                    <a:lnTo>
                      <a:pt x="7484" y="1509"/>
                    </a:lnTo>
                    <a:lnTo>
                      <a:pt x="7130" y="1509"/>
                    </a:lnTo>
                    <a:lnTo>
                      <a:pt x="7130" y="1151"/>
                    </a:lnTo>
                    <a:close/>
                    <a:moveTo>
                      <a:pt x="7911" y="1151"/>
                    </a:moveTo>
                    <a:lnTo>
                      <a:pt x="7911" y="1509"/>
                    </a:lnTo>
                    <a:lnTo>
                      <a:pt x="7558" y="1509"/>
                    </a:lnTo>
                    <a:lnTo>
                      <a:pt x="7558" y="1151"/>
                    </a:lnTo>
                    <a:close/>
                    <a:moveTo>
                      <a:pt x="8338" y="1151"/>
                    </a:moveTo>
                    <a:lnTo>
                      <a:pt x="8338" y="1509"/>
                    </a:lnTo>
                    <a:lnTo>
                      <a:pt x="7985" y="1509"/>
                    </a:lnTo>
                    <a:lnTo>
                      <a:pt x="7985" y="1151"/>
                    </a:lnTo>
                    <a:close/>
                    <a:moveTo>
                      <a:pt x="8765" y="1151"/>
                    </a:moveTo>
                    <a:lnTo>
                      <a:pt x="8765" y="1509"/>
                    </a:lnTo>
                    <a:lnTo>
                      <a:pt x="8412" y="1509"/>
                    </a:lnTo>
                    <a:lnTo>
                      <a:pt x="8412" y="1151"/>
                    </a:lnTo>
                    <a:close/>
                    <a:moveTo>
                      <a:pt x="9192" y="1151"/>
                    </a:moveTo>
                    <a:lnTo>
                      <a:pt x="9192" y="1509"/>
                    </a:lnTo>
                    <a:lnTo>
                      <a:pt x="8839" y="1509"/>
                    </a:lnTo>
                    <a:lnTo>
                      <a:pt x="8839" y="1151"/>
                    </a:lnTo>
                    <a:close/>
                    <a:moveTo>
                      <a:pt x="9619" y="1151"/>
                    </a:moveTo>
                    <a:lnTo>
                      <a:pt x="9619" y="1509"/>
                    </a:lnTo>
                    <a:lnTo>
                      <a:pt x="9266" y="1509"/>
                    </a:lnTo>
                    <a:lnTo>
                      <a:pt x="9266" y="1151"/>
                    </a:lnTo>
                    <a:close/>
                    <a:moveTo>
                      <a:pt x="10046" y="1151"/>
                    </a:moveTo>
                    <a:lnTo>
                      <a:pt x="10046" y="1509"/>
                    </a:lnTo>
                    <a:lnTo>
                      <a:pt x="9693" y="1509"/>
                    </a:lnTo>
                    <a:lnTo>
                      <a:pt x="9693" y="1151"/>
                    </a:lnTo>
                    <a:close/>
                    <a:moveTo>
                      <a:pt x="10474" y="1151"/>
                    </a:moveTo>
                    <a:lnTo>
                      <a:pt x="10474" y="1509"/>
                    </a:lnTo>
                    <a:lnTo>
                      <a:pt x="10120" y="1509"/>
                    </a:lnTo>
                    <a:lnTo>
                      <a:pt x="10120" y="1151"/>
                    </a:lnTo>
                    <a:close/>
                    <a:moveTo>
                      <a:pt x="10901" y="1151"/>
                    </a:moveTo>
                    <a:lnTo>
                      <a:pt x="10901" y="1509"/>
                    </a:lnTo>
                    <a:lnTo>
                      <a:pt x="10548" y="1509"/>
                    </a:lnTo>
                    <a:lnTo>
                      <a:pt x="10548" y="1151"/>
                    </a:lnTo>
                    <a:close/>
                    <a:moveTo>
                      <a:pt x="11328" y="1151"/>
                    </a:moveTo>
                    <a:lnTo>
                      <a:pt x="11328" y="1509"/>
                    </a:lnTo>
                    <a:lnTo>
                      <a:pt x="10975" y="1509"/>
                    </a:lnTo>
                    <a:lnTo>
                      <a:pt x="10975" y="1151"/>
                    </a:lnTo>
                    <a:close/>
                    <a:moveTo>
                      <a:pt x="11755" y="1151"/>
                    </a:moveTo>
                    <a:lnTo>
                      <a:pt x="11755" y="1509"/>
                    </a:lnTo>
                    <a:lnTo>
                      <a:pt x="11402" y="1509"/>
                    </a:lnTo>
                    <a:lnTo>
                      <a:pt x="11402" y="1151"/>
                    </a:lnTo>
                    <a:close/>
                    <a:moveTo>
                      <a:pt x="649" y="1578"/>
                    </a:moveTo>
                    <a:lnTo>
                      <a:pt x="649" y="1937"/>
                    </a:lnTo>
                    <a:lnTo>
                      <a:pt x="296" y="1937"/>
                    </a:lnTo>
                    <a:lnTo>
                      <a:pt x="296" y="1578"/>
                    </a:lnTo>
                    <a:close/>
                    <a:moveTo>
                      <a:pt x="1076" y="1578"/>
                    </a:moveTo>
                    <a:lnTo>
                      <a:pt x="1076" y="1937"/>
                    </a:lnTo>
                    <a:lnTo>
                      <a:pt x="723" y="1937"/>
                    </a:lnTo>
                    <a:lnTo>
                      <a:pt x="723" y="1578"/>
                    </a:lnTo>
                    <a:close/>
                    <a:moveTo>
                      <a:pt x="1504" y="1578"/>
                    </a:moveTo>
                    <a:lnTo>
                      <a:pt x="1504" y="1937"/>
                    </a:lnTo>
                    <a:lnTo>
                      <a:pt x="1151" y="1937"/>
                    </a:lnTo>
                    <a:lnTo>
                      <a:pt x="1151" y="1578"/>
                    </a:lnTo>
                    <a:close/>
                    <a:moveTo>
                      <a:pt x="1931" y="1578"/>
                    </a:moveTo>
                    <a:lnTo>
                      <a:pt x="1931" y="1937"/>
                    </a:lnTo>
                    <a:lnTo>
                      <a:pt x="1578" y="1937"/>
                    </a:lnTo>
                    <a:lnTo>
                      <a:pt x="1578" y="1578"/>
                    </a:lnTo>
                    <a:close/>
                    <a:moveTo>
                      <a:pt x="2358" y="1578"/>
                    </a:moveTo>
                    <a:lnTo>
                      <a:pt x="2358" y="1937"/>
                    </a:lnTo>
                    <a:lnTo>
                      <a:pt x="2005" y="1937"/>
                    </a:lnTo>
                    <a:lnTo>
                      <a:pt x="2005" y="1578"/>
                    </a:lnTo>
                    <a:close/>
                    <a:moveTo>
                      <a:pt x="2785" y="1578"/>
                    </a:moveTo>
                    <a:lnTo>
                      <a:pt x="2785" y="1937"/>
                    </a:lnTo>
                    <a:lnTo>
                      <a:pt x="2432" y="1937"/>
                    </a:lnTo>
                    <a:lnTo>
                      <a:pt x="2432" y="1578"/>
                    </a:lnTo>
                    <a:close/>
                    <a:moveTo>
                      <a:pt x="3212" y="1578"/>
                    </a:moveTo>
                    <a:lnTo>
                      <a:pt x="3212" y="1937"/>
                    </a:lnTo>
                    <a:lnTo>
                      <a:pt x="2859" y="1937"/>
                    </a:lnTo>
                    <a:lnTo>
                      <a:pt x="2859" y="1578"/>
                    </a:lnTo>
                    <a:close/>
                    <a:moveTo>
                      <a:pt x="3639" y="1578"/>
                    </a:moveTo>
                    <a:lnTo>
                      <a:pt x="3639" y="1937"/>
                    </a:lnTo>
                    <a:lnTo>
                      <a:pt x="3286" y="1937"/>
                    </a:lnTo>
                    <a:lnTo>
                      <a:pt x="3286" y="1578"/>
                    </a:lnTo>
                    <a:close/>
                    <a:moveTo>
                      <a:pt x="4066" y="1578"/>
                    </a:moveTo>
                    <a:lnTo>
                      <a:pt x="4066" y="1937"/>
                    </a:lnTo>
                    <a:lnTo>
                      <a:pt x="3713" y="1937"/>
                    </a:lnTo>
                    <a:lnTo>
                      <a:pt x="3713" y="1578"/>
                    </a:lnTo>
                    <a:close/>
                    <a:moveTo>
                      <a:pt x="4494" y="1578"/>
                    </a:moveTo>
                    <a:lnTo>
                      <a:pt x="4494" y="1937"/>
                    </a:lnTo>
                    <a:lnTo>
                      <a:pt x="4140" y="1937"/>
                    </a:lnTo>
                    <a:lnTo>
                      <a:pt x="4140" y="1578"/>
                    </a:lnTo>
                    <a:close/>
                    <a:moveTo>
                      <a:pt x="4921" y="1578"/>
                    </a:moveTo>
                    <a:lnTo>
                      <a:pt x="4921" y="1937"/>
                    </a:lnTo>
                    <a:lnTo>
                      <a:pt x="4568" y="1937"/>
                    </a:lnTo>
                    <a:lnTo>
                      <a:pt x="4568" y="1578"/>
                    </a:lnTo>
                    <a:close/>
                    <a:moveTo>
                      <a:pt x="5348" y="1578"/>
                    </a:moveTo>
                    <a:lnTo>
                      <a:pt x="5348" y="1937"/>
                    </a:lnTo>
                    <a:lnTo>
                      <a:pt x="4995" y="1937"/>
                    </a:lnTo>
                    <a:lnTo>
                      <a:pt x="4995" y="1578"/>
                    </a:lnTo>
                    <a:close/>
                    <a:moveTo>
                      <a:pt x="5775" y="1578"/>
                    </a:moveTo>
                    <a:lnTo>
                      <a:pt x="5775" y="1937"/>
                    </a:lnTo>
                    <a:lnTo>
                      <a:pt x="5422" y="1937"/>
                    </a:lnTo>
                    <a:lnTo>
                      <a:pt x="5422" y="1578"/>
                    </a:lnTo>
                    <a:close/>
                    <a:moveTo>
                      <a:pt x="6202" y="1578"/>
                    </a:moveTo>
                    <a:lnTo>
                      <a:pt x="6202" y="1937"/>
                    </a:lnTo>
                    <a:lnTo>
                      <a:pt x="5849" y="1937"/>
                    </a:lnTo>
                    <a:lnTo>
                      <a:pt x="5849" y="1578"/>
                    </a:lnTo>
                    <a:close/>
                    <a:moveTo>
                      <a:pt x="6629" y="1578"/>
                    </a:moveTo>
                    <a:lnTo>
                      <a:pt x="6629" y="1937"/>
                    </a:lnTo>
                    <a:lnTo>
                      <a:pt x="6276" y="1937"/>
                    </a:lnTo>
                    <a:lnTo>
                      <a:pt x="6276" y="1578"/>
                    </a:lnTo>
                    <a:close/>
                    <a:moveTo>
                      <a:pt x="7056" y="1578"/>
                    </a:moveTo>
                    <a:lnTo>
                      <a:pt x="7056" y="1937"/>
                    </a:lnTo>
                    <a:lnTo>
                      <a:pt x="6703" y="1937"/>
                    </a:lnTo>
                    <a:lnTo>
                      <a:pt x="6703" y="1578"/>
                    </a:lnTo>
                    <a:close/>
                    <a:moveTo>
                      <a:pt x="7484" y="1578"/>
                    </a:moveTo>
                    <a:lnTo>
                      <a:pt x="7484" y="1937"/>
                    </a:lnTo>
                    <a:lnTo>
                      <a:pt x="7130" y="1937"/>
                    </a:lnTo>
                    <a:lnTo>
                      <a:pt x="7130" y="1578"/>
                    </a:lnTo>
                    <a:close/>
                    <a:moveTo>
                      <a:pt x="7911" y="1578"/>
                    </a:moveTo>
                    <a:lnTo>
                      <a:pt x="7911" y="1937"/>
                    </a:lnTo>
                    <a:lnTo>
                      <a:pt x="7558" y="1937"/>
                    </a:lnTo>
                    <a:lnTo>
                      <a:pt x="7558" y="1578"/>
                    </a:lnTo>
                    <a:close/>
                    <a:moveTo>
                      <a:pt x="8338" y="1578"/>
                    </a:moveTo>
                    <a:lnTo>
                      <a:pt x="8338" y="1937"/>
                    </a:lnTo>
                    <a:lnTo>
                      <a:pt x="7985" y="1937"/>
                    </a:lnTo>
                    <a:lnTo>
                      <a:pt x="7985" y="1578"/>
                    </a:lnTo>
                    <a:close/>
                    <a:moveTo>
                      <a:pt x="8765" y="1578"/>
                    </a:moveTo>
                    <a:lnTo>
                      <a:pt x="8765" y="1937"/>
                    </a:lnTo>
                    <a:lnTo>
                      <a:pt x="8412" y="1937"/>
                    </a:lnTo>
                    <a:lnTo>
                      <a:pt x="8412" y="1578"/>
                    </a:lnTo>
                    <a:close/>
                    <a:moveTo>
                      <a:pt x="9192" y="1578"/>
                    </a:moveTo>
                    <a:lnTo>
                      <a:pt x="9192" y="1937"/>
                    </a:lnTo>
                    <a:lnTo>
                      <a:pt x="8839" y="1937"/>
                    </a:lnTo>
                    <a:lnTo>
                      <a:pt x="8839" y="1578"/>
                    </a:lnTo>
                    <a:close/>
                    <a:moveTo>
                      <a:pt x="9619" y="1578"/>
                    </a:moveTo>
                    <a:lnTo>
                      <a:pt x="9619" y="1937"/>
                    </a:lnTo>
                    <a:lnTo>
                      <a:pt x="9266" y="1937"/>
                    </a:lnTo>
                    <a:lnTo>
                      <a:pt x="9266" y="1578"/>
                    </a:lnTo>
                    <a:close/>
                    <a:moveTo>
                      <a:pt x="10046" y="1578"/>
                    </a:moveTo>
                    <a:lnTo>
                      <a:pt x="10046" y="1937"/>
                    </a:lnTo>
                    <a:lnTo>
                      <a:pt x="9693" y="1937"/>
                    </a:lnTo>
                    <a:lnTo>
                      <a:pt x="9693" y="1578"/>
                    </a:lnTo>
                    <a:close/>
                    <a:moveTo>
                      <a:pt x="10474" y="1578"/>
                    </a:moveTo>
                    <a:lnTo>
                      <a:pt x="10474" y="1937"/>
                    </a:lnTo>
                    <a:lnTo>
                      <a:pt x="10120" y="1937"/>
                    </a:lnTo>
                    <a:lnTo>
                      <a:pt x="10120" y="1578"/>
                    </a:lnTo>
                    <a:close/>
                    <a:moveTo>
                      <a:pt x="10901" y="1578"/>
                    </a:moveTo>
                    <a:lnTo>
                      <a:pt x="10901" y="1937"/>
                    </a:lnTo>
                    <a:lnTo>
                      <a:pt x="10548" y="1937"/>
                    </a:lnTo>
                    <a:lnTo>
                      <a:pt x="10548" y="1578"/>
                    </a:lnTo>
                    <a:close/>
                    <a:moveTo>
                      <a:pt x="11328" y="1578"/>
                    </a:moveTo>
                    <a:lnTo>
                      <a:pt x="11328" y="1937"/>
                    </a:lnTo>
                    <a:lnTo>
                      <a:pt x="10975" y="1937"/>
                    </a:lnTo>
                    <a:lnTo>
                      <a:pt x="10975" y="1578"/>
                    </a:lnTo>
                    <a:close/>
                    <a:moveTo>
                      <a:pt x="11755" y="1578"/>
                    </a:moveTo>
                    <a:lnTo>
                      <a:pt x="11755" y="1937"/>
                    </a:lnTo>
                    <a:lnTo>
                      <a:pt x="11402" y="1937"/>
                    </a:lnTo>
                    <a:lnTo>
                      <a:pt x="11402" y="1578"/>
                    </a:lnTo>
                    <a:close/>
                    <a:moveTo>
                      <a:pt x="649" y="2005"/>
                    </a:moveTo>
                    <a:lnTo>
                      <a:pt x="649" y="2364"/>
                    </a:lnTo>
                    <a:lnTo>
                      <a:pt x="296" y="2364"/>
                    </a:lnTo>
                    <a:lnTo>
                      <a:pt x="296" y="2005"/>
                    </a:lnTo>
                    <a:close/>
                    <a:moveTo>
                      <a:pt x="1076" y="2005"/>
                    </a:moveTo>
                    <a:lnTo>
                      <a:pt x="1076" y="2364"/>
                    </a:lnTo>
                    <a:lnTo>
                      <a:pt x="723" y="2364"/>
                    </a:lnTo>
                    <a:lnTo>
                      <a:pt x="723" y="2005"/>
                    </a:lnTo>
                    <a:close/>
                    <a:moveTo>
                      <a:pt x="1504" y="2005"/>
                    </a:moveTo>
                    <a:lnTo>
                      <a:pt x="1504" y="2364"/>
                    </a:lnTo>
                    <a:lnTo>
                      <a:pt x="1151" y="2364"/>
                    </a:lnTo>
                    <a:lnTo>
                      <a:pt x="1151" y="2005"/>
                    </a:lnTo>
                    <a:close/>
                    <a:moveTo>
                      <a:pt x="1931" y="2005"/>
                    </a:moveTo>
                    <a:lnTo>
                      <a:pt x="1931" y="2364"/>
                    </a:lnTo>
                    <a:lnTo>
                      <a:pt x="1578" y="2364"/>
                    </a:lnTo>
                    <a:lnTo>
                      <a:pt x="1578" y="2005"/>
                    </a:lnTo>
                    <a:close/>
                    <a:moveTo>
                      <a:pt x="2358" y="2005"/>
                    </a:moveTo>
                    <a:lnTo>
                      <a:pt x="2358" y="2364"/>
                    </a:lnTo>
                    <a:lnTo>
                      <a:pt x="2005" y="2364"/>
                    </a:lnTo>
                    <a:lnTo>
                      <a:pt x="2005" y="2005"/>
                    </a:lnTo>
                    <a:close/>
                    <a:moveTo>
                      <a:pt x="2785" y="2005"/>
                    </a:moveTo>
                    <a:lnTo>
                      <a:pt x="2785" y="2364"/>
                    </a:lnTo>
                    <a:lnTo>
                      <a:pt x="2432" y="2364"/>
                    </a:lnTo>
                    <a:lnTo>
                      <a:pt x="2432" y="2005"/>
                    </a:lnTo>
                    <a:close/>
                    <a:moveTo>
                      <a:pt x="3212" y="2005"/>
                    </a:moveTo>
                    <a:lnTo>
                      <a:pt x="3212" y="2364"/>
                    </a:lnTo>
                    <a:lnTo>
                      <a:pt x="2859" y="2364"/>
                    </a:lnTo>
                    <a:lnTo>
                      <a:pt x="2859" y="2005"/>
                    </a:lnTo>
                    <a:close/>
                    <a:moveTo>
                      <a:pt x="3639" y="2005"/>
                    </a:moveTo>
                    <a:lnTo>
                      <a:pt x="3639" y="2364"/>
                    </a:lnTo>
                    <a:lnTo>
                      <a:pt x="3286" y="2364"/>
                    </a:lnTo>
                    <a:lnTo>
                      <a:pt x="3286" y="2005"/>
                    </a:lnTo>
                    <a:close/>
                    <a:moveTo>
                      <a:pt x="4066" y="2005"/>
                    </a:moveTo>
                    <a:lnTo>
                      <a:pt x="4066" y="2364"/>
                    </a:lnTo>
                    <a:lnTo>
                      <a:pt x="3713" y="2364"/>
                    </a:lnTo>
                    <a:lnTo>
                      <a:pt x="3713" y="2005"/>
                    </a:lnTo>
                    <a:close/>
                    <a:moveTo>
                      <a:pt x="4494" y="2005"/>
                    </a:moveTo>
                    <a:lnTo>
                      <a:pt x="4494" y="2364"/>
                    </a:lnTo>
                    <a:lnTo>
                      <a:pt x="4140" y="2364"/>
                    </a:lnTo>
                    <a:lnTo>
                      <a:pt x="4140" y="2005"/>
                    </a:lnTo>
                    <a:close/>
                    <a:moveTo>
                      <a:pt x="4921" y="2005"/>
                    </a:moveTo>
                    <a:lnTo>
                      <a:pt x="4921" y="2364"/>
                    </a:lnTo>
                    <a:lnTo>
                      <a:pt x="4568" y="2364"/>
                    </a:lnTo>
                    <a:lnTo>
                      <a:pt x="4568" y="2005"/>
                    </a:lnTo>
                    <a:close/>
                    <a:moveTo>
                      <a:pt x="5348" y="2005"/>
                    </a:moveTo>
                    <a:lnTo>
                      <a:pt x="5348" y="2364"/>
                    </a:lnTo>
                    <a:lnTo>
                      <a:pt x="4995" y="2364"/>
                    </a:lnTo>
                    <a:lnTo>
                      <a:pt x="4995" y="2005"/>
                    </a:lnTo>
                    <a:close/>
                    <a:moveTo>
                      <a:pt x="5775" y="2005"/>
                    </a:moveTo>
                    <a:lnTo>
                      <a:pt x="5775" y="2364"/>
                    </a:lnTo>
                    <a:lnTo>
                      <a:pt x="5422" y="2364"/>
                    </a:lnTo>
                    <a:lnTo>
                      <a:pt x="5422" y="2005"/>
                    </a:lnTo>
                    <a:close/>
                    <a:moveTo>
                      <a:pt x="6202" y="2005"/>
                    </a:moveTo>
                    <a:lnTo>
                      <a:pt x="6202" y="2364"/>
                    </a:lnTo>
                    <a:lnTo>
                      <a:pt x="5849" y="2364"/>
                    </a:lnTo>
                    <a:lnTo>
                      <a:pt x="5849" y="2005"/>
                    </a:lnTo>
                    <a:close/>
                    <a:moveTo>
                      <a:pt x="6629" y="2005"/>
                    </a:moveTo>
                    <a:lnTo>
                      <a:pt x="6629" y="2364"/>
                    </a:lnTo>
                    <a:lnTo>
                      <a:pt x="6276" y="2364"/>
                    </a:lnTo>
                    <a:lnTo>
                      <a:pt x="6276" y="2005"/>
                    </a:lnTo>
                    <a:close/>
                    <a:moveTo>
                      <a:pt x="7056" y="2005"/>
                    </a:moveTo>
                    <a:lnTo>
                      <a:pt x="7056" y="2364"/>
                    </a:lnTo>
                    <a:lnTo>
                      <a:pt x="6703" y="2364"/>
                    </a:lnTo>
                    <a:lnTo>
                      <a:pt x="6703" y="2005"/>
                    </a:lnTo>
                    <a:close/>
                    <a:moveTo>
                      <a:pt x="7484" y="2005"/>
                    </a:moveTo>
                    <a:lnTo>
                      <a:pt x="7484" y="2364"/>
                    </a:lnTo>
                    <a:lnTo>
                      <a:pt x="7130" y="2364"/>
                    </a:lnTo>
                    <a:lnTo>
                      <a:pt x="7130" y="2005"/>
                    </a:lnTo>
                    <a:close/>
                    <a:moveTo>
                      <a:pt x="7911" y="2005"/>
                    </a:moveTo>
                    <a:lnTo>
                      <a:pt x="7911" y="2364"/>
                    </a:lnTo>
                    <a:lnTo>
                      <a:pt x="7558" y="2364"/>
                    </a:lnTo>
                    <a:lnTo>
                      <a:pt x="7558" y="2005"/>
                    </a:lnTo>
                    <a:close/>
                    <a:moveTo>
                      <a:pt x="8338" y="2005"/>
                    </a:moveTo>
                    <a:lnTo>
                      <a:pt x="8338" y="2364"/>
                    </a:lnTo>
                    <a:lnTo>
                      <a:pt x="7985" y="2364"/>
                    </a:lnTo>
                    <a:lnTo>
                      <a:pt x="7985" y="2005"/>
                    </a:lnTo>
                    <a:close/>
                    <a:moveTo>
                      <a:pt x="8765" y="2005"/>
                    </a:moveTo>
                    <a:lnTo>
                      <a:pt x="8765" y="2364"/>
                    </a:lnTo>
                    <a:lnTo>
                      <a:pt x="8412" y="2364"/>
                    </a:lnTo>
                    <a:lnTo>
                      <a:pt x="8412" y="2005"/>
                    </a:lnTo>
                    <a:close/>
                    <a:moveTo>
                      <a:pt x="9192" y="2005"/>
                    </a:moveTo>
                    <a:lnTo>
                      <a:pt x="9192" y="2364"/>
                    </a:lnTo>
                    <a:lnTo>
                      <a:pt x="8839" y="2364"/>
                    </a:lnTo>
                    <a:lnTo>
                      <a:pt x="8839" y="2005"/>
                    </a:lnTo>
                    <a:close/>
                    <a:moveTo>
                      <a:pt x="9619" y="2005"/>
                    </a:moveTo>
                    <a:lnTo>
                      <a:pt x="9619" y="2364"/>
                    </a:lnTo>
                    <a:lnTo>
                      <a:pt x="9266" y="2364"/>
                    </a:lnTo>
                    <a:lnTo>
                      <a:pt x="9266" y="2005"/>
                    </a:lnTo>
                    <a:close/>
                    <a:moveTo>
                      <a:pt x="10046" y="2005"/>
                    </a:moveTo>
                    <a:lnTo>
                      <a:pt x="10046" y="2364"/>
                    </a:lnTo>
                    <a:lnTo>
                      <a:pt x="9693" y="2364"/>
                    </a:lnTo>
                    <a:lnTo>
                      <a:pt x="9693" y="2005"/>
                    </a:lnTo>
                    <a:close/>
                    <a:moveTo>
                      <a:pt x="10474" y="2005"/>
                    </a:moveTo>
                    <a:lnTo>
                      <a:pt x="10474" y="2364"/>
                    </a:lnTo>
                    <a:lnTo>
                      <a:pt x="10120" y="2364"/>
                    </a:lnTo>
                    <a:lnTo>
                      <a:pt x="10120" y="2005"/>
                    </a:lnTo>
                    <a:close/>
                    <a:moveTo>
                      <a:pt x="10901" y="2005"/>
                    </a:moveTo>
                    <a:lnTo>
                      <a:pt x="10901" y="2364"/>
                    </a:lnTo>
                    <a:lnTo>
                      <a:pt x="10548" y="2364"/>
                    </a:lnTo>
                    <a:lnTo>
                      <a:pt x="10548" y="2005"/>
                    </a:lnTo>
                    <a:close/>
                    <a:moveTo>
                      <a:pt x="11328" y="2005"/>
                    </a:moveTo>
                    <a:lnTo>
                      <a:pt x="11328" y="2364"/>
                    </a:lnTo>
                    <a:lnTo>
                      <a:pt x="10975" y="2364"/>
                    </a:lnTo>
                    <a:lnTo>
                      <a:pt x="10975" y="2005"/>
                    </a:lnTo>
                    <a:close/>
                    <a:moveTo>
                      <a:pt x="11755" y="2005"/>
                    </a:moveTo>
                    <a:lnTo>
                      <a:pt x="11755" y="2364"/>
                    </a:lnTo>
                    <a:lnTo>
                      <a:pt x="11402" y="2364"/>
                    </a:lnTo>
                    <a:lnTo>
                      <a:pt x="11402" y="2005"/>
                    </a:lnTo>
                    <a:close/>
                    <a:moveTo>
                      <a:pt x="649" y="2432"/>
                    </a:moveTo>
                    <a:lnTo>
                      <a:pt x="649" y="2791"/>
                    </a:lnTo>
                    <a:lnTo>
                      <a:pt x="296" y="2791"/>
                    </a:lnTo>
                    <a:lnTo>
                      <a:pt x="296" y="2432"/>
                    </a:lnTo>
                    <a:close/>
                    <a:moveTo>
                      <a:pt x="1076" y="2432"/>
                    </a:moveTo>
                    <a:lnTo>
                      <a:pt x="1076" y="2791"/>
                    </a:lnTo>
                    <a:lnTo>
                      <a:pt x="723" y="2791"/>
                    </a:lnTo>
                    <a:lnTo>
                      <a:pt x="723" y="2432"/>
                    </a:lnTo>
                    <a:close/>
                    <a:moveTo>
                      <a:pt x="1504" y="2432"/>
                    </a:moveTo>
                    <a:lnTo>
                      <a:pt x="1504" y="2791"/>
                    </a:lnTo>
                    <a:lnTo>
                      <a:pt x="1151" y="2791"/>
                    </a:lnTo>
                    <a:lnTo>
                      <a:pt x="1151" y="2432"/>
                    </a:lnTo>
                    <a:close/>
                    <a:moveTo>
                      <a:pt x="1931" y="2432"/>
                    </a:moveTo>
                    <a:lnTo>
                      <a:pt x="1931" y="2791"/>
                    </a:lnTo>
                    <a:lnTo>
                      <a:pt x="1578" y="2791"/>
                    </a:lnTo>
                    <a:lnTo>
                      <a:pt x="1578" y="2432"/>
                    </a:lnTo>
                    <a:close/>
                    <a:moveTo>
                      <a:pt x="2358" y="2432"/>
                    </a:moveTo>
                    <a:lnTo>
                      <a:pt x="2358" y="2791"/>
                    </a:lnTo>
                    <a:lnTo>
                      <a:pt x="2005" y="2791"/>
                    </a:lnTo>
                    <a:lnTo>
                      <a:pt x="2005" y="2432"/>
                    </a:lnTo>
                    <a:close/>
                    <a:moveTo>
                      <a:pt x="2785" y="2432"/>
                    </a:moveTo>
                    <a:lnTo>
                      <a:pt x="2785" y="2791"/>
                    </a:lnTo>
                    <a:lnTo>
                      <a:pt x="2432" y="2791"/>
                    </a:lnTo>
                    <a:lnTo>
                      <a:pt x="2432" y="2432"/>
                    </a:lnTo>
                    <a:close/>
                    <a:moveTo>
                      <a:pt x="3212" y="2432"/>
                    </a:moveTo>
                    <a:lnTo>
                      <a:pt x="3212" y="2791"/>
                    </a:lnTo>
                    <a:lnTo>
                      <a:pt x="2859" y="2791"/>
                    </a:lnTo>
                    <a:lnTo>
                      <a:pt x="2859" y="2432"/>
                    </a:lnTo>
                    <a:close/>
                    <a:moveTo>
                      <a:pt x="3639" y="2432"/>
                    </a:moveTo>
                    <a:lnTo>
                      <a:pt x="3639" y="2791"/>
                    </a:lnTo>
                    <a:lnTo>
                      <a:pt x="3286" y="2791"/>
                    </a:lnTo>
                    <a:lnTo>
                      <a:pt x="3286" y="2432"/>
                    </a:lnTo>
                    <a:close/>
                    <a:moveTo>
                      <a:pt x="4066" y="2432"/>
                    </a:moveTo>
                    <a:lnTo>
                      <a:pt x="4066" y="2791"/>
                    </a:lnTo>
                    <a:lnTo>
                      <a:pt x="3713" y="2791"/>
                    </a:lnTo>
                    <a:lnTo>
                      <a:pt x="3713" y="2432"/>
                    </a:lnTo>
                    <a:close/>
                    <a:moveTo>
                      <a:pt x="4494" y="2432"/>
                    </a:moveTo>
                    <a:lnTo>
                      <a:pt x="4494" y="2791"/>
                    </a:lnTo>
                    <a:lnTo>
                      <a:pt x="4140" y="2791"/>
                    </a:lnTo>
                    <a:lnTo>
                      <a:pt x="4140" y="2432"/>
                    </a:lnTo>
                    <a:close/>
                    <a:moveTo>
                      <a:pt x="4921" y="2432"/>
                    </a:moveTo>
                    <a:lnTo>
                      <a:pt x="4921" y="2791"/>
                    </a:lnTo>
                    <a:lnTo>
                      <a:pt x="4568" y="2791"/>
                    </a:lnTo>
                    <a:lnTo>
                      <a:pt x="4568" y="2432"/>
                    </a:lnTo>
                    <a:close/>
                    <a:moveTo>
                      <a:pt x="5348" y="2432"/>
                    </a:moveTo>
                    <a:lnTo>
                      <a:pt x="5348" y="2791"/>
                    </a:lnTo>
                    <a:lnTo>
                      <a:pt x="4995" y="2791"/>
                    </a:lnTo>
                    <a:lnTo>
                      <a:pt x="4995" y="2432"/>
                    </a:lnTo>
                    <a:close/>
                    <a:moveTo>
                      <a:pt x="5775" y="2432"/>
                    </a:moveTo>
                    <a:lnTo>
                      <a:pt x="5775" y="2791"/>
                    </a:lnTo>
                    <a:lnTo>
                      <a:pt x="5422" y="2791"/>
                    </a:lnTo>
                    <a:lnTo>
                      <a:pt x="5422" y="2432"/>
                    </a:lnTo>
                    <a:close/>
                    <a:moveTo>
                      <a:pt x="6202" y="2432"/>
                    </a:moveTo>
                    <a:lnTo>
                      <a:pt x="6202" y="2791"/>
                    </a:lnTo>
                    <a:lnTo>
                      <a:pt x="5849" y="2791"/>
                    </a:lnTo>
                    <a:lnTo>
                      <a:pt x="5849" y="2432"/>
                    </a:lnTo>
                    <a:close/>
                    <a:moveTo>
                      <a:pt x="6629" y="2432"/>
                    </a:moveTo>
                    <a:lnTo>
                      <a:pt x="6629" y="2791"/>
                    </a:lnTo>
                    <a:lnTo>
                      <a:pt x="6276" y="2791"/>
                    </a:lnTo>
                    <a:lnTo>
                      <a:pt x="6276" y="2432"/>
                    </a:lnTo>
                    <a:close/>
                    <a:moveTo>
                      <a:pt x="7056" y="2432"/>
                    </a:moveTo>
                    <a:lnTo>
                      <a:pt x="7056" y="2791"/>
                    </a:lnTo>
                    <a:lnTo>
                      <a:pt x="6703" y="2791"/>
                    </a:lnTo>
                    <a:lnTo>
                      <a:pt x="6703" y="2432"/>
                    </a:lnTo>
                    <a:close/>
                    <a:moveTo>
                      <a:pt x="7484" y="2432"/>
                    </a:moveTo>
                    <a:lnTo>
                      <a:pt x="7484" y="2791"/>
                    </a:lnTo>
                    <a:lnTo>
                      <a:pt x="7130" y="2791"/>
                    </a:lnTo>
                    <a:lnTo>
                      <a:pt x="7130" y="2432"/>
                    </a:lnTo>
                    <a:close/>
                    <a:moveTo>
                      <a:pt x="7911" y="2432"/>
                    </a:moveTo>
                    <a:lnTo>
                      <a:pt x="7911" y="2791"/>
                    </a:lnTo>
                    <a:lnTo>
                      <a:pt x="7558" y="2791"/>
                    </a:lnTo>
                    <a:lnTo>
                      <a:pt x="7558" y="2432"/>
                    </a:lnTo>
                    <a:close/>
                    <a:moveTo>
                      <a:pt x="8338" y="2432"/>
                    </a:moveTo>
                    <a:lnTo>
                      <a:pt x="8338" y="2791"/>
                    </a:lnTo>
                    <a:lnTo>
                      <a:pt x="7985" y="2791"/>
                    </a:lnTo>
                    <a:lnTo>
                      <a:pt x="7985" y="2432"/>
                    </a:lnTo>
                    <a:close/>
                    <a:moveTo>
                      <a:pt x="8765" y="2432"/>
                    </a:moveTo>
                    <a:lnTo>
                      <a:pt x="8765" y="2791"/>
                    </a:lnTo>
                    <a:lnTo>
                      <a:pt x="8412" y="2791"/>
                    </a:lnTo>
                    <a:lnTo>
                      <a:pt x="8412" y="2432"/>
                    </a:lnTo>
                    <a:close/>
                    <a:moveTo>
                      <a:pt x="9192" y="2432"/>
                    </a:moveTo>
                    <a:lnTo>
                      <a:pt x="9192" y="2791"/>
                    </a:lnTo>
                    <a:lnTo>
                      <a:pt x="8839" y="2791"/>
                    </a:lnTo>
                    <a:lnTo>
                      <a:pt x="8839" y="2432"/>
                    </a:lnTo>
                    <a:close/>
                    <a:moveTo>
                      <a:pt x="9619" y="2432"/>
                    </a:moveTo>
                    <a:lnTo>
                      <a:pt x="9619" y="2791"/>
                    </a:lnTo>
                    <a:lnTo>
                      <a:pt x="9266" y="2791"/>
                    </a:lnTo>
                    <a:lnTo>
                      <a:pt x="9266" y="2432"/>
                    </a:lnTo>
                    <a:close/>
                    <a:moveTo>
                      <a:pt x="10046" y="2432"/>
                    </a:moveTo>
                    <a:lnTo>
                      <a:pt x="10046" y="2791"/>
                    </a:lnTo>
                    <a:lnTo>
                      <a:pt x="9693" y="2791"/>
                    </a:lnTo>
                    <a:lnTo>
                      <a:pt x="9693" y="2432"/>
                    </a:lnTo>
                    <a:close/>
                    <a:moveTo>
                      <a:pt x="10474" y="2432"/>
                    </a:moveTo>
                    <a:lnTo>
                      <a:pt x="10474" y="2791"/>
                    </a:lnTo>
                    <a:lnTo>
                      <a:pt x="10120" y="2791"/>
                    </a:lnTo>
                    <a:lnTo>
                      <a:pt x="10120" y="2432"/>
                    </a:lnTo>
                    <a:close/>
                    <a:moveTo>
                      <a:pt x="10901" y="2432"/>
                    </a:moveTo>
                    <a:lnTo>
                      <a:pt x="10901" y="2791"/>
                    </a:lnTo>
                    <a:lnTo>
                      <a:pt x="10548" y="2791"/>
                    </a:lnTo>
                    <a:lnTo>
                      <a:pt x="10548" y="2432"/>
                    </a:lnTo>
                    <a:close/>
                    <a:moveTo>
                      <a:pt x="11328" y="2432"/>
                    </a:moveTo>
                    <a:lnTo>
                      <a:pt x="11328" y="2791"/>
                    </a:lnTo>
                    <a:lnTo>
                      <a:pt x="10975" y="2791"/>
                    </a:lnTo>
                    <a:lnTo>
                      <a:pt x="10975" y="2432"/>
                    </a:lnTo>
                    <a:close/>
                    <a:moveTo>
                      <a:pt x="11755" y="2432"/>
                    </a:moveTo>
                    <a:lnTo>
                      <a:pt x="11755" y="2791"/>
                    </a:lnTo>
                    <a:lnTo>
                      <a:pt x="11402" y="2791"/>
                    </a:lnTo>
                    <a:lnTo>
                      <a:pt x="11402" y="2432"/>
                    </a:lnTo>
                    <a:close/>
                    <a:moveTo>
                      <a:pt x="649" y="2859"/>
                    </a:moveTo>
                    <a:lnTo>
                      <a:pt x="649" y="3218"/>
                    </a:lnTo>
                    <a:lnTo>
                      <a:pt x="296" y="3218"/>
                    </a:lnTo>
                    <a:lnTo>
                      <a:pt x="296" y="2859"/>
                    </a:lnTo>
                    <a:close/>
                    <a:moveTo>
                      <a:pt x="1076" y="2859"/>
                    </a:moveTo>
                    <a:lnTo>
                      <a:pt x="1076" y="3218"/>
                    </a:lnTo>
                    <a:lnTo>
                      <a:pt x="723" y="3218"/>
                    </a:lnTo>
                    <a:lnTo>
                      <a:pt x="723" y="2859"/>
                    </a:lnTo>
                    <a:close/>
                    <a:moveTo>
                      <a:pt x="1504" y="2859"/>
                    </a:moveTo>
                    <a:lnTo>
                      <a:pt x="1504" y="3218"/>
                    </a:lnTo>
                    <a:lnTo>
                      <a:pt x="1151" y="3218"/>
                    </a:lnTo>
                    <a:lnTo>
                      <a:pt x="1151" y="2859"/>
                    </a:lnTo>
                    <a:close/>
                    <a:moveTo>
                      <a:pt x="1931" y="2859"/>
                    </a:moveTo>
                    <a:lnTo>
                      <a:pt x="1931" y="3218"/>
                    </a:lnTo>
                    <a:lnTo>
                      <a:pt x="1578" y="3218"/>
                    </a:lnTo>
                    <a:lnTo>
                      <a:pt x="1578" y="2859"/>
                    </a:lnTo>
                    <a:close/>
                    <a:moveTo>
                      <a:pt x="2358" y="2859"/>
                    </a:moveTo>
                    <a:lnTo>
                      <a:pt x="2358" y="3218"/>
                    </a:lnTo>
                    <a:lnTo>
                      <a:pt x="2005" y="3218"/>
                    </a:lnTo>
                    <a:lnTo>
                      <a:pt x="2005" y="2859"/>
                    </a:lnTo>
                    <a:close/>
                    <a:moveTo>
                      <a:pt x="2785" y="2859"/>
                    </a:moveTo>
                    <a:lnTo>
                      <a:pt x="2785" y="3218"/>
                    </a:lnTo>
                    <a:lnTo>
                      <a:pt x="2432" y="3218"/>
                    </a:lnTo>
                    <a:lnTo>
                      <a:pt x="2432" y="2859"/>
                    </a:lnTo>
                    <a:close/>
                    <a:moveTo>
                      <a:pt x="3212" y="2859"/>
                    </a:moveTo>
                    <a:lnTo>
                      <a:pt x="3212" y="3218"/>
                    </a:lnTo>
                    <a:lnTo>
                      <a:pt x="2859" y="3218"/>
                    </a:lnTo>
                    <a:lnTo>
                      <a:pt x="2859" y="2859"/>
                    </a:lnTo>
                    <a:close/>
                    <a:moveTo>
                      <a:pt x="3639" y="2859"/>
                    </a:moveTo>
                    <a:lnTo>
                      <a:pt x="3639" y="3218"/>
                    </a:lnTo>
                    <a:lnTo>
                      <a:pt x="3286" y="3218"/>
                    </a:lnTo>
                    <a:lnTo>
                      <a:pt x="3286" y="2859"/>
                    </a:lnTo>
                    <a:close/>
                    <a:moveTo>
                      <a:pt x="4066" y="2859"/>
                    </a:moveTo>
                    <a:lnTo>
                      <a:pt x="4066" y="3218"/>
                    </a:lnTo>
                    <a:lnTo>
                      <a:pt x="3713" y="3218"/>
                    </a:lnTo>
                    <a:lnTo>
                      <a:pt x="3713" y="2859"/>
                    </a:lnTo>
                    <a:close/>
                    <a:moveTo>
                      <a:pt x="4494" y="2859"/>
                    </a:moveTo>
                    <a:lnTo>
                      <a:pt x="4494" y="3218"/>
                    </a:lnTo>
                    <a:lnTo>
                      <a:pt x="4140" y="3218"/>
                    </a:lnTo>
                    <a:lnTo>
                      <a:pt x="4140" y="2859"/>
                    </a:lnTo>
                    <a:close/>
                    <a:moveTo>
                      <a:pt x="4921" y="2859"/>
                    </a:moveTo>
                    <a:lnTo>
                      <a:pt x="4921" y="3218"/>
                    </a:lnTo>
                    <a:lnTo>
                      <a:pt x="4568" y="3218"/>
                    </a:lnTo>
                    <a:lnTo>
                      <a:pt x="4568" y="2859"/>
                    </a:lnTo>
                    <a:close/>
                    <a:moveTo>
                      <a:pt x="5348" y="2859"/>
                    </a:moveTo>
                    <a:lnTo>
                      <a:pt x="5348" y="3218"/>
                    </a:lnTo>
                    <a:lnTo>
                      <a:pt x="4995" y="3218"/>
                    </a:lnTo>
                    <a:lnTo>
                      <a:pt x="4995" y="2859"/>
                    </a:lnTo>
                    <a:close/>
                    <a:moveTo>
                      <a:pt x="5775" y="2859"/>
                    </a:moveTo>
                    <a:lnTo>
                      <a:pt x="5775" y="3218"/>
                    </a:lnTo>
                    <a:lnTo>
                      <a:pt x="5422" y="3218"/>
                    </a:lnTo>
                    <a:lnTo>
                      <a:pt x="5422" y="2859"/>
                    </a:lnTo>
                    <a:close/>
                    <a:moveTo>
                      <a:pt x="6202" y="2859"/>
                    </a:moveTo>
                    <a:lnTo>
                      <a:pt x="6202" y="3218"/>
                    </a:lnTo>
                    <a:lnTo>
                      <a:pt x="5849" y="3218"/>
                    </a:lnTo>
                    <a:lnTo>
                      <a:pt x="5849" y="2859"/>
                    </a:lnTo>
                    <a:close/>
                    <a:moveTo>
                      <a:pt x="6629" y="2859"/>
                    </a:moveTo>
                    <a:lnTo>
                      <a:pt x="6629" y="3218"/>
                    </a:lnTo>
                    <a:lnTo>
                      <a:pt x="6276" y="3218"/>
                    </a:lnTo>
                    <a:lnTo>
                      <a:pt x="6276" y="2859"/>
                    </a:lnTo>
                    <a:close/>
                    <a:moveTo>
                      <a:pt x="7056" y="2859"/>
                    </a:moveTo>
                    <a:lnTo>
                      <a:pt x="7056" y="3218"/>
                    </a:lnTo>
                    <a:lnTo>
                      <a:pt x="6703" y="3218"/>
                    </a:lnTo>
                    <a:lnTo>
                      <a:pt x="6703" y="2859"/>
                    </a:lnTo>
                    <a:close/>
                    <a:moveTo>
                      <a:pt x="7484" y="2859"/>
                    </a:moveTo>
                    <a:lnTo>
                      <a:pt x="7484" y="3218"/>
                    </a:lnTo>
                    <a:lnTo>
                      <a:pt x="7130" y="3218"/>
                    </a:lnTo>
                    <a:lnTo>
                      <a:pt x="7130" y="2859"/>
                    </a:lnTo>
                    <a:close/>
                    <a:moveTo>
                      <a:pt x="7911" y="2859"/>
                    </a:moveTo>
                    <a:lnTo>
                      <a:pt x="7911" y="3218"/>
                    </a:lnTo>
                    <a:lnTo>
                      <a:pt x="7558" y="3218"/>
                    </a:lnTo>
                    <a:lnTo>
                      <a:pt x="7558" y="2859"/>
                    </a:lnTo>
                    <a:close/>
                    <a:moveTo>
                      <a:pt x="8338" y="2859"/>
                    </a:moveTo>
                    <a:lnTo>
                      <a:pt x="8338" y="3218"/>
                    </a:lnTo>
                    <a:lnTo>
                      <a:pt x="7985" y="3218"/>
                    </a:lnTo>
                    <a:lnTo>
                      <a:pt x="7985" y="2859"/>
                    </a:lnTo>
                    <a:close/>
                    <a:moveTo>
                      <a:pt x="8765" y="2859"/>
                    </a:moveTo>
                    <a:lnTo>
                      <a:pt x="8765" y="3218"/>
                    </a:lnTo>
                    <a:lnTo>
                      <a:pt x="8412" y="3218"/>
                    </a:lnTo>
                    <a:lnTo>
                      <a:pt x="8412" y="2859"/>
                    </a:lnTo>
                    <a:close/>
                    <a:moveTo>
                      <a:pt x="9192" y="2859"/>
                    </a:moveTo>
                    <a:lnTo>
                      <a:pt x="9192" y="3218"/>
                    </a:lnTo>
                    <a:lnTo>
                      <a:pt x="8839" y="3218"/>
                    </a:lnTo>
                    <a:lnTo>
                      <a:pt x="8839" y="2859"/>
                    </a:lnTo>
                    <a:close/>
                    <a:moveTo>
                      <a:pt x="9619" y="2859"/>
                    </a:moveTo>
                    <a:lnTo>
                      <a:pt x="9619" y="3218"/>
                    </a:lnTo>
                    <a:lnTo>
                      <a:pt x="9266" y="3218"/>
                    </a:lnTo>
                    <a:lnTo>
                      <a:pt x="9266" y="2859"/>
                    </a:lnTo>
                    <a:close/>
                    <a:moveTo>
                      <a:pt x="10046" y="2859"/>
                    </a:moveTo>
                    <a:lnTo>
                      <a:pt x="10046" y="3218"/>
                    </a:lnTo>
                    <a:lnTo>
                      <a:pt x="9693" y="3218"/>
                    </a:lnTo>
                    <a:lnTo>
                      <a:pt x="9693" y="2859"/>
                    </a:lnTo>
                    <a:close/>
                    <a:moveTo>
                      <a:pt x="10474" y="2859"/>
                    </a:moveTo>
                    <a:lnTo>
                      <a:pt x="10474" y="3218"/>
                    </a:lnTo>
                    <a:lnTo>
                      <a:pt x="10120" y="3218"/>
                    </a:lnTo>
                    <a:lnTo>
                      <a:pt x="10120" y="2859"/>
                    </a:lnTo>
                    <a:close/>
                    <a:moveTo>
                      <a:pt x="10901" y="2859"/>
                    </a:moveTo>
                    <a:lnTo>
                      <a:pt x="10901" y="3218"/>
                    </a:lnTo>
                    <a:lnTo>
                      <a:pt x="10548" y="3218"/>
                    </a:lnTo>
                    <a:lnTo>
                      <a:pt x="10548" y="2859"/>
                    </a:lnTo>
                    <a:close/>
                    <a:moveTo>
                      <a:pt x="11328" y="2859"/>
                    </a:moveTo>
                    <a:lnTo>
                      <a:pt x="11328" y="3218"/>
                    </a:lnTo>
                    <a:lnTo>
                      <a:pt x="10975" y="3218"/>
                    </a:lnTo>
                    <a:lnTo>
                      <a:pt x="10975" y="2859"/>
                    </a:lnTo>
                    <a:close/>
                    <a:moveTo>
                      <a:pt x="11755" y="2859"/>
                    </a:moveTo>
                    <a:lnTo>
                      <a:pt x="11755" y="3218"/>
                    </a:lnTo>
                    <a:lnTo>
                      <a:pt x="11402" y="3218"/>
                    </a:lnTo>
                    <a:lnTo>
                      <a:pt x="11402" y="2859"/>
                    </a:lnTo>
                    <a:close/>
                    <a:moveTo>
                      <a:pt x="649" y="3286"/>
                    </a:moveTo>
                    <a:lnTo>
                      <a:pt x="649" y="3645"/>
                    </a:lnTo>
                    <a:lnTo>
                      <a:pt x="296" y="3645"/>
                    </a:lnTo>
                    <a:lnTo>
                      <a:pt x="296" y="3286"/>
                    </a:lnTo>
                    <a:close/>
                    <a:moveTo>
                      <a:pt x="1076" y="3286"/>
                    </a:moveTo>
                    <a:lnTo>
                      <a:pt x="1076" y="3645"/>
                    </a:lnTo>
                    <a:lnTo>
                      <a:pt x="723" y="3645"/>
                    </a:lnTo>
                    <a:lnTo>
                      <a:pt x="723" y="3286"/>
                    </a:lnTo>
                    <a:close/>
                    <a:moveTo>
                      <a:pt x="1504" y="3286"/>
                    </a:moveTo>
                    <a:lnTo>
                      <a:pt x="1504" y="3645"/>
                    </a:lnTo>
                    <a:lnTo>
                      <a:pt x="1151" y="3645"/>
                    </a:lnTo>
                    <a:lnTo>
                      <a:pt x="1151" y="3286"/>
                    </a:lnTo>
                    <a:close/>
                    <a:moveTo>
                      <a:pt x="1931" y="3286"/>
                    </a:moveTo>
                    <a:lnTo>
                      <a:pt x="1931" y="3645"/>
                    </a:lnTo>
                    <a:lnTo>
                      <a:pt x="1578" y="3645"/>
                    </a:lnTo>
                    <a:lnTo>
                      <a:pt x="1578" y="3286"/>
                    </a:lnTo>
                    <a:close/>
                    <a:moveTo>
                      <a:pt x="2358" y="3286"/>
                    </a:moveTo>
                    <a:lnTo>
                      <a:pt x="2358" y="3645"/>
                    </a:lnTo>
                    <a:lnTo>
                      <a:pt x="2005" y="3645"/>
                    </a:lnTo>
                    <a:lnTo>
                      <a:pt x="2005" y="3286"/>
                    </a:lnTo>
                    <a:close/>
                    <a:moveTo>
                      <a:pt x="2785" y="3286"/>
                    </a:moveTo>
                    <a:lnTo>
                      <a:pt x="2785" y="3645"/>
                    </a:lnTo>
                    <a:lnTo>
                      <a:pt x="2432" y="3645"/>
                    </a:lnTo>
                    <a:lnTo>
                      <a:pt x="2432" y="3286"/>
                    </a:lnTo>
                    <a:close/>
                    <a:moveTo>
                      <a:pt x="3212" y="3286"/>
                    </a:moveTo>
                    <a:lnTo>
                      <a:pt x="3212" y="3645"/>
                    </a:lnTo>
                    <a:lnTo>
                      <a:pt x="2859" y="3645"/>
                    </a:lnTo>
                    <a:lnTo>
                      <a:pt x="2859" y="3286"/>
                    </a:lnTo>
                    <a:close/>
                    <a:moveTo>
                      <a:pt x="3639" y="3286"/>
                    </a:moveTo>
                    <a:lnTo>
                      <a:pt x="3639" y="3645"/>
                    </a:lnTo>
                    <a:lnTo>
                      <a:pt x="3286" y="3645"/>
                    </a:lnTo>
                    <a:lnTo>
                      <a:pt x="3286" y="3286"/>
                    </a:lnTo>
                    <a:close/>
                    <a:moveTo>
                      <a:pt x="4066" y="3286"/>
                    </a:moveTo>
                    <a:lnTo>
                      <a:pt x="4066" y="3645"/>
                    </a:lnTo>
                    <a:lnTo>
                      <a:pt x="3713" y="3645"/>
                    </a:lnTo>
                    <a:lnTo>
                      <a:pt x="3713" y="3286"/>
                    </a:lnTo>
                    <a:close/>
                    <a:moveTo>
                      <a:pt x="4494" y="3286"/>
                    </a:moveTo>
                    <a:lnTo>
                      <a:pt x="4494" y="3645"/>
                    </a:lnTo>
                    <a:lnTo>
                      <a:pt x="4140" y="3645"/>
                    </a:lnTo>
                    <a:lnTo>
                      <a:pt x="4140" y="3286"/>
                    </a:lnTo>
                    <a:close/>
                    <a:moveTo>
                      <a:pt x="4921" y="3286"/>
                    </a:moveTo>
                    <a:lnTo>
                      <a:pt x="4921" y="3645"/>
                    </a:lnTo>
                    <a:lnTo>
                      <a:pt x="4568" y="3645"/>
                    </a:lnTo>
                    <a:lnTo>
                      <a:pt x="4568" y="3286"/>
                    </a:lnTo>
                    <a:close/>
                    <a:moveTo>
                      <a:pt x="5348" y="3286"/>
                    </a:moveTo>
                    <a:lnTo>
                      <a:pt x="5348" y="3645"/>
                    </a:lnTo>
                    <a:lnTo>
                      <a:pt x="4995" y="3645"/>
                    </a:lnTo>
                    <a:lnTo>
                      <a:pt x="4995" y="3286"/>
                    </a:lnTo>
                    <a:close/>
                    <a:moveTo>
                      <a:pt x="5775" y="3286"/>
                    </a:moveTo>
                    <a:lnTo>
                      <a:pt x="5775" y="3645"/>
                    </a:lnTo>
                    <a:lnTo>
                      <a:pt x="5422" y="3645"/>
                    </a:lnTo>
                    <a:lnTo>
                      <a:pt x="5422" y="3286"/>
                    </a:lnTo>
                    <a:close/>
                    <a:moveTo>
                      <a:pt x="6202" y="3286"/>
                    </a:moveTo>
                    <a:lnTo>
                      <a:pt x="6202" y="3645"/>
                    </a:lnTo>
                    <a:lnTo>
                      <a:pt x="5849" y="3645"/>
                    </a:lnTo>
                    <a:lnTo>
                      <a:pt x="5849" y="3286"/>
                    </a:lnTo>
                    <a:close/>
                    <a:moveTo>
                      <a:pt x="6629" y="3286"/>
                    </a:moveTo>
                    <a:lnTo>
                      <a:pt x="6629" y="3645"/>
                    </a:lnTo>
                    <a:lnTo>
                      <a:pt x="6276" y="3645"/>
                    </a:lnTo>
                    <a:lnTo>
                      <a:pt x="6276" y="3286"/>
                    </a:lnTo>
                    <a:close/>
                    <a:moveTo>
                      <a:pt x="7056" y="3286"/>
                    </a:moveTo>
                    <a:lnTo>
                      <a:pt x="7056" y="3645"/>
                    </a:lnTo>
                    <a:lnTo>
                      <a:pt x="6703" y="3645"/>
                    </a:lnTo>
                    <a:lnTo>
                      <a:pt x="6703" y="3286"/>
                    </a:lnTo>
                    <a:close/>
                    <a:moveTo>
                      <a:pt x="7484" y="3286"/>
                    </a:moveTo>
                    <a:lnTo>
                      <a:pt x="7484" y="3645"/>
                    </a:lnTo>
                    <a:lnTo>
                      <a:pt x="7130" y="3645"/>
                    </a:lnTo>
                    <a:lnTo>
                      <a:pt x="7130" y="3286"/>
                    </a:lnTo>
                    <a:close/>
                    <a:moveTo>
                      <a:pt x="7911" y="3286"/>
                    </a:moveTo>
                    <a:lnTo>
                      <a:pt x="7911" y="3645"/>
                    </a:lnTo>
                    <a:lnTo>
                      <a:pt x="7558" y="3645"/>
                    </a:lnTo>
                    <a:lnTo>
                      <a:pt x="7558" y="3286"/>
                    </a:lnTo>
                    <a:close/>
                    <a:moveTo>
                      <a:pt x="8338" y="3286"/>
                    </a:moveTo>
                    <a:lnTo>
                      <a:pt x="8338" y="3645"/>
                    </a:lnTo>
                    <a:lnTo>
                      <a:pt x="7985" y="3645"/>
                    </a:lnTo>
                    <a:lnTo>
                      <a:pt x="7985" y="3286"/>
                    </a:lnTo>
                    <a:close/>
                    <a:moveTo>
                      <a:pt x="8765" y="3286"/>
                    </a:moveTo>
                    <a:lnTo>
                      <a:pt x="8765" y="3645"/>
                    </a:lnTo>
                    <a:lnTo>
                      <a:pt x="8412" y="3645"/>
                    </a:lnTo>
                    <a:lnTo>
                      <a:pt x="8412" y="3286"/>
                    </a:lnTo>
                    <a:close/>
                    <a:moveTo>
                      <a:pt x="9192" y="3286"/>
                    </a:moveTo>
                    <a:lnTo>
                      <a:pt x="9192" y="3645"/>
                    </a:lnTo>
                    <a:lnTo>
                      <a:pt x="8839" y="3645"/>
                    </a:lnTo>
                    <a:lnTo>
                      <a:pt x="8839" y="3286"/>
                    </a:lnTo>
                    <a:close/>
                    <a:moveTo>
                      <a:pt x="9619" y="3286"/>
                    </a:moveTo>
                    <a:lnTo>
                      <a:pt x="9619" y="3645"/>
                    </a:lnTo>
                    <a:lnTo>
                      <a:pt x="9266" y="3645"/>
                    </a:lnTo>
                    <a:lnTo>
                      <a:pt x="9266" y="3286"/>
                    </a:lnTo>
                    <a:close/>
                    <a:moveTo>
                      <a:pt x="10046" y="3286"/>
                    </a:moveTo>
                    <a:lnTo>
                      <a:pt x="10046" y="3645"/>
                    </a:lnTo>
                    <a:lnTo>
                      <a:pt x="9693" y="3645"/>
                    </a:lnTo>
                    <a:lnTo>
                      <a:pt x="9693" y="3286"/>
                    </a:lnTo>
                    <a:close/>
                    <a:moveTo>
                      <a:pt x="10474" y="3286"/>
                    </a:moveTo>
                    <a:lnTo>
                      <a:pt x="10474" y="3645"/>
                    </a:lnTo>
                    <a:lnTo>
                      <a:pt x="10120" y="3645"/>
                    </a:lnTo>
                    <a:lnTo>
                      <a:pt x="10120" y="3286"/>
                    </a:lnTo>
                    <a:close/>
                    <a:moveTo>
                      <a:pt x="10901" y="3286"/>
                    </a:moveTo>
                    <a:lnTo>
                      <a:pt x="10901" y="3645"/>
                    </a:lnTo>
                    <a:lnTo>
                      <a:pt x="10548" y="3645"/>
                    </a:lnTo>
                    <a:lnTo>
                      <a:pt x="10548" y="3286"/>
                    </a:lnTo>
                    <a:close/>
                    <a:moveTo>
                      <a:pt x="11328" y="3286"/>
                    </a:moveTo>
                    <a:lnTo>
                      <a:pt x="11328" y="3645"/>
                    </a:lnTo>
                    <a:lnTo>
                      <a:pt x="10975" y="3645"/>
                    </a:lnTo>
                    <a:lnTo>
                      <a:pt x="10975" y="3286"/>
                    </a:lnTo>
                    <a:close/>
                    <a:moveTo>
                      <a:pt x="11755" y="3286"/>
                    </a:moveTo>
                    <a:lnTo>
                      <a:pt x="11755" y="3645"/>
                    </a:lnTo>
                    <a:lnTo>
                      <a:pt x="11402" y="3645"/>
                    </a:lnTo>
                    <a:lnTo>
                      <a:pt x="11402" y="3286"/>
                    </a:lnTo>
                    <a:close/>
                    <a:moveTo>
                      <a:pt x="649" y="3713"/>
                    </a:moveTo>
                    <a:lnTo>
                      <a:pt x="649" y="4072"/>
                    </a:lnTo>
                    <a:lnTo>
                      <a:pt x="296" y="4072"/>
                    </a:lnTo>
                    <a:lnTo>
                      <a:pt x="296" y="3713"/>
                    </a:lnTo>
                    <a:close/>
                    <a:moveTo>
                      <a:pt x="1076" y="3713"/>
                    </a:moveTo>
                    <a:lnTo>
                      <a:pt x="1076" y="4072"/>
                    </a:lnTo>
                    <a:lnTo>
                      <a:pt x="723" y="4072"/>
                    </a:lnTo>
                    <a:lnTo>
                      <a:pt x="723" y="3713"/>
                    </a:lnTo>
                    <a:close/>
                    <a:moveTo>
                      <a:pt x="1504" y="3713"/>
                    </a:moveTo>
                    <a:lnTo>
                      <a:pt x="1504" y="4072"/>
                    </a:lnTo>
                    <a:lnTo>
                      <a:pt x="1151" y="4072"/>
                    </a:lnTo>
                    <a:lnTo>
                      <a:pt x="1151" y="3713"/>
                    </a:lnTo>
                    <a:close/>
                    <a:moveTo>
                      <a:pt x="1931" y="3713"/>
                    </a:moveTo>
                    <a:lnTo>
                      <a:pt x="1931" y="4072"/>
                    </a:lnTo>
                    <a:lnTo>
                      <a:pt x="1578" y="4072"/>
                    </a:lnTo>
                    <a:lnTo>
                      <a:pt x="1578" y="3713"/>
                    </a:lnTo>
                    <a:close/>
                    <a:moveTo>
                      <a:pt x="2358" y="3713"/>
                    </a:moveTo>
                    <a:lnTo>
                      <a:pt x="2358" y="4072"/>
                    </a:lnTo>
                    <a:lnTo>
                      <a:pt x="2005" y="4072"/>
                    </a:lnTo>
                    <a:lnTo>
                      <a:pt x="2005" y="3713"/>
                    </a:lnTo>
                    <a:close/>
                    <a:moveTo>
                      <a:pt x="2785" y="3713"/>
                    </a:moveTo>
                    <a:lnTo>
                      <a:pt x="2785" y="4072"/>
                    </a:lnTo>
                    <a:lnTo>
                      <a:pt x="2432" y="4072"/>
                    </a:lnTo>
                    <a:lnTo>
                      <a:pt x="2432" y="3713"/>
                    </a:lnTo>
                    <a:close/>
                    <a:moveTo>
                      <a:pt x="3212" y="3713"/>
                    </a:moveTo>
                    <a:lnTo>
                      <a:pt x="3212" y="4072"/>
                    </a:lnTo>
                    <a:lnTo>
                      <a:pt x="2859" y="4072"/>
                    </a:lnTo>
                    <a:lnTo>
                      <a:pt x="2859" y="3713"/>
                    </a:lnTo>
                    <a:close/>
                    <a:moveTo>
                      <a:pt x="3639" y="3713"/>
                    </a:moveTo>
                    <a:lnTo>
                      <a:pt x="3639" y="4072"/>
                    </a:lnTo>
                    <a:lnTo>
                      <a:pt x="3286" y="4072"/>
                    </a:lnTo>
                    <a:lnTo>
                      <a:pt x="3286" y="3713"/>
                    </a:lnTo>
                    <a:close/>
                    <a:moveTo>
                      <a:pt x="4066" y="3713"/>
                    </a:moveTo>
                    <a:lnTo>
                      <a:pt x="4066" y="4072"/>
                    </a:lnTo>
                    <a:lnTo>
                      <a:pt x="3713" y="4072"/>
                    </a:lnTo>
                    <a:lnTo>
                      <a:pt x="3713" y="3713"/>
                    </a:lnTo>
                    <a:close/>
                    <a:moveTo>
                      <a:pt x="4494" y="3713"/>
                    </a:moveTo>
                    <a:lnTo>
                      <a:pt x="4494" y="4072"/>
                    </a:lnTo>
                    <a:lnTo>
                      <a:pt x="4140" y="4072"/>
                    </a:lnTo>
                    <a:lnTo>
                      <a:pt x="4140" y="3713"/>
                    </a:lnTo>
                    <a:close/>
                    <a:moveTo>
                      <a:pt x="4921" y="3713"/>
                    </a:moveTo>
                    <a:lnTo>
                      <a:pt x="4921" y="4072"/>
                    </a:lnTo>
                    <a:lnTo>
                      <a:pt x="4568" y="4072"/>
                    </a:lnTo>
                    <a:lnTo>
                      <a:pt x="4568" y="3713"/>
                    </a:lnTo>
                    <a:close/>
                    <a:moveTo>
                      <a:pt x="5348" y="3713"/>
                    </a:moveTo>
                    <a:lnTo>
                      <a:pt x="5348" y="4072"/>
                    </a:lnTo>
                    <a:lnTo>
                      <a:pt x="4995" y="4072"/>
                    </a:lnTo>
                    <a:lnTo>
                      <a:pt x="4995" y="3713"/>
                    </a:lnTo>
                    <a:close/>
                    <a:moveTo>
                      <a:pt x="5775" y="3713"/>
                    </a:moveTo>
                    <a:lnTo>
                      <a:pt x="5775" y="4072"/>
                    </a:lnTo>
                    <a:lnTo>
                      <a:pt x="5422" y="4072"/>
                    </a:lnTo>
                    <a:lnTo>
                      <a:pt x="5422" y="3713"/>
                    </a:lnTo>
                    <a:close/>
                    <a:moveTo>
                      <a:pt x="6202" y="3713"/>
                    </a:moveTo>
                    <a:lnTo>
                      <a:pt x="6202" y="4072"/>
                    </a:lnTo>
                    <a:lnTo>
                      <a:pt x="5849" y="4072"/>
                    </a:lnTo>
                    <a:lnTo>
                      <a:pt x="5849" y="3713"/>
                    </a:lnTo>
                    <a:close/>
                    <a:moveTo>
                      <a:pt x="6629" y="3713"/>
                    </a:moveTo>
                    <a:lnTo>
                      <a:pt x="6629" y="4072"/>
                    </a:lnTo>
                    <a:lnTo>
                      <a:pt x="6276" y="4072"/>
                    </a:lnTo>
                    <a:lnTo>
                      <a:pt x="6276" y="3713"/>
                    </a:lnTo>
                    <a:close/>
                    <a:moveTo>
                      <a:pt x="7056" y="3713"/>
                    </a:moveTo>
                    <a:lnTo>
                      <a:pt x="7056" y="4072"/>
                    </a:lnTo>
                    <a:lnTo>
                      <a:pt x="6703" y="4072"/>
                    </a:lnTo>
                    <a:lnTo>
                      <a:pt x="6703" y="3713"/>
                    </a:lnTo>
                    <a:close/>
                    <a:moveTo>
                      <a:pt x="7484" y="3713"/>
                    </a:moveTo>
                    <a:lnTo>
                      <a:pt x="7484" y="4072"/>
                    </a:lnTo>
                    <a:lnTo>
                      <a:pt x="7130" y="4072"/>
                    </a:lnTo>
                    <a:lnTo>
                      <a:pt x="7130" y="3713"/>
                    </a:lnTo>
                    <a:close/>
                    <a:moveTo>
                      <a:pt x="7911" y="3713"/>
                    </a:moveTo>
                    <a:lnTo>
                      <a:pt x="7911" y="4072"/>
                    </a:lnTo>
                    <a:lnTo>
                      <a:pt x="7558" y="4072"/>
                    </a:lnTo>
                    <a:lnTo>
                      <a:pt x="7558" y="3713"/>
                    </a:lnTo>
                    <a:close/>
                    <a:moveTo>
                      <a:pt x="8338" y="3713"/>
                    </a:moveTo>
                    <a:lnTo>
                      <a:pt x="8338" y="4072"/>
                    </a:lnTo>
                    <a:lnTo>
                      <a:pt x="7985" y="4072"/>
                    </a:lnTo>
                    <a:lnTo>
                      <a:pt x="7985" y="3713"/>
                    </a:lnTo>
                    <a:close/>
                    <a:moveTo>
                      <a:pt x="8765" y="3713"/>
                    </a:moveTo>
                    <a:lnTo>
                      <a:pt x="8765" y="4072"/>
                    </a:lnTo>
                    <a:lnTo>
                      <a:pt x="8412" y="4072"/>
                    </a:lnTo>
                    <a:lnTo>
                      <a:pt x="8412" y="3713"/>
                    </a:lnTo>
                    <a:close/>
                    <a:moveTo>
                      <a:pt x="9192" y="3713"/>
                    </a:moveTo>
                    <a:lnTo>
                      <a:pt x="9192" y="4072"/>
                    </a:lnTo>
                    <a:lnTo>
                      <a:pt x="8839" y="4072"/>
                    </a:lnTo>
                    <a:lnTo>
                      <a:pt x="8839" y="3713"/>
                    </a:lnTo>
                    <a:close/>
                    <a:moveTo>
                      <a:pt x="9619" y="3713"/>
                    </a:moveTo>
                    <a:lnTo>
                      <a:pt x="9619" y="4072"/>
                    </a:lnTo>
                    <a:lnTo>
                      <a:pt x="9266" y="4072"/>
                    </a:lnTo>
                    <a:lnTo>
                      <a:pt x="9266" y="3713"/>
                    </a:lnTo>
                    <a:close/>
                    <a:moveTo>
                      <a:pt x="10046" y="3713"/>
                    </a:moveTo>
                    <a:lnTo>
                      <a:pt x="10046" y="4072"/>
                    </a:lnTo>
                    <a:lnTo>
                      <a:pt x="9693" y="4072"/>
                    </a:lnTo>
                    <a:lnTo>
                      <a:pt x="9693" y="3713"/>
                    </a:lnTo>
                    <a:close/>
                    <a:moveTo>
                      <a:pt x="10474" y="3713"/>
                    </a:moveTo>
                    <a:lnTo>
                      <a:pt x="10474" y="4072"/>
                    </a:lnTo>
                    <a:lnTo>
                      <a:pt x="10120" y="4072"/>
                    </a:lnTo>
                    <a:lnTo>
                      <a:pt x="10120" y="3713"/>
                    </a:lnTo>
                    <a:close/>
                    <a:moveTo>
                      <a:pt x="10901" y="3713"/>
                    </a:moveTo>
                    <a:lnTo>
                      <a:pt x="10901" y="4072"/>
                    </a:lnTo>
                    <a:lnTo>
                      <a:pt x="10548" y="4072"/>
                    </a:lnTo>
                    <a:lnTo>
                      <a:pt x="10548" y="3713"/>
                    </a:lnTo>
                    <a:close/>
                    <a:moveTo>
                      <a:pt x="11328" y="3713"/>
                    </a:moveTo>
                    <a:lnTo>
                      <a:pt x="11328" y="4072"/>
                    </a:lnTo>
                    <a:lnTo>
                      <a:pt x="10975" y="4072"/>
                    </a:lnTo>
                    <a:lnTo>
                      <a:pt x="10975" y="3713"/>
                    </a:lnTo>
                    <a:close/>
                    <a:moveTo>
                      <a:pt x="11755" y="3713"/>
                    </a:moveTo>
                    <a:lnTo>
                      <a:pt x="11755" y="4072"/>
                    </a:lnTo>
                    <a:lnTo>
                      <a:pt x="11402" y="4072"/>
                    </a:lnTo>
                    <a:lnTo>
                      <a:pt x="11402" y="3713"/>
                    </a:lnTo>
                    <a:close/>
                    <a:moveTo>
                      <a:pt x="649" y="4141"/>
                    </a:moveTo>
                    <a:lnTo>
                      <a:pt x="649" y="4499"/>
                    </a:lnTo>
                    <a:lnTo>
                      <a:pt x="296" y="4499"/>
                    </a:lnTo>
                    <a:lnTo>
                      <a:pt x="296" y="4141"/>
                    </a:lnTo>
                    <a:close/>
                    <a:moveTo>
                      <a:pt x="1076" y="4141"/>
                    </a:moveTo>
                    <a:lnTo>
                      <a:pt x="1076" y="4499"/>
                    </a:lnTo>
                    <a:lnTo>
                      <a:pt x="723" y="4499"/>
                    </a:lnTo>
                    <a:lnTo>
                      <a:pt x="723" y="4141"/>
                    </a:lnTo>
                    <a:close/>
                    <a:moveTo>
                      <a:pt x="1504" y="4141"/>
                    </a:moveTo>
                    <a:lnTo>
                      <a:pt x="1504" y="4499"/>
                    </a:lnTo>
                    <a:lnTo>
                      <a:pt x="1151" y="4499"/>
                    </a:lnTo>
                    <a:lnTo>
                      <a:pt x="1151" y="4141"/>
                    </a:lnTo>
                    <a:close/>
                    <a:moveTo>
                      <a:pt x="1931" y="4141"/>
                    </a:moveTo>
                    <a:lnTo>
                      <a:pt x="1931" y="4499"/>
                    </a:lnTo>
                    <a:lnTo>
                      <a:pt x="1578" y="4499"/>
                    </a:lnTo>
                    <a:lnTo>
                      <a:pt x="1578" y="4141"/>
                    </a:lnTo>
                    <a:close/>
                    <a:moveTo>
                      <a:pt x="2358" y="4141"/>
                    </a:moveTo>
                    <a:lnTo>
                      <a:pt x="2358" y="4499"/>
                    </a:lnTo>
                    <a:lnTo>
                      <a:pt x="2005" y="4499"/>
                    </a:lnTo>
                    <a:lnTo>
                      <a:pt x="2005" y="4141"/>
                    </a:lnTo>
                    <a:close/>
                    <a:moveTo>
                      <a:pt x="2785" y="4141"/>
                    </a:moveTo>
                    <a:lnTo>
                      <a:pt x="2785" y="4499"/>
                    </a:lnTo>
                    <a:lnTo>
                      <a:pt x="2432" y="4499"/>
                    </a:lnTo>
                    <a:lnTo>
                      <a:pt x="2432" y="4141"/>
                    </a:lnTo>
                    <a:close/>
                    <a:moveTo>
                      <a:pt x="3212" y="4141"/>
                    </a:moveTo>
                    <a:lnTo>
                      <a:pt x="3212" y="4499"/>
                    </a:lnTo>
                    <a:lnTo>
                      <a:pt x="2859" y="4499"/>
                    </a:lnTo>
                    <a:lnTo>
                      <a:pt x="2859" y="4141"/>
                    </a:lnTo>
                    <a:close/>
                    <a:moveTo>
                      <a:pt x="3639" y="4141"/>
                    </a:moveTo>
                    <a:lnTo>
                      <a:pt x="3639" y="4499"/>
                    </a:lnTo>
                    <a:lnTo>
                      <a:pt x="3286" y="4499"/>
                    </a:lnTo>
                    <a:lnTo>
                      <a:pt x="3286" y="4141"/>
                    </a:lnTo>
                    <a:close/>
                    <a:moveTo>
                      <a:pt x="4066" y="4141"/>
                    </a:moveTo>
                    <a:lnTo>
                      <a:pt x="4066" y="4499"/>
                    </a:lnTo>
                    <a:lnTo>
                      <a:pt x="3713" y="4499"/>
                    </a:lnTo>
                    <a:lnTo>
                      <a:pt x="3713" y="4141"/>
                    </a:lnTo>
                    <a:close/>
                    <a:moveTo>
                      <a:pt x="4494" y="4141"/>
                    </a:moveTo>
                    <a:lnTo>
                      <a:pt x="4494" y="4499"/>
                    </a:lnTo>
                    <a:lnTo>
                      <a:pt x="4140" y="4499"/>
                    </a:lnTo>
                    <a:lnTo>
                      <a:pt x="4140" y="4141"/>
                    </a:lnTo>
                    <a:close/>
                    <a:moveTo>
                      <a:pt x="4921" y="4141"/>
                    </a:moveTo>
                    <a:lnTo>
                      <a:pt x="4921" y="4499"/>
                    </a:lnTo>
                    <a:lnTo>
                      <a:pt x="4568" y="4499"/>
                    </a:lnTo>
                    <a:lnTo>
                      <a:pt x="4568" y="4141"/>
                    </a:lnTo>
                    <a:close/>
                    <a:moveTo>
                      <a:pt x="5348" y="4141"/>
                    </a:moveTo>
                    <a:lnTo>
                      <a:pt x="5348" y="4499"/>
                    </a:lnTo>
                    <a:lnTo>
                      <a:pt x="4995" y="4499"/>
                    </a:lnTo>
                    <a:lnTo>
                      <a:pt x="4995" y="4141"/>
                    </a:lnTo>
                    <a:close/>
                    <a:moveTo>
                      <a:pt x="5775" y="4141"/>
                    </a:moveTo>
                    <a:lnTo>
                      <a:pt x="5775" y="4499"/>
                    </a:lnTo>
                    <a:lnTo>
                      <a:pt x="5422" y="4499"/>
                    </a:lnTo>
                    <a:lnTo>
                      <a:pt x="5422" y="4141"/>
                    </a:lnTo>
                    <a:close/>
                    <a:moveTo>
                      <a:pt x="6202" y="4141"/>
                    </a:moveTo>
                    <a:lnTo>
                      <a:pt x="6202" y="4499"/>
                    </a:lnTo>
                    <a:lnTo>
                      <a:pt x="5849" y="4499"/>
                    </a:lnTo>
                    <a:lnTo>
                      <a:pt x="5849" y="4141"/>
                    </a:lnTo>
                    <a:close/>
                    <a:moveTo>
                      <a:pt x="6629" y="4141"/>
                    </a:moveTo>
                    <a:lnTo>
                      <a:pt x="6629" y="4499"/>
                    </a:lnTo>
                    <a:lnTo>
                      <a:pt x="6276" y="4499"/>
                    </a:lnTo>
                    <a:lnTo>
                      <a:pt x="6276" y="4141"/>
                    </a:lnTo>
                    <a:close/>
                    <a:moveTo>
                      <a:pt x="7056" y="4141"/>
                    </a:moveTo>
                    <a:lnTo>
                      <a:pt x="7056" y="4499"/>
                    </a:lnTo>
                    <a:lnTo>
                      <a:pt x="6703" y="4499"/>
                    </a:lnTo>
                    <a:lnTo>
                      <a:pt x="6703" y="4141"/>
                    </a:lnTo>
                    <a:close/>
                    <a:moveTo>
                      <a:pt x="7484" y="4141"/>
                    </a:moveTo>
                    <a:lnTo>
                      <a:pt x="7484" y="4499"/>
                    </a:lnTo>
                    <a:lnTo>
                      <a:pt x="7130" y="4499"/>
                    </a:lnTo>
                    <a:lnTo>
                      <a:pt x="7130" y="4141"/>
                    </a:lnTo>
                    <a:close/>
                    <a:moveTo>
                      <a:pt x="7911" y="4141"/>
                    </a:moveTo>
                    <a:lnTo>
                      <a:pt x="7911" y="4499"/>
                    </a:lnTo>
                    <a:lnTo>
                      <a:pt x="7558" y="4499"/>
                    </a:lnTo>
                    <a:lnTo>
                      <a:pt x="7558" y="4141"/>
                    </a:lnTo>
                    <a:close/>
                    <a:moveTo>
                      <a:pt x="8338" y="4141"/>
                    </a:moveTo>
                    <a:lnTo>
                      <a:pt x="8338" y="4499"/>
                    </a:lnTo>
                    <a:lnTo>
                      <a:pt x="7985" y="4499"/>
                    </a:lnTo>
                    <a:lnTo>
                      <a:pt x="7985" y="4141"/>
                    </a:lnTo>
                    <a:close/>
                    <a:moveTo>
                      <a:pt x="8765" y="4141"/>
                    </a:moveTo>
                    <a:lnTo>
                      <a:pt x="8765" y="4499"/>
                    </a:lnTo>
                    <a:lnTo>
                      <a:pt x="8412" y="4499"/>
                    </a:lnTo>
                    <a:lnTo>
                      <a:pt x="8412" y="4141"/>
                    </a:lnTo>
                    <a:close/>
                    <a:moveTo>
                      <a:pt x="9192" y="4141"/>
                    </a:moveTo>
                    <a:lnTo>
                      <a:pt x="9192" y="4499"/>
                    </a:lnTo>
                    <a:lnTo>
                      <a:pt x="8839" y="4499"/>
                    </a:lnTo>
                    <a:lnTo>
                      <a:pt x="8839" y="4141"/>
                    </a:lnTo>
                    <a:close/>
                    <a:moveTo>
                      <a:pt x="9619" y="4141"/>
                    </a:moveTo>
                    <a:lnTo>
                      <a:pt x="9619" y="4499"/>
                    </a:lnTo>
                    <a:lnTo>
                      <a:pt x="9266" y="4499"/>
                    </a:lnTo>
                    <a:lnTo>
                      <a:pt x="9266" y="4141"/>
                    </a:lnTo>
                    <a:close/>
                    <a:moveTo>
                      <a:pt x="10046" y="4141"/>
                    </a:moveTo>
                    <a:lnTo>
                      <a:pt x="10046" y="4499"/>
                    </a:lnTo>
                    <a:lnTo>
                      <a:pt x="9693" y="4499"/>
                    </a:lnTo>
                    <a:lnTo>
                      <a:pt x="9693" y="4141"/>
                    </a:lnTo>
                    <a:close/>
                    <a:moveTo>
                      <a:pt x="10474" y="4141"/>
                    </a:moveTo>
                    <a:lnTo>
                      <a:pt x="10474" y="4499"/>
                    </a:lnTo>
                    <a:lnTo>
                      <a:pt x="10120" y="4499"/>
                    </a:lnTo>
                    <a:lnTo>
                      <a:pt x="10120" y="4141"/>
                    </a:lnTo>
                    <a:close/>
                    <a:moveTo>
                      <a:pt x="10901" y="4141"/>
                    </a:moveTo>
                    <a:lnTo>
                      <a:pt x="10901" y="4499"/>
                    </a:lnTo>
                    <a:lnTo>
                      <a:pt x="10548" y="4499"/>
                    </a:lnTo>
                    <a:lnTo>
                      <a:pt x="10548" y="4141"/>
                    </a:lnTo>
                    <a:close/>
                    <a:moveTo>
                      <a:pt x="11328" y="4141"/>
                    </a:moveTo>
                    <a:lnTo>
                      <a:pt x="11328" y="4499"/>
                    </a:lnTo>
                    <a:lnTo>
                      <a:pt x="10975" y="4499"/>
                    </a:lnTo>
                    <a:lnTo>
                      <a:pt x="10975" y="4141"/>
                    </a:lnTo>
                    <a:close/>
                    <a:moveTo>
                      <a:pt x="11755" y="4141"/>
                    </a:moveTo>
                    <a:lnTo>
                      <a:pt x="11755" y="4499"/>
                    </a:lnTo>
                    <a:lnTo>
                      <a:pt x="11402" y="4499"/>
                    </a:lnTo>
                    <a:lnTo>
                      <a:pt x="11402" y="4141"/>
                    </a:lnTo>
                    <a:close/>
                    <a:moveTo>
                      <a:pt x="649" y="4568"/>
                    </a:moveTo>
                    <a:lnTo>
                      <a:pt x="649" y="4926"/>
                    </a:lnTo>
                    <a:lnTo>
                      <a:pt x="296" y="4926"/>
                    </a:lnTo>
                    <a:lnTo>
                      <a:pt x="296" y="4568"/>
                    </a:lnTo>
                    <a:close/>
                    <a:moveTo>
                      <a:pt x="1076" y="4568"/>
                    </a:moveTo>
                    <a:lnTo>
                      <a:pt x="1076" y="4926"/>
                    </a:lnTo>
                    <a:lnTo>
                      <a:pt x="723" y="4926"/>
                    </a:lnTo>
                    <a:lnTo>
                      <a:pt x="723" y="4568"/>
                    </a:lnTo>
                    <a:close/>
                    <a:moveTo>
                      <a:pt x="1504" y="4568"/>
                    </a:moveTo>
                    <a:lnTo>
                      <a:pt x="1504" y="4926"/>
                    </a:lnTo>
                    <a:lnTo>
                      <a:pt x="1151" y="4926"/>
                    </a:lnTo>
                    <a:lnTo>
                      <a:pt x="1151" y="4568"/>
                    </a:lnTo>
                    <a:close/>
                    <a:moveTo>
                      <a:pt x="1931" y="4568"/>
                    </a:moveTo>
                    <a:lnTo>
                      <a:pt x="1931" y="4926"/>
                    </a:lnTo>
                    <a:lnTo>
                      <a:pt x="1578" y="4926"/>
                    </a:lnTo>
                    <a:lnTo>
                      <a:pt x="1578" y="4568"/>
                    </a:lnTo>
                    <a:close/>
                    <a:moveTo>
                      <a:pt x="2358" y="4568"/>
                    </a:moveTo>
                    <a:lnTo>
                      <a:pt x="2358" y="4926"/>
                    </a:lnTo>
                    <a:lnTo>
                      <a:pt x="2005" y="4926"/>
                    </a:lnTo>
                    <a:lnTo>
                      <a:pt x="2005" y="4568"/>
                    </a:lnTo>
                    <a:close/>
                    <a:moveTo>
                      <a:pt x="2785" y="4568"/>
                    </a:moveTo>
                    <a:lnTo>
                      <a:pt x="2785" y="4926"/>
                    </a:lnTo>
                    <a:lnTo>
                      <a:pt x="2432" y="4926"/>
                    </a:lnTo>
                    <a:lnTo>
                      <a:pt x="2432" y="4568"/>
                    </a:lnTo>
                    <a:close/>
                    <a:moveTo>
                      <a:pt x="3212" y="4568"/>
                    </a:moveTo>
                    <a:lnTo>
                      <a:pt x="3212" y="4926"/>
                    </a:lnTo>
                    <a:lnTo>
                      <a:pt x="2859" y="4926"/>
                    </a:lnTo>
                    <a:lnTo>
                      <a:pt x="2859" y="4568"/>
                    </a:lnTo>
                    <a:close/>
                    <a:moveTo>
                      <a:pt x="3639" y="4568"/>
                    </a:moveTo>
                    <a:lnTo>
                      <a:pt x="3639" y="4926"/>
                    </a:lnTo>
                    <a:lnTo>
                      <a:pt x="3286" y="4926"/>
                    </a:lnTo>
                    <a:lnTo>
                      <a:pt x="3286" y="4568"/>
                    </a:lnTo>
                    <a:close/>
                    <a:moveTo>
                      <a:pt x="4066" y="4568"/>
                    </a:moveTo>
                    <a:lnTo>
                      <a:pt x="4066" y="4926"/>
                    </a:lnTo>
                    <a:lnTo>
                      <a:pt x="3713" y="4926"/>
                    </a:lnTo>
                    <a:lnTo>
                      <a:pt x="3713" y="4568"/>
                    </a:lnTo>
                    <a:close/>
                    <a:moveTo>
                      <a:pt x="4494" y="4568"/>
                    </a:moveTo>
                    <a:lnTo>
                      <a:pt x="4494" y="4926"/>
                    </a:lnTo>
                    <a:lnTo>
                      <a:pt x="4140" y="4926"/>
                    </a:lnTo>
                    <a:lnTo>
                      <a:pt x="4140" y="4568"/>
                    </a:lnTo>
                    <a:close/>
                    <a:moveTo>
                      <a:pt x="4921" y="4568"/>
                    </a:moveTo>
                    <a:lnTo>
                      <a:pt x="4921" y="4926"/>
                    </a:lnTo>
                    <a:lnTo>
                      <a:pt x="4568" y="4926"/>
                    </a:lnTo>
                    <a:lnTo>
                      <a:pt x="4568" y="4568"/>
                    </a:lnTo>
                    <a:close/>
                    <a:moveTo>
                      <a:pt x="5348" y="4568"/>
                    </a:moveTo>
                    <a:lnTo>
                      <a:pt x="5348" y="4926"/>
                    </a:lnTo>
                    <a:lnTo>
                      <a:pt x="4995" y="4926"/>
                    </a:lnTo>
                    <a:lnTo>
                      <a:pt x="4995" y="4568"/>
                    </a:lnTo>
                    <a:close/>
                    <a:moveTo>
                      <a:pt x="5775" y="4568"/>
                    </a:moveTo>
                    <a:lnTo>
                      <a:pt x="5775" y="4926"/>
                    </a:lnTo>
                    <a:lnTo>
                      <a:pt x="5422" y="4926"/>
                    </a:lnTo>
                    <a:lnTo>
                      <a:pt x="5422" y="4568"/>
                    </a:lnTo>
                    <a:close/>
                    <a:moveTo>
                      <a:pt x="6202" y="4568"/>
                    </a:moveTo>
                    <a:lnTo>
                      <a:pt x="6202" y="4926"/>
                    </a:lnTo>
                    <a:lnTo>
                      <a:pt x="5849" y="4926"/>
                    </a:lnTo>
                    <a:lnTo>
                      <a:pt x="5849" y="4568"/>
                    </a:lnTo>
                    <a:close/>
                    <a:moveTo>
                      <a:pt x="6629" y="4568"/>
                    </a:moveTo>
                    <a:lnTo>
                      <a:pt x="6629" y="4926"/>
                    </a:lnTo>
                    <a:lnTo>
                      <a:pt x="6276" y="4926"/>
                    </a:lnTo>
                    <a:lnTo>
                      <a:pt x="6276" y="4568"/>
                    </a:lnTo>
                    <a:close/>
                    <a:moveTo>
                      <a:pt x="7056" y="4568"/>
                    </a:moveTo>
                    <a:lnTo>
                      <a:pt x="7056" y="4926"/>
                    </a:lnTo>
                    <a:lnTo>
                      <a:pt x="6703" y="4926"/>
                    </a:lnTo>
                    <a:lnTo>
                      <a:pt x="6703" y="4568"/>
                    </a:lnTo>
                    <a:close/>
                    <a:moveTo>
                      <a:pt x="7484" y="4568"/>
                    </a:moveTo>
                    <a:lnTo>
                      <a:pt x="7484" y="4926"/>
                    </a:lnTo>
                    <a:lnTo>
                      <a:pt x="7130" y="4926"/>
                    </a:lnTo>
                    <a:lnTo>
                      <a:pt x="7130" y="4568"/>
                    </a:lnTo>
                    <a:close/>
                    <a:moveTo>
                      <a:pt x="7911" y="4568"/>
                    </a:moveTo>
                    <a:lnTo>
                      <a:pt x="7911" y="4926"/>
                    </a:lnTo>
                    <a:lnTo>
                      <a:pt x="7558" y="4926"/>
                    </a:lnTo>
                    <a:lnTo>
                      <a:pt x="7558" y="4568"/>
                    </a:lnTo>
                    <a:close/>
                    <a:moveTo>
                      <a:pt x="8338" y="4568"/>
                    </a:moveTo>
                    <a:lnTo>
                      <a:pt x="8338" y="4926"/>
                    </a:lnTo>
                    <a:lnTo>
                      <a:pt x="7985" y="4926"/>
                    </a:lnTo>
                    <a:lnTo>
                      <a:pt x="7985" y="4568"/>
                    </a:lnTo>
                    <a:close/>
                    <a:moveTo>
                      <a:pt x="8765" y="4568"/>
                    </a:moveTo>
                    <a:lnTo>
                      <a:pt x="8765" y="4926"/>
                    </a:lnTo>
                    <a:lnTo>
                      <a:pt x="8412" y="4926"/>
                    </a:lnTo>
                    <a:lnTo>
                      <a:pt x="8412" y="4568"/>
                    </a:lnTo>
                    <a:close/>
                    <a:moveTo>
                      <a:pt x="9192" y="4568"/>
                    </a:moveTo>
                    <a:lnTo>
                      <a:pt x="9192" y="4926"/>
                    </a:lnTo>
                    <a:lnTo>
                      <a:pt x="8839" y="4926"/>
                    </a:lnTo>
                    <a:lnTo>
                      <a:pt x="8839" y="4568"/>
                    </a:lnTo>
                    <a:close/>
                    <a:moveTo>
                      <a:pt x="9619" y="4568"/>
                    </a:moveTo>
                    <a:lnTo>
                      <a:pt x="9619" y="4926"/>
                    </a:lnTo>
                    <a:lnTo>
                      <a:pt x="9266" y="4926"/>
                    </a:lnTo>
                    <a:lnTo>
                      <a:pt x="9266" y="4568"/>
                    </a:lnTo>
                    <a:close/>
                    <a:moveTo>
                      <a:pt x="10046" y="4568"/>
                    </a:moveTo>
                    <a:lnTo>
                      <a:pt x="10046" y="4926"/>
                    </a:lnTo>
                    <a:lnTo>
                      <a:pt x="9693" y="4926"/>
                    </a:lnTo>
                    <a:lnTo>
                      <a:pt x="9693" y="4568"/>
                    </a:lnTo>
                    <a:close/>
                    <a:moveTo>
                      <a:pt x="10474" y="4568"/>
                    </a:moveTo>
                    <a:lnTo>
                      <a:pt x="10474" y="4926"/>
                    </a:lnTo>
                    <a:lnTo>
                      <a:pt x="10120" y="4926"/>
                    </a:lnTo>
                    <a:lnTo>
                      <a:pt x="10120" y="4568"/>
                    </a:lnTo>
                    <a:close/>
                    <a:moveTo>
                      <a:pt x="10901" y="4568"/>
                    </a:moveTo>
                    <a:lnTo>
                      <a:pt x="10901" y="4926"/>
                    </a:lnTo>
                    <a:lnTo>
                      <a:pt x="10548" y="4926"/>
                    </a:lnTo>
                    <a:lnTo>
                      <a:pt x="10548" y="4568"/>
                    </a:lnTo>
                    <a:close/>
                    <a:moveTo>
                      <a:pt x="11328" y="4568"/>
                    </a:moveTo>
                    <a:lnTo>
                      <a:pt x="11328" y="4926"/>
                    </a:lnTo>
                    <a:lnTo>
                      <a:pt x="10975" y="4926"/>
                    </a:lnTo>
                    <a:lnTo>
                      <a:pt x="10975" y="4568"/>
                    </a:lnTo>
                    <a:close/>
                    <a:moveTo>
                      <a:pt x="11755" y="4568"/>
                    </a:moveTo>
                    <a:lnTo>
                      <a:pt x="11755" y="4926"/>
                    </a:lnTo>
                    <a:lnTo>
                      <a:pt x="11402" y="4926"/>
                    </a:lnTo>
                    <a:lnTo>
                      <a:pt x="11402" y="4568"/>
                    </a:lnTo>
                    <a:close/>
                    <a:moveTo>
                      <a:pt x="649" y="4995"/>
                    </a:moveTo>
                    <a:lnTo>
                      <a:pt x="649" y="5354"/>
                    </a:lnTo>
                    <a:lnTo>
                      <a:pt x="296" y="5354"/>
                    </a:lnTo>
                    <a:lnTo>
                      <a:pt x="296" y="4995"/>
                    </a:lnTo>
                    <a:close/>
                    <a:moveTo>
                      <a:pt x="1076" y="4995"/>
                    </a:moveTo>
                    <a:lnTo>
                      <a:pt x="1076" y="5354"/>
                    </a:lnTo>
                    <a:lnTo>
                      <a:pt x="723" y="5354"/>
                    </a:lnTo>
                    <a:lnTo>
                      <a:pt x="723" y="4995"/>
                    </a:lnTo>
                    <a:close/>
                    <a:moveTo>
                      <a:pt x="1504" y="4995"/>
                    </a:moveTo>
                    <a:lnTo>
                      <a:pt x="1504" y="5354"/>
                    </a:lnTo>
                    <a:lnTo>
                      <a:pt x="1151" y="5354"/>
                    </a:lnTo>
                    <a:lnTo>
                      <a:pt x="1151" y="4995"/>
                    </a:lnTo>
                    <a:close/>
                    <a:moveTo>
                      <a:pt x="1931" y="4995"/>
                    </a:moveTo>
                    <a:lnTo>
                      <a:pt x="1931" y="5354"/>
                    </a:lnTo>
                    <a:lnTo>
                      <a:pt x="1578" y="5354"/>
                    </a:lnTo>
                    <a:lnTo>
                      <a:pt x="1578" y="4995"/>
                    </a:lnTo>
                    <a:close/>
                    <a:moveTo>
                      <a:pt x="2358" y="4995"/>
                    </a:moveTo>
                    <a:lnTo>
                      <a:pt x="2358" y="5354"/>
                    </a:lnTo>
                    <a:lnTo>
                      <a:pt x="2005" y="5354"/>
                    </a:lnTo>
                    <a:lnTo>
                      <a:pt x="2005" y="4995"/>
                    </a:lnTo>
                    <a:close/>
                    <a:moveTo>
                      <a:pt x="2785" y="4995"/>
                    </a:moveTo>
                    <a:lnTo>
                      <a:pt x="2785" y="5354"/>
                    </a:lnTo>
                    <a:lnTo>
                      <a:pt x="2432" y="5354"/>
                    </a:lnTo>
                    <a:lnTo>
                      <a:pt x="2432" y="4995"/>
                    </a:lnTo>
                    <a:close/>
                    <a:moveTo>
                      <a:pt x="3212" y="4995"/>
                    </a:moveTo>
                    <a:lnTo>
                      <a:pt x="3212" y="5354"/>
                    </a:lnTo>
                    <a:lnTo>
                      <a:pt x="2859" y="5354"/>
                    </a:lnTo>
                    <a:lnTo>
                      <a:pt x="2859" y="4995"/>
                    </a:lnTo>
                    <a:close/>
                    <a:moveTo>
                      <a:pt x="3639" y="4995"/>
                    </a:moveTo>
                    <a:lnTo>
                      <a:pt x="3639" y="5354"/>
                    </a:lnTo>
                    <a:lnTo>
                      <a:pt x="3286" y="5354"/>
                    </a:lnTo>
                    <a:lnTo>
                      <a:pt x="3286" y="4995"/>
                    </a:lnTo>
                    <a:close/>
                    <a:moveTo>
                      <a:pt x="4066" y="4995"/>
                    </a:moveTo>
                    <a:lnTo>
                      <a:pt x="4066" y="5354"/>
                    </a:lnTo>
                    <a:lnTo>
                      <a:pt x="3713" y="5354"/>
                    </a:lnTo>
                    <a:lnTo>
                      <a:pt x="3713" y="4995"/>
                    </a:lnTo>
                    <a:close/>
                    <a:moveTo>
                      <a:pt x="4494" y="4995"/>
                    </a:moveTo>
                    <a:lnTo>
                      <a:pt x="4494" y="5354"/>
                    </a:lnTo>
                    <a:lnTo>
                      <a:pt x="4140" y="5354"/>
                    </a:lnTo>
                    <a:lnTo>
                      <a:pt x="4140" y="4995"/>
                    </a:lnTo>
                    <a:close/>
                    <a:moveTo>
                      <a:pt x="4921" y="4995"/>
                    </a:moveTo>
                    <a:lnTo>
                      <a:pt x="4921" y="5354"/>
                    </a:lnTo>
                    <a:lnTo>
                      <a:pt x="4568" y="5354"/>
                    </a:lnTo>
                    <a:lnTo>
                      <a:pt x="4568" y="4995"/>
                    </a:lnTo>
                    <a:close/>
                    <a:moveTo>
                      <a:pt x="5348" y="4995"/>
                    </a:moveTo>
                    <a:lnTo>
                      <a:pt x="5348" y="5354"/>
                    </a:lnTo>
                    <a:lnTo>
                      <a:pt x="4995" y="5354"/>
                    </a:lnTo>
                    <a:lnTo>
                      <a:pt x="4995" y="4995"/>
                    </a:lnTo>
                    <a:close/>
                    <a:moveTo>
                      <a:pt x="5775" y="4995"/>
                    </a:moveTo>
                    <a:lnTo>
                      <a:pt x="5775" y="5354"/>
                    </a:lnTo>
                    <a:lnTo>
                      <a:pt x="5422" y="5354"/>
                    </a:lnTo>
                    <a:lnTo>
                      <a:pt x="5422" y="4995"/>
                    </a:lnTo>
                    <a:close/>
                    <a:moveTo>
                      <a:pt x="6202" y="4995"/>
                    </a:moveTo>
                    <a:lnTo>
                      <a:pt x="6202" y="5354"/>
                    </a:lnTo>
                    <a:lnTo>
                      <a:pt x="5849" y="5354"/>
                    </a:lnTo>
                    <a:lnTo>
                      <a:pt x="5849" y="4995"/>
                    </a:lnTo>
                    <a:close/>
                    <a:moveTo>
                      <a:pt x="6629" y="4995"/>
                    </a:moveTo>
                    <a:lnTo>
                      <a:pt x="6629" y="5354"/>
                    </a:lnTo>
                    <a:lnTo>
                      <a:pt x="6276" y="5354"/>
                    </a:lnTo>
                    <a:lnTo>
                      <a:pt x="6276" y="4995"/>
                    </a:lnTo>
                    <a:close/>
                    <a:moveTo>
                      <a:pt x="7056" y="4995"/>
                    </a:moveTo>
                    <a:lnTo>
                      <a:pt x="7056" y="5354"/>
                    </a:lnTo>
                    <a:lnTo>
                      <a:pt x="6703" y="5354"/>
                    </a:lnTo>
                    <a:lnTo>
                      <a:pt x="6703" y="4995"/>
                    </a:lnTo>
                    <a:close/>
                    <a:moveTo>
                      <a:pt x="7484" y="4995"/>
                    </a:moveTo>
                    <a:lnTo>
                      <a:pt x="7484" y="5354"/>
                    </a:lnTo>
                    <a:lnTo>
                      <a:pt x="7130" y="5354"/>
                    </a:lnTo>
                    <a:lnTo>
                      <a:pt x="7130" y="4995"/>
                    </a:lnTo>
                    <a:close/>
                    <a:moveTo>
                      <a:pt x="7911" y="4995"/>
                    </a:moveTo>
                    <a:lnTo>
                      <a:pt x="7911" y="5354"/>
                    </a:lnTo>
                    <a:lnTo>
                      <a:pt x="7558" y="5354"/>
                    </a:lnTo>
                    <a:lnTo>
                      <a:pt x="7558" y="4995"/>
                    </a:lnTo>
                    <a:close/>
                    <a:moveTo>
                      <a:pt x="8338" y="4995"/>
                    </a:moveTo>
                    <a:lnTo>
                      <a:pt x="8338" y="5354"/>
                    </a:lnTo>
                    <a:lnTo>
                      <a:pt x="7985" y="5354"/>
                    </a:lnTo>
                    <a:lnTo>
                      <a:pt x="7985" y="4995"/>
                    </a:lnTo>
                    <a:close/>
                    <a:moveTo>
                      <a:pt x="8765" y="4995"/>
                    </a:moveTo>
                    <a:lnTo>
                      <a:pt x="8765" y="5354"/>
                    </a:lnTo>
                    <a:lnTo>
                      <a:pt x="8412" y="5354"/>
                    </a:lnTo>
                    <a:lnTo>
                      <a:pt x="8412" y="4995"/>
                    </a:lnTo>
                    <a:close/>
                    <a:moveTo>
                      <a:pt x="9192" y="4995"/>
                    </a:moveTo>
                    <a:lnTo>
                      <a:pt x="9192" y="5354"/>
                    </a:lnTo>
                    <a:lnTo>
                      <a:pt x="8839" y="5354"/>
                    </a:lnTo>
                    <a:lnTo>
                      <a:pt x="8839" y="4995"/>
                    </a:lnTo>
                    <a:close/>
                    <a:moveTo>
                      <a:pt x="9619" y="4995"/>
                    </a:moveTo>
                    <a:lnTo>
                      <a:pt x="9619" y="5354"/>
                    </a:lnTo>
                    <a:lnTo>
                      <a:pt x="9266" y="5354"/>
                    </a:lnTo>
                    <a:lnTo>
                      <a:pt x="9266" y="4995"/>
                    </a:lnTo>
                    <a:close/>
                    <a:moveTo>
                      <a:pt x="10046" y="4995"/>
                    </a:moveTo>
                    <a:lnTo>
                      <a:pt x="10046" y="5354"/>
                    </a:lnTo>
                    <a:lnTo>
                      <a:pt x="9693" y="5354"/>
                    </a:lnTo>
                    <a:lnTo>
                      <a:pt x="9693" y="4995"/>
                    </a:lnTo>
                    <a:close/>
                    <a:moveTo>
                      <a:pt x="10474" y="4995"/>
                    </a:moveTo>
                    <a:lnTo>
                      <a:pt x="10474" y="5354"/>
                    </a:lnTo>
                    <a:lnTo>
                      <a:pt x="10120" y="5354"/>
                    </a:lnTo>
                    <a:lnTo>
                      <a:pt x="10120" y="4995"/>
                    </a:lnTo>
                    <a:close/>
                    <a:moveTo>
                      <a:pt x="10901" y="4995"/>
                    </a:moveTo>
                    <a:lnTo>
                      <a:pt x="10901" y="5354"/>
                    </a:lnTo>
                    <a:lnTo>
                      <a:pt x="10548" y="5354"/>
                    </a:lnTo>
                    <a:lnTo>
                      <a:pt x="10548" y="4995"/>
                    </a:lnTo>
                    <a:close/>
                    <a:moveTo>
                      <a:pt x="11328" y="4995"/>
                    </a:moveTo>
                    <a:lnTo>
                      <a:pt x="11328" y="5354"/>
                    </a:lnTo>
                    <a:lnTo>
                      <a:pt x="10975" y="5354"/>
                    </a:lnTo>
                    <a:lnTo>
                      <a:pt x="10975" y="4995"/>
                    </a:lnTo>
                    <a:close/>
                    <a:moveTo>
                      <a:pt x="11755" y="4995"/>
                    </a:moveTo>
                    <a:lnTo>
                      <a:pt x="11755" y="5354"/>
                    </a:lnTo>
                    <a:lnTo>
                      <a:pt x="11402" y="5354"/>
                    </a:lnTo>
                    <a:lnTo>
                      <a:pt x="11402" y="4995"/>
                    </a:lnTo>
                    <a:close/>
                    <a:moveTo>
                      <a:pt x="649" y="5422"/>
                    </a:moveTo>
                    <a:lnTo>
                      <a:pt x="649" y="5781"/>
                    </a:lnTo>
                    <a:lnTo>
                      <a:pt x="296" y="5781"/>
                    </a:lnTo>
                    <a:lnTo>
                      <a:pt x="296" y="5422"/>
                    </a:lnTo>
                    <a:close/>
                    <a:moveTo>
                      <a:pt x="1076" y="5422"/>
                    </a:moveTo>
                    <a:lnTo>
                      <a:pt x="1076" y="5781"/>
                    </a:lnTo>
                    <a:lnTo>
                      <a:pt x="723" y="5781"/>
                    </a:lnTo>
                    <a:lnTo>
                      <a:pt x="723" y="5422"/>
                    </a:lnTo>
                    <a:close/>
                    <a:moveTo>
                      <a:pt x="1504" y="5422"/>
                    </a:moveTo>
                    <a:lnTo>
                      <a:pt x="1504" y="5781"/>
                    </a:lnTo>
                    <a:lnTo>
                      <a:pt x="1151" y="5781"/>
                    </a:lnTo>
                    <a:lnTo>
                      <a:pt x="1151" y="5422"/>
                    </a:lnTo>
                    <a:close/>
                    <a:moveTo>
                      <a:pt x="1931" y="5422"/>
                    </a:moveTo>
                    <a:lnTo>
                      <a:pt x="1931" y="5781"/>
                    </a:lnTo>
                    <a:lnTo>
                      <a:pt x="1578" y="5781"/>
                    </a:lnTo>
                    <a:lnTo>
                      <a:pt x="1578" y="5422"/>
                    </a:lnTo>
                    <a:close/>
                    <a:moveTo>
                      <a:pt x="2358" y="5422"/>
                    </a:moveTo>
                    <a:lnTo>
                      <a:pt x="2358" y="5781"/>
                    </a:lnTo>
                    <a:lnTo>
                      <a:pt x="2005" y="5781"/>
                    </a:lnTo>
                    <a:lnTo>
                      <a:pt x="2005" y="5422"/>
                    </a:lnTo>
                    <a:close/>
                    <a:moveTo>
                      <a:pt x="2785" y="5422"/>
                    </a:moveTo>
                    <a:lnTo>
                      <a:pt x="2785" y="5781"/>
                    </a:lnTo>
                    <a:lnTo>
                      <a:pt x="2432" y="5781"/>
                    </a:lnTo>
                    <a:lnTo>
                      <a:pt x="2432" y="5422"/>
                    </a:lnTo>
                    <a:close/>
                    <a:moveTo>
                      <a:pt x="3212" y="5422"/>
                    </a:moveTo>
                    <a:lnTo>
                      <a:pt x="3212" y="5781"/>
                    </a:lnTo>
                    <a:lnTo>
                      <a:pt x="2859" y="5781"/>
                    </a:lnTo>
                    <a:lnTo>
                      <a:pt x="2859" y="5422"/>
                    </a:lnTo>
                    <a:close/>
                    <a:moveTo>
                      <a:pt x="3639" y="5422"/>
                    </a:moveTo>
                    <a:lnTo>
                      <a:pt x="3639" y="5781"/>
                    </a:lnTo>
                    <a:lnTo>
                      <a:pt x="3286" y="5781"/>
                    </a:lnTo>
                    <a:lnTo>
                      <a:pt x="3286" y="5422"/>
                    </a:lnTo>
                    <a:close/>
                    <a:moveTo>
                      <a:pt x="4066" y="5422"/>
                    </a:moveTo>
                    <a:lnTo>
                      <a:pt x="4066" y="5781"/>
                    </a:lnTo>
                    <a:lnTo>
                      <a:pt x="3713" y="5781"/>
                    </a:lnTo>
                    <a:lnTo>
                      <a:pt x="3713" y="5422"/>
                    </a:lnTo>
                    <a:close/>
                    <a:moveTo>
                      <a:pt x="4494" y="5422"/>
                    </a:moveTo>
                    <a:lnTo>
                      <a:pt x="4494" y="5781"/>
                    </a:lnTo>
                    <a:lnTo>
                      <a:pt x="4140" y="5781"/>
                    </a:lnTo>
                    <a:lnTo>
                      <a:pt x="4140" y="5422"/>
                    </a:lnTo>
                    <a:close/>
                    <a:moveTo>
                      <a:pt x="4921" y="5422"/>
                    </a:moveTo>
                    <a:lnTo>
                      <a:pt x="4921" y="5781"/>
                    </a:lnTo>
                    <a:lnTo>
                      <a:pt x="4568" y="5781"/>
                    </a:lnTo>
                    <a:lnTo>
                      <a:pt x="4568" y="5422"/>
                    </a:lnTo>
                    <a:close/>
                    <a:moveTo>
                      <a:pt x="5348" y="5422"/>
                    </a:moveTo>
                    <a:lnTo>
                      <a:pt x="5348" y="5781"/>
                    </a:lnTo>
                    <a:lnTo>
                      <a:pt x="4995" y="5781"/>
                    </a:lnTo>
                    <a:lnTo>
                      <a:pt x="4995" y="5422"/>
                    </a:lnTo>
                    <a:close/>
                    <a:moveTo>
                      <a:pt x="5775" y="5422"/>
                    </a:moveTo>
                    <a:lnTo>
                      <a:pt x="5775" y="5781"/>
                    </a:lnTo>
                    <a:lnTo>
                      <a:pt x="5422" y="5781"/>
                    </a:lnTo>
                    <a:lnTo>
                      <a:pt x="5422" y="5422"/>
                    </a:lnTo>
                    <a:close/>
                    <a:moveTo>
                      <a:pt x="6202" y="5422"/>
                    </a:moveTo>
                    <a:lnTo>
                      <a:pt x="6202" y="5781"/>
                    </a:lnTo>
                    <a:lnTo>
                      <a:pt x="5849" y="5781"/>
                    </a:lnTo>
                    <a:lnTo>
                      <a:pt x="5849" y="5422"/>
                    </a:lnTo>
                    <a:close/>
                    <a:moveTo>
                      <a:pt x="6629" y="5422"/>
                    </a:moveTo>
                    <a:lnTo>
                      <a:pt x="6629" y="5781"/>
                    </a:lnTo>
                    <a:lnTo>
                      <a:pt x="6276" y="5781"/>
                    </a:lnTo>
                    <a:lnTo>
                      <a:pt x="6276" y="5422"/>
                    </a:lnTo>
                    <a:close/>
                    <a:moveTo>
                      <a:pt x="7056" y="5422"/>
                    </a:moveTo>
                    <a:lnTo>
                      <a:pt x="7056" y="5781"/>
                    </a:lnTo>
                    <a:lnTo>
                      <a:pt x="6703" y="5781"/>
                    </a:lnTo>
                    <a:lnTo>
                      <a:pt x="6703" y="5422"/>
                    </a:lnTo>
                    <a:close/>
                    <a:moveTo>
                      <a:pt x="7484" y="5422"/>
                    </a:moveTo>
                    <a:lnTo>
                      <a:pt x="7484" y="5781"/>
                    </a:lnTo>
                    <a:lnTo>
                      <a:pt x="7130" y="5781"/>
                    </a:lnTo>
                    <a:lnTo>
                      <a:pt x="7130" y="5422"/>
                    </a:lnTo>
                    <a:close/>
                    <a:moveTo>
                      <a:pt x="7911" y="5422"/>
                    </a:moveTo>
                    <a:lnTo>
                      <a:pt x="7911" y="5781"/>
                    </a:lnTo>
                    <a:lnTo>
                      <a:pt x="7558" y="5781"/>
                    </a:lnTo>
                    <a:lnTo>
                      <a:pt x="7558" y="5422"/>
                    </a:lnTo>
                    <a:close/>
                    <a:moveTo>
                      <a:pt x="8338" y="5422"/>
                    </a:moveTo>
                    <a:lnTo>
                      <a:pt x="8338" y="5781"/>
                    </a:lnTo>
                    <a:lnTo>
                      <a:pt x="7985" y="5781"/>
                    </a:lnTo>
                    <a:lnTo>
                      <a:pt x="7985" y="5422"/>
                    </a:lnTo>
                    <a:close/>
                    <a:moveTo>
                      <a:pt x="8765" y="5422"/>
                    </a:moveTo>
                    <a:lnTo>
                      <a:pt x="8765" y="5781"/>
                    </a:lnTo>
                    <a:lnTo>
                      <a:pt x="8412" y="5781"/>
                    </a:lnTo>
                    <a:lnTo>
                      <a:pt x="8412" y="5422"/>
                    </a:lnTo>
                    <a:close/>
                    <a:moveTo>
                      <a:pt x="9192" y="5422"/>
                    </a:moveTo>
                    <a:lnTo>
                      <a:pt x="9192" y="5781"/>
                    </a:lnTo>
                    <a:lnTo>
                      <a:pt x="8839" y="5781"/>
                    </a:lnTo>
                    <a:lnTo>
                      <a:pt x="8839" y="5422"/>
                    </a:lnTo>
                    <a:close/>
                    <a:moveTo>
                      <a:pt x="9619" y="5422"/>
                    </a:moveTo>
                    <a:lnTo>
                      <a:pt x="9619" y="5781"/>
                    </a:lnTo>
                    <a:lnTo>
                      <a:pt x="9266" y="5781"/>
                    </a:lnTo>
                    <a:lnTo>
                      <a:pt x="9266" y="5422"/>
                    </a:lnTo>
                    <a:close/>
                    <a:moveTo>
                      <a:pt x="10046" y="5422"/>
                    </a:moveTo>
                    <a:lnTo>
                      <a:pt x="10046" y="5781"/>
                    </a:lnTo>
                    <a:lnTo>
                      <a:pt x="9693" y="5781"/>
                    </a:lnTo>
                    <a:lnTo>
                      <a:pt x="9693" y="5422"/>
                    </a:lnTo>
                    <a:close/>
                    <a:moveTo>
                      <a:pt x="10474" y="5422"/>
                    </a:moveTo>
                    <a:lnTo>
                      <a:pt x="10474" y="5781"/>
                    </a:lnTo>
                    <a:lnTo>
                      <a:pt x="10120" y="5781"/>
                    </a:lnTo>
                    <a:lnTo>
                      <a:pt x="10120" y="5422"/>
                    </a:lnTo>
                    <a:close/>
                    <a:moveTo>
                      <a:pt x="10901" y="5422"/>
                    </a:moveTo>
                    <a:lnTo>
                      <a:pt x="10901" y="5781"/>
                    </a:lnTo>
                    <a:lnTo>
                      <a:pt x="10548" y="5781"/>
                    </a:lnTo>
                    <a:lnTo>
                      <a:pt x="10548" y="5422"/>
                    </a:lnTo>
                    <a:close/>
                    <a:moveTo>
                      <a:pt x="11328" y="5422"/>
                    </a:moveTo>
                    <a:lnTo>
                      <a:pt x="11328" y="5781"/>
                    </a:lnTo>
                    <a:lnTo>
                      <a:pt x="10975" y="5781"/>
                    </a:lnTo>
                    <a:lnTo>
                      <a:pt x="10975" y="5422"/>
                    </a:lnTo>
                    <a:close/>
                    <a:moveTo>
                      <a:pt x="11755" y="5422"/>
                    </a:moveTo>
                    <a:lnTo>
                      <a:pt x="11755" y="5781"/>
                    </a:lnTo>
                    <a:lnTo>
                      <a:pt x="11402" y="5781"/>
                    </a:lnTo>
                    <a:lnTo>
                      <a:pt x="11402" y="5422"/>
                    </a:lnTo>
                    <a:close/>
                    <a:moveTo>
                      <a:pt x="649" y="5849"/>
                    </a:moveTo>
                    <a:lnTo>
                      <a:pt x="649" y="6208"/>
                    </a:lnTo>
                    <a:lnTo>
                      <a:pt x="296" y="6208"/>
                    </a:lnTo>
                    <a:lnTo>
                      <a:pt x="296" y="5849"/>
                    </a:lnTo>
                    <a:close/>
                    <a:moveTo>
                      <a:pt x="1076" y="5849"/>
                    </a:moveTo>
                    <a:lnTo>
                      <a:pt x="1076" y="6208"/>
                    </a:lnTo>
                    <a:lnTo>
                      <a:pt x="723" y="6208"/>
                    </a:lnTo>
                    <a:lnTo>
                      <a:pt x="723" y="5849"/>
                    </a:lnTo>
                    <a:close/>
                    <a:moveTo>
                      <a:pt x="1504" y="5849"/>
                    </a:moveTo>
                    <a:lnTo>
                      <a:pt x="1504" y="6208"/>
                    </a:lnTo>
                    <a:lnTo>
                      <a:pt x="1151" y="6208"/>
                    </a:lnTo>
                    <a:lnTo>
                      <a:pt x="1151" y="5849"/>
                    </a:lnTo>
                    <a:close/>
                    <a:moveTo>
                      <a:pt x="1931" y="5849"/>
                    </a:moveTo>
                    <a:lnTo>
                      <a:pt x="1931" y="6208"/>
                    </a:lnTo>
                    <a:lnTo>
                      <a:pt x="1578" y="6208"/>
                    </a:lnTo>
                    <a:lnTo>
                      <a:pt x="1578" y="5849"/>
                    </a:lnTo>
                    <a:close/>
                    <a:moveTo>
                      <a:pt x="2358" y="5849"/>
                    </a:moveTo>
                    <a:lnTo>
                      <a:pt x="2358" y="6208"/>
                    </a:lnTo>
                    <a:lnTo>
                      <a:pt x="2005" y="6208"/>
                    </a:lnTo>
                    <a:lnTo>
                      <a:pt x="2005" y="5849"/>
                    </a:lnTo>
                    <a:close/>
                    <a:moveTo>
                      <a:pt x="2785" y="5849"/>
                    </a:moveTo>
                    <a:lnTo>
                      <a:pt x="2785" y="6208"/>
                    </a:lnTo>
                    <a:lnTo>
                      <a:pt x="2432" y="6208"/>
                    </a:lnTo>
                    <a:lnTo>
                      <a:pt x="2432" y="5849"/>
                    </a:lnTo>
                    <a:close/>
                    <a:moveTo>
                      <a:pt x="3212" y="5849"/>
                    </a:moveTo>
                    <a:lnTo>
                      <a:pt x="3212" y="6208"/>
                    </a:lnTo>
                    <a:lnTo>
                      <a:pt x="2859" y="6208"/>
                    </a:lnTo>
                    <a:lnTo>
                      <a:pt x="2859" y="5849"/>
                    </a:lnTo>
                    <a:close/>
                    <a:moveTo>
                      <a:pt x="3639" y="5849"/>
                    </a:moveTo>
                    <a:lnTo>
                      <a:pt x="3639" y="6208"/>
                    </a:lnTo>
                    <a:lnTo>
                      <a:pt x="3286" y="6208"/>
                    </a:lnTo>
                    <a:lnTo>
                      <a:pt x="3286" y="5849"/>
                    </a:lnTo>
                    <a:close/>
                    <a:moveTo>
                      <a:pt x="4066" y="5849"/>
                    </a:moveTo>
                    <a:lnTo>
                      <a:pt x="4066" y="6208"/>
                    </a:lnTo>
                    <a:lnTo>
                      <a:pt x="3713" y="6208"/>
                    </a:lnTo>
                    <a:lnTo>
                      <a:pt x="3713" y="5849"/>
                    </a:lnTo>
                    <a:close/>
                    <a:moveTo>
                      <a:pt x="4494" y="5849"/>
                    </a:moveTo>
                    <a:lnTo>
                      <a:pt x="4494" y="6208"/>
                    </a:lnTo>
                    <a:lnTo>
                      <a:pt x="4140" y="6208"/>
                    </a:lnTo>
                    <a:lnTo>
                      <a:pt x="4140" y="5849"/>
                    </a:lnTo>
                    <a:close/>
                    <a:moveTo>
                      <a:pt x="4921" y="5849"/>
                    </a:moveTo>
                    <a:lnTo>
                      <a:pt x="4921" y="6208"/>
                    </a:lnTo>
                    <a:lnTo>
                      <a:pt x="4568" y="6208"/>
                    </a:lnTo>
                    <a:lnTo>
                      <a:pt x="4568" y="5849"/>
                    </a:lnTo>
                    <a:close/>
                    <a:moveTo>
                      <a:pt x="5348" y="5849"/>
                    </a:moveTo>
                    <a:lnTo>
                      <a:pt x="5348" y="6208"/>
                    </a:lnTo>
                    <a:lnTo>
                      <a:pt x="4995" y="6208"/>
                    </a:lnTo>
                    <a:lnTo>
                      <a:pt x="4995" y="5849"/>
                    </a:lnTo>
                    <a:close/>
                    <a:moveTo>
                      <a:pt x="5775" y="5849"/>
                    </a:moveTo>
                    <a:lnTo>
                      <a:pt x="5775" y="6208"/>
                    </a:lnTo>
                    <a:lnTo>
                      <a:pt x="5422" y="6208"/>
                    </a:lnTo>
                    <a:lnTo>
                      <a:pt x="5422" y="5849"/>
                    </a:lnTo>
                    <a:close/>
                    <a:moveTo>
                      <a:pt x="6202" y="5849"/>
                    </a:moveTo>
                    <a:lnTo>
                      <a:pt x="6202" y="6208"/>
                    </a:lnTo>
                    <a:lnTo>
                      <a:pt x="5849" y="6208"/>
                    </a:lnTo>
                    <a:lnTo>
                      <a:pt x="5849" y="5849"/>
                    </a:lnTo>
                    <a:close/>
                    <a:moveTo>
                      <a:pt x="6629" y="5849"/>
                    </a:moveTo>
                    <a:lnTo>
                      <a:pt x="6629" y="6208"/>
                    </a:lnTo>
                    <a:lnTo>
                      <a:pt x="6276" y="6208"/>
                    </a:lnTo>
                    <a:lnTo>
                      <a:pt x="6276" y="5849"/>
                    </a:lnTo>
                    <a:close/>
                    <a:moveTo>
                      <a:pt x="7056" y="5849"/>
                    </a:moveTo>
                    <a:lnTo>
                      <a:pt x="7056" y="6208"/>
                    </a:lnTo>
                    <a:lnTo>
                      <a:pt x="6703" y="6208"/>
                    </a:lnTo>
                    <a:lnTo>
                      <a:pt x="6703" y="5849"/>
                    </a:lnTo>
                    <a:close/>
                    <a:moveTo>
                      <a:pt x="7484" y="5849"/>
                    </a:moveTo>
                    <a:lnTo>
                      <a:pt x="7484" y="6208"/>
                    </a:lnTo>
                    <a:lnTo>
                      <a:pt x="7130" y="6208"/>
                    </a:lnTo>
                    <a:lnTo>
                      <a:pt x="7130" y="5849"/>
                    </a:lnTo>
                    <a:close/>
                    <a:moveTo>
                      <a:pt x="7911" y="5849"/>
                    </a:moveTo>
                    <a:lnTo>
                      <a:pt x="7911" y="6208"/>
                    </a:lnTo>
                    <a:lnTo>
                      <a:pt x="7558" y="6208"/>
                    </a:lnTo>
                    <a:lnTo>
                      <a:pt x="7558" y="5849"/>
                    </a:lnTo>
                    <a:close/>
                    <a:moveTo>
                      <a:pt x="8338" y="5849"/>
                    </a:moveTo>
                    <a:lnTo>
                      <a:pt x="8338" y="6208"/>
                    </a:lnTo>
                    <a:lnTo>
                      <a:pt x="7985" y="6208"/>
                    </a:lnTo>
                    <a:lnTo>
                      <a:pt x="7985" y="5849"/>
                    </a:lnTo>
                    <a:close/>
                    <a:moveTo>
                      <a:pt x="8765" y="5849"/>
                    </a:moveTo>
                    <a:lnTo>
                      <a:pt x="8765" y="6208"/>
                    </a:lnTo>
                    <a:lnTo>
                      <a:pt x="8412" y="6208"/>
                    </a:lnTo>
                    <a:lnTo>
                      <a:pt x="8412" y="5849"/>
                    </a:lnTo>
                    <a:close/>
                    <a:moveTo>
                      <a:pt x="9192" y="5849"/>
                    </a:moveTo>
                    <a:lnTo>
                      <a:pt x="9192" y="6208"/>
                    </a:lnTo>
                    <a:lnTo>
                      <a:pt x="8839" y="6208"/>
                    </a:lnTo>
                    <a:lnTo>
                      <a:pt x="8839" y="5849"/>
                    </a:lnTo>
                    <a:close/>
                    <a:moveTo>
                      <a:pt x="9619" y="5849"/>
                    </a:moveTo>
                    <a:lnTo>
                      <a:pt x="9619" y="6208"/>
                    </a:lnTo>
                    <a:lnTo>
                      <a:pt x="9266" y="6208"/>
                    </a:lnTo>
                    <a:lnTo>
                      <a:pt x="9266" y="5849"/>
                    </a:lnTo>
                    <a:close/>
                    <a:moveTo>
                      <a:pt x="10046" y="5849"/>
                    </a:moveTo>
                    <a:lnTo>
                      <a:pt x="10046" y="6208"/>
                    </a:lnTo>
                    <a:lnTo>
                      <a:pt x="9693" y="6208"/>
                    </a:lnTo>
                    <a:lnTo>
                      <a:pt x="9693" y="5849"/>
                    </a:lnTo>
                    <a:close/>
                    <a:moveTo>
                      <a:pt x="10474" y="5849"/>
                    </a:moveTo>
                    <a:lnTo>
                      <a:pt x="10474" y="6208"/>
                    </a:lnTo>
                    <a:lnTo>
                      <a:pt x="10120" y="6208"/>
                    </a:lnTo>
                    <a:lnTo>
                      <a:pt x="10120" y="5849"/>
                    </a:lnTo>
                    <a:close/>
                    <a:moveTo>
                      <a:pt x="10901" y="5849"/>
                    </a:moveTo>
                    <a:lnTo>
                      <a:pt x="10901" y="6208"/>
                    </a:lnTo>
                    <a:lnTo>
                      <a:pt x="10548" y="6208"/>
                    </a:lnTo>
                    <a:lnTo>
                      <a:pt x="10548" y="5849"/>
                    </a:lnTo>
                    <a:close/>
                    <a:moveTo>
                      <a:pt x="11328" y="5849"/>
                    </a:moveTo>
                    <a:lnTo>
                      <a:pt x="11328" y="6208"/>
                    </a:lnTo>
                    <a:lnTo>
                      <a:pt x="10975" y="6208"/>
                    </a:lnTo>
                    <a:lnTo>
                      <a:pt x="10975" y="5849"/>
                    </a:lnTo>
                    <a:close/>
                    <a:moveTo>
                      <a:pt x="11755" y="5849"/>
                    </a:moveTo>
                    <a:lnTo>
                      <a:pt x="11755" y="6208"/>
                    </a:lnTo>
                    <a:lnTo>
                      <a:pt x="11402" y="6208"/>
                    </a:lnTo>
                    <a:lnTo>
                      <a:pt x="11402" y="5849"/>
                    </a:lnTo>
                    <a:close/>
                    <a:moveTo>
                      <a:pt x="649" y="6276"/>
                    </a:moveTo>
                    <a:lnTo>
                      <a:pt x="649" y="6635"/>
                    </a:lnTo>
                    <a:lnTo>
                      <a:pt x="296" y="6635"/>
                    </a:lnTo>
                    <a:lnTo>
                      <a:pt x="296" y="6276"/>
                    </a:lnTo>
                    <a:close/>
                    <a:moveTo>
                      <a:pt x="1076" y="6276"/>
                    </a:moveTo>
                    <a:lnTo>
                      <a:pt x="1076" y="6635"/>
                    </a:lnTo>
                    <a:lnTo>
                      <a:pt x="723" y="6635"/>
                    </a:lnTo>
                    <a:lnTo>
                      <a:pt x="723" y="6276"/>
                    </a:lnTo>
                    <a:close/>
                    <a:moveTo>
                      <a:pt x="1504" y="6276"/>
                    </a:moveTo>
                    <a:lnTo>
                      <a:pt x="1504" y="6635"/>
                    </a:lnTo>
                    <a:lnTo>
                      <a:pt x="1151" y="6635"/>
                    </a:lnTo>
                    <a:lnTo>
                      <a:pt x="1151" y="6276"/>
                    </a:lnTo>
                    <a:close/>
                    <a:moveTo>
                      <a:pt x="1931" y="6276"/>
                    </a:moveTo>
                    <a:lnTo>
                      <a:pt x="1931" y="6635"/>
                    </a:lnTo>
                    <a:lnTo>
                      <a:pt x="1578" y="6635"/>
                    </a:lnTo>
                    <a:lnTo>
                      <a:pt x="1578" y="6276"/>
                    </a:lnTo>
                    <a:close/>
                    <a:moveTo>
                      <a:pt x="2358" y="6276"/>
                    </a:moveTo>
                    <a:lnTo>
                      <a:pt x="2358" y="6635"/>
                    </a:lnTo>
                    <a:lnTo>
                      <a:pt x="2005" y="6635"/>
                    </a:lnTo>
                    <a:lnTo>
                      <a:pt x="2005" y="6276"/>
                    </a:lnTo>
                    <a:close/>
                    <a:moveTo>
                      <a:pt x="2785" y="6276"/>
                    </a:moveTo>
                    <a:lnTo>
                      <a:pt x="2785" y="6635"/>
                    </a:lnTo>
                    <a:lnTo>
                      <a:pt x="2432" y="6635"/>
                    </a:lnTo>
                    <a:lnTo>
                      <a:pt x="2432" y="6276"/>
                    </a:lnTo>
                    <a:close/>
                    <a:moveTo>
                      <a:pt x="3212" y="6276"/>
                    </a:moveTo>
                    <a:lnTo>
                      <a:pt x="3212" y="6635"/>
                    </a:lnTo>
                    <a:lnTo>
                      <a:pt x="2859" y="6635"/>
                    </a:lnTo>
                    <a:lnTo>
                      <a:pt x="2859" y="6276"/>
                    </a:lnTo>
                    <a:close/>
                    <a:moveTo>
                      <a:pt x="3639" y="6276"/>
                    </a:moveTo>
                    <a:lnTo>
                      <a:pt x="3639" y="6635"/>
                    </a:lnTo>
                    <a:lnTo>
                      <a:pt x="3286" y="6635"/>
                    </a:lnTo>
                    <a:lnTo>
                      <a:pt x="3286" y="6276"/>
                    </a:lnTo>
                    <a:close/>
                    <a:moveTo>
                      <a:pt x="4066" y="6276"/>
                    </a:moveTo>
                    <a:lnTo>
                      <a:pt x="4066" y="6635"/>
                    </a:lnTo>
                    <a:lnTo>
                      <a:pt x="3713" y="6635"/>
                    </a:lnTo>
                    <a:lnTo>
                      <a:pt x="3713" y="6276"/>
                    </a:lnTo>
                    <a:close/>
                    <a:moveTo>
                      <a:pt x="4494" y="6276"/>
                    </a:moveTo>
                    <a:lnTo>
                      <a:pt x="4494" y="6635"/>
                    </a:lnTo>
                    <a:lnTo>
                      <a:pt x="4140" y="6635"/>
                    </a:lnTo>
                    <a:lnTo>
                      <a:pt x="4140" y="6276"/>
                    </a:lnTo>
                    <a:close/>
                    <a:moveTo>
                      <a:pt x="4921" y="6276"/>
                    </a:moveTo>
                    <a:lnTo>
                      <a:pt x="4921" y="6635"/>
                    </a:lnTo>
                    <a:lnTo>
                      <a:pt x="4568" y="6635"/>
                    </a:lnTo>
                    <a:lnTo>
                      <a:pt x="4568" y="6276"/>
                    </a:lnTo>
                    <a:close/>
                    <a:moveTo>
                      <a:pt x="5348" y="6276"/>
                    </a:moveTo>
                    <a:lnTo>
                      <a:pt x="5348" y="6635"/>
                    </a:lnTo>
                    <a:lnTo>
                      <a:pt x="4995" y="6635"/>
                    </a:lnTo>
                    <a:lnTo>
                      <a:pt x="4995" y="6276"/>
                    </a:lnTo>
                    <a:close/>
                    <a:moveTo>
                      <a:pt x="5775" y="6276"/>
                    </a:moveTo>
                    <a:lnTo>
                      <a:pt x="5775" y="6635"/>
                    </a:lnTo>
                    <a:lnTo>
                      <a:pt x="5422" y="6635"/>
                    </a:lnTo>
                    <a:lnTo>
                      <a:pt x="5422" y="6276"/>
                    </a:lnTo>
                    <a:close/>
                    <a:moveTo>
                      <a:pt x="6202" y="6276"/>
                    </a:moveTo>
                    <a:lnTo>
                      <a:pt x="6202" y="6635"/>
                    </a:lnTo>
                    <a:lnTo>
                      <a:pt x="5849" y="6635"/>
                    </a:lnTo>
                    <a:lnTo>
                      <a:pt x="5849" y="6276"/>
                    </a:lnTo>
                    <a:close/>
                    <a:moveTo>
                      <a:pt x="6629" y="6276"/>
                    </a:moveTo>
                    <a:lnTo>
                      <a:pt x="6629" y="6635"/>
                    </a:lnTo>
                    <a:lnTo>
                      <a:pt x="6276" y="6635"/>
                    </a:lnTo>
                    <a:lnTo>
                      <a:pt x="6276" y="6276"/>
                    </a:lnTo>
                    <a:close/>
                    <a:moveTo>
                      <a:pt x="7056" y="6276"/>
                    </a:moveTo>
                    <a:lnTo>
                      <a:pt x="7056" y="6635"/>
                    </a:lnTo>
                    <a:lnTo>
                      <a:pt x="6703" y="6635"/>
                    </a:lnTo>
                    <a:lnTo>
                      <a:pt x="6703" y="6276"/>
                    </a:lnTo>
                    <a:close/>
                    <a:moveTo>
                      <a:pt x="7484" y="6276"/>
                    </a:moveTo>
                    <a:lnTo>
                      <a:pt x="7484" y="6635"/>
                    </a:lnTo>
                    <a:lnTo>
                      <a:pt x="7130" y="6635"/>
                    </a:lnTo>
                    <a:lnTo>
                      <a:pt x="7130" y="6276"/>
                    </a:lnTo>
                    <a:close/>
                    <a:moveTo>
                      <a:pt x="7911" y="6276"/>
                    </a:moveTo>
                    <a:lnTo>
                      <a:pt x="7911" y="6635"/>
                    </a:lnTo>
                    <a:lnTo>
                      <a:pt x="7558" y="6635"/>
                    </a:lnTo>
                    <a:lnTo>
                      <a:pt x="7558" y="6276"/>
                    </a:lnTo>
                    <a:close/>
                    <a:moveTo>
                      <a:pt x="8338" y="6276"/>
                    </a:moveTo>
                    <a:lnTo>
                      <a:pt x="8338" y="6635"/>
                    </a:lnTo>
                    <a:lnTo>
                      <a:pt x="7985" y="6635"/>
                    </a:lnTo>
                    <a:lnTo>
                      <a:pt x="7985" y="6276"/>
                    </a:lnTo>
                    <a:close/>
                    <a:moveTo>
                      <a:pt x="8765" y="6276"/>
                    </a:moveTo>
                    <a:lnTo>
                      <a:pt x="8765" y="6635"/>
                    </a:lnTo>
                    <a:lnTo>
                      <a:pt x="8412" y="6635"/>
                    </a:lnTo>
                    <a:lnTo>
                      <a:pt x="8412" y="6276"/>
                    </a:lnTo>
                    <a:close/>
                    <a:moveTo>
                      <a:pt x="9192" y="6276"/>
                    </a:moveTo>
                    <a:lnTo>
                      <a:pt x="9192" y="6635"/>
                    </a:lnTo>
                    <a:lnTo>
                      <a:pt x="8839" y="6635"/>
                    </a:lnTo>
                    <a:lnTo>
                      <a:pt x="8839" y="6276"/>
                    </a:lnTo>
                    <a:close/>
                    <a:moveTo>
                      <a:pt x="9619" y="6276"/>
                    </a:moveTo>
                    <a:lnTo>
                      <a:pt x="9619" y="6635"/>
                    </a:lnTo>
                    <a:lnTo>
                      <a:pt x="9266" y="6635"/>
                    </a:lnTo>
                    <a:lnTo>
                      <a:pt x="9266" y="6276"/>
                    </a:lnTo>
                    <a:close/>
                    <a:moveTo>
                      <a:pt x="10046" y="6276"/>
                    </a:moveTo>
                    <a:lnTo>
                      <a:pt x="10046" y="6635"/>
                    </a:lnTo>
                    <a:lnTo>
                      <a:pt x="9693" y="6635"/>
                    </a:lnTo>
                    <a:lnTo>
                      <a:pt x="9693" y="6276"/>
                    </a:lnTo>
                    <a:close/>
                    <a:moveTo>
                      <a:pt x="10474" y="6276"/>
                    </a:moveTo>
                    <a:lnTo>
                      <a:pt x="10474" y="6635"/>
                    </a:lnTo>
                    <a:lnTo>
                      <a:pt x="10120" y="6635"/>
                    </a:lnTo>
                    <a:lnTo>
                      <a:pt x="10120" y="6276"/>
                    </a:lnTo>
                    <a:close/>
                    <a:moveTo>
                      <a:pt x="10901" y="6276"/>
                    </a:moveTo>
                    <a:lnTo>
                      <a:pt x="10901" y="6635"/>
                    </a:lnTo>
                    <a:lnTo>
                      <a:pt x="10548" y="6635"/>
                    </a:lnTo>
                    <a:lnTo>
                      <a:pt x="10548" y="6276"/>
                    </a:lnTo>
                    <a:close/>
                    <a:moveTo>
                      <a:pt x="11328" y="6276"/>
                    </a:moveTo>
                    <a:lnTo>
                      <a:pt x="11328" y="6635"/>
                    </a:lnTo>
                    <a:lnTo>
                      <a:pt x="10975" y="6635"/>
                    </a:lnTo>
                    <a:lnTo>
                      <a:pt x="10975" y="6276"/>
                    </a:lnTo>
                    <a:close/>
                    <a:moveTo>
                      <a:pt x="11755" y="6276"/>
                    </a:moveTo>
                    <a:lnTo>
                      <a:pt x="11755" y="6635"/>
                    </a:lnTo>
                    <a:lnTo>
                      <a:pt x="11402" y="6635"/>
                    </a:lnTo>
                    <a:lnTo>
                      <a:pt x="11402" y="6276"/>
                    </a:lnTo>
                    <a:close/>
                    <a:moveTo>
                      <a:pt x="649" y="6703"/>
                    </a:moveTo>
                    <a:lnTo>
                      <a:pt x="649" y="7062"/>
                    </a:lnTo>
                    <a:lnTo>
                      <a:pt x="296" y="7062"/>
                    </a:lnTo>
                    <a:lnTo>
                      <a:pt x="296" y="6703"/>
                    </a:lnTo>
                    <a:close/>
                    <a:moveTo>
                      <a:pt x="1076" y="6703"/>
                    </a:moveTo>
                    <a:lnTo>
                      <a:pt x="1076" y="7062"/>
                    </a:lnTo>
                    <a:lnTo>
                      <a:pt x="723" y="7062"/>
                    </a:lnTo>
                    <a:lnTo>
                      <a:pt x="723" y="6703"/>
                    </a:lnTo>
                    <a:close/>
                    <a:moveTo>
                      <a:pt x="1504" y="6703"/>
                    </a:moveTo>
                    <a:lnTo>
                      <a:pt x="1504" y="7062"/>
                    </a:lnTo>
                    <a:lnTo>
                      <a:pt x="1151" y="7062"/>
                    </a:lnTo>
                    <a:lnTo>
                      <a:pt x="1151" y="6703"/>
                    </a:lnTo>
                    <a:close/>
                    <a:moveTo>
                      <a:pt x="1931" y="6703"/>
                    </a:moveTo>
                    <a:lnTo>
                      <a:pt x="1931" y="7062"/>
                    </a:lnTo>
                    <a:lnTo>
                      <a:pt x="1578" y="7062"/>
                    </a:lnTo>
                    <a:lnTo>
                      <a:pt x="1578" y="6703"/>
                    </a:lnTo>
                    <a:close/>
                    <a:moveTo>
                      <a:pt x="2358" y="6703"/>
                    </a:moveTo>
                    <a:lnTo>
                      <a:pt x="2358" y="7062"/>
                    </a:lnTo>
                    <a:lnTo>
                      <a:pt x="2005" y="7062"/>
                    </a:lnTo>
                    <a:lnTo>
                      <a:pt x="2005" y="6703"/>
                    </a:lnTo>
                    <a:close/>
                    <a:moveTo>
                      <a:pt x="2785" y="6703"/>
                    </a:moveTo>
                    <a:lnTo>
                      <a:pt x="2785" y="7062"/>
                    </a:lnTo>
                    <a:lnTo>
                      <a:pt x="2432" y="7062"/>
                    </a:lnTo>
                    <a:lnTo>
                      <a:pt x="2432" y="6703"/>
                    </a:lnTo>
                    <a:close/>
                    <a:moveTo>
                      <a:pt x="3212" y="6703"/>
                    </a:moveTo>
                    <a:lnTo>
                      <a:pt x="3212" y="7062"/>
                    </a:lnTo>
                    <a:lnTo>
                      <a:pt x="2859" y="7062"/>
                    </a:lnTo>
                    <a:lnTo>
                      <a:pt x="2859" y="6703"/>
                    </a:lnTo>
                    <a:close/>
                    <a:moveTo>
                      <a:pt x="3639" y="6703"/>
                    </a:moveTo>
                    <a:lnTo>
                      <a:pt x="3639" y="7062"/>
                    </a:lnTo>
                    <a:lnTo>
                      <a:pt x="3286" y="7062"/>
                    </a:lnTo>
                    <a:lnTo>
                      <a:pt x="3286" y="6703"/>
                    </a:lnTo>
                    <a:close/>
                    <a:moveTo>
                      <a:pt x="4066" y="6703"/>
                    </a:moveTo>
                    <a:lnTo>
                      <a:pt x="4066" y="7062"/>
                    </a:lnTo>
                    <a:lnTo>
                      <a:pt x="3713" y="7062"/>
                    </a:lnTo>
                    <a:lnTo>
                      <a:pt x="3713" y="6703"/>
                    </a:lnTo>
                    <a:close/>
                    <a:moveTo>
                      <a:pt x="4494" y="6703"/>
                    </a:moveTo>
                    <a:lnTo>
                      <a:pt x="4494" y="7062"/>
                    </a:lnTo>
                    <a:lnTo>
                      <a:pt x="4140" y="7062"/>
                    </a:lnTo>
                    <a:lnTo>
                      <a:pt x="4140" y="6703"/>
                    </a:lnTo>
                    <a:close/>
                    <a:moveTo>
                      <a:pt x="4921" y="6703"/>
                    </a:moveTo>
                    <a:lnTo>
                      <a:pt x="4921" y="7062"/>
                    </a:lnTo>
                    <a:lnTo>
                      <a:pt x="4568" y="7062"/>
                    </a:lnTo>
                    <a:lnTo>
                      <a:pt x="4568" y="6703"/>
                    </a:lnTo>
                    <a:close/>
                    <a:moveTo>
                      <a:pt x="5348" y="6703"/>
                    </a:moveTo>
                    <a:lnTo>
                      <a:pt x="5348" y="7062"/>
                    </a:lnTo>
                    <a:lnTo>
                      <a:pt x="4995" y="7062"/>
                    </a:lnTo>
                    <a:lnTo>
                      <a:pt x="4995" y="6703"/>
                    </a:lnTo>
                    <a:close/>
                    <a:moveTo>
                      <a:pt x="5775" y="6703"/>
                    </a:moveTo>
                    <a:lnTo>
                      <a:pt x="5775" y="7062"/>
                    </a:lnTo>
                    <a:lnTo>
                      <a:pt x="5422" y="7062"/>
                    </a:lnTo>
                    <a:lnTo>
                      <a:pt x="5422" y="6703"/>
                    </a:lnTo>
                    <a:close/>
                    <a:moveTo>
                      <a:pt x="6202" y="6703"/>
                    </a:moveTo>
                    <a:lnTo>
                      <a:pt x="6202" y="7062"/>
                    </a:lnTo>
                    <a:lnTo>
                      <a:pt x="5849" y="7062"/>
                    </a:lnTo>
                    <a:lnTo>
                      <a:pt x="5849" y="6703"/>
                    </a:lnTo>
                    <a:close/>
                    <a:moveTo>
                      <a:pt x="6629" y="6703"/>
                    </a:moveTo>
                    <a:lnTo>
                      <a:pt x="6629" y="7062"/>
                    </a:lnTo>
                    <a:lnTo>
                      <a:pt x="6276" y="7062"/>
                    </a:lnTo>
                    <a:lnTo>
                      <a:pt x="6276" y="6703"/>
                    </a:lnTo>
                    <a:close/>
                    <a:moveTo>
                      <a:pt x="7056" y="6703"/>
                    </a:moveTo>
                    <a:lnTo>
                      <a:pt x="7056" y="7062"/>
                    </a:lnTo>
                    <a:lnTo>
                      <a:pt x="6703" y="7062"/>
                    </a:lnTo>
                    <a:lnTo>
                      <a:pt x="6703" y="6703"/>
                    </a:lnTo>
                    <a:close/>
                    <a:moveTo>
                      <a:pt x="7484" y="6703"/>
                    </a:moveTo>
                    <a:lnTo>
                      <a:pt x="7484" y="7062"/>
                    </a:lnTo>
                    <a:lnTo>
                      <a:pt x="7130" y="7062"/>
                    </a:lnTo>
                    <a:lnTo>
                      <a:pt x="7130" y="6703"/>
                    </a:lnTo>
                    <a:close/>
                    <a:moveTo>
                      <a:pt x="7911" y="6703"/>
                    </a:moveTo>
                    <a:lnTo>
                      <a:pt x="7911" y="7062"/>
                    </a:lnTo>
                    <a:lnTo>
                      <a:pt x="7558" y="7062"/>
                    </a:lnTo>
                    <a:lnTo>
                      <a:pt x="7558" y="6703"/>
                    </a:lnTo>
                    <a:close/>
                    <a:moveTo>
                      <a:pt x="8338" y="6703"/>
                    </a:moveTo>
                    <a:lnTo>
                      <a:pt x="8338" y="7062"/>
                    </a:lnTo>
                    <a:lnTo>
                      <a:pt x="7985" y="7062"/>
                    </a:lnTo>
                    <a:lnTo>
                      <a:pt x="7985" y="6703"/>
                    </a:lnTo>
                    <a:close/>
                    <a:moveTo>
                      <a:pt x="8765" y="6703"/>
                    </a:moveTo>
                    <a:lnTo>
                      <a:pt x="8765" y="7062"/>
                    </a:lnTo>
                    <a:lnTo>
                      <a:pt x="8412" y="7062"/>
                    </a:lnTo>
                    <a:lnTo>
                      <a:pt x="8412" y="6703"/>
                    </a:lnTo>
                    <a:close/>
                    <a:moveTo>
                      <a:pt x="9192" y="6703"/>
                    </a:moveTo>
                    <a:lnTo>
                      <a:pt x="9192" y="7062"/>
                    </a:lnTo>
                    <a:lnTo>
                      <a:pt x="8839" y="7062"/>
                    </a:lnTo>
                    <a:lnTo>
                      <a:pt x="8839" y="6703"/>
                    </a:lnTo>
                    <a:close/>
                    <a:moveTo>
                      <a:pt x="9619" y="6703"/>
                    </a:moveTo>
                    <a:lnTo>
                      <a:pt x="9619" y="7062"/>
                    </a:lnTo>
                    <a:lnTo>
                      <a:pt x="9266" y="7062"/>
                    </a:lnTo>
                    <a:lnTo>
                      <a:pt x="9266" y="6703"/>
                    </a:lnTo>
                    <a:close/>
                    <a:moveTo>
                      <a:pt x="10046" y="6703"/>
                    </a:moveTo>
                    <a:lnTo>
                      <a:pt x="10046" y="7062"/>
                    </a:lnTo>
                    <a:lnTo>
                      <a:pt x="9693" y="7062"/>
                    </a:lnTo>
                    <a:lnTo>
                      <a:pt x="9693" y="6703"/>
                    </a:lnTo>
                    <a:close/>
                    <a:moveTo>
                      <a:pt x="10474" y="6703"/>
                    </a:moveTo>
                    <a:lnTo>
                      <a:pt x="10474" y="7062"/>
                    </a:lnTo>
                    <a:lnTo>
                      <a:pt x="10120" y="7062"/>
                    </a:lnTo>
                    <a:lnTo>
                      <a:pt x="10120" y="6703"/>
                    </a:lnTo>
                    <a:close/>
                    <a:moveTo>
                      <a:pt x="10901" y="6703"/>
                    </a:moveTo>
                    <a:lnTo>
                      <a:pt x="10901" y="7062"/>
                    </a:lnTo>
                    <a:lnTo>
                      <a:pt x="10548" y="7062"/>
                    </a:lnTo>
                    <a:lnTo>
                      <a:pt x="10548" y="6703"/>
                    </a:lnTo>
                    <a:close/>
                    <a:moveTo>
                      <a:pt x="11328" y="6703"/>
                    </a:moveTo>
                    <a:lnTo>
                      <a:pt x="11328" y="7062"/>
                    </a:lnTo>
                    <a:lnTo>
                      <a:pt x="10975" y="7062"/>
                    </a:lnTo>
                    <a:lnTo>
                      <a:pt x="10975" y="6703"/>
                    </a:lnTo>
                    <a:close/>
                    <a:moveTo>
                      <a:pt x="11755" y="6703"/>
                    </a:moveTo>
                    <a:lnTo>
                      <a:pt x="11755" y="7062"/>
                    </a:lnTo>
                    <a:lnTo>
                      <a:pt x="11402" y="7062"/>
                    </a:lnTo>
                    <a:lnTo>
                      <a:pt x="11402" y="6703"/>
                    </a:lnTo>
                    <a:close/>
                    <a:moveTo>
                      <a:pt x="649" y="7130"/>
                    </a:moveTo>
                    <a:lnTo>
                      <a:pt x="649" y="7489"/>
                    </a:lnTo>
                    <a:lnTo>
                      <a:pt x="296" y="7489"/>
                    </a:lnTo>
                    <a:lnTo>
                      <a:pt x="296" y="7130"/>
                    </a:lnTo>
                    <a:close/>
                    <a:moveTo>
                      <a:pt x="1076" y="7130"/>
                    </a:moveTo>
                    <a:lnTo>
                      <a:pt x="1076" y="7489"/>
                    </a:lnTo>
                    <a:lnTo>
                      <a:pt x="723" y="7489"/>
                    </a:lnTo>
                    <a:lnTo>
                      <a:pt x="723" y="7130"/>
                    </a:lnTo>
                    <a:close/>
                    <a:moveTo>
                      <a:pt x="1504" y="7130"/>
                    </a:moveTo>
                    <a:lnTo>
                      <a:pt x="1504" y="7489"/>
                    </a:lnTo>
                    <a:lnTo>
                      <a:pt x="1151" y="7489"/>
                    </a:lnTo>
                    <a:lnTo>
                      <a:pt x="1151" y="7130"/>
                    </a:lnTo>
                    <a:close/>
                    <a:moveTo>
                      <a:pt x="1931" y="7130"/>
                    </a:moveTo>
                    <a:lnTo>
                      <a:pt x="1931" y="7489"/>
                    </a:lnTo>
                    <a:lnTo>
                      <a:pt x="1578" y="7489"/>
                    </a:lnTo>
                    <a:lnTo>
                      <a:pt x="1578" y="7130"/>
                    </a:lnTo>
                    <a:close/>
                    <a:moveTo>
                      <a:pt x="2358" y="7130"/>
                    </a:moveTo>
                    <a:lnTo>
                      <a:pt x="2358" y="7489"/>
                    </a:lnTo>
                    <a:lnTo>
                      <a:pt x="2005" y="7489"/>
                    </a:lnTo>
                    <a:lnTo>
                      <a:pt x="2005" y="7130"/>
                    </a:lnTo>
                    <a:close/>
                    <a:moveTo>
                      <a:pt x="2785" y="7130"/>
                    </a:moveTo>
                    <a:lnTo>
                      <a:pt x="2785" y="7489"/>
                    </a:lnTo>
                    <a:lnTo>
                      <a:pt x="2432" y="7489"/>
                    </a:lnTo>
                    <a:lnTo>
                      <a:pt x="2432" y="7130"/>
                    </a:lnTo>
                    <a:close/>
                    <a:moveTo>
                      <a:pt x="3212" y="7130"/>
                    </a:moveTo>
                    <a:lnTo>
                      <a:pt x="3212" y="7489"/>
                    </a:lnTo>
                    <a:lnTo>
                      <a:pt x="2859" y="7489"/>
                    </a:lnTo>
                    <a:lnTo>
                      <a:pt x="2859" y="7130"/>
                    </a:lnTo>
                    <a:close/>
                    <a:moveTo>
                      <a:pt x="3639" y="7130"/>
                    </a:moveTo>
                    <a:lnTo>
                      <a:pt x="3639" y="7489"/>
                    </a:lnTo>
                    <a:lnTo>
                      <a:pt x="3286" y="7489"/>
                    </a:lnTo>
                    <a:lnTo>
                      <a:pt x="3286" y="7130"/>
                    </a:lnTo>
                    <a:close/>
                    <a:moveTo>
                      <a:pt x="4066" y="7130"/>
                    </a:moveTo>
                    <a:lnTo>
                      <a:pt x="4066" y="7489"/>
                    </a:lnTo>
                    <a:lnTo>
                      <a:pt x="3713" y="7489"/>
                    </a:lnTo>
                    <a:lnTo>
                      <a:pt x="3713" y="7130"/>
                    </a:lnTo>
                    <a:close/>
                    <a:moveTo>
                      <a:pt x="4494" y="7130"/>
                    </a:moveTo>
                    <a:lnTo>
                      <a:pt x="4494" y="7489"/>
                    </a:lnTo>
                    <a:lnTo>
                      <a:pt x="4140" y="7489"/>
                    </a:lnTo>
                    <a:lnTo>
                      <a:pt x="4140" y="7130"/>
                    </a:lnTo>
                    <a:close/>
                    <a:moveTo>
                      <a:pt x="4921" y="7130"/>
                    </a:moveTo>
                    <a:lnTo>
                      <a:pt x="4921" y="7489"/>
                    </a:lnTo>
                    <a:lnTo>
                      <a:pt x="4568" y="7489"/>
                    </a:lnTo>
                    <a:lnTo>
                      <a:pt x="4568" y="7130"/>
                    </a:lnTo>
                    <a:close/>
                    <a:moveTo>
                      <a:pt x="5348" y="7130"/>
                    </a:moveTo>
                    <a:lnTo>
                      <a:pt x="5348" y="7489"/>
                    </a:lnTo>
                    <a:lnTo>
                      <a:pt x="4995" y="7489"/>
                    </a:lnTo>
                    <a:lnTo>
                      <a:pt x="4995" y="7130"/>
                    </a:lnTo>
                    <a:close/>
                    <a:moveTo>
                      <a:pt x="5775" y="7130"/>
                    </a:moveTo>
                    <a:lnTo>
                      <a:pt x="5775" y="7489"/>
                    </a:lnTo>
                    <a:lnTo>
                      <a:pt x="5422" y="7489"/>
                    </a:lnTo>
                    <a:lnTo>
                      <a:pt x="5422" y="7130"/>
                    </a:lnTo>
                    <a:close/>
                    <a:moveTo>
                      <a:pt x="6202" y="7130"/>
                    </a:moveTo>
                    <a:lnTo>
                      <a:pt x="6202" y="7489"/>
                    </a:lnTo>
                    <a:lnTo>
                      <a:pt x="5849" y="7489"/>
                    </a:lnTo>
                    <a:lnTo>
                      <a:pt x="5849" y="7130"/>
                    </a:lnTo>
                    <a:close/>
                    <a:moveTo>
                      <a:pt x="6629" y="7130"/>
                    </a:moveTo>
                    <a:lnTo>
                      <a:pt x="6629" y="7489"/>
                    </a:lnTo>
                    <a:lnTo>
                      <a:pt x="6276" y="7489"/>
                    </a:lnTo>
                    <a:lnTo>
                      <a:pt x="6276" y="7130"/>
                    </a:lnTo>
                    <a:close/>
                    <a:moveTo>
                      <a:pt x="7056" y="7130"/>
                    </a:moveTo>
                    <a:lnTo>
                      <a:pt x="7056" y="7489"/>
                    </a:lnTo>
                    <a:lnTo>
                      <a:pt x="6703" y="7489"/>
                    </a:lnTo>
                    <a:lnTo>
                      <a:pt x="6703" y="7130"/>
                    </a:lnTo>
                    <a:close/>
                    <a:moveTo>
                      <a:pt x="7484" y="7130"/>
                    </a:moveTo>
                    <a:lnTo>
                      <a:pt x="7484" y="7489"/>
                    </a:lnTo>
                    <a:lnTo>
                      <a:pt x="7130" y="7489"/>
                    </a:lnTo>
                    <a:lnTo>
                      <a:pt x="7130" y="7130"/>
                    </a:lnTo>
                    <a:close/>
                    <a:moveTo>
                      <a:pt x="7911" y="7130"/>
                    </a:moveTo>
                    <a:lnTo>
                      <a:pt x="7911" y="7489"/>
                    </a:lnTo>
                    <a:lnTo>
                      <a:pt x="7558" y="7489"/>
                    </a:lnTo>
                    <a:lnTo>
                      <a:pt x="7558" y="7130"/>
                    </a:lnTo>
                    <a:close/>
                    <a:moveTo>
                      <a:pt x="8338" y="7130"/>
                    </a:moveTo>
                    <a:lnTo>
                      <a:pt x="8338" y="7489"/>
                    </a:lnTo>
                    <a:lnTo>
                      <a:pt x="7985" y="7489"/>
                    </a:lnTo>
                    <a:lnTo>
                      <a:pt x="7985" y="7130"/>
                    </a:lnTo>
                    <a:close/>
                    <a:moveTo>
                      <a:pt x="8765" y="7130"/>
                    </a:moveTo>
                    <a:lnTo>
                      <a:pt x="8765" y="7489"/>
                    </a:lnTo>
                    <a:lnTo>
                      <a:pt x="8412" y="7489"/>
                    </a:lnTo>
                    <a:lnTo>
                      <a:pt x="8412" y="7130"/>
                    </a:lnTo>
                    <a:close/>
                    <a:moveTo>
                      <a:pt x="9192" y="7130"/>
                    </a:moveTo>
                    <a:lnTo>
                      <a:pt x="9192" y="7489"/>
                    </a:lnTo>
                    <a:lnTo>
                      <a:pt x="8839" y="7489"/>
                    </a:lnTo>
                    <a:lnTo>
                      <a:pt x="8839" y="7130"/>
                    </a:lnTo>
                    <a:close/>
                    <a:moveTo>
                      <a:pt x="9619" y="7130"/>
                    </a:moveTo>
                    <a:lnTo>
                      <a:pt x="9619" y="7489"/>
                    </a:lnTo>
                    <a:lnTo>
                      <a:pt x="9266" y="7489"/>
                    </a:lnTo>
                    <a:lnTo>
                      <a:pt x="9266" y="7130"/>
                    </a:lnTo>
                    <a:close/>
                    <a:moveTo>
                      <a:pt x="10046" y="7130"/>
                    </a:moveTo>
                    <a:lnTo>
                      <a:pt x="10046" y="7489"/>
                    </a:lnTo>
                    <a:lnTo>
                      <a:pt x="9693" y="7489"/>
                    </a:lnTo>
                    <a:lnTo>
                      <a:pt x="9693" y="7130"/>
                    </a:lnTo>
                    <a:close/>
                    <a:moveTo>
                      <a:pt x="10474" y="7130"/>
                    </a:moveTo>
                    <a:lnTo>
                      <a:pt x="10474" y="7489"/>
                    </a:lnTo>
                    <a:lnTo>
                      <a:pt x="10120" y="7489"/>
                    </a:lnTo>
                    <a:lnTo>
                      <a:pt x="10120" y="7130"/>
                    </a:lnTo>
                    <a:close/>
                    <a:moveTo>
                      <a:pt x="10901" y="7130"/>
                    </a:moveTo>
                    <a:lnTo>
                      <a:pt x="10901" y="7489"/>
                    </a:lnTo>
                    <a:lnTo>
                      <a:pt x="10548" y="7489"/>
                    </a:lnTo>
                    <a:lnTo>
                      <a:pt x="10548" y="7130"/>
                    </a:lnTo>
                    <a:close/>
                    <a:moveTo>
                      <a:pt x="11328" y="7130"/>
                    </a:moveTo>
                    <a:lnTo>
                      <a:pt x="11328" y="7489"/>
                    </a:lnTo>
                    <a:lnTo>
                      <a:pt x="10975" y="7489"/>
                    </a:lnTo>
                    <a:lnTo>
                      <a:pt x="10975" y="7130"/>
                    </a:lnTo>
                    <a:close/>
                    <a:moveTo>
                      <a:pt x="11755" y="7130"/>
                    </a:moveTo>
                    <a:lnTo>
                      <a:pt x="11755" y="7489"/>
                    </a:lnTo>
                    <a:lnTo>
                      <a:pt x="11402" y="7489"/>
                    </a:lnTo>
                    <a:lnTo>
                      <a:pt x="11402" y="7130"/>
                    </a:lnTo>
                    <a:close/>
                    <a:moveTo>
                      <a:pt x="649" y="7558"/>
                    </a:moveTo>
                    <a:lnTo>
                      <a:pt x="649" y="7916"/>
                    </a:lnTo>
                    <a:lnTo>
                      <a:pt x="296" y="7916"/>
                    </a:lnTo>
                    <a:lnTo>
                      <a:pt x="296" y="7558"/>
                    </a:lnTo>
                    <a:close/>
                    <a:moveTo>
                      <a:pt x="1076" y="7558"/>
                    </a:moveTo>
                    <a:lnTo>
                      <a:pt x="1076" y="7916"/>
                    </a:lnTo>
                    <a:lnTo>
                      <a:pt x="723" y="7916"/>
                    </a:lnTo>
                    <a:lnTo>
                      <a:pt x="723" y="7558"/>
                    </a:lnTo>
                    <a:close/>
                    <a:moveTo>
                      <a:pt x="1504" y="7558"/>
                    </a:moveTo>
                    <a:lnTo>
                      <a:pt x="1504" y="7916"/>
                    </a:lnTo>
                    <a:lnTo>
                      <a:pt x="1151" y="7916"/>
                    </a:lnTo>
                    <a:lnTo>
                      <a:pt x="1151" y="7558"/>
                    </a:lnTo>
                    <a:close/>
                    <a:moveTo>
                      <a:pt x="1931" y="7558"/>
                    </a:moveTo>
                    <a:lnTo>
                      <a:pt x="1931" y="7916"/>
                    </a:lnTo>
                    <a:lnTo>
                      <a:pt x="1578" y="7916"/>
                    </a:lnTo>
                    <a:lnTo>
                      <a:pt x="1578" y="7558"/>
                    </a:lnTo>
                    <a:close/>
                    <a:moveTo>
                      <a:pt x="2358" y="7558"/>
                    </a:moveTo>
                    <a:lnTo>
                      <a:pt x="2358" y="7916"/>
                    </a:lnTo>
                    <a:lnTo>
                      <a:pt x="2005" y="7916"/>
                    </a:lnTo>
                    <a:lnTo>
                      <a:pt x="2005" y="7558"/>
                    </a:lnTo>
                    <a:close/>
                    <a:moveTo>
                      <a:pt x="2785" y="7558"/>
                    </a:moveTo>
                    <a:lnTo>
                      <a:pt x="2785" y="7916"/>
                    </a:lnTo>
                    <a:lnTo>
                      <a:pt x="2432" y="7916"/>
                    </a:lnTo>
                    <a:lnTo>
                      <a:pt x="2432" y="7558"/>
                    </a:lnTo>
                    <a:close/>
                    <a:moveTo>
                      <a:pt x="3212" y="7558"/>
                    </a:moveTo>
                    <a:lnTo>
                      <a:pt x="3212" y="7916"/>
                    </a:lnTo>
                    <a:lnTo>
                      <a:pt x="2859" y="7916"/>
                    </a:lnTo>
                    <a:lnTo>
                      <a:pt x="2859" y="7558"/>
                    </a:lnTo>
                    <a:close/>
                    <a:moveTo>
                      <a:pt x="3639" y="7558"/>
                    </a:moveTo>
                    <a:lnTo>
                      <a:pt x="3639" y="7916"/>
                    </a:lnTo>
                    <a:lnTo>
                      <a:pt x="3286" y="7916"/>
                    </a:lnTo>
                    <a:lnTo>
                      <a:pt x="3286" y="7558"/>
                    </a:lnTo>
                    <a:close/>
                    <a:moveTo>
                      <a:pt x="4066" y="7558"/>
                    </a:moveTo>
                    <a:lnTo>
                      <a:pt x="4066" y="7916"/>
                    </a:lnTo>
                    <a:lnTo>
                      <a:pt x="3713" y="7916"/>
                    </a:lnTo>
                    <a:lnTo>
                      <a:pt x="3713" y="7558"/>
                    </a:lnTo>
                    <a:close/>
                    <a:moveTo>
                      <a:pt x="4494" y="7558"/>
                    </a:moveTo>
                    <a:lnTo>
                      <a:pt x="4494" y="7916"/>
                    </a:lnTo>
                    <a:lnTo>
                      <a:pt x="4140" y="7916"/>
                    </a:lnTo>
                    <a:lnTo>
                      <a:pt x="4140" y="7558"/>
                    </a:lnTo>
                    <a:close/>
                    <a:moveTo>
                      <a:pt x="4921" y="7558"/>
                    </a:moveTo>
                    <a:lnTo>
                      <a:pt x="4921" y="7916"/>
                    </a:lnTo>
                    <a:lnTo>
                      <a:pt x="4568" y="7916"/>
                    </a:lnTo>
                    <a:lnTo>
                      <a:pt x="4568" y="7558"/>
                    </a:lnTo>
                    <a:close/>
                    <a:moveTo>
                      <a:pt x="5348" y="7558"/>
                    </a:moveTo>
                    <a:lnTo>
                      <a:pt x="5348" y="7916"/>
                    </a:lnTo>
                    <a:lnTo>
                      <a:pt x="4995" y="7916"/>
                    </a:lnTo>
                    <a:lnTo>
                      <a:pt x="4995" y="7558"/>
                    </a:lnTo>
                    <a:close/>
                    <a:moveTo>
                      <a:pt x="5775" y="7558"/>
                    </a:moveTo>
                    <a:lnTo>
                      <a:pt x="5775" y="7916"/>
                    </a:lnTo>
                    <a:lnTo>
                      <a:pt x="5422" y="7916"/>
                    </a:lnTo>
                    <a:lnTo>
                      <a:pt x="5422" y="7558"/>
                    </a:lnTo>
                    <a:close/>
                    <a:moveTo>
                      <a:pt x="6202" y="7558"/>
                    </a:moveTo>
                    <a:lnTo>
                      <a:pt x="6202" y="7916"/>
                    </a:lnTo>
                    <a:lnTo>
                      <a:pt x="5849" y="7916"/>
                    </a:lnTo>
                    <a:lnTo>
                      <a:pt x="5849" y="7558"/>
                    </a:lnTo>
                    <a:close/>
                    <a:moveTo>
                      <a:pt x="6629" y="7558"/>
                    </a:moveTo>
                    <a:lnTo>
                      <a:pt x="6629" y="7916"/>
                    </a:lnTo>
                    <a:lnTo>
                      <a:pt x="6276" y="7916"/>
                    </a:lnTo>
                    <a:lnTo>
                      <a:pt x="6276" y="7558"/>
                    </a:lnTo>
                    <a:close/>
                    <a:moveTo>
                      <a:pt x="7056" y="7558"/>
                    </a:moveTo>
                    <a:lnTo>
                      <a:pt x="7056" y="7916"/>
                    </a:lnTo>
                    <a:lnTo>
                      <a:pt x="6703" y="7916"/>
                    </a:lnTo>
                    <a:lnTo>
                      <a:pt x="6703" y="7558"/>
                    </a:lnTo>
                    <a:close/>
                    <a:moveTo>
                      <a:pt x="7484" y="7558"/>
                    </a:moveTo>
                    <a:lnTo>
                      <a:pt x="7484" y="7916"/>
                    </a:lnTo>
                    <a:lnTo>
                      <a:pt x="7130" y="7916"/>
                    </a:lnTo>
                    <a:lnTo>
                      <a:pt x="7130" y="7558"/>
                    </a:lnTo>
                    <a:close/>
                    <a:moveTo>
                      <a:pt x="7911" y="7558"/>
                    </a:moveTo>
                    <a:lnTo>
                      <a:pt x="7911" y="7916"/>
                    </a:lnTo>
                    <a:lnTo>
                      <a:pt x="7558" y="7916"/>
                    </a:lnTo>
                    <a:lnTo>
                      <a:pt x="7558" y="7558"/>
                    </a:lnTo>
                    <a:close/>
                    <a:moveTo>
                      <a:pt x="8338" y="7558"/>
                    </a:moveTo>
                    <a:lnTo>
                      <a:pt x="8338" y="7916"/>
                    </a:lnTo>
                    <a:lnTo>
                      <a:pt x="7985" y="7916"/>
                    </a:lnTo>
                    <a:lnTo>
                      <a:pt x="7985" y="7558"/>
                    </a:lnTo>
                    <a:close/>
                    <a:moveTo>
                      <a:pt x="8765" y="7558"/>
                    </a:moveTo>
                    <a:lnTo>
                      <a:pt x="8765" y="7916"/>
                    </a:lnTo>
                    <a:lnTo>
                      <a:pt x="8412" y="7916"/>
                    </a:lnTo>
                    <a:lnTo>
                      <a:pt x="8412" y="7558"/>
                    </a:lnTo>
                    <a:close/>
                    <a:moveTo>
                      <a:pt x="9192" y="7558"/>
                    </a:moveTo>
                    <a:lnTo>
                      <a:pt x="9192" y="7916"/>
                    </a:lnTo>
                    <a:lnTo>
                      <a:pt x="8839" y="7916"/>
                    </a:lnTo>
                    <a:lnTo>
                      <a:pt x="8839" y="7558"/>
                    </a:lnTo>
                    <a:close/>
                    <a:moveTo>
                      <a:pt x="9619" y="7558"/>
                    </a:moveTo>
                    <a:lnTo>
                      <a:pt x="9619" y="7916"/>
                    </a:lnTo>
                    <a:lnTo>
                      <a:pt x="9266" y="7916"/>
                    </a:lnTo>
                    <a:lnTo>
                      <a:pt x="9266" y="7558"/>
                    </a:lnTo>
                    <a:close/>
                    <a:moveTo>
                      <a:pt x="10046" y="7558"/>
                    </a:moveTo>
                    <a:lnTo>
                      <a:pt x="10046" y="7916"/>
                    </a:lnTo>
                    <a:lnTo>
                      <a:pt x="9693" y="7916"/>
                    </a:lnTo>
                    <a:lnTo>
                      <a:pt x="9693" y="7558"/>
                    </a:lnTo>
                    <a:close/>
                    <a:moveTo>
                      <a:pt x="10474" y="7558"/>
                    </a:moveTo>
                    <a:lnTo>
                      <a:pt x="10474" y="7916"/>
                    </a:lnTo>
                    <a:lnTo>
                      <a:pt x="10120" y="7916"/>
                    </a:lnTo>
                    <a:lnTo>
                      <a:pt x="10120" y="7558"/>
                    </a:lnTo>
                    <a:close/>
                    <a:moveTo>
                      <a:pt x="10901" y="7558"/>
                    </a:moveTo>
                    <a:lnTo>
                      <a:pt x="10901" y="7916"/>
                    </a:lnTo>
                    <a:lnTo>
                      <a:pt x="10548" y="7916"/>
                    </a:lnTo>
                    <a:lnTo>
                      <a:pt x="10548" y="7558"/>
                    </a:lnTo>
                    <a:close/>
                    <a:moveTo>
                      <a:pt x="11328" y="7558"/>
                    </a:moveTo>
                    <a:lnTo>
                      <a:pt x="11328" y="7916"/>
                    </a:lnTo>
                    <a:lnTo>
                      <a:pt x="10975" y="7916"/>
                    </a:lnTo>
                    <a:lnTo>
                      <a:pt x="10975" y="7558"/>
                    </a:lnTo>
                    <a:close/>
                    <a:moveTo>
                      <a:pt x="11755" y="7558"/>
                    </a:moveTo>
                    <a:lnTo>
                      <a:pt x="11755" y="7916"/>
                    </a:lnTo>
                    <a:lnTo>
                      <a:pt x="11402" y="7916"/>
                    </a:lnTo>
                    <a:lnTo>
                      <a:pt x="11402" y="7558"/>
                    </a:lnTo>
                    <a:close/>
                    <a:moveTo>
                      <a:pt x="649" y="7985"/>
                    </a:moveTo>
                    <a:lnTo>
                      <a:pt x="649" y="8344"/>
                    </a:lnTo>
                    <a:lnTo>
                      <a:pt x="296" y="8344"/>
                    </a:lnTo>
                    <a:lnTo>
                      <a:pt x="296" y="7985"/>
                    </a:lnTo>
                    <a:close/>
                    <a:moveTo>
                      <a:pt x="1076" y="7985"/>
                    </a:moveTo>
                    <a:lnTo>
                      <a:pt x="1076" y="8344"/>
                    </a:lnTo>
                    <a:lnTo>
                      <a:pt x="723" y="8344"/>
                    </a:lnTo>
                    <a:lnTo>
                      <a:pt x="723" y="7985"/>
                    </a:lnTo>
                    <a:close/>
                    <a:moveTo>
                      <a:pt x="1504" y="7985"/>
                    </a:moveTo>
                    <a:lnTo>
                      <a:pt x="1504" y="8344"/>
                    </a:lnTo>
                    <a:lnTo>
                      <a:pt x="1151" y="8344"/>
                    </a:lnTo>
                    <a:lnTo>
                      <a:pt x="1151" y="7985"/>
                    </a:lnTo>
                    <a:close/>
                    <a:moveTo>
                      <a:pt x="1931" y="7985"/>
                    </a:moveTo>
                    <a:lnTo>
                      <a:pt x="1931" y="8344"/>
                    </a:lnTo>
                    <a:lnTo>
                      <a:pt x="1578" y="8344"/>
                    </a:lnTo>
                    <a:lnTo>
                      <a:pt x="1578" y="7985"/>
                    </a:lnTo>
                    <a:close/>
                    <a:moveTo>
                      <a:pt x="2358" y="7985"/>
                    </a:moveTo>
                    <a:lnTo>
                      <a:pt x="2358" y="8344"/>
                    </a:lnTo>
                    <a:lnTo>
                      <a:pt x="2005" y="8344"/>
                    </a:lnTo>
                    <a:lnTo>
                      <a:pt x="2005" y="7985"/>
                    </a:lnTo>
                    <a:close/>
                    <a:moveTo>
                      <a:pt x="2785" y="7985"/>
                    </a:moveTo>
                    <a:lnTo>
                      <a:pt x="2785" y="8344"/>
                    </a:lnTo>
                    <a:lnTo>
                      <a:pt x="2432" y="8344"/>
                    </a:lnTo>
                    <a:lnTo>
                      <a:pt x="2432" y="7985"/>
                    </a:lnTo>
                    <a:close/>
                    <a:moveTo>
                      <a:pt x="3212" y="7985"/>
                    </a:moveTo>
                    <a:lnTo>
                      <a:pt x="3212" y="8344"/>
                    </a:lnTo>
                    <a:lnTo>
                      <a:pt x="2859" y="8344"/>
                    </a:lnTo>
                    <a:lnTo>
                      <a:pt x="2859" y="7985"/>
                    </a:lnTo>
                    <a:close/>
                    <a:moveTo>
                      <a:pt x="3639" y="7985"/>
                    </a:moveTo>
                    <a:lnTo>
                      <a:pt x="3639" y="8344"/>
                    </a:lnTo>
                    <a:lnTo>
                      <a:pt x="3286" y="8344"/>
                    </a:lnTo>
                    <a:lnTo>
                      <a:pt x="3286" y="7985"/>
                    </a:lnTo>
                    <a:close/>
                    <a:moveTo>
                      <a:pt x="4066" y="7985"/>
                    </a:moveTo>
                    <a:lnTo>
                      <a:pt x="4066" y="8344"/>
                    </a:lnTo>
                    <a:lnTo>
                      <a:pt x="3713" y="8344"/>
                    </a:lnTo>
                    <a:lnTo>
                      <a:pt x="3713" y="7985"/>
                    </a:lnTo>
                    <a:close/>
                    <a:moveTo>
                      <a:pt x="4494" y="7985"/>
                    </a:moveTo>
                    <a:lnTo>
                      <a:pt x="4494" y="8344"/>
                    </a:lnTo>
                    <a:lnTo>
                      <a:pt x="4140" y="8344"/>
                    </a:lnTo>
                    <a:lnTo>
                      <a:pt x="4140" y="7985"/>
                    </a:lnTo>
                    <a:close/>
                    <a:moveTo>
                      <a:pt x="4921" y="7985"/>
                    </a:moveTo>
                    <a:lnTo>
                      <a:pt x="4921" y="8344"/>
                    </a:lnTo>
                    <a:lnTo>
                      <a:pt x="4568" y="8344"/>
                    </a:lnTo>
                    <a:lnTo>
                      <a:pt x="4568" y="7985"/>
                    </a:lnTo>
                    <a:close/>
                    <a:moveTo>
                      <a:pt x="5348" y="7985"/>
                    </a:moveTo>
                    <a:lnTo>
                      <a:pt x="5348" y="8344"/>
                    </a:lnTo>
                    <a:lnTo>
                      <a:pt x="4995" y="8344"/>
                    </a:lnTo>
                    <a:lnTo>
                      <a:pt x="4995" y="7985"/>
                    </a:lnTo>
                    <a:close/>
                    <a:moveTo>
                      <a:pt x="5775" y="7985"/>
                    </a:moveTo>
                    <a:lnTo>
                      <a:pt x="5775" y="8344"/>
                    </a:lnTo>
                    <a:lnTo>
                      <a:pt x="5422" y="8344"/>
                    </a:lnTo>
                    <a:lnTo>
                      <a:pt x="5422" y="7985"/>
                    </a:lnTo>
                    <a:close/>
                    <a:moveTo>
                      <a:pt x="6202" y="7985"/>
                    </a:moveTo>
                    <a:lnTo>
                      <a:pt x="6202" y="8344"/>
                    </a:lnTo>
                    <a:lnTo>
                      <a:pt x="5849" y="8344"/>
                    </a:lnTo>
                    <a:lnTo>
                      <a:pt x="5849" y="7985"/>
                    </a:lnTo>
                    <a:close/>
                    <a:moveTo>
                      <a:pt x="6629" y="7985"/>
                    </a:moveTo>
                    <a:lnTo>
                      <a:pt x="6629" y="8344"/>
                    </a:lnTo>
                    <a:lnTo>
                      <a:pt x="6276" y="8344"/>
                    </a:lnTo>
                    <a:lnTo>
                      <a:pt x="6276" y="7985"/>
                    </a:lnTo>
                    <a:close/>
                    <a:moveTo>
                      <a:pt x="7056" y="7985"/>
                    </a:moveTo>
                    <a:lnTo>
                      <a:pt x="7056" y="8344"/>
                    </a:lnTo>
                    <a:lnTo>
                      <a:pt x="6703" y="8344"/>
                    </a:lnTo>
                    <a:lnTo>
                      <a:pt x="6703" y="7985"/>
                    </a:lnTo>
                    <a:close/>
                    <a:moveTo>
                      <a:pt x="7484" y="7985"/>
                    </a:moveTo>
                    <a:lnTo>
                      <a:pt x="7484" y="8344"/>
                    </a:lnTo>
                    <a:lnTo>
                      <a:pt x="7130" y="8344"/>
                    </a:lnTo>
                    <a:lnTo>
                      <a:pt x="7130" y="7985"/>
                    </a:lnTo>
                    <a:close/>
                    <a:moveTo>
                      <a:pt x="7911" y="7985"/>
                    </a:moveTo>
                    <a:lnTo>
                      <a:pt x="7911" y="8344"/>
                    </a:lnTo>
                    <a:lnTo>
                      <a:pt x="7558" y="8344"/>
                    </a:lnTo>
                    <a:lnTo>
                      <a:pt x="7558" y="7985"/>
                    </a:lnTo>
                    <a:close/>
                    <a:moveTo>
                      <a:pt x="8338" y="7985"/>
                    </a:moveTo>
                    <a:lnTo>
                      <a:pt x="8338" y="8344"/>
                    </a:lnTo>
                    <a:lnTo>
                      <a:pt x="7985" y="8344"/>
                    </a:lnTo>
                    <a:lnTo>
                      <a:pt x="7985" y="7985"/>
                    </a:lnTo>
                    <a:close/>
                    <a:moveTo>
                      <a:pt x="8765" y="7985"/>
                    </a:moveTo>
                    <a:lnTo>
                      <a:pt x="8765" y="8344"/>
                    </a:lnTo>
                    <a:lnTo>
                      <a:pt x="8412" y="8344"/>
                    </a:lnTo>
                    <a:lnTo>
                      <a:pt x="8412" y="7985"/>
                    </a:lnTo>
                    <a:close/>
                    <a:moveTo>
                      <a:pt x="9192" y="7985"/>
                    </a:moveTo>
                    <a:lnTo>
                      <a:pt x="9192" y="8344"/>
                    </a:lnTo>
                    <a:lnTo>
                      <a:pt x="8839" y="8344"/>
                    </a:lnTo>
                    <a:lnTo>
                      <a:pt x="8839" y="7985"/>
                    </a:lnTo>
                    <a:close/>
                    <a:moveTo>
                      <a:pt x="9619" y="7985"/>
                    </a:moveTo>
                    <a:lnTo>
                      <a:pt x="9619" y="8344"/>
                    </a:lnTo>
                    <a:lnTo>
                      <a:pt x="9266" y="8344"/>
                    </a:lnTo>
                    <a:lnTo>
                      <a:pt x="9266" y="7985"/>
                    </a:lnTo>
                    <a:close/>
                    <a:moveTo>
                      <a:pt x="10046" y="7985"/>
                    </a:moveTo>
                    <a:lnTo>
                      <a:pt x="10046" y="8344"/>
                    </a:lnTo>
                    <a:lnTo>
                      <a:pt x="9693" y="8344"/>
                    </a:lnTo>
                    <a:lnTo>
                      <a:pt x="9693" y="7985"/>
                    </a:lnTo>
                    <a:close/>
                    <a:moveTo>
                      <a:pt x="10474" y="7985"/>
                    </a:moveTo>
                    <a:lnTo>
                      <a:pt x="10474" y="8344"/>
                    </a:lnTo>
                    <a:lnTo>
                      <a:pt x="10120" y="8344"/>
                    </a:lnTo>
                    <a:lnTo>
                      <a:pt x="10120" y="7985"/>
                    </a:lnTo>
                    <a:close/>
                    <a:moveTo>
                      <a:pt x="10901" y="7985"/>
                    </a:moveTo>
                    <a:lnTo>
                      <a:pt x="10901" y="8344"/>
                    </a:lnTo>
                    <a:lnTo>
                      <a:pt x="10548" y="8344"/>
                    </a:lnTo>
                    <a:lnTo>
                      <a:pt x="10548" y="7985"/>
                    </a:lnTo>
                    <a:close/>
                    <a:moveTo>
                      <a:pt x="11328" y="7985"/>
                    </a:moveTo>
                    <a:lnTo>
                      <a:pt x="11328" y="8344"/>
                    </a:lnTo>
                    <a:lnTo>
                      <a:pt x="10975" y="8344"/>
                    </a:lnTo>
                    <a:lnTo>
                      <a:pt x="10975" y="7985"/>
                    </a:lnTo>
                    <a:close/>
                    <a:moveTo>
                      <a:pt x="11755" y="7985"/>
                    </a:moveTo>
                    <a:lnTo>
                      <a:pt x="11755" y="8344"/>
                    </a:lnTo>
                    <a:lnTo>
                      <a:pt x="11402" y="8344"/>
                    </a:lnTo>
                    <a:lnTo>
                      <a:pt x="11402" y="7985"/>
                    </a:lnTo>
                    <a:close/>
                    <a:moveTo>
                      <a:pt x="649" y="8412"/>
                    </a:moveTo>
                    <a:lnTo>
                      <a:pt x="649" y="8771"/>
                    </a:lnTo>
                    <a:lnTo>
                      <a:pt x="296" y="8771"/>
                    </a:lnTo>
                    <a:lnTo>
                      <a:pt x="296" y="8412"/>
                    </a:lnTo>
                    <a:close/>
                    <a:moveTo>
                      <a:pt x="1076" y="8412"/>
                    </a:moveTo>
                    <a:lnTo>
                      <a:pt x="1076" y="8771"/>
                    </a:lnTo>
                    <a:lnTo>
                      <a:pt x="723" y="8771"/>
                    </a:lnTo>
                    <a:lnTo>
                      <a:pt x="723" y="8412"/>
                    </a:lnTo>
                    <a:close/>
                    <a:moveTo>
                      <a:pt x="1504" y="8412"/>
                    </a:moveTo>
                    <a:lnTo>
                      <a:pt x="1504" y="8771"/>
                    </a:lnTo>
                    <a:lnTo>
                      <a:pt x="1151" y="8771"/>
                    </a:lnTo>
                    <a:lnTo>
                      <a:pt x="1151" y="8412"/>
                    </a:lnTo>
                    <a:close/>
                    <a:moveTo>
                      <a:pt x="1931" y="8412"/>
                    </a:moveTo>
                    <a:lnTo>
                      <a:pt x="1931" y="8771"/>
                    </a:lnTo>
                    <a:lnTo>
                      <a:pt x="1578" y="8771"/>
                    </a:lnTo>
                    <a:lnTo>
                      <a:pt x="1578" y="8412"/>
                    </a:lnTo>
                    <a:close/>
                    <a:moveTo>
                      <a:pt x="2358" y="8412"/>
                    </a:moveTo>
                    <a:lnTo>
                      <a:pt x="2358" y="8771"/>
                    </a:lnTo>
                    <a:lnTo>
                      <a:pt x="2005" y="8771"/>
                    </a:lnTo>
                    <a:lnTo>
                      <a:pt x="2005" y="8412"/>
                    </a:lnTo>
                    <a:close/>
                    <a:moveTo>
                      <a:pt x="2785" y="8412"/>
                    </a:moveTo>
                    <a:lnTo>
                      <a:pt x="2785" y="8771"/>
                    </a:lnTo>
                    <a:lnTo>
                      <a:pt x="2432" y="8771"/>
                    </a:lnTo>
                    <a:lnTo>
                      <a:pt x="2432" y="8412"/>
                    </a:lnTo>
                    <a:close/>
                    <a:moveTo>
                      <a:pt x="3212" y="8412"/>
                    </a:moveTo>
                    <a:lnTo>
                      <a:pt x="3212" y="8771"/>
                    </a:lnTo>
                    <a:lnTo>
                      <a:pt x="2859" y="8771"/>
                    </a:lnTo>
                    <a:lnTo>
                      <a:pt x="2859" y="8412"/>
                    </a:lnTo>
                    <a:close/>
                    <a:moveTo>
                      <a:pt x="3639" y="8412"/>
                    </a:moveTo>
                    <a:lnTo>
                      <a:pt x="3639" y="8771"/>
                    </a:lnTo>
                    <a:lnTo>
                      <a:pt x="3286" y="8771"/>
                    </a:lnTo>
                    <a:lnTo>
                      <a:pt x="3286" y="8412"/>
                    </a:lnTo>
                    <a:close/>
                    <a:moveTo>
                      <a:pt x="4066" y="8412"/>
                    </a:moveTo>
                    <a:lnTo>
                      <a:pt x="4066" y="8771"/>
                    </a:lnTo>
                    <a:lnTo>
                      <a:pt x="3713" y="8771"/>
                    </a:lnTo>
                    <a:lnTo>
                      <a:pt x="3713" y="8412"/>
                    </a:lnTo>
                    <a:close/>
                    <a:moveTo>
                      <a:pt x="4494" y="8412"/>
                    </a:moveTo>
                    <a:lnTo>
                      <a:pt x="4494" y="8771"/>
                    </a:lnTo>
                    <a:lnTo>
                      <a:pt x="4140" y="8771"/>
                    </a:lnTo>
                    <a:lnTo>
                      <a:pt x="4140" y="8412"/>
                    </a:lnTo>
                    <a:close/>
                    <a:moveTo>
                      <a:pt x="4921" y="8412"/>
                    </a:moveTo>
                    <a:lnTo>
                      <a:pt x="4921" y="8771"/>
                    </a:lnTo>
                    <a:lnTo>
                      <a:pt x="4568" y="8771"/>
                    </a:lnTo>
                    <a:lnTo>
                      <a:pt x="4568" y="8412"/>
                    </a:lnTo>
                    <a:close/>
                    <a:moveTo>
                      <a:pt x="5348" y="8412"/>
                    </a:moveTo>
                    <a:lnTo>
                      <a:pt x="5348" y="8771"/>
                    </a:lnTo>
                    <a:lnTo>
                      <a:pt x="4995" y="8771"/>
                    </a:lnTo>
                    <a:lnTo>
                      <a:pt x="4995" y="8412"/>
                    </a:lnTo>
                    <a:close/>
                    <a:moveTo>
                      <a:pt x="5775" y="8412"/>
                    </a:moveTo>
                    <a:lnTo>
                      <a:pt x="5775" y="8771"/>
                    </a:lnTo>
                    <a:lnTo>
                      <a:pt x="5422" y="8771"/>
                    </a:lnTo>
                    <a:lnTo>
                      <a:pt x="5422" y="8412"/>
                    </a:lnTo>
                    <a:close/>
                    <a:moveTo>
                      <a:pt x="6202" y="8412"/>
                    </a:moveTo>
                    <a:lnTo>
                      <a:pt x="6202" y="8771"/>
                    </a:lnTo>
                    <a:lnTo>
                      <a:pt x="5849" y="8771"/>
                    </a:lnTo>
                    <a:lnTo>
                      <a:pt x="5849" y="8412"/>
                    </a:lnTo>
                    <a:close/>
                    <a:moveTo>
                      <a:pt x="6629" y="8412"/>
                    </a:moveTo>
                    <a:lnTo>
                      <a:pt x="6629" y="8771"/>
                    </a:lnTo>
                    <a:lnTo>
                      <a:pt x="6276" y="8771"/>
                    </a:lnTo>
                    <a:lnTo>
                      <a:pt x="6276" y="8412"/>
                    </a:lnTo>
                    <a:close/>
                    <a:moveTo>
                      <a:pt x="7056" y="8412"/>
                    </a:moveTo>
                    <a:lnTo>
                      <a:pt x="7056" y="8771"/>
                    </a:lnTo>
                    <a:lnTo>
                      <a:pt x="6703" y="8771"/>
                    </a:lnTo>
                    <a:lnTo>
                      <a:pt x="6703" y="8412"/>
                    </a:lnTo>
                    <a:close/>
                    <a:moveTo>
                      <a:pt x="7484" y="8412"/>
                    </a:moveTo>
                    <a:lnTo>
                      <a:pt x="7484" y="8771"/>
                    </a:lnTo>
                    <a:lnTo>
                      <a:pt x="7130" y="8771"/>
                    </a:lnTo>
                    <a:lnTo>
                      <a:pt x="7130" y="8412"/>
                    </a:lnTo>
                    <a:close/>
                    <a:moveTo>
                      <a:pt x="7911" y="8412"/>
                    </a:moveTo>
                    <a:lnTo>
                      <a:pt x="7911" y="8771"/>
                    </a:lnTo>
                    <a:lnTo>
                      <a:pt x="7558" y="8771"/>
                    </a:lnTo>
                    <a:lnTo>
                      <a:pt x="7558" y="8412"/>
                    </a:lnTo>
                    <a:close/>
                    <a:moveTo>
                      <a:pt x="8338" y="8412"/>
                    </a:moveTo>
                    <a:lnTo>
                      <a:pt x="8338" y="8771"/>
                    </a:lnTo>
                    <a:lnTo>
                      <a:pt x="7985" y="8771"/>
                    </a:lnTo>
                    <a:lnTo>
                      <a:pt x="7985" y="8412"/>
                    </a:lnTo>
                    <a:close/>
                    <a:moveTo>
                      <a:pt x="8765" y="8412"/>
                    </a:moveTo>
                    <a:lnTo>
                      <a:pt x="8765" y="8771"/>
                    </a:lnTo>
                    <a:lnTo>
                      <a:pt x="8412" y="8771"/>
                    </a:lnTo>
                    <a:lnTo>
                      <a:pt x="8412" y="8412"/>
                    </a:lnTo>
                    <a:close/>
                    <a:moveTo>
                      <a:pt x="9192" y="8412"/>
                    </a:moveTo>
                    <a:lnTo>
                      <a:pt x="9192" y="8771"/>
                    </a:lnTo>
                    <a:lnTo>
                      <a:pt x="8839" y="8771"/>
                    </a:lnTo>
                    <a:lnTo>
                      <a:pt x="8839" y="8412"/>
                    </a:lnTo>
                    <a:close/>
                    <a:moveTo>
                      <a:pt x="9619" y="8412"/>
                    </a:moveTo>
                    <a:lnTo>
                      <a:pt x="9619" y="8771"/>
                    </a:lnTo>
                    <a:lnTo>
                      <a:pt x="9266" y="8771"/>
                    </a:lnTo>
                    <a:lnTo>
                      <a:pt x="9266" y="8412"/>
                    </a:lnTo>
                    <a:close/>
                    <a:moveTo>
                      <a:pt x="10046" y="8412"/>
                    </a:moveTo>
                    <a:lnTo>
                      <a:pt x="10046" y="8771"/>
                    </a:lnTo>
                    <a:lnTo>
                      <a:pt x="9693" y="8771"/>
                    </a:lnTo>
                    <a:lnTo>
                      <a:pt x="9693" y="8412"/>
                    </a:lnTo>
                    <a:close/>
                    <a:moveTo>
                      <a:pt x="10474" y="8412"/>
                    </a:moveTo>
                    <a:lnTo>
                      <a:pt x="10474" y="8771"/>
                    </a:lnTo>
                    <a:lnTo>
                      <a:pt x="10120" y="8771"/>
                    </a:lnTo>
                    <a:lnTo>
                      <a:pt x="10120" y="8412"/>
                    </a:lnTo>
                    <a:close/>
                    <a:moveTo>
                      <a:pt x="10901" y="8412"/>
                    </a:moveTo>
                    <a:lnTo>
                      <a:pt x="10901" y="8771"/>
                    </a:lnTo>
                    <a:lnTo>
                      <a:pt x="10548" y="8771"/>
                    </a:lnTo>
                    <a:lnTo>
                      <a:pt x="10548" y="8412"/>
                    </a:lnTo>
                    <a:close/>
                    <a:moveTo>
                      <a:pt x="11328" y="8412"/>
                    </a:moveTo>
                    <a:lnTo>
                      <a:pt x="11328" y="8771"/>
                    </a:lnTo>
                    <a:lnTo>
                      <a:pt x="10975" y="8771"/>
                    </a:lnTo>
                    <a:lnTo>
                      <a:pt x="10975" y="8412"/>
                    </a:lnTo>
                    <a:close/>
                    <a:moveTo>
                      <a:pt x="11755" y="8412"/>
                    </a:moveTo>
                    <a:lnTo>
                      <a:pt x="11755" y="8771"/>
                    </a:lnTo>
                    <a:lnTo>
                      <a:pt x="11402" y="8771"/>
                    </a:lnTo>
                    <a:lnTo>
                      <a:pt x="11402" y="8412"/>
                    </a:lnTo>
                    <a:close/>
                    <a:moveTo>
                      <a:pt x="649" y="8839"/>
                    </a:moveTo>
                    <a:lnTo>
                      <a:pt x="649" y="9198"/>
                    </a:lnTo>
                    <a:lnTo>
                      <a:pt x="296" y="9198"/>
                    </a:lnTo>
                    <a:lnTo>
                      <a:pt x="296" y="8839"/>
                    </a:lnTo>
                    <a:close/>
                    <a:moveTo>
                      <a:pt x="1076" y="8839"/>
                    </a:moveTo>
                    <a:lnTo>
                      <a:pt x="1076" y="9198"/>
                    </a:lnTo>
                    <a:lnTo>
                      <a:pt x="723" y="9198"/>
                    </a:lnTo>
                    <a:lnTo>
                      <a:pt x="723" y="8839"/>
                    </a:lnTo>
                    <a:close/>
                    <a:moveTo>
                      <a:pt x="1504" y="8839"/>
                    </a:moveTo>
                    <a:lnTo>
                      <a:pt x="1504" y="9198"/>
                    </a:lnTo>
                    <a:lnTo>
                      <a:pt x="1151" y="9198"/>
                    </a:lnTo>
                    <a:lnTo>
                      <a:pt x="1151" y="8839"/>
                    </a:lnTo>
                    <a:close/>
                    <a:moveTo>
                      <a:pt x="1931" y="8839"/>
                    </a:moveTo>
                    <a:lnTo>
                      <a:pt x="1931" y="9198"/>
                    </a:lnTo>
                    <a:lnTo>
                      <a:pt x="1578" y="9198"/>
                    </a:lnTo>
                    <a:lnTo>
                      <a:pt x="1578" y="8839"/>
                    </a:lnTo>
                    <a:close/>
                    <a:moveTo>
                      <a:pt x="2358" y="8839"/>
                    </a:moveTo>
                    <a:lnTo>
                      <a:pt x="2358" y="9198"/>
                    </a:lnTo>
                    <a:lnTo>
                      <a:pt x="2005" y="9198"/>
                    </a:lnTo>
                    <a:lnTo>
                      <a:pt x="2005" y="8839"/>
                    </a:lnTo>
                    <a:close/>
                    <a:moveTo>
                      <a:pt x="2785" y="8839"/>
                    </a:moveTo>
                    <a:lnTo>
                      <a:pt x="2785" y="9198"/>
                    </a:lnTo>
                    <a:lnTo>
                      <a:pt x="2432" y="9198"/>
                    </a:lnTo>
                    <a:lnTo>
                      <a:pt x="2432" y="8839"/>
                    </a:lnTo>
                    <a:close/>
                    <a:moveTo>
                      <a:pt x="3212" y="8839"/>
                    </a:moveTo>
                    <a:lnTo>
                      <a:pt x="3212" y="9198"/>
                    </a:lnTo>
                    <a:lnTo>
                      <a:pt x="2859" y="9198"/>
                    </a:lnTo>
                    <a:lnTo>
                      <a:pt x="2859" y="8839"/>
                    </a:lnTo>
                    <a:close/>
                    <a:moveTo>
                      <a:pt x="3639" y="8839"/>
                    </a:moveTo>
                    <a:lnTo>
                      <a:pt x="3639" y="9198"/>
                    </a:lnTo>
                    <a:lnTo>
                      <a:pt x="3286" y="9198"/>
                    </a:lnTo>
                    <a:lnTo>
                      <a:pt x="3286" y="8839"/>
                    </a:lnTo>
                    <a:close/>
                    <a:moveTo>
                      <a:pt x="4066" y="8839"/>
                    </a:moveTo>
                    <a:lnTo>
                      <a:pt x="4066" y="9198"/>
                    </a:lnTo>
                    <a:lnTo>
                      <a:pt x="3713" y="9198"/>
                    </a:lnTo>
                    <a:lnTo>
                      <a:pt x="3713" y="8839"/>
                    </a:lnTo>
                    <a:close/>
                    <a:moveTo>
                      <a:pt x="4494" y="8839"/>
                    </a:moveTo>
                    <a:lnTo>
                      <a:pt x="4494" y="9198"/>
                    </a:lnTo>
                    <a:lnTo>
                      <a:pt x="4140" y="9198"/>
                    </a:lnTo>
                    <a:lnTo>
                      <a:pt x="4140" y="8839"/>
                    </a:lnTo>
                    <a:close/>
                    <a:moveTo>
                      <a:pt x="4921" y="8839"/>
                    </a:moveTo>
                    <a:lnTo>
                      <a:pt x="4921" y="9198"/>
                    </a:lnTo>
                    <a:lnTo>
                      <a:pt x="4568" y="9198"/>
                    </a:lnTo>
                    <a:lnTo>
                      <a:pt x="4568" y="8839"/>
                    </a:lnTo>
                    <a:close/>
                    <a:moveTo>
                      <a:pt x="5348" y="8839"/>
                    </a:moveTo>
                    <a:lnTo>
                      <a:pt x="5348" y="9198"/>
                    </a:lnTo>
                    <a:lnTo>
                      <a:pt x="4995" y="9198"/>
                    </a:lnTo>
                    <a:lnTo>
                      <a:pt x="4995" y="8839"/>
                    </a:lnTo>
                    <a:close/>
                    <a:moveTo>
                      <a:pt x="5775" y="8839"/>
                    </a:moveTo>
                    <a:lnTo>
                      <a:pt x="5775" y="9198"/>
                    </a:lnTo>
                    <a:lnTo>
                      <a:pt x="5422" y="9198"/>
                    </a:lnTo>
                    <a:lnTo>
                      <a:pt x="5422" y="8839"/>
                    </a:lnTo>
                    <a:close/>
                    <a:moveTo>
                      <a:pt x="6202" y="8839"/>
                    </a:moveTo>
                    <a:lnTo>
                      <a:pt x="6202" y="9198"/>
                    </a:lnTo>
                    <a:lnTo>
                      <a:pt x="5849" y="9198"/>
                    </a:lnTo>
                    <a:lnTo>
                      <a:pt x="5849" y="8839"/>
                    </a:lnTo>
                    <a:close/>
                    <a:moveTo>
                      <a:pt x="6629" y="8839"/>
                    </a:moveTo>
                    <a:lnTo>
                      <a:pt x="6629" y="9198"/>
                    </a:lnTo>
                    <a:lnTo>
                      <a:pt x="6276" y="9198"/>
                    </a:lnTo>
                    <a:lnTo>
                      <a:pt x="6276" y="8839"/>
                    </a:lnTo>
                    <a:close/>
                    <a:moveTo>
                      <a:pt x="7056" y="8839"/>
                    </a:moveTo>
                    <a:lnTo>
                      <a:pt x="7056" y="9198"/>
                    </a:lnTo>
                    <a:lnTo>
                      <a:pt x="6703" y="9198"/>
                    </a:lnTo>
                    <a:lnTo>
                      <a:pt x="6703" y="8839"/>
                    </a:lnTo>
                    <a:close/>
                    <a:moveTo>
                      <a:pt x="7484" y="8839"/>
                    </a:moveTo>
                    <a:lnTo>
                      <a:pt x="7484" y="9198"/>
                    </a:lnTo>
                    <a:lnTo>
                      <a:pt x="7130" y="9198"/>
                    </a:lnTo>
                    <a:lnTo>
                      <a:pt x="7130" y="8839"/>
                    </a:lnTo>
                    <a:close/>
                    <a:moveTo>
                      <a:pt x="7911" y="8839"/>
                    </a:moveTo>
                    <a:lnTo>
                      <a:pt x="7911" y="9198"/>
                    </a:lnTo>
                    <a:lnTo>
                      <a:pt x="7558" y="9198"/>
                    </a:lnTo>
                    <a:lnTo>
                      <a:pt x="7558" y="8839"/>
                    </a:lnTo>
                    <a:close/>
                    <a:moveTo>
                      <a:pt x="8338" y="8839"/>
                    </a:moveTo>
                    <a:lnTo>
                      <a:pt x="8338" y="9198"/>
                    </a:lnTo>
                    <a:lnTo>
                      <a:pt x="7985" y="9198"/>
                    </a:lnTo>
                    <a:lnTo>
                      <a:pt x="7985" y="8839"/>
                    </a:lnTo>
                    <a:close/>
                    <a:moveTo>
                      <a:pt x="8765" y="8839"/>
                    </a:moveTo>
                    <a:lnTo>
                      <a:pt x="8765" y="9198"/>
                    </a:lnTo>
                    <a:lnTo>
                      <a:pt x="8412" y="9198"/>
                    </a:lnTo>
                    <a:lnTo>
                      <a:pt x="8412" y="8839"/>
                    </a:lnTo>
                    <a:close/>
                    <a:moveTo>
                      <a:pt x="9192" y="8839"/>
                    </a:moveTo>
                    <a:lnTo>
                      <a:pt x="9192" y="9198"/>
                    </a:lnTo>
                    <a:lnTo>
                      <a:pt x="8839" y="9198"/>
                    </a:lnTo>
                    <a:lnTo>
                      <a:pt x="8839" y="8839"/>
                    </a:lnTo>
                    <a:close/>
                    <a:moveTo>
                      <a:pt x="9619" y="8839"/>
                    </a:moveTo>
                    <a:lnTo>
                      <a:pt x="9619" y="9198"/>
                    </a:lnTo>
                    <a:lnTo>
                      <a:pt x="9266" y="9198"/>
                    </a:lnTo>
                    <a:lnTo>
                      <a:pt x="9266" y="8839"/>
                    </a:lnTo>
                    <a:close/>
                    <a:moveTo>
                      <a:pt x="10046" y="8839"/>
                    </a:moveTo>
                    <a:lnTo>
                      <a:pt x="10046" y="9198"/>
                    </a:lnTo>
                    <a:lnTo>
                      <a:pt x="9693" y="9198"/>
                    </a:lnTo>
                    <a:lnTo>
                      <a:pt x="9693" y="8839"/>
                    </a:lnTo>
                    <a:close/>
                    <a:moveTo>
                      <a:pt x="10474" y="8839"/>
                    </a:moveTo>
                    <a:lnTo>
                      <a:pt x="10474" y="9198"/>
                    </a:lnTo>
                    <a:lnTo>
                      <a:pt x="10120" y="9198"/>
                    </a:lnTo>
                    <a:lnTo>
                      <a:pt x="10120" y="8839"/>
                    </a:lnTo>
                    <a:close/>
                    <a:moveTo>
                      <a:pt x="10901" y="8839"/>
                    </a:moveTo>
                    <a:lnTo>
                      <a:pt x="10901" y="9198"/>
                    </a:lnTo>
                    <a:lnTo>
                      <a:pt x="10548" y="9198"/>
                    </a:lnTo>
                    <a:lnTo>
                      <a:pt x="10548" y="8839"/>
                    </a:lnTo>
                    <a:close/>
                    <a:moveTo>
                      <a:pt x="11328" y="8839"/>
                    </a:moveTo>
                    <a:lnTo>
                      <a:pt x="11328" y="9198"/>
                    </a:lnTo>
                    <a:lnTo>
                      <a:pt x="10975" y="9198"/>
                    </a:lnTo>
                    <a:lnTo>
                      <a:pt x="10975" y="8839"/>
                    </a:lnTo>
                    <a:close/>
                    <a:moveTo>
                      <a:pt x="11755" y="8839"/>
                    </a:moveTo>
                    <a:lnTo>
                      <a:pt x="11755" y="9198"/>
                    </a:lnTo>
                    <a:lnTo>
                      <a:pt x="11402" y="9198"/>
                    </a:lnTo>
                    <a:lnTo>
                      <a:pt x="11402" y="8839"/>
                    </a:lnTo>
                    <a:close/>
                    <a:moveTo>
                      <a:pt x="649" y="9266"/>
                    </a:moveTo>
                    <a:lnTo>
                      <a:pt x="649" y="9625"/>
                    </a:lnTo>
                    <a:lnTo>
                      <a:pt x="296" y="9625"/>
                    </a:lnTo>
                    <a:lnTo>
                      <a:pt x="296" y="9266"/>
                    </a:lnTo>
                    <a:close/>
                    <a:moveTo>
                      <a:pt x="1076" y="9266"/>
                    </a:moveTo>
                    <a:lnTo>
                      <a:pt x="1076" y="9625"/>
                    </a:lnTo>
                    <a:lnTo>
                      <a:pt x="723" y="9625"/>
                    </a:lnTo>
                    <a:lnTo>
                      <a:pt x="723" y="9266"/>
                    </a:lnTo>
                    <a:close/>
                    <a:moveTo>
                      <a:pt x="1504" y="9266"/>
                    </a:moveTo>
                    <a:lnTo>
                      <a:pt x="1504" y="9625"/>
                    </a:lnTo>
                    <a:lnTo>
                      <a:pt x="1151" y="9625"/>
                    </a:lnTo>
                    <a:lnTo>
                      <a:pt x="1151" y="9266"/>
                    </a:lnTo>
                    <a:close/>
                    <a:moveTo>
                      <a:pt x="1931" y="9266"/>
                    </a:moveTo>
                    <a:lnTo>
                      <a:pt x="1931" y="9625"/>
                    </a:lnTo>
                    <a:lnTo>
                      <a:pt x="1578" y="9625"/>
                    </a:lnTo>
                    <a:lnTo>
                      <a:pt x="1578" y="9266"/>
                    </a:lnTo>
                    <a:close/>
                    <a:moveTo>
                      <a:pt x="2358" y="9266"/>
                    </a:moveTo>
                    <a:lnTo>
                      <a:pt x="2358" y="9625"/>
                    </a:lnTo>
                    <a:lnTo>
                      <a:pt x="2005" y="9625"/>
                    </a:lnTo>
                    <a:lnTo>
                      <a:pt x="2005" y="9266"/>
                    </a:lnTo>
                    <a:close/>
                    <a:moveTo>
                      <a:pt x="2785" y="9266"/>
                    </a:moveTo>
                    <a:lnTo>
                      <a:pt x="2785" y="9625"/>
                    </a:lnTo>
                    <a:lnTo>
                      <a:pt x="2432" y="9625"/>
                    </a:lnTo>
                    <a:lnTo>
                      <a:pt x="2432" y="9266"/>
                    </a:lnTo>
                    <a:close/>
                    <a:moveTo>
                      <a:pt x="3212" y="9266"/>
                    </a:moveTo>
                    <a:lnTo>
                      <a:pt x="3212" y="9625"/>
                    </a:lnTo>
                    <a:lnTo>
                      <a:pt x="2859" y="9625"/>
                    </a:lnTo>
                    <a:lnTo>
                      <a:pt x="2859" y="9266"/>
                    </a:lnTo>
                    <a:close/>
                    <a:moveTo>
                      <a:pt x="3639" y="9266"/>
                    </a:moveTo>
                    <a:lnTo>
                      <a:pt x="3639" y="9625"/>
                    </a:lnTo>
                    <a:lnTo>
                      <a:pt x="3286" y="9625"/>
                    </a:lnTo>
                    <a:lnTo>
                      <a:pt x="3286" y="9266"/>
                    </a:lnTo>
                    <a:close/>
                    <a:moveTo>
                      <a:pt x="4066" y="9266"/>
                    </a:moveTo>
                    <a:lnTo>
                      <a:pt x="4066" y="9625"/>
                    </a:lnTo>
                    <a:lnTo>
                      <a:pt x="3713" y="9625"/>
                    </a:lnTo>
                    <a:lnTo>
                      <a:pt x="3713" y="9266"/>
                    </a:lnTo>
                    <a:close/>
                    <a:moveTo>
                      <a:pt x="4494" y="9266"/>
                    </a:moveTo>
                    <a:lnTo>
                      <a:pt x="4494" y="9625"/>
                    </a:lnTo>
                    <a:lnTo>
                      <a:pt x="4140" y="9625"/>
                    </a:lnTo>
                    <a:lnTo>
                      <a:pt x="4140" y="9266"/>
                    </a:lnTo>
                    <a:close/>
                    <a:moveTo>
                      <a:pt x="4921" y="9266"/>
                    </a:moveTo>
                    <a:lnTo>
                      <a:pt x="4921" y="9625"/>
                    </a:lnTo>
                    <a:lnTo>
                      <a:pt x="4568" y="9625"/>
                    </a:lnTo>
                    <a:lnTo>
                      <a:pt x="4568" y="9266"/>
                    </a:lnTo>
                    <a:close/>
                    <a:moveTo>
                      <a:pt x="5348" y="9266"/>
                    </a:moveTo>
                    <a:lnTo>
                      <a:pt x="5348" y="9625"/>
                    </a:lnTo>
                    <a:lnTo>
                      <a:pt x="4995" y="9625"/>
                    </a:lnTo>
                    <a:lnTo>
                      <a:pt x="4995" y="9266"/>
                    </a:lnTo>
                    <a:close/>
                    <a:moveTo>
                      <a:pt x="5775" y="9266"/>
                    </a:moveTo>
                    <a:lnTo>
                      <a:pt x="5775" y="9625"/>
                    </a:lnTo>
                    <a:lnTo>
                      <a:pt x="5422" y="9625"/>
                    </a:lnTo>
                    <a:lnTo>
                      <a:pt x="5422" y="9266"/>
                    </a:lnTo>
                    <a:close/>
                    <a:moveTo>
                      <a:pt x="6202" y="9266"/>
                    </a:moveTo>
                    <a:lnTo>
                      <a:pt x="6202" y="9625"/>
                    </a:lnTo>
                    <a:lnTo>
                      <a:pt x="5849" y="9625"/>
                    </a:lnTo>
                    <a:lnTo>
                      <a:pt x="5849" y="9266"/>
                    </a:lnTo>
                    <a:close/>
                    <a:moveTo>
                      <a:pt x="6629" y="9266"/>
                    </a:moveTo>
                    <a:lnTo>
                      <a:pt x="6629" y="9625"/>
                    </a:lnTo>
                    <a:lnTo>
                      <a:pt x="6276" y="9625"/>
                    </a:lnTo>
                    <a:lnTo>
                      <a:pt x="6276" y="9266"/>
                    </a:lnTo>
                    <a:close/>
                    <a:moveTo>
                      <a:pt x="7056" y="9266"/>
                    </a:moveTo>
                    <a:lnTo>
                      <a:pt x="7056" y="9625"/>
                    </a:lnTo>
                    <a:lnTo>
                      <a:pt x="6703" y="9625"/>
                    </a:lnTo>
                    <a:lnTo>
                      <a:pt x="6703" y="9266"/>
                    </a:lnTo>
                    <a:close/>
                    <a:moveTo>
                      <a:pt x="7484" y="9266"/>
                    </a:moveTo>
                    <a:lnTo>
                      <a:pt x="7484" y="9625"/>
                    </a:lnTo>
                    <a:lnTo>
                      <a:pt x="7130" y="9625"/>
                    </a:lnTo>
                    <a:lnTo>
                      <a:pt x="7130" y="9266"/>
                    </a:lnTo>
                    <a:close/>
                    <a:moveTo>
                      <a:pt x="7911" y="9266"/>
                    </a:moveTo>
                    <a:lnTo>
                      <a:pt x="7911" y="9625"/>
                    </a:lnTo>
                    <a:lnTo>
                      <a:pt x="7558" y="9625"/>
                    </a:lnTo>
                    <a:lnTo>
                      <a:pt x="7558" y="9266"/>
                    </a:lnTo>
                    <a:close/>
                    <a:moveTo>
                      <a:pt x="8338" y="9266"/>
                    </a:moveTo>
                    <a:lnTo>
                      <a:pt x="8338" y="9625"/>
                    </a:lnTo>
                    <a:lnTo>
                      <a:pt x="7985" y="9625"/>
                    </a:lnTo>
                    <a:lnTo>
                      <a:pt x="7985" y="9266"/>
                    </a:lnTo>
                    <a:close/>
                    <a:moveTo>
                      <a:pt x="8765" y="9266"/>
                    </a:moveTo>
                    <a:lnTo>
                      <a:pt x="8765" y="9625"/>
                    </a:lnTo>
                    <a:lnTo>
                      <a:pt x="8412" y="9625"/>
                    </a:lnTo>
                    <a:lnTo>
                      <a:pt x="8412" y="9266"/>
                    </a:lnTo>
                    <a:close/>
                    <a:moveTo>
                      <a:pt x="9192" y="9266"/>
                    </a:moveTo>
                    <a:lnTo>
                      <a:pt x="9192" y="9625"/>
                    </a:lnTo>
                    <a:lnTo>
                      <a:pt x="8839" y="9625"/>
                    </a:lnTo>
                    <a:lnTo>
                      <a:pt x="8839" y="9266"/>
                    </a:lnTo>
                    <a:close/>
                    <a:moveTo>
                      <a:pt x="9619" y="9266"/>
                    </a:moveTo>
                    <a:lnTo>
                      <a:pt x="9619" y="9625"/>
                    </a:lnTo>
                    <a:lnTo>
                      <a:pt x="9266" y="9625"/>
                    </a:lnTo>
                    <a:lnTo>
                      <a:pt x="9266" y="9266"/>
                    </a:lnTo>
                    <a:close/>
                    <a:moveTo>
                      <a:pt x="10046" y="9266"/>
                    </a:moveTo>
                    <a:lnTo>
                      <a:pt x="10046" y="9625"/>
                    </a:lnTo>
                    <a:lnTo>
                      <a:pt x="9693" y="9625"/>
                    </a:lnTo>
                    <a:lnTo>
                      <a:pt x="9693" y="9266"/>
                    </a:lnTo>
                    <a:close/>
                    <a:moveTo>
                      <a:pt x="10474" y="9266"/>
                    </a:moveTo>
                    <a:lnTo>
                      <a:pt x="10474" y="9625"/>
                    </a:lnTo>
                    <a:lnTo>
                      <a:pt x="10120" y="9625"/>
                    </a:lnTo>
                    <a:lnTo>
                      <a:pt x="10120" y="9266"/>
                    </a:lnTo>
                    <a:close/>
                    <a:moveTo>
                      <a:pt x="10901" y="9266"/>
                    </a:moveTo>
                    <a:lnTo>
                      <a:pt x="10901" y="9625"/>
                    </a:lnTo>
                    <a:lnTo>
                      <a:pt x="10548" y="9625"/>
                    </a:lnTo>
                    <a:lnTo>
                      <a:pt x="10548" y="9266"/>
                    </a:lnTo>
                    <a:close/>
                    <a:moveTo>
                      <a:pt x="11328" y="9266"/>
                    </a:moveTo>
                    <a:lnTo>
                      <a:pt x="11328" y="9625"/>
                    </a:lnTo>
                    <a:lnTo>
                      <a:pt x="10975" y="9625"/>
                    </a:lnTo>
                    <a:lnTo>
                      <a:pt x="10975" y="9266"/>
                    </a:lnTo>
                    <a:close/>
                    <a:moveTo>
                      <a:pt x="11755" y="9266"/>
                    </a:moveTo>
                    <a:lnTo>
                      <a:pt x="11755" y="9625"/>
                    </a:lnTo>
                    <a:lnTo>
                      <a:pt x="11402" y="9625"/>
                    </a:lnTo>
                    <a:lnTo>
                      <a:pt x="11402" y="9266"/>
                    </a:lnTo>
                    <a:close/>
                    <a:moveTo>
                      <a:pt x="649" y="9693"/>
                    </a:moveTo>
                    <a:lnTo>
                      <a:pt x="649" y="10052"/>
                    </a:lnTo>
                    <a:lnTo>
                      <a:pt x="296" y="10052"/>
                    </a:lnTo>
                    <a:lnTo>
                      <a:pt x="296" y="9693"/>
                    </a:lnTo>
                    <a:close/>
                    <a:moveTo>
                      <a:pt x="1076" y="9693"/>
                    </a:moveTo>
                    <a:lnTo>
                      <a:pt x="1076" y="10052"/>
                    </a:lnTo>
                    <a:lnTo>
                      <a:pt x="723" y="10052"/>
                    </a:lnTo>
                    <a:lnTo>
                      <a:pt x="723" y="9693"/>
                    </a:lnTo>
                    <a:close/>
                    <a:moveTo>
                      <a:pt x="1504" y="9693"/>
                    </a:moveTo>
                    <a:lnTo>
                      <a:pt x="1504" y="10052"/>
                    </a:lnTo>
                    <a:lnTo>
                      <a:pt x="1151" y="10052"/>
                    </a:lnTo>
                    <a:lnTo>
                      <a:pt x="1151" y="9693"/>
                    </a:lnTo>
                    <a:close/>
                    <a:moveTo>
                      <a:pt x="1931" y="9693"/>
                    </a:moveTo>
                    <a:lnTo>
                      <a:pt x="1931" y="10052"/>
                    </a:lnTo>
                    <a:lnTo>
                      <a:pt x="1578" y="10052"/>
                    </a:lnTo>
                    <a:lnTo>
                      <a:pt x="1578" y="9693"/>
                    </a:lnTo>
                    <a:close/>
                    <a:moveTo>
                      <a:pt x="2358" y="9693"/>
                    </a:moveTo>
                    <a:lnTo>
                      <a:pt x="2358" y="10052"/>
                    </a:lnTo>
                    <a:lnTo>
                      <a:pt x="2005" y="10052"/>
                    </a:lnTo>
                    <a:lnTo>
                      <a:pt x="2005" y="9693"/>
                    </a:lnTo>
                    <a:close/>
                    <a:moveTo>
                      <a:pt x="2785" y="9693"/>
                    </a:moveTo>
                    <a:lnTo>
                      <a:pt x="2785" y="10052"/>
                    </a:lnTo>
                    <a:lnTo>
                      <a:pt x="2432" y="10052"/>
                    </a:lnTo>
                    <a:lnTo>
                      <a:pt x="2432" y="9693"/>
                    </a:lnTo>
                    <a:close/>
                    <a:moveTo>
                      <a:pt x="3212" y="9693"/>
                    </a:moveTo>
                    <a:lnTo>
                      <a:pt x="3212" y="10052"/>
                    </a:lnTo>
                    <a:lnTo>
                      <a:pt x="2859" y="10052"/>
                    </a:lnTo>
                    <a:lnTo>
                      <a:pt x="2859" y="9693"/>
                    </a:lnTo>
                    <a:close/>
                    <a:moveTo>
                      <a:pt x="3639" y="9693"/>
                    </a:moveTo>
                    <a:lnTo>
                      <a:pt x="3639" y="10052"/>
                    </a:lnTo>
                    <a:lnTo>
                      <a:pt x="3286" y="10052"/>
                    </a:lnTo>
                    <a:lnTo>
                      <a:pt x="3286" y="9693"/>
                    </a:lnTo>
                    <a:close/>
                    <a:moveTo>
                      <a:pt x="4066" y="9693"/>
                    </a:moveTo>
                    <a:lnTo>
                      <a:pt x="4066" y="10052"/>
                    </a:lnTo>
                    <a:lnTo>
                      <a:pt x="3713" y="10052"/>
                    </a:lnTo>
                    <a:lnTo>
                      <a:pt x="3713" y="9693"/>
                    </a:lnTo>
                    <a:close/>
                    <a:moveTo>
                      <a:pt x="4494" y="9693"/>
                    </a:moveTo>
                    <a:lnTo>
                      <a:pt x="4494" y="10052"/>
                    </a:lnTo>
                    <a:lnTo>
                      <a:pt x="4140" y="10052"/>
                    </a:lnTo>
                    <a:lnTo>
                      <a:pt x="4140" y="9693"/>
                    </a:lnTo>
                    <a:close/>
                    <a:moveTo>
                      <a:pt x="4921" y="9693"/>
                    </a:moveTo>
                    <a:lnTo>
                      <a:pt x="4921" y="10052"/>
                    </a:lnTo>
                    <a:lnTo>
                      <a:pt x="4568" y="10052"/>
                    </a:lnTo>
                    <a:lnTo>
                      <a:pt x="4568" y="9693"/>
                    </a:lnTo>
                    <a:close/>
                    <a:moveTo>
                      <a:pt x="5348" y="9693"/>
                    </a:moveTo>
                    <a:lnTo>
                      <a:pt x="5348" y="10052"/>
                    </a:lnTo>
                    <a:lnTo>
                      <a:pt x="4995" y="10052"/>
                    </a:lnTo>
                    <a:lnTo>
                      <a:pt x="4995" y="9693"/>
                    </a:lnTo>
                    <a:close/>
                    <a:moveTo>
                      <a:pt x="5775" y="9693"/>
                    </a:moveTo>
                    <a:lnTo>
                      <a:pt x="5775" y="10052"/>
                    </a:lnTo>
                    <a:lnTo>
                      <a:pt x="5422" y="10052"/>
                    </a:lnTo>
                    <a:lnTo>
                      <a:pt x="5422" y="9693"/>
                    </a:lnTo>
                    <a:close/>
                    <a:moveTo>
                      <a:pt x="6202" y="9693"/>
                    </a:moveTo>
                    <a:lnTo>
                      <a:pt x="6202" y="10052"/>
                    </a:lnTo>
                    <a:lnTo>
                      <a:pt x="5849" y="10052"/>
                    </a:lnTo>
                    <a:lnTo>
                      <a:pt x="5849" y="9693"/>
                    </a:lnTo>
                    <a:close/>
                    <a:moveTo>
                      <a:pt x="6629" y="9693"/>
                    </a:moveTo>
                    <a:lnTo>
                      <a:pt x="6629" y="10052"/>
                    </a:lnTo>
                    <a:lnTo>
                      <a:pt x="6276" y="10052"/>
                    </a:lnTo>
                    <a:lnTo>
                      <a:pt x="6276" y="9693"/>
                    </a:lnTo>
                    <a:close/>
                    <a:moveTo>
                      <a:pt x="7056" y="9693"/>
                    </a:moveTo>
                    <a:lnTo>
                      <a:pt x="7056" y="10052"/>
                    </a:lnTo>
                    <a:lnTo>
                      <a:pt x="6703" y="10052"/>
                    </a:lnTo>
                    <a:lnTo>
                      <a:pt x="6703" y="9693"/>
                    </a:lnTo>
                    <a:close/>
                    <a:moveTo>
                      <a:pt x="7484" y="9693"/>
                    </a:moveTo>
                    <a:lnTo>
                      <a:pt x="7484" y="10052"/>
                    </a:lnTo>
                    <a:lnTo>
                      <a:pt x="7130" y="10052"/>
                    </a:lnTo>
                    <a:lnTo>
                      <a:pt x="7130" y="9693"/>
                    </a:lnTo>
                    <a:close/>
                    <a:moveTo>
                      <a:pt x="7911" y="9693"/>
                    </a:moveTo>
                    <a:lnTo>
                      <a:pt x="7911" y="10052"/>
                    </a:lnTo>
                    <a:lnTo>
                      <a:pt x="7558" y="10052"/>
                    </a:lnTo>
                    <a:lnTo>
                      <a:pt x="7558" y="9693"/>
                    </a:lnTo>
                    <a:close/>
                    <a:moveTo>
                      <a:pt x="8338" y="9693"/>
                    </a:moveTo>
                    <a:lnTo>
                      <a:pt x="8338" y="10052"/>
                    </a:lnTo>
                    <a:lnTo>
                      <a:pt x="7985" y="10052"/>
                    </a:lnTo>
                    <a:lnTo>
                      <a:pt x="7985" y="9693"/>
                    </a:lnTo>
                    <a:close/>
                    <a:moveTo>
                      <a:pt x="8765" y="9693"/>
                    </a:moveTo>
                    <a:lnTo>
                      <a:pt x="8765" y="10052"/>
                    </a:lnTo>
                    <a:lnTo>
                      <a:pt x="8412" y="10052"/>
                    </a:lnTo>
                    <a:lnTo>
                      <a:pt x="8412" y="9693"/>
                    </a:lnTo>
                    <a:close/>
                    <a:moveTo>
                      <a:pt x="9192" y="9693"/>
                    </a:moveTo>
                    <a:lnTo>
                      <a:pt x="9192" y="10052"/>
                    </a:lnTo>
                    <a:lnTo>
                      <a:pt x="8839" y="10052"/>
                    </a:lnTo>
                    <a:lnTo>
                      <a:pt x="8839" y="9693"/>
                    </a:lnTo>
                    <a:close/>
                    <a:moveTo>
                      <a:pt x="9619" y="9693"/>
                    </a:moveTo>
                    <a:lnTo>
                      <a:pt x="9619" y="10052"/>
                    </a:lnTo>
                    <a:lnTo>
                      <a:pt x="9266" y="10052"/>
                    </a:lnTo>
                    <a:lnTo>
                      <a:pt x="9266" y="9693"/>
                    </a:lnTo>
                    <a:close/>
                    <a:moveTo>
                      <a:pt x="10046" y="9693"/>
                    </a:moveTo>
                    <a:lnTo>
                      <a:pt x="10046" y="10052"/>
                    </a:lnTo>
                    <a:lnTo>
                      <a:pt x="9693" y="10052"/>
                    </a:lnTo>
                    <a:lnTo>
                      <a:pt x="9693" y="9693"/>
                    </a:lnTo>
                    <a:close/>
                    <a:moveTo>
                      <a:pt x="10474" y="9693"/>
                    </a:moveTo>
                    <a:lnTo>
                      <a:pt x="10474" y="10052"/>
                    </a:lnTo>
                    <a:lnTo>
                      <a:pt x="10120" y="10052"/>
                    </a:lnTo>
                    <a:lnTo>
                      <a:pt x="10120" y="9693"/>
                    </a:lnTo>
                    <a:close/>
                    <a:moveTo>
                      <a:pt x="10901" y="9693"/>
                    </a:moveTo>
                    <a:lnTo>
                      <a:pt x="10901" y="10052"/>
                    </a:lnTo>
                    <a:lnTo>
                      <a:pt x="10548" y="10052"/>
                    </a:lnTo>
                    <a:lnTo>
                      <a:pt x="10548" y="9693"/>
                    </a:lnTo>
                    <a:close/>
                    <a:moveTo>
                      <a:pt x="11328" y="9693"/>
                    </a:moveTo>
                    <a:lnTo>
                      <a:pt x="11328" y="10052"/>
                    </a:lnTo>
                    <a:lnTo>
                      <a:pt x="10975" y="10052"/>
                    </a:lnTo>
                    <a:lnTo>
                      <a:pt x="10975" y="9693"/>
                    </a:lnTo>
                    <a:close/>
                    <a:moveTo>
                      <a:pt x="11755" y="9693"/>
                    </a:moveTo>
                    <a:lnTo>
                      <a:pt x="11755" y="10052"/>
                    </a:lnTo>
                    <a:lnTo>
                      <a:pt x="11402" y="10052"/>
                    </a:lnTo>
                    <a:lnTo>
                      <a:pt x="11402" y="9693"/>
                    </a:lnTo>
                    <a:close/>
                    <a:moveTo>
                      <a:pt x="649" y="10120"/>
                    </a:moveTo>
                    <a:lnTo>
                      <a:pt x="649" y="10479"/>
                    </a:lnTo>
                    <a:lnTo>
                      <a:pt x="296" y="10479"/>
                    </a:lnTo>
                    <a:lnTo>
                      <a:pt x="296" y="10120"/>
                    </a:lnTo>
                    <a:close/>
                    <a:moveTo>
                      <a:pt x="1076" y="10120"/>
                    </a:moveTo>
                    <a:lnTo>
                      <a:pt x="1076" y="10479"/>
                    </a:lnTo>
                    <a:lnTo>
                      <a:pt x="723" y="10479"/>
                    </a:lnTo>
                    <a:lnTo>
                      <a:pt x="723" y="10120"/>
                    </a:lnTo>
                    <a:close/>
                    <a:moveTo>
                      <a:pt x="1504" y="10120"/>
                    </a:moveTo>
                    <a:lnTo>
                      <a:pt x="1504" y="10479"/>
                    </a:lnTo>
                    <a:lnTo>
                      <a:pt x="1151" y="10479"/>
                    </a:lnTo>
                    <a:lnTo>
                      <a:pt x="1151" y="10120"/>
                    </a:lnTo>
                    <a:close/>
                    <a:moveTo>
                      <a:pt x="1931" y="10120"/>
                    </a:moveTo>
                    <a:lnTo>
                      <a:pt x="1931" y="10479"/>
                    </a:lnTo>
                    <a:lnTo>
                      <a:pt x="1578" y="10479"/>
                    </a:lnTo>
                    <a:lnTo>
                      <a:pt x="1578" y="10120"/>
                    </a:lnTo>
                    <a:close/>
                    <a:moveTo>
                      <a:pt x="2358" y="10120"/>
                    </a:moveTo>
                    <a:lnTo>
                      <a:pt x="2358" y="10479"/>
                    </a:lnTo>
                    <a:lnTo>
                      <a:pt x="2005" y="10479"/>
                    </a:lnTo>
                    <a:lnTo>
                      <a:pt x="2005" y="10120"/>
                    </a:lnTo>
                    <a:close/>
                    <a:moveTo>
                      <a:pt x="2785" y="10120"/>
                    </a:moveTo>
                    <a:lnTo>
                      <a:pt x="2785" y="10479"/>
                    </a:lnTo>
                    <a:lnTo>
                      <a:pt x="2432" y="10479"/>
                    </a:lnTo>
                    <a:lnTo>
                      <a:pt x="2432" y="10120"/>
                    </a:lnTo>
                    <a:close/>
                    <a:moveTo>
                      <a:pt x="3212" y="10120"/>
                    </a:moveTo>
                    <a:lnTo>
                      <a:pt x="3212" y="10479"/>
                    </a:lnTo>
                    <a:lnTo>
                      <a:pt x="2859" y="10479"/>
                    </a:lnTo>
                    <a:lnTo>
                      <a:pt x="2859" y="10120"/>
                    </a:lnTo>
                    <a:close/>
                    <a:moveTo>
                      <a:pt x="3639" y="10120"/>
                    </a:moveTo>
                    <a:lnTo>
                      <a:pt x="3639" y="10479"/>
                    </a:lnTo>
                    <a:lnTo>
                      <a:pt x="3286" y="10479"/>
                    </a:lnTo>
                    <a:lnTo>
                      <a:pt x="3286" y="10120"/>
                    </a:lnTo>
                    <a:close/>
                    <a:moveTo>
                      <a:pt x="4066" y="10120"/>
                    </a:moveTo>
                    <a:lnTo>
                      <a:pt x="4066" y="10479"/>
                    </a:lnTo>
                    <a:lnTo>
                      <a:pt x="3713" y="10479"/>
                    </a:lnTo>
                    <a:lnTo>
                      <a:pt x="3713" y="10120"/>
                    </a:lnTo>
                    <a:close/>
                    <a:moveTo>
                      <a:pt x="4494" y="10120"/>
                    </a:moveTo>
                    <a:lnTo>
                      <a:pt x="4494" y="10479"/>
                    </a:lnTo>
                    <a:lnTo>
                      <a:pt x="4140" y="10479"/>
                    </a:lnTo>
                    <a:lnTo>
                      <a:pt x="4140" y="10120"/>
                    </a:lnTo>
                    <a:close/>
                    <a:moveTo>
                      <a:pt x="4921" y="10120"/>
                    </a:moveTo>
                    <a:lnTo>
                      <a:pt x="4921" y="10479"/>
                    </a:lnTo>
                    <a:lnTo>
                      <a:pt x="4568" y="10479"/>
                    </a:lnTo>
                    <a:lnTo>
                      <a:pt x="4568" y="10120"/>
                    </a:lnTo>
                    <a:close/>
                    <a:moveTo>
                      <a:pt x="5348" y="10120"/>
                    </a:moveTo>
                    <a:lnTo>
                      <a:pt x="5348" y="10479"/>
                    </a:lnTo>
                    <a:lnTo>
                      <a:pt x="4995" y="10479"/>
                    </a:lnTo>
                    <a:lnTo>
                      <a:pt x="4995" y="10120"/>
                    </a:lnTo>
                    <a:close/>
                    <a:moveTo>
                      <a:pt x="5775" y="10120"/>
                    </a:moveTo>
                    <a:lnTo>
                      <a:pt x="5775" y="10479"/>
                    </a:lnTo>
                    <a:lnTo>
                      <a:pt x="5422" y="10479"/>
                    </a:lnTo>
                    <a:lnTo>
                      <a:pt x="5422" y="10120"/>
                    </a:lnTo>
                    <a:close/>
                    <a:moveTo>
                      <a:pt x="6202" y="10120"/>
                    </a:moveTo>
                    <a:lnTo>
                      <a:pt x="6202" y="10479"/>
                    </a:lnTo>
                    <a:lnTo>
                      <a:pt x="5849" y="10479"/>
                    </a:lnTo>
                    <a:lnTo>
                      <a:pt x="5849" y="10120"/>
                    </a:lnTo>
                    <a:close/>
                    <a:moveTo>
                      <a:pt x="6629" y="10120"/>
                    </a:moveTo>
                    <a:lnTo>
                      <a:pt x="6629" y="10479"/>
                    </a:lnTo>
                    <a:lnTo>
                      <a:pt x="6276" y="10479"/>
                    </a:lnTo>
                    <a:lnTo>
                      <a:pt x="6276" y="10120"/>
                    </a:lnTo>
                    <a:close/>
                    <a:moveTo>
                      <a:pt x="7056" y="10120"/>
                    </a:moveTo>
                    <a:lnTo>
                      <a:pt x="7056" y="10479"/>
                    </a:lnTo>
                    <a:lnTo>
                      <a:pt x="6703" y="10479"/>
                    </a:lnTo>
                    <a:lnTo>
                      <a:pt x="6703" y="10120"/>
                    </a:lnTo>
                    <a:close/>
                    <a:moveTo>
                      <a:pt x="7484" y="10120"/>
                    </a:moveTo>
                    <a:lnTo>
                      <a:pt x="7484" y="10479"/>
                    </a:lnTo>
                    <a:lnTo>
                      <a:pt x="7130" y="10479"/>
                    </a:lnTo>
                    <a:lnTo>
                      <a:pt x="7130" y="10120"/>
                    </a:lnTo>
                    <a:close/>
                    <a:moveTo>
                      <a:pt x="7911" y="10120"/>
                    </a:moveTo>
                    <a:lnTo>
                      <a:pt x="7911" y="10479"/>
                    </a:lnTo>
                    <a:lnTo>
                      <a:pt x="7558" y="10479"/>
                    </a:lnTo>
                    <a:lnTo>
                      <a:pt x="7558" y="10120"/>
                    </a:lnTo>
                    <a:close/>
                    <a:moveTo>
                      <a:pt x="8338" y="10120"/>
                    </a:moveTo>
                    <a:lnTo>
                      <a:pt x="8338" y="10479"/>
                    </a:lnTo>
                    <a:lnTo>
                      <a:pt x="7985" y="10479"/>
                    </a:lnTo>
                    <a:lnTo>
                      <a:pt x="7985" y="10120"/>
                    </a:lnTo>
                    <a:close/>
                    <a:moveTo>
                      <a:pt x="8765" y="10120"/>
                    </a:moveTo>
                    <a:lnTo>
                      <a:pt x="8765" y="10479"/>
                    </a:lnTo>
                    <a:lnTo>
                      <a:pt x="8412" y="10479"/>
                    </a:lnTo>
                    <a:lnTo>
                      <a:pt x="8412" y="10120"/>
                    </a:lnTo>
                    <a:close/>
                    <a:moveTo>
                      <a:pt x="9192" y="10120"/>
                    </a:moveTo>
                    <a:lnTo>
                      <a:pt x="9192" y="10479"/>
                    </a:lnTo>
                    <a:lnTo>
                      <a:pt x="8839" y="10479"/>
                    </a:lnTo>
                    <a:lnTo>
                      <a:pt x="8839" y="10120"/>
                    </a:lnTo>
                    <a:close/>
                    <a:moveTo>
                      <a:pt x="9619" y="10120"/>
                    </a:moveTo>
                    <a:lnTo>
                      <a:pt x="9619" y="10479"/>
                    </a:lnTo>
                    <a:lnTo>
                      <a:pt x="9266" y="10479"/>
                    </a:lnTo>
                    <a:lnTo>
                      <a:pt x="9266" y="10120"/>
                    </a:lnTo>
                    <a:close/>
                    <a:moveTo>
                      <a:pt x="10046" y="10120"/>
                    </a:moveTo>
                    <a:lnTo>
                      <a:pt x="10046" y="10479"/>
                    </a:lnTo>
                    <a:lnTo>
                      <a:pt x="9693" y="10479"/>
                    </a:lnTo>
                    <a:lnTo>
                      <a:pt x="9693" y="10120"/>
                    </a:lnTo>
                    <a:close/>
                    <a:moveTo>
                      <a:pt x="10474" y="10120"/>
                    </a:moveTo>
                    <a:lnTo>
                      <a:pt x="10474" y="10479"/>
                    </a:lnTo>
                    <a:lnTo>
                      <a:pt x="10120" y="10479"/>
                    </a:lnTo>
                    <a:lnTo>
                      <a:pt x="10120" y="10120"/>
                    </a:lnTo>
                    <a:close/>
                    <a:moveTo>
                      <a:pt x="10901" y="10120"/>
                    </a:moveTo>
                    <a:lnTo>
                      <a:pt x="10901" y="10479"/>
                    </a:lnTo>
                    <a:lnTo>
                      <a:pt x="10548" y="10479"/>
                    </a:lnTo>
                    <a:lnTo>
                      <a:pt x="10548" y="10120"/>
                    </a:lnTo>
                    <a:close/>
                    <a:moveTo>
                      <a:pt x="11328" y="10120"/>
                    </a:moveTo>
                    <a:lnTo>
                      <a:pt x="11328" y="10479"/>
                    </a:lnTo>
                    <a:lnTo>
                      <a:pt x="10975" y="10479"/>
                    </a:lnTo>
                    <a:lnTo>
                      <a:pt x="10975" y="10120"/>
                    </a:lnTo>
                    <a:close/>
                    <a:moveTo>
                      <a:pt x="11755" y="10120"/>
                    </a:moveTo>
                    <a:lnTo>
                      <a:pt x="11755" y="10479"/>
                    </a:lnTo>
                    <a:lnTo>
                      <a:pt x="11402" y="10479"/>
                    </a:lnTo>
                    <a:lnTo>
                      <a:pt x="11402" y="10120"/>
                    </a:lnTo>
                    <a:close/>
                    <a:moveTo>
                      <a:pt x="649" y="10548"/>
                    </a:moveTo>
                    <a:lnTo>
                      <a:pt x="649" y="10906"/>
                    </a:lnTo>
                    <a:lnTo>
                      <a:pt x="296" y="10906"/>
                    </a:lnTo>
                    <a:lnTo>
                      <a:pt x="296" y="10548"/>
                    </a:lnTo>
                    <a:close/>
                    <a:moveTo>
                      <a:pt x="1076" y="10548"/>
                    </a:moveTo>
                    <a:lnTo>
                      <a:pt x="1076" y="10906"/>
                    </a:lnTo>
                    <a:lnTo>
                      <a:pt x="723" y="10906"/>
                    </a:lnTo>
                    <a:lnTo>
                      <a:pt x="723" y="10548"/>
                    </a:lnTo>
                    <a:close/>
                    <a:moveTo>
                      <a:pt x="1504" y="10548"/>
                    </a:moveTo>
                    <a:lnTo>
                      <a:pt x="1504" y="10906"/>
                    </a:lnTo>
                    <a:lnTo>
                      <a:pt x="1151" y="10906"/>
                    </a:lnTo>
                    <a:lnTo>
                      <a:pt x="1151" y="10548"/>
                    </a:lnTo>
                    <a:close/>
                    <a:moveTo>
                      <a:pt x="1931" y="10548"/>
                    </a:moveTo>
                    <a:lnTo>
                      <a:pt x="1931" y="10906"/>
                    </a:lnTo>
                    <a:lnTo>
                      <a:pt x="1578" y="10906"/>
                    </a:lnTo>
                    <a:lnTo>
                      <a:pt x="1578" y="10548"/>
                    </a:lnTo>
                    <a:close/>
                    <a:moveTo>
                      <a:pt x="2358" y="10548"/>
                    </a:moveTo>
                    <a:lnTo>
                      <a:pt x="2358" y="10906"/>
                    </a:lnTo>
                    <a:lnTo>
                      <a:pt x="2005" y="10906"/>
                    </a:lnTo>
                    <a:lnTo>
                      <a:pt x="2005" y="10548"/>
                    </a:lnTo>
                    <a:close/>
                    <a:moveTo>
                      <a:pt x="2785" y="10548"/>
                    </a:moveTo>
                    <a:lnTo>
                      <a:pt x="2785" y="10906"/>
                    </a:lnTo>
                    <a:lnTo>
                      <a:pt x="2432" y="10906"/>
                    </a:lnTo>
                    <a:lnTo>
                      <a:pt x="2432" y="10548"/>
                    </a:lnTo>
                    <a:close/>
                    <a:moveTo>
                      <a:pt x="3212" y="10548"/>
                    </a:moveTo>
                    <a:lnTo>
                      <a:pt x="3212" y="10906"/>
                    </a:lnTo>
                    <a:lnTo>
                      <a:pt x="2859" y="10906"/>
                    </a:lnTo>
                    <a:lnTo>
                      <a:pt x="2859" y="10548"/>
                    </a:lnTo>
                    <a:close/>
                    <a:moveTo>
                      <a:pt x="3639" y="10548"/>
                    </a:moveTo>
                    <a:lnTo>
                      <a:pt x="3639" y="10906"/>
                    </a:lnTo>
                    <a:lnTo>
                      <a:pt x="3286" y="10906"/>
                    </a:lnTo>
                    <a:lnTo>
                      <a:pt x="3286" y="10548"/>
                    </a:lnTo>
                    <a:close/>
                    <a:moveTo>
                      <a:pt x="4066" y="10548"/>
                    </a:moveTo>
                    <a:lnTo>
                      <a:pt x="4066" y="10906"/>
                    </a:lnTo>
                    <a:lnTo>
                      <a:pt x="3713" y="10906"/>
                    </a:lnTo>
                    <a:lnTo>
                      <a:pt x="3713" y="10548"/>
                    </a:lnTo>
                    <a:close/>
                    <a:moveTo>
                      <a:pt x="4494" y="10548"/>
                    </a:moveTo>
                    <a:lnTo>
                      <a:pt x="4494" y="10906"/>
                    </a:lnTo>
                    <a:lnTo>
                      <a:pt x="4140" y="10906"/>
                    </a:lnTo>
                    <a:lnTo>
                      <a:pt x="4140" y="10548"/>
                    </a:lnTo>
                    <a:close/>
                    <a:moveTo>
                      <a:pt x="4921" y="10548"/>
                    </a:moveTo>
                    <a:lnTo>
                      <a:pt x="4921" y="10906"/>
                    </a:lnTo>
                    <a:lnTo>
                      <a:pt x="4568" y="10906"/>
                    </a:lnTo>
                    <a:lnTo>
                      <a:pt x="4568" y="10548"/>
                    </a:lnTo>
                    <a:close/>
                    <a:moveTo>
                      <a:pt x="5348" y="10548"/>
                    </a:moveTo>
                    <a:lnTo>
                      <a:pt x="5348" y="10906"/>
                    </a:lnTo>
                    <a:lnTo>
                      <a:pt x="4995" y="10906"/>
                    </a:lnTo>
                    <a:lnTo>
                      <a:pt x="4995" y="10548"/>
                    </a:lnTo>
                    <a:close/>
                    <a:moveTo>
                      <a:pt x="5775" y="10548"/>
                    </a:moveTo>
                    <a:lnTo>
                      <a:pt x="5775" y="10906"/>
                    </a:lnTo>
                    <a:lnTo>
                      <a:pt x="5422" y="10906"/>
                    </a:lnTo>
                    <a:lnTo>
                      <a:pt x="5422" y="10548"/>
                    </a:lnTo>
                    <a:close/>
                    <a:moveTo>
                      <a:pt x="6202" y="10548"/>
                    </a:moveTo>
                    <a:lnTo>
                      <a:pt x="6202" y="10906"/>
                    </a:lnTo>
                    <a:lnTo>
                      <a:pt x="5849" y="10906"/>
                    </a:lnTo>
                    <a:lnTo>
                      <a:pt x="5849" y="10548"/>
                    </a:lnTo>
                    <a:close/>
                    <a:moveTo>
                      <a:pt x="6629" y="10548"/>
                    </a:moveTo>
                    <a:lnTo>
                      <a:pt x="6629" y="10906"/>
                    </a:lnTo>
                    <a:lnTo>
                      <a:pt x="6276" y="10906"/>
                    </a:lnTo>
                    <a:lnTo>
                      <a:pt x="6276" y="10548"/>
                    </a:lnTo>
                    <a:close/>
                    <a:moveTo>
                      <a:pt x="7056" y="10548"/>
                    </a:moveTo>
                    <a:lnTo>
                      <a:pt x="7056" y="10906"/>
                    </a:lnTo>
                    <a:lnTo>
                      <a:pt x="6703" y="10906"/>
                    </a:lnTo>
                    <a:lnTo>
                      <a:pt x="6703" y="10548"/>
                    </a:lnTo>
                    <a:close/>
                    <a:moveTo>
                      <a:pt x="7484" y="10548"/>
                    </a:moveTo>
                    <a:lnTo>
                      <a:pt x="7484" y="10906"/>
                    </a:lnTo>
                    <a:lnTo>
                      <a:pt x="7130" y="10906"/>
                    </a:lnTo>
                    <a:lnTo>
                      <a:pt x="7130" y="10548"/>
                    </a:lnTo>
                    <a:close/>
                    <a:moveTo>
                      <a:pt x="7911" y="10548"/>
                    </a:moveTo>
                    <a:lnTo>
                      <a:pt x="7911" y="10906"/>
                    </a:lnTo>
                    <a:lnTo>
                      <a:pt x="7558" y="10906"/>
                    </a:lnTo>
                    <a:lnTo>
                      <a:pt x="7558" y="10548"/>
                    </a:lnTo>
                    <a:close/>
                    <a:moveTo>
                      <a:pt x="8338" y="10548"/>
                    </a:moveTo>
                    <a:lnTo>
                      <a:pt x="8338" y="10906"/>
                    </a:lnTo>
                    <a:lnTo>
                      <a:pt x="7985" y="10906"/>
                    </a:lnTo>
                    <a:lnTo>
                      <a:pt x="7985" y="10548"/>
                    </a:lnTo>
                    <a:close/>
                    <a:moveTo>
                      <a:pt x="8765" y="10548"/>
                    </a:moveTo>
                    <a:lnTo>
                      <a:pt x="8765" y="10906"/>
                    </a:lnTo>
                    <a:lnTo>
                      <a:pt x="8412" y="10906"/>
                    </a:lnTo>
                    <a:lnTo>
                      <a:pt x="8412" y="10548"/>
                    </a:lnTo>
                    <a:close/>
                    <a:moveTo>
                      <a:pt x="9192" y="10548"/>
                    </a:moveTo>
                    <a:lnTo>
                      <a:pt x="9192" y="10906"/>
                    </a:lnTo>
                    <a:lnTo>
                      <a:pt x="8839" y="10906"/>
                    </a:lnTo>
                    <a:lnTo>
                      <a:pt x="8839" y="10548"/>
                    </a:lnTo>
                    <a:close/>
                    <a:moveTo>
                      <a:pt x="9619" y="10548"/>
                    </a:moveTo>
                    <a:lnTo>
                      <a:pt x="9619" y="10906"/>
                    </a:lnTo>
                    <a:lnTo>
                      <a:pt x="9266" y="10906"/>
                    </a:lnTo>
                    <a:lnTo>
                      <a:pt x="9266" y="10548"/>
                    </a:lnTo>
                    <a:close/>
                    <a:moveTo>
                      <a:pt x="10046" y="10548"/>
                    </a:moveTo>
                    <a:lnTo>
                      <a:pt x="10046" y="10906"/>
                    </a:lnTo>
                    <a:lnTo>
                      <a:pt x="9693" y="10906"/>
                    </a:lnTo>
                    <a:lnTo>
                      <a:pt x="9693" y="10548"/>
                    </a:lnTo>
                    <a:close/>
                    <a:moveTo>
                      <a:pt x="10474" y="10548"/>
                    </a:moveTo>
                    <a:lnTo>
                      <a:pt x="10474" y="10906"/>
                    </a:lnTo>
                    <a:lnTo>
                      <a:pt x="10120" y="10906"/>
                    </a:lnTo>
                    <a:lnTo>
                      <a:pt x="10120" y="10548"/>
                    </a:lnTo>
                    <a:close/>
                    <a:moveTo>
                      <a:pt x="10901" y="10548"/>
                    </a:moveTo>
                    <a:lnTo>
                      <a:pt x="10901" y="10906"/>
                    </a:lnTo>
                    <a:lnTo>
                      <a:pt x="10548" y="10906"/>
                    </a:lnTo>
                    <a:lnTo>
                      <a:pt x="10548" y="10548"/>
                    </a:lnTo>
                    <a:close/>
                    <a:moveTo>
                      <a:pt x="11328" y="10548"/>
                    </a:moveTo>
                    <a:lnTo>
                      <a:pt x="11328" y="10906"/>
                    </a:lnTo>
                    <a:lnTo>
                      <a:pt x="10975" y="10906"/>
                    </a:lnTo>
                    <a:lnTo>
                      <a:pt x="10975" y="10548"/>
                    </a:lnTo>
                    <a:close/>
                    <a:moveTo>
                      <a:pt x="11755" y="10548"/>
                    </a:moveTo>
                    <a:lnTo>
                      <a:pt x="11755" y="10906"/>
                    </a:lnTo>
                    <a:lnTo>
                      <a:pt x="11402" y="10906"/>
                    </a:lnTo>
                    <a:lnTo>
                      <a:pt x="11402" y="10548"/>
                    </a:lnTo>
                    <a:close/>
                    <a:moveTo>
                      <a:pt x="649" y="10975"/>
                    </a:moveTo>
                    <a:lnTo>
                      <a:pt x="649" y="11334"/>
                    </a:lnTo>
                    <a:lnTo>
                      <a:pt x="296" y="11334"/>
                    </a:lnTo>
                    <a:lnTo>
                      <a:pt x="296" y="10975"/>
                    </a:lnTo>
                    <a:close/>
                    <a:moveTo>
                      <a:pt x="1076" y="10975"/>
                    </a:moveTo>
                    <a:lnTo>
                      <a:pt x="1076" y="11334"/>
                    </a:lnTo>
                    <a:lnTo>
                      <a:pt x="723" y="11334"/>
                    </a:lnTo>
                    <a:lnTo>
                      <a:pt x="723" y="10975"/>
                    </a:lnTo>
                    <a:close/>
                    <a:moveTo>
                      <a:pt x="1504" y="10975"/>
                    </a:moveTo>
                    <a:lnTo>
                      <a:pt x="1504" y="11334"/>
                    </a:lnTo>
                    <a:lnTo>
                      <a:pt x="1151" y="11334"/>
                    </a:lnTo>
                    <a:lnTo>
                      <a:pt x="1151" y="10975"/>
                    </a:lnTo>
                    <a:close/>
                    <a:moveTo>
                      <a:pt x="1931" y="10975"/>
                    </a:moveTo>
                    <a:lnTo>
                      <a:pt x="1931" y="11334"/>
                    </a:lnTo>
                    <a:lnTo>
                      <a:pt x="1578" y="11334"/>
                    </a:lnTo>
                    <a:lnTo>
                      <a:pt x="1578" y="10975"/>
                    </a:lnTo>
                    <a:close/>
                    <a:moveTo>
                      <a:pt x="2358" y="10975"/>
                    </a:moveTo>
                    <a:lnTo>
                      <a:pt x="2358" y="11334"/>
                    </a:lnTo>
                    <a:lnTo>
                      <a:pt x="2005" y="11334"/>
                    </a:lnTo>
                    <a:lnTo>
                      <a:pt x="2005" y="10975"/>
                    </a:lnTo>
                    <a:close/>
                    <a:moveTo>
                      <a:pt x="2785" y="10975"/>
                    </a:moveTo>
                    <a:lnTo>
                      <a:pt x="2785" y="11334"/>
                    </a:lnTo>
                    <a:lnTo>
                      <a:pt x="2432" y="11334"/>
                    </a:lnTo>
                    <a:lnTo>
                      <a:pt x="2432" y="10975"/>
                    </a:lnTo>
                    <a:close/>
                    <a:moveTo>
                      <a:pt x="3212" y="10975"/>
                    </a:moveTo>
                    <a:lnTo>
                      <a:pt x="3212" y="11334"/>
                    </a:lnTo>
                    <a:lnTo>
                      <a:pt x="2859" y="11334"/>
                    </a:lnTo>
                    <a:lnTo>
                      <a:pt x="2859" y="10975"/>
                    </a:lnTo>
                    <a:close/>
                    <a:moveTo>
                      <a:pt x="3639" y="10975"/>
                    </a:moveTo>
                    <a:lnTo>
                      <a:pt x="3639" y="11334"/>
                    </a:lnTo>
                    <a:lnTo>
                      <a:pt x="3286" y="11334"/>
                    </a:lnTo>
                    <a:lnTo>
                      <a:pt x="3286" y="10975"/>
                    </a:lnTo>
                    <a:close/>
                    <a:moveTo>
                      <a:pt x="4066" y="10975"/>
                    </a:moveTo>
                    <a:lnTo>
                      <a:pt x="4066" y="11334"/>
                    </a:lnTo>
                    <a:lnTo>
                      <a:pt x="3713" y="11334"/>
                    </a:lnTo>
                    <a:lnTo>
                      <a:pt x="3713" y="10975"/>
                    </a:lnTo>
                    <a:close/>
                    <a:moveTo>
                      <a:pt x="4494" y="10975"/>
                    </a:moveTo>
                    <a:lnTo>
                      <a:pt x="4494" y="11334"/>
                    </a:lnTo>
                    <a:lnTo>
                      <a:pt x="4140" y="11334"/>
                    </a:lnTo>
                    <a:lnTo>
                      <a:pt x="4140" y="10975"/>
                    </a:lnTo>
                    <a:close/>
                    <a:moveTo>
                      <a:pt x="4921" y="10975"/>
                    </a:moveTo>
                    <a:lnTo>
                      <a:pt x="4921" y="11334"/>
                    </a:lnTo>
                    <a:lnTo>
                      <a:pt x="4568" y="11334"/>
                    </a:lnTo>
                    <a:lnTo>
                      <a:pt x="4568" y="10975"/>
                    </a:lnTo>
                    <a:close/>
                    <a:moveTo>
                      <a:pt x="5348" y="10975"/>
                    </a:moveTo>
                    <a:lnTo>
                      <a:pt x="5348" y="11334"/>
                    </a:lnTo>
                    <a:lnTo>
                      <a:pt x="4995" y="11334"/>
                    </a:lnTo>
                    <a:lnTo>
                      <a:pt x="4995" y="10975"/>
                    </a:lnTo>
                    <a:close/>
                    <a:moveTo>
                      <a:pt x="5775" y="10975"/>
                    </a:moveTo>
                    <a:lnTo>
                      <a:pt x="5775" y="11334"/>
                    </a:lnTo>
                    <a:lnTo>
                      <a:pt x="5422" y="11334"/>
                    </a:lnTo>
                    <a:lnTo>
                      <a:pt x="5422" y="10975"/>
                    </a:lnTo>
                    <a:close/>
                    <a:moveTo>
                      <a:pt x="6202" y="10975"/>
                    </a:moveTo>
                    <a:lnTo>
                      <a:pt x="6202" y="11334"/>
                    </a:lnTo>
                    <a:lnTo>
                      <a:pt x="5849" y="11334"/>
                    </a:lnTo>
                    <a:lnTo>
                      <a:pt x="5849" y="10975"/>
                    </a:lnTo>
                    <a:close/>
                    <a:moveTo>
                      <a:pt x="6629" y="10975"/>
                    </a:moveTo>
                    <a:lnTo>
                      <a:pt x="6629" y="11334"/>
                    </a:lnTo>
                    <a:lnTo>
                      <a:pt x="6276" y="11334"/>
                    </a:lnTo>
                    <a:lnTo>
                      <a:pt x="6276" y="10975"/>
                    </a:lnTo>
                    <a:close/>
                    <a:moveTo>
                      <a:pt x="7056" y="10975"/>
                    </a:moveTo>
                    <a:lnTo>
                      <a:pt x="7056" y="11334"/>
                    </a:lnTo>
                    <a:lnTo>
                      <a:pt x="6703" y="11334"/>
                    </a:lnTo>
                    <a:lnTo>
                      <a:pt x="6703" y="10975"/>
                    </a:lnTo>
                    <a:close/>
                    <a:moveTo>
                      <a:pt x="7484" y="10975"/>
                    </a:moveTo>
                    <a:lnTo>
                      <a:pt x="7484" y="11334"/>
                    </a:lnTo>
                    <a:lnTo>
                      <a:pt x="7130" y="11334"/>
                    </a:lnTo>
                    <a:lnTo>
                      <a:pt x="7130" y="10975"/>
                    </a:lnTo>
                    <a:close/>
                    <a:moveTo>
                      <a:pt x="7911" y="10975"/>
                    </a:moveTo>
                    <a:lnTo>
                      <a:pt x="7911" y="11334"/>
                    </a:lnTo>
                    <a:lnTo>
                      <a:pt x="7558" y="11334"/>
                    </a:lnTo>
                    <a:lnTo>
                      <a:pt x="7558" y="10975"/>
                    </a:lnTo>
                    <a:close/>
                    <a:moveTo>
                      <a:pt x="8338" y="10975"/>
                    </a:moveTo>
                    <a:lnTo>
                      <a:pt x="8338" y="11334"/>
                    </a:lnTo>
                    <a:lnTo>
                      <a:pt x="7985" y="11334"/>
                    </a:lnTo>
                    <a:lnTo>
                      <a:pt x="7985" y="10975"/>
                    </a:lnTo>
                    <a:close/>
                    <a:moveTo>
                      <a:pt x="8765" y="10975"/>
                    </a:moveTo>
                    <a:lnTo>
                      <a:pt x="8765" y="11334"/>
                    </a:lnTo>
                    <a:lnTo>
                      <a:pt x="8412" y="11334"/>
                    </a:lnTo>
                    <a:lnTo>
                      <a:pt x="8412" y="10975"/>
                    </a:lnTo>
                    <a:close/>
                    <a:moveTo>
                      <a:pt x="9192" y="10975"/>
                    </a:moveTo>
                    <a:lnTo>
                      <a:pt x="9192" y="11334"/>
                    </a:lnTo>
                    <a:lnTo>
                      <a:pt x="8839" y="11334"/>
                    </a:lnTo>
                    <a:lnTo>
                      <a:pt x="8839" y="10975"/>
                    </a:lnTo>
                    <a:close/>
                    <a:moveTo>
                      <a:pt x="9619" y="10975"/>
                    </a:moveTo>
                    <a:lnTo>
                      <a:pt x="9619" y="11334"/>
                    </a:lnTo>
                    <a:lnTo>
                      <a:pt x="9266" y="11334"/>
                    </a:lnTo>
                    <a:lnTo>
                      <a:pt x="9266" y="10975"/>
                    </a:lnTo>
                    <a:close/>
                    <a:moveTo>
                      <a:pt x="10046" y="10975"/>
                    </a:moveTo>
                    <a:lnTo>
                      <a:pt x="10046" y="11334"/>
                    </a:lnTo>
                    <a:lnTo>
                      <a:pt x="9693" y="11334"/>
                    </a:lnTo>
                    <a:lnTo>
                      <a:pt x="9693" y="10975"/>
                    </a:lnTo>
                    <a:close/>
                    <a:moveTo>
                      <a:pt x="10474" y="10975"/>
                    </a:moveTo>
                    <a:lnTo>
                      <a:pt x="10474" y="11334"/>
                    </a:lnTo>
                    <a:lnTo>
                      <a:pt x="10120" y="11334"/>
                    </a:lnTo>
                    <a:lnTo>
                      <a:pt x="10120" y="10975"/>
                    </a:lnTo>
                    <a:close/>
                    <a:moveTo>
                      <a:pt x="10901" y="10975"/>
                    </a:moveTo>
                    <a:lnTo>
                      <a:pt x="10901" y="11334"/>
                    </a:lnTo>
                    <a:lnTo>
                      <a:pt x="10548" y="11334"/>
                    </a:lnTo>
                    <a:lnTo>
                      <a:pt x="10548" y="10975"/>
                    </a:lnTo>
                    <a:close/>
                    <a:moveTo>
                      <a:pt x="11328" y="10975"/>
                    </a:moveTo>
                    <a:lnTo>
                      <a:pt x="11328" y="11334"/>
                    </a:lnTo>
                    <a:lnTo>
                      <a:pt x="10975" y="11334"/>
                    </a:lnTo>
                    <a:lnTo>
                      <a:pt x="10975" y="10975"/>
                    </a:lnTo>
                    <a:close/>
                    <a:moveTo>
                      <a:pt x="11755" y="10975"/>
                    </a:moveTo>
                    <a:lnTo>
                      <a:pt x="11755" y="11334"/>
                    </a:lnTo>
                    <a:lnTo>
                      <a:pt x="11402" y="11334"/>
                    </a:lnTo>
                    <a:lnTo>
                      <a:pt x="11402" y="10975"/>
                    </a:lnTo>
                    <a:close/>
                    <a:moveTo>
                      <a:pt x="649" y="11408"/>
                    </a:moveTo>
                    <a:lnTo>
                      <a:pt x="649" y="11761"/>
                    </a:lnTo>
                    <a:lnTo>
                      <a:pt x="296" y="11761"/>
                    </a:lnTo>
                    <a:lnTo>
                      <a:pt x="296" y="11408"/>
                    </a:lnTo>
                    <a:close/>
                    <a:moveTo>
                      <a:pt x="1076" y="11408"/>
                    </a:moveTo>
                    <a:lnTo>
                      <a:pt x="1076" y="11761"/>
                    </a:lnTo>
                    <a:lnTo>
                      <a:pt x="723" y="11761"/>
                    </a:lnTo>
                    <a:lnTo>
                      <a:pt x="723" y="11408"/>
                    </a:lnTo>
                    <a:close/>
                    <a:moveTo>
                      <a:pt x="1504" y="11408"/>
                    </a:moveTo>
                    <a:lnTo>
                      <a:pt x="1504" y="11761"/>
                    </a:lnTo>
                    <a:lnTo>
                      <a:pt x="1151" y="11761"/>
                    </a:lnTo>
                    <a:lnTo>
                      <a:pt x="1151" y="11408"/>
                    </a:lnTo>
                    <a:close/>
                    <a:moveTo>
                      <a:pt x="1931" y="11408"/>
                    </a:moveTo>
                    <a:lnTo>
                      <a:pt x="1931" y="11761"/>
                    </a:lnTo>
                    <a:lnTo>
                      <a:pt x="1578" y="11761"/>
                    </a:lnTo>
                    <a:lnTo>
                      <a:pt x="1578" y="11408"/>
                    </a:lnTo>
                    <a:close/>
                    <a:moveTo>
                      <a:pt x="2358" y="11408"/>
                    </a:moveTo>
                    <a:lnTo>
                      <a:pt x="2358" y="11761"/>
                    </a:lnTo>
                    <a:lnTo>
                      <a:pt x="2005" y="11761"/>
                    </a:lnTo>
                    <a:lnTo>
                      <a:pt x="2005" y="11408"/>
                    </a:lnTo>
                    <a:close/>
                    <a:moveTo>
                      <a:pt x="2785" y="11408"/>
                    </a:moveTo>
                    <a:lnTo>
                      <a:pt x="2785" y="11761"/>
                    </a:lnTo>
                    <a:lnTo>
                      <a:pt x="2432" y="11761"/>
                    </a:lnTo>
                    <a:lnTo>
                      <a:pt x="2432" y="11408"/>
                    </a:lnTo>
                    <a:close/>
                    <a:moveTo>
                      <a:pt x="3212" y="11408"/>
                    </a:moveTo>
                    <a:lnTo>
                      <a:pt x="3212" y="11761"/>
                    </a:lnTo>
                    <a:lnTo>
                      <a:pt x="2859" y="11761"/>
                    </a:lnTo>
                    <a:lnTo>
                      <a:pt x="2859" y="11408"/>
                    </a:lnTo>
                    <a:close/>
                    <a:moveTo>
                      <a:pt x="3639" y="11408"/>
                    </a:moveTo>
                    <a:lnTo>
                      <a:pt x="3639" y="11761"/>
                    </a:lnTo>
                    <a:lnTo>
                      <a:pt x="3286" y="11761"/>
                    </a:lnTo>
                    <a:lnTo>
                      <a:pt x="3286" y="11408"/>
                    </a:lnTo>
                    <a:close/>
                    <a:moveTo>
                      <a:pt x="4066" y="11408"/>
                    </a:moveTo>
                    <a:lnTo>
                      <a:pt x="4066" y="11761"/>
                    </a:lnTo>
                    <a:lnTo>
                      <a:pt x="3713" y="11761"/>
                    </a:lnTo>
                    <a:lnTo>
                      <a:pt x="3713" y="11408"/>
                    </a:lnTo>
                    <a:close/>
                    <a:moveTo>
                      <a:pt x="4494" y="11408"/>
                    </a:moveTo>
                    <a:lnTo>
                      <a:pt x="4494" y="11761"/>
                    </a:lnTo>
                    <a:lnTo>
                      <a:pt x="4140" y="11761"/>
                    </a:lnTo>
                    <a:lnTo>
                      <a:pt x="4140" y="11408"/>
                    </a:lnTo>
                    <a:close/>
                    <a:moveTo>
                      <a:pt x="4921" y="11408"/>
                    </a:moveTo>
                    <a:lnTo>
                      <a:pt x="4921" y="11761"/>
                    </a:lnTo>
                    <a:lnTo>
                      <a:pt x="4568" y="11761"/>
                    </a:lnTo>
                    <a:lnTo>
                      <a:pt x="4568" y="11408"/>
                    </a:lnTo>
                    <a:close/>
                    <a:moveTo>
                      <a:pt x="5348" y="11408"/>
                    </a:moveTo>
                    <a:lnTo>
                      <a:pt x="5348" y="11761"/>
                    </a:lnTo>
                    <a:lnTo>
                      <a:pt x="4995" y="11761"/>
                    </a:lnTo>
                    <a:lnTo>
                      <a:pt x="4995" y="11408"/>
                    </a:lnTo>
                    <a:close/>
                    <a:moveTo>
                      <a:pt x="5775" y="11408"/>
                    </a:moveTo>
                    <a:lnTo>
                      <a:pt x="5775" y="11761"/>
                    </a:lnTo>
                    <a:lnTo>
                      <a:pt x="5422" y="11761"/>
                    </a:lnTo>
                    <a:lnTo>
                      <a:pt x="5422" y="11408"/>
                    </a:lnTo>
                    <a:close/>
                    <a:moveTo>
                      <a:pt x="6202" y="11408"/>
                    </a:moveTo>
                    <a:lnTo>
                      <a:pt x="6202" y="11761"/>
                    </a:lnTo>
                    <a:lnTo>
                      <a:pt x="5849" y="11761"/>
                    </a:lnTo>
                    <a:lnTo>
                      <a:pt x="5849" y="11408"/>
                    </a:lnTo>
                    <a:close/>
                    <a:moveTo>
                      <a:pt x="6629" y="11408"/>
                    </a:moveTo>
                    <a:lnTo>
                      <a:pt x="6629" y="11761"/>
                    </a:lnTo>
                    <a:lnTo>
                      <a:pt x="6276" y="11761"/>
                    </a:lnTo>
                    <a:lnTo>
                      <a:pt x="6276" y="11408"/>
                    </a:lnTo>
                    <a:close/>
                    <a:moveTo>
                      <a:pt x="7056" y="11408"/>
                    </a:moveTo>
                    <a:lnTo>
                      <a:pt x="7056" y="11761"/>
                    </a:lnTo>
                    <a:lnTo>
                      <a:pt x="6703" y="11761"/>
                    </a:lnTo>
                    <a:lnTo>
                      <a:pt x="6703" y="11408"/>
                    </a:lnTo>
                    <a:close/>
                    <a:moveTo>
                      <a:pt x="7484" y="11408"/>
                    </a:moveTo>
                    <a:lnTo>
                      <a:pt x="7484" y="11761"/>
                    </a:lnTo>
                    <a:lnTo>
                      <a:pt x="7130" y="11761"/>
                    </a:lnTo>
                    <a:lnTo>
                      <a:pt x="7130" y="11408"/>
                    </a:lnTo>
                    <a:close/>
                    <a:moveTo>
                      <a:pt x="7911" y="11408"/>
                    </a:moveTo>
                    <a:lnTo>
                      <a:pt x="7911" y="11761"/>
                    </a:lnTo>
                    <a:lnTo>
                      <a:pt x="7558" y="11761"/>
                    </a:lnTo>
                    <a:lnTo>
                      <a:pt x="7558" y="11408"/>
                    </a:lnTo>
                    <a:close/>
                    <a:moveTo>
                      <a:pt x="8338" y="11408"/>
                    </a:moveTo>
                    <a:lnTo>
                      <a:pt x="8338" y="11761"/>
                    </a:lnTo>
                    <a:lnTo>
                      <a:pt x="7985" y="11761"/>
                    </a:lnTo>
                    <a:lnTo>
                      <a:pt x="7985" y="11408"/>
                    </a:lnTo>
                    <a:close/>
                    <a:moveTo>
                      <a:pt x="8765" y="11408"/>
                    </a:moveTo>
                    <a:lnTo>
                      <a:pt x="8765" y="11761"/>
                    </a:lnTo>
                    <a:lnTo>
                      <a:pt x="8412" y="11761"/>
                    </a:lnTo>
                    <a:lnTo>
                      <a:pt x="8412" y="11408"/>
                    </a:lnTo>
                    <a:close/>
                    <a:moveTo>
                      <a:pt x="9192" y="11408"/>
                    </a:moveTo>
                    <a:lnTo>
                      <a:pt x="9192" y="11761"/>
                    </a:lnTo>
                    <a:lnTo>
                      <a:pt x="8839" y="11761"/>
                    </a:lnTo>
                    <a:lnTo>
                      <a:pt x="8839" y="11408"/>
                    </a:lnTo>
                    <a:close/>
                    <a:moveTo>
                      <a:pt x="9619" y="11408"/>
                    </a:moveTo>
                    <a:lnTo>
                      <a:pt x="9619" y="11761"/>
                    </a:lnTo>
                    <a:lnTo>
                      <a:pt x="9266" y="11761"/>
                    </a:lnTo>
                    <a:lnTo>
                      <a:pt x="9266" y="11408"/>
                    </a:lnTo>
                    <a:close/>
                    <a:moveTo>
                      <a:pt x="10046" y="11408"/>
                    </a:moveTo>
                    <a:lnTo>
                      <a:pt x="10046" y="11761"/>
                    </a:lnTo>
                    <a:lnTo>
                      <a:pt x="9693" y="11761"/>
                    </a:lnTo>
                    <a:lnTo>
                      <a:pt x="9693" y="11408"/>
                    </a:lnTo>
                    <a:close/>
                    <a:moveTo>
                      <a:pt x="10474" y="11408"/>
                    </a:moveTo>
                    <a:lnTo>
                      <a:pt x="10474" y="11761"/>
                    </a:lnTo>
                    <a:lnTo>
                      <a:pt x="10120" y="11761"/>
                    </a:lnTo>
                    <a:lnTo>
                      <a:pt x="10120" y="11408"/>
                    </a:lnTo>
                    <a:close/>
                    <a:moveTo>
                      <a:pt x="10901" y="11408"/>
                    </a:moveTo>
                    <a:lnTo>
                      <a:pt x="10901" y="11761"/>
                    </a:lnTo>
                    <a:lnTo>
                      <a:pt x="10548" y="11761"/>
                    </a:lnTo>
                    <a:lnTo>
                      <a:pt x="10548" y="11408"/>
                    </a:lnTo>
                    <a:close/>
                    <a:moveTo>
                      <a:pt x="11328" y="11408"/>
                    </a:moveTo>
                    <a:lnTo>
                      <a:pt x="11328" y="11761"/>
                    </a:lnTo>
                    <a:lnTo>
                      <a:pt x="10975" y="11761"/>
                    </a:lnTo>
                    <a:lnTo>
                      <a:pt x="10975" y="11408"/>
                    </a:lnTo>
                    <a:close/>
                    <a:moveTo>
                      <a:pt x="11755" y="11408"/>
                    </a:moveTo>
                    <a:lnTo>
                      <a:pt x="11755" y="11761"/>
                    </a:lnTo>
                    <a:lnTo>
                      <a:pt x="11402" y="11761"/>
                    </a:lnTo>
                    <a:lnTo>
                      <a:pt x="11402" y="11408"/>
                    </a:lnTo>
                    <a:close/>
                    <a:moveTo>
                      <a:pt x="649" y="0"/>
                    </a:moveTo>
                    <a:lnTo>
                      <a:pt x="649" y="228"/>
                    </a:lnTo>
                    <a:lnTo>
                      <a:pt x="296" y="228"/>
                    </a:lnTo>
                    <a:lnTo>
                      <a:pt x="296" y="6"/>
                    </a:lnTo>
                    <a:cubicBezTo>
                      <a:pt x="273" y="12"/>
                      <a:pt x="245" y="17"/>
                      <a:pt x="222" y="29"/>
                    </a:cubicBezTo>
                    <a:lnTo>
                      <a:pt x="222" y="228"/>
                    </a:lnTo>
                    <a:lnTo>
                      <a:pt x="23" y="228"/>
                    </a:lnTo>
                    <a:cubicBezTo>
                      <a:pt x="17" y="251"/>
                      <a:pt x="11" y="274"/>
                      <a:pt x="6" y="296"/>
                    </a:cubicBezTo>
                    <a:lnTo>
                      <a:pt x="222" y="296"/>
                    </a:lnTo>
                    <a:lnTo>
                      <a:pt x="222" y="655"/>
                    </a:lnTo>
                    <a:lnTo>
                      <a:pt x="0" y="655"/>
                    </a:lnTo>
                    <a:lnTo>
                      <a:pt x="0" y="723"/>
                    </a:lnTo>
                    <a:lnTo>
                      <a:pt x="222" y="723"/>
                    </a:lnTo>
                    <a:lnTo>
                      <a:pt x="222" y="1082"/>
                    </a:lnTo>
                    <a:lnTo>
                      <a:pt x="0" y="1082"/>
                    </a:lnTo>
                    <a:lnTo>
                      <a:pt x="0" y="1151"/>
                    </a:lnTo>
                    <a:lnTo>
                      <a:pt x="222" y="1151"/>
                    </a:lnTo>
                    <a:lnTo>
                      <a:pt x="222" y="1509"/>
                    </a:lnTo>
                    <a:lnTo>
                      <a:pt x="0" y="1509"/>
                    </a:lnTo>
                    <a:lnTo>
                      <a:pt x="0" y="1578"/>
                    </a:lnTo>
                    <a:lnTo>
                      <a:pt x="222" y="1578"/>
                    </a:lnTo>
                    <a:lnTo>
                      <a:pt x="222" y="1937"/>
                    </a:lnTo>
                    <a:lnTo>
                      <a:pt x="0" y="1937"/>
                    </a:lnTo>
                    <a:lnTo>
                      <a:pt x="0" y="2005"/>
                    </a:lnTo>
                    <a:lnTo>
                      <a:pt x="222" y="2005"/>
                    </a:lnTo>
                    <a:lnTo>
                      <a:pt x="222" y="2364"/>
                    </a:lnTo>
                    <a:lnTo>
                      <a:pt x="0" y="2364"/>
                    </a:lnTo>
                    <a:lnTo>
                      <a:pt x="0" y="2432"/>
                    </a:lnTo>
                    <a:lnTo>
                      <a:pt x="222" y="2432"/>
                    </a:lnTo>
                    <a:lnTo>
                      <a:pt x="222" y="2791"/>
                    </a:lnTo>
                    <a:lnTo>
                      <a:pt x="0" y="2791"/>
                    </a:lnTo>
                    <a:lnTo>
                      <a:pt x="0" y="2859"/>
                    </a:lnTo>
                    <a:lnTo>
                      <a:pt x="222" y="2859"/>
                    </a:lnTo>
                    <a:lnTo>
                      <a:pt x="222" y="3218"/>
                    </a:lnTo>
                    <a:lnTo>
                      <a:pt x="0" y="3218"/>
                    </a:lnTo>
                    <a:lnTo>
                      <a:pt x="0" y="3286"/>
                    </a:lnTo>
                    <a:lnTo>
                      <a:pt x="222" y="3286"/>
                    </a:lnTo>
                    <a:lnTo>
                      <a:pt x="222" y="3645"/>
                    </a:lnTo>
                    <a:lnTo>
                      <a:pt x="0" y="3645"/>
                    </a:lnTo>
                    <a:lnTo>
                      <a:pt x="0" y="3713"/>
                    </a:lnTo>
                    <a:lnTo>
                      <a:pt x="222" y="3713"/>
                    </a:lnTo>
                    <a:lnTo>
                      <a:pt x="222" y="4072"/>
                    </a:lnTo>
                    <a:lnTo>
                      <a:pt x="0" y="4072"/>
                    </a:lnTo>
                    <a:lnTo>
                      <a:pt x="0" y="4141"/>
                    </a:lnTo>
                    <a:lnTo>
                      <a:pt x="222" y="4141"/>
                    </a:lnTo>
                    <a:lnTo>
                      <a:pt x="222" y="4499"/>
                    </a:lnTo>
                    <a:lnTo>
                      <a:pt x="0" y="4499"/>
                    </a:lnTo>
                    <a:lnTo>
                      <a:pt x="0" y="4568"/>
                    </a:lnTo>
                    <a:lnTo>
                      <a:pt x="222" y="4568"/>
                    </a:lnTo>
                    <a:lnTo>
                      <a:pt x="222" y="4926"/>
                    </a:lnTo>
                    <a:lnTo>
                      <a:pt x="0" y="4926"/>
                    </a:lnTo>
                    <a:lnTo>
                      <a:pt x="0" y="4995"/>
                    </a:lnTo>
                    <a:lnTo>
                      <a:pt x="222" y="4995"/>
                    </a:lnTo>
                    <a:lnTo>
                      <a:pt x="222" y="5354"/>
                    </a:lnTo>
                    <a:lnTo>
                      <a:pt x="0" y="5354"/>
                    </a:lnTo>
                    <a:lnTo>
                      <a:pt x="0" y="5422"/>
                    </a:lnTo>
                    <a:lnTo>
                      <a:pt x="222" y="5422"/>
                    </a:lnTo>
                    <a:lnTo>
                      <a:pt x="222" y="5781"/>
                    </a:lnTo>
                    <a:lnTo>
                      <a:pt x="0" y="5781"/>
                    </a:lnTo>
                    <a:lnTo>
                      <a:pt x="0" y="5849"/>
                    </a:lnTo>
                    <a:lnTo>
                      <a:pt x="222" y="5849"/>
                    </a:lnTo>
                    <a:lnTo>
                      <a:pt x="222" y="6208"/>
                    </a:lnTo>
                    <a:lnTo>
                      <a:pt x="0" y="6208"/>
                    </a:lnTo>
                    <a:lnTo>
                      <a:pt x="0" y="6276"/>
                    </a:lnTo>
                    <a:lnTo>
                      <a:pt x="222" y="6276"/>
                    </a:lnTo>
                    <a:lnTo>
                      <a:pt x="222" y="6635"/>
                    </a:lnTo>
                    <a:lnTo>
                      <a:pt x="0" y="6635"/>
                    </a:lnTo>
                    <a:lnTo>
                      <a:pt x="0" y="6703"/>
                    </a:lnTo>
                    <a:lnTo>
                      <a:pt x="222" y="6703"/>
                    </a:lnTo>
                    <a:lnTo>
                      <a:pt x="222" y="7062"/>
                    </a:lnTo>
                    <a:lnTo>
                      <a:pt x="0" y="7062"/>
                    </a:lnTo>
                    <a:lnTo>
                      <a:pt x="0" y="7130"/>
                    </a:lnTo>
                    <a:lnTo>
                      <a:pt x="222" y="7130"/>
                    </a:lnTo>
                    <a:lnTo>
                      <a:pt x="222" y="7489"/>
                    </a:lnTo>
                    <a:lnTo>
                      <a:pt x="0" y="7489"/>
                    </a:lnTo>
                    <a:lnTo>
                      <a:pt x="0" y="7558"/>
                    </a:lnTo>
                    <a:lnTo>
                      <a:pt x="222" y="7558"/>
                    </a:lnTo>
                    <a:lnTo>
                      <a:pt x="222" y="7916"/>
                    </a:lnTo>
                    <a:lnTo>
                      <a:pt x="0" y="7916"/>
                    </a:lnTo>
                    <a:lnTo>
                      <a:pt x="0" y="7985"/>
                    </a:lnTo>
                    <a:lnTo>
                      <a:pt x="222" y="7985"/>
                    </a:lnTo>
                    <a:lnTo>
                      <a:pt x="222" y="8344"/>
                    </a:lnTo>
                    <a:lnTo>
                      <a:pt x="0" y="8344"/>
                    </a:lnTo>
                    <a:lnTo>
                      <a:pt x="0" y="8412"/>
                    </a:lnTo>
                    <a:lnTo>
                      <a:pt x="222" y="8412"/>
                    </a:lnTo>
                    <a:lnTo>
                      <a:pt x="222" y="8771"/>
                    </a:lnTo>
                    <a:lnTo>
                      <a:pt x="0" y="8771"/>
                    </a:lnTo>
                    <a:lnTo>
                      <a:pt x="0" y="8839"/>
                    </a:lnTo>
                    <a:lnTo>
                      <a:pt x="222" y="8839"/>
                    </a:lnTo>
                    <a:lnTo>
                      <a:pt x="222" y="9198"/>
                    </a:lnTo>
                    <a:lnTo>
                      <a:pt x="0" y="9198"/>
                    </a:lnTo>
                    <a:lnTo>
                      <a:pt x="0" y="9266"/>
                    </a:lnTo>
                    <a:lnTo>
                      <a:pt x="222" y="9266"/>
                    </a:lnTo>
                    <a:lnTo>
                      <a:pt x="222" y="9625"/>
                    </a:lnTo>
                    <a:lnTo>
                      <a:pt x="0" y="9625"/>
                    </a:lnTo>
                    <a:lnTo>
                      <a:pt x="0" y="9693"/>
                    </a:lnTo>
                    <a:lnTo>
                      <a:pt x="222" y="9693"/>
                    </a:lnTo>
                    <a:lnTo>
                      <a:pt x="222" y="10052"/>
                    </a:lnTo>
                    <a:lnTo>
                      <a:pt x="0" y="10052"/>
                    </a:lnTo>
                    <a:lnTo>
                      <a:pt x="0" y="10120"/>
                    </a:lnTo>
                    <a:lnTo>
                      <a:pt x="222" y="10120"/>
                    </a:lnTo>
                    <a:lnTo>
                      <a:pt x="222" y="10479"/>
                    </a:lnTo>
                    <a:lnTo>
                      <a:pt x="0" y="10479"/>
                    </a:lnTo>
                    <a:lnTo>
                      <a:pt x="0" y="10548"/>
                    </a:lnTo>
                    <a:lnTo>
                      <a:pt x="222" y="10548"/>
                    </a:lnTo>
                    <a:lnTo>
                      <a:pt x="222" y="10906"/>
                    </a:lnTo>
                    <a:lnTo>
                      <a:pt x="0" y="10906"/>
                    </a:lnTo>
                    <a:lnTo>
                      <a:pt x="0" y="10975"/>
                    </a:lnTo>
                    <a:lnTo>
                      <a:pt x="222" y="10975"/>
                    </a:lnTo>
                    <a:lnTo>
                      <a:pt x="222" y="11334"/>
                    </a:lnTo>
                    <a:lnTo>
                      <a:pt x="0" y="11334"/>
                    </a:lnTo>
                    <a:lnTo>
                      <a:pt x="0" y="11402"/>
                    </a:lnTo>
                    <a:lnTo>
                      <a:pt x="222" y="11402"/>
                    </a:lnTo>
                    <a:lnTo>
                      <a:pt x="222" y="11761"/>
                    </a:lnTo>
                    <a:lnTo>
                      <a:pt x="6" y="11761"/>
                    </a:lnTo>
                    <a:cubicBezTo>
                      <a:pt x="11" y="11783"/>
                      <a:pt x="17" y="11806"/>
                      <a:pt x="23" y="11829"/>
                    </a:cubicBezTo>
                    <a:lnTo>
                      <a:pt x="222" y="11829"/>
                    </a:lnTo>
                    <a:lnTo>
                      <a:pt x="222" y="12028"/>
                    </a:lnTo>
                    <a:cubicBezTo>
                      <a:pt x="245" y="12040"/>
                      <a:pt x="273" y="12045"/>
                      <a:pt x="296" y="12051"/>
                    </a:cubicBezTo>
                    <a:lnTo>
                      <a:pt x="296" y="11829"/>
                    </a:lnTo>
                    <a:lnTo>
                      <a:pt x="649" y="11829"/>
                    </a:lnTo>
                    <a:lnTo>
                      <a:pt x="649" y="12057"/>
                    </a:lnTo>
                    <a:lnTo>
                      <a:pt x="723" y="12057"/>
                    </a:lnTo>
                    <a:lnTo>
                      <a:pt x="723" y="11835"/>
                    </a:lnTo>
                    <a:lnTo>
                      <a:pt x="1076" y="11835"/>
                    </a:lnTo>
                    <a:lnTo>
                      <a:pt x="1076" y="12057"/>
                    </a:lnTo>
                    <a:lnTo>
                      <a:pt x="1151" y="12057"/>
                    </a:lnTo>
                    <a:lnTo>
                      <a:pt x="1151" y="11835"/>
                    </a:lnTo>
                    <a:lnTo>
                      <a:pt x="1504" y="11835"/>
                    </a:lnTo>
                    <a:lnTo>
                      <a:pt x="1504" y="12057"/>
                    </a:lnTo>
                    <a:lnTo>
                      <a:pt x="1578" y="12057"/>
                    </a:lnTo>
                    <a:lnTo>
                      <a:pt x="1578" y="11835"/>
                    </a:lnTo>
                    <a:lnTo>
                      <a:pt x="1931" y="11835"/>
                    </a:lnTo>
                    <a:lnTo>
                      <a:pt x="1931" y="12057"/>
                    </a:lnTo>
                    <a:lnTo>
                      <a:pt x="2005" y="12057"/>
                    </a:lnTo>
                    <a:lnTo>
                      <a:pt x="2005" y="11835"/>
                    </a:lnTo>
                    <a:lnTo>
                      <a:pt x="2358" y="11835"/>
                    </a:lnTo>
                    <a:lnTo>
                      <a:pt x="2358" y="12057"/>
                    </a:lnTo>
                    <a:lnTo>
                      <a:pt x="2432" y="12057"/>
                    </a:lnTo>
                    <a:lnTo>
                      <a:pt x="2432" y="11835"/>
                    </a:lnTo>
                    <a:lnTo>
                      <a:pt x="2785" y="11835"/>
                    </a:lnTo>
                    <a:lnTo>
                      <a:pt x="2785" y="12057"/>
                    </a:lnTo>
                    <a:lnTo>
                      <a:pt x="2859" y="12057"/>
                    </a:lnTo>
                    <a:lnTo>
                      <a:pt x="2859" y="11835"/>
                    </a:lnTo>
                    <a:lnTo>
                      <a:pt x="3212" y="11835"/>
                    </a:lnTo>
                    <a:lnTo>
                      <a:pt x="3212" y="12057"/>
                    </a:lnTo>
                    <a:lnTo>
                      <a:pt x="3286" y="12057"/>
                    </a:lnTo>
                    <a:lnTo>
                      <a:pt x="3286" y="11835"/>
                    </a:lnTo>
                    <a:lnTo>
                      <a:pt x="3639" y="11835"/>
                    </a:lnTo>
                    <a:lnTo>
                      <a:pt x="3639" y="12057"/>
                    </a:lnTo>
                    <a:lnTo>
                      <a:pt x="3713" y="12057"/>
                    </a:lnTo>
                    <a:lnTo>
                      <a:pt x="3713" y="11835"/>
                    </a:lnTo>
                    <a:lnTo>
                      <a:pt x="4066" y="11835"/>
                    </a:lnTo>
                    <a:lnTo>
                      <a:pt x="4066" y="12057"/>
                    </a:lnTo>
                    <a:lnTo>
                      <a:pt x="4140" y="12057"/>
                    </a:lnTo>
                    <a:lnTo>
                      <a:pt x="4140" y="11835"/>
                    </a:lnTo>
                    <a:lnTo>
                      <a:pt x="4494" y="11835"/>
                    </a:lnTo>
                    <a:lnTo>
                      <a:pt x="4494" y="12057"/>
                    </a:lnTo>
                    <a:lnTo>
                      <a:pt x="4568" y="12057"/>
                    </a:lnTo>
                    <a:lnTo>
                      <a:pt x="4568" y="11835"/>
                    </a:lnTo>
                    <a:lnTo>
                      <a:pt x="4921" y="11835"/>
                    </a:lnTo>
                    <a:lnTo>
                      <a:pt x="4921" y="12057"/>
                    </a:lnTo>
                    <a:lnTo>
                      <a:pt x="4995" y="12057"/>
                    </a:lnTo>
                    <a:lnTo>
                      <a:pt x="4995" y="11835"/>
                    </a:lnTo>
                    <a:lnTo>
                      <a:pt x="5348" y="11835"/>
                    </a:lnTo>
                    <a:lnTo>
                      <a:pt x="5348" y="12057"/>
                    </a:lnTo>
                    <a:lnTo>
                      <a:pt x="5422" y="12057"/>
                    </a:lnTo>
                    <a:lnTo>
                      <a:pt x="5422" y="11835"/>
                    </a:lnTo>
                    <a:lnTo>
                      <a:pt x="5775" y="11835"/>
                    </a:lnTo>
                    <a:lnTo>
                      <a:pt x="5775" y="12057"/>
                    </a:lnTo>
                    <a:lnTo>
                      <a:pt x="5849" y="12057"/>
                    </a:lnTo>
                    <a:lnTo>
                      <a:pt x="5849" y="11835"/>
                    </a:lnTo>
                    <a:lnTo>
                      <a:pt x="6202" y="11835"/>
                    </a:lnTo>
                    <a:lnTo>
                      <a:pt x="6202" y="12057"/>
                    </a:lnTo>
                    <a:lnTo>
                      <a:pt x="6276" y="12057"/>
                    </a:lnTo>
                    <a:lnTo>
                      <a:pt x="6276" y="11835"/>
                    </a:lnTo>
                    <a:lnTo>
                      <a:pt x="6629" y="11835"/>
                    </a:lnTo>
                    <a:lnTo>
                      <a:pt x="6629" y="12057"/>
                    </a:lnTo>
                    <a:lnTo>
                      <a:pt x="6703" y="12057"/>
                    </a:lnTo>
                    <a:lnTo>
                      <a:pt x="6703" y="11835"/>
                    </a:lnTo>
                    <a:lnTo>
                      <a:pt x="7056" y="11835"/>
                    </a:lnTo>
                    <a:lnTo>
                      <a:pt x="7056" y="12057"/>
                    </a:lnTo>
                    <a:lnTo>
                      <a:pt x="7130" y="12057"/>
                    </a:lnTo>
                    <a:lnTo>
                      <a:pt x="7130" y="11835"/>
                    </a:lnTo>
                    <a:lnTo>
                      <a:pt x="7484" y="11835"/>
                    </a:lnTo>
                    <a:lnTo>
                      <a:pt x="7484" y="12057"/>
                    </a:lnTo>
                    <a:lnTo>
                      <a:pt x="7558" y="12057"/>
                    </a:lnTo>
                    <a:lnTo>
                      <a:pt x="7558" y="11835"/>
                    </a:lnTo>
                    <a:lnTo>
                      <a:pt x="7911" y="11835"/>
                    </a:lnTo>
                    <a:lnTo>
                      <a:pt x="7911" y="12057"/>
                    </a:lnTo>
                    <a:lnTo>
                      <a:pt x="7985" y="12057"/>
                    </a:lnTo>
                    <a:lnTo>
                      <a:pt x="7985" y="11835"/>
                    </a:lnTo>
                    <a:lnTo>
                      <a:pt x="8338" y="11835"/>
                    </a:lnTo>
                    <a:lnTo>
                      <a:pt x="8338" y="12057"/>
                    </a:lnTo>
                    <a:lnTo>
                      <a:pt x="8412" y="12057"/>
                    </a:lnTo>
                    <a:lnTo>
                      <a:pt x="8412" y="11835"/>
                    </a:lnTo>
                    <a:lnTo>
                      <a:pt x="8765" y="11835"/>
                    </a:lnTo>
                    <a:lnTo>
                      <a:pt x="8765" y="12057"/>
                    </a:lnTo>
                    <a:lnTo>
                      <a:pt x="8839" y="12057"/>
                    </a:lnTo>
                    <a:lnTo>
                      <a:pt x="8839" y="11835"/>
                    </a:lnTo>
                    <a:lnTo>
                      <a:pt x="9192" y="11835"/>
                    </a:lnTo>
                    <a:lnTo>
                      <a:pt x="9192" y="12057"/>
                    </a:lnTo>
                    <a:lnTo>
                      <a:pt x="9266" y="12057"/>
                    </a:lnTo>
                    <a:lnTo>
                      <a:pt x="9266" y="11835"/>
                    </a:lnTo>
                    <a:lnTo>
                      <a:pt x="9619" y="11835"/>
                    </a:lnTo>
                    <a:lnTo>
                      <a:pt x="9619" y="12057"/>
                    </a:lnTo>
                    <a:lnTo>
                      <a:pt x="9693" y="12057"/>
                    </a:lnTo>
                    <a:lnTo>
                      <a:pt x="9693" y="11835"/>
                    </a:lnTo>
                    <a:lnTo>
                      <a:pt x="10046" y="11835"/>
                    </a:lnTo>
                    <a:lnTo>
                      <a:pt x="10046" y="12057"/>
                    </a:lnTo>
                    <a:lnTo>
                      <a:pt x="10120" y="12057"/>
                    </a:lnTo>
                    <a:lnTo>
                      <a:pt x="10120" y="11835"/>
                    </a:lnTo>
                    <a:lnTo>
                      <a:pt x="10474" y="11835"/>
                    </a:lnTo>
                    <a:lnTo>
                      <a:pt x="10474" y="12057"/>
                    </a:lnTo>
                    <a:lnTo>
                      <a:pt x="10548" y="12057"/>
                    </a:lnTo>
                    <a:lnTo>
                      <a:pt x="10548" y="11835"/>
                    </a:lnTo>
                    <a:lnTo>
                      <a:pt x="10901" y="11835"/>
                    </a:lnTo>
                    <a:lnTo>
                      <a:pt x="10901" y="12057"/>
                    </a:lnTo>
                    <a:lnTo>
                      <a:pt x="10975" y="12057"/>
                    </a:lnTo>
                    <a:lnTo>
                      <a:pt x="10975" y="11835"/>
                    </a:lnTo>
                    <a:lnTo>
                      <a:pt x="11328" y="11835"/>
                    </a:lnTo>
                    <a:lnTo>
                      <a:pt x="11328" y="12057"/>
                    </a:lnTo>
                    <a:lnTo>
                      <a:pt x="11402" y="12057"/>
                    </a:lnTo>
                    <a:lnTo>
                      <a:pt x="11402" y="11835"/>
                    </a:lnTo>
                    <a:lnTo>
                      <a:pt x="11755" y="11835"/>
                    </a:lnTo>
                    <a:lnTo>
                      <a:pt x="11755" y="12051"/>
                    </a:lnTo>
                    <a:cubicBezTo>
                      <a:pt x="11783" y="12045"/>
                      <a:pt x="11806" y="12040"/>
                      <a:pt x="11829" y="12034"/>
                    </a:cubicBezTo>
                    <a:lnTo>
                      <a:pt x="11829" y="11835"/>
                    </a:lnTo>
                    <a:lnTo>
                      <a:pt x="12028" y="11835"/>
                    </a:lnTo>
                    <a:cubicBezTo>
                      <a:pt x="12040" y="11806"/>
                      <a:pt x="12045" y="11783"/>
                      <a:pt x="12045" y="11761"/>
                    </a:cubicBezTo>
                    <a:lnTo>
                      <a:pt x="11829" y="11761"/>
                    </a:lnTo>
                    <a:lnTo>
                      <a:pt x="11829" y="11408"/>
                    </a:lnTo>
                    <a:lnTo>
                      <a:pt x="12057" y="11408"/>
                    </a:lnTo>
                    <a:lnTo>
                      <a:pt x="12057" y="11334"/>
                    </a:lnTo>
                    <a:lnTo>
                      <a:pt x="11829" y="11334"/>
                    </a:lnTo>
                    <a:lnTo>
                      <a:pt x="11829" y="10975"/>
                    </a:lnTo>
                    <a:lnTo>
                      <a:pt x="12057" y="10975"/>
                    </a:lnTo>
                    <a:lnTo>
                      <a:pt x="12057" y="10906"/>
                    </a:lnTo>
                    <a:lnTo>
                      <a:pt x="11829" y="10906"/>
                    </a:lnTo>
                    <a:lnTo>
                      <a:pt x="11829" y="10548"/>
                    </a:lnTo>
                    <a:lnTo>
                      <a:pt x="12057" y="10548"/>
                    </a:lnTo>
                    <a:lnTo>
                      <a:pt x="12057" y="10479"/>
                    </a:lnTo>
                    <a:lnTo>
                      <a:pt x="11829" y="10479"/>
                    </a:lnTo>
                    <a:lnTo>
                      <a:pt x="11829" y="10120"/>
                    </a:lnTo>
                    <a:lnTo>
                      <a:pt x="12057" y="10120"/>
                    </a:lnTo>
                    <a:lnTo>
                      <a:pt x="12057" y="10052"/>
                    </a:lnTo>
                    <a:lnTo>
                      <a:pt x="11829" y="10052"/>
                    </a:lnTo>
                    <a:lnTo>
                      <a:pt x="11829" y="9693"/>
                    </a:lnTo>
                    <a:lnTo>
                      <a:pt x="12057" y="9693"/>
                    </a:lnTo>
                    <a:lnTo>
                      <a:pt x="12057" y="9625"/>
                    </a:lnTo>
                    <a:lnTo>
                      <a:pt x="11829" y="9625"/>
                    </a:lnTo>
                    <a:lnTo>
                      <a:pt x="11829" y="9266"/>
                    </a:lnTo>
                    <a:lnTo>
                      <a:pt x="12057" y="9266"/>
                    </a:lnTo>
                    <a:lnTo>
                      <a:pt x="12057" y="9198"/>
                    </a:lnTo>
                    <a:lnTo>
                      <a:pt x="11829" y="9198"/>
                    </a:lnTo>
                    <a:lnTo>
                      <a:pt x="11829" y="8839"/>
                    </a:lnTo>
                    <a:lnTo>
                      <a:pt x="12057" y="8839"/>
                    </a:lnTo>
                    <a:lnTo>
                      <a:pt x="12057" y="8771"/>
                    </a:lnTo>
                    <a:lnTo>
                      <a:pt x="11829" y="8771"/>
                    </a:lnTo>
                    <a:lnTo>
                      <a:pt x="11829" y="8412"/>
                    </a:lnTo>
                    <a:lnTo>
                      <a:pt x="12057" y="8412"/>
                    </a:lnTo>
                    <a:lnTo>
                      <a:pt x="12057" y="8344"/>
                    </a:lnTo>
                    <a:lnTo>
                      <a:pt x="11829" y="8344"/>
                    </a:lnTo>
                    <a:lnTo>
                      <a:pt x="11829" y="7985"/>
                    </a:lnTo>
                    <a:lnTo>
                      <a:pt x="12057" y="7985"/>
                    </a:lnTo>
                    <a:lnTo>
                      <a:pt x="12057" y="7916"/>
                    </a:lnTo>
                    <a:lnTo>
                      <a:pt x="11829" y="7916"/>
                    </a:lnTo>
                    <a:lnTo>
                      <a:pt x="11829" y="7558"/>
                    </a:lnTo>
                    <a:lnTo>
                      <a:pt x="12057" y="7558"/>
                    </a:lnTo>
                    <a:lnTo>
                      <a:pt x="12057" y="7489"/>
                    </a:lnTo>
                    <a:lnTo>
                      <a:pt x="11829" y="7489"/>
                    </a:lnTo>
                    <a:lnTo>
                      <a:pt x="11829" y="7130"/>
                    </a:lnTo>
                    <a:lnTo>
                      <a:pt x="12057" y="7130"/>
                    </a:lnTo>
                    <a:lnTo>
                      <a:pt x="12057" y="7062"/>
                    </a:lnTo>
                    <a:lnTo>
                      <a:pt x="11829" y="7062"/>
                    </a:lnTo>
                    <a:lnTo>
                      <a:pt x="11829" y="6703"/>
                    </a:lnTo>
                    <a:lnTo>
                      <a:pt x="12057" y="6703"/>
                    </a:lnTo>
                    <a:lnTo>
                      <a:pt x="12057" y="6635"/>
                    </a:lnTo>
                    <a:lnTo>
                      <a:pt x="11829" y="6635"/>
                    </a:lnTo>
                    <a:lnTo>
                      <a:pt x="11829" y="6276"/>
                    </a:lnTo>
                    <a:lnTo>
                      <a:pt x="12057" y="6276"/>
                    </a:lnTo>
                    <a:lnTo>
                      <a:pt x="12057" y="6208"/>
                    </a:lnTo>
                    <a:lnTo>
                      <a:pt x="11829" y="6208"/>
                    </a:lnTo>
                    <a:lnTo>
                      <a:pt x="11829" y="5849"/>
                    </a:lnTo>
                    <a:lnTo>
                      <a:pt x="12057" y="5849"/>
                    </a:lnTo>
                    <a:lnTo>
                      <a:pt x="12057" y="5781"/>
                    </a:lnTo>
                    <a:lnTo>
                      <a:pt x="11829" y="5781"/>
                    </a:lnTo>
                    <a:lnTo>
                      <a:pt x="11829" y="5422"/>
                    </a:lnTo>
                    <a:lnTo>
                      <a:pt x="12057" y="5422"/>
                    </a:lnTo>
                    <a:lnTo>
                      <a:pt x="12057" y="5354"/>
                    </a:lnTo>
                    <a:lnTo>
                      <a:pt x="11829" y="5354"/>
                    </a:lnTo>
                    <a:lnTo>
                      <a:pt x="11829" y="4995"/>
                    </a:lnTo>
                    <a:lnTo>
                      <a:pt x="12057" y="4995"/>
                    </a:lnTo>
                    <a:lnTo>
                      <a:pt x="12057" y="4926"/>
                    </a:lnTo>
                    <a:lnTo>
                      <a:pt x="11829" y="4926"/>
                    </a:lnTo>
                    <a:lnTo>
                      <a:pt x="11829" y="4568"/>
                    </a:lnTo>
                    <a:lnTo>
                      <a:pt x="12057" y="4568"/>
                    </a:lnTo>
                    <a:lnTo>
                      <a:pt x="12057" y="4499"/>
                    </a:lnTo>
                    <a:lnTo>
                      <a:pt x="11829" y="4499"/>
                    </a:lnTo>
                    <a:lnTo>
                      <a:pt x="11829" y="4141"/>
                    </a:lnTo>
                    <a:lnTo>
                      <a:pt x="12057" y="4141"/>
                    </a:lnTo>
                    <a:lnTo>
                      <a:pt x="12057" y="4072"/>
                    </a:lnTo>
                    <a:lnTo>
                      <a:pt x="11829" y="4072"/>
                    </a:lnTo>
                    <a:lnTo>
                      <a:pt x="11829" y="3713"/>
                    </a:lnTo>
                    <a:lnTo>
                      <a:pt x="12057" y="3713"/>
                    </a:lnTo>
                    <a:lnTo>
                      <a:pt x="12057" y="3645"/>
                    </a:lnTo>
                    <a:lnTo>
                      <a:pt x="11829" y="3645"/>
                    </a:lnTo>
                    <a:lnTo>
                      <a:pt x="11829" y="3286"/>
                    </a:lnTo>
                    <a:lnTo>
                      <a:pt x="12057" y="3286"/>
                    </a:lnTo>
                    <a:lnTo>
                      <a:pt x="12057" y="3218"/>
                    </a:lnTo>
                    <a:lnTo>
                      <a:pt x="11829" y="3218"/>
                    </a:lnTo>
                    <a:lnTo>
                      <a:pt x="11829" y="2859"/>
                    </a:lnTo>
                    <a:lnTo>
                      <a:pt x="12057" y="2859"/>
                    </a:lnTo>
                    <a:lnTo>
                      <a:pt x="12057" y="2791"/>
                    </a:lnTo>
                    <a:lnTo>
                      <a:pt x="11829" y="2791"/>
                    </a:lnTo>
                    <a:lnTo>
                      <a:pt x="11829" y="2432"/>
                    </a:lnTo>
                    <a:lnTo>
                      <a:pt x="12057" y="2432"/>
                    </a:lnTo>
                    <a:lnTo>
                      <a:pt x="12057" y="2364"/>
                    </a:lnTo>
                    <a:lnTo>
                      <a:pt x="11829" y="2364"/>
                    </a:lnTo>
                    <a:lnTo>
                      <a:pt x="11829" y="2005"/>
                    </a:lnTo>
                    <a:lnTo>
                      <a:pt x="12057" y="2005"/>
                    </a:lnTo>
                    <a:lnTo>
                      <a:pt x="12057" y="1937"/>
                    </a:lnTo>
                    <a:lnTo>
                      <a:pt x="11829" y="1937"/>
                    </a:lnTo>
                    <a:lnTo>
                      <a:pt x="11829" y="1578"/>
                    </a:lnTo>
                    <a:lnTo>
                      <a:pt x="12057" y="1578"/>
                    </a:lnTo>
                    <a:lnTo>
                      <a:pt x="12057" y="1509"/>
                    </a:lnTo>
                    <a:lnTo>
                      <a:pt x="11829" y="1509"/>
                    </a:lnTo>
                    <a:lnTo>
                      <a:pt x="11829" y="1151"/>
                    </a:lnTo>
                    <a:lnTo>
                      <a:pt x="12057" y="1151"/>
                    </a:lnTo>
                    <a:lnTo>
                      <a:pt x="12057" y="1082"/>
                    </a:lnTo>
                    <a:lnTo>
                      <a:pt x="11829" y="1082"/>
                    </a:lnTo>
                    <a:lnTo>
                      <a:pt x="11829" y="723"/>
                    </a:lnTo>
                    <a:lnTo>
                      <a:pt x="12057" y="723"/>
                    </a:lnTo>
                    <a:lnTo>
                      <a:pt x="12057" y="655"/>
                    </a:lnTo>
                    <a:lnTo>
                      <a:pt x="11829" y="655"/>
                    </a:lnTo>
                    <a:lnTo>
                      <a:pt x="11829" y="296"/>
                    </a:lnTo>
                    <a:lnTo>
                      <a:pt x="12045" y="296"/>
                    </a:lnTo>
                    <a:cubicBezTo>
                      <a:pt x="12045" y="274"/>
                      <a:pt x="12040" y="251"/>
                      <a:pt x="12028" y="228"/>
                    </a:cubicBezTo>
                    <a:lnTo>
                      <a:pt x="11829" y="228"/>
                    </a:lnTo>
                    <a:lnTo>
                      <a:pt x="11829" y="29"/>
                    </a:lnTo>
                    <a:cubicBezTo>
                      <a:pt x="11806" y="17"/>
                      <a:pt x="11783" y="12"/>
                      <a:pt x="11755" y="6"/>
                    </a:cubicBezTo>
                    <a:lnTo>
                      <a:pt x="11755" y="228"/>
                    </a:lnTo>
                    <a:lnTo>
                      <a:pt x="11402" y="228"/>
                    </a:lnTo>
                    <a:lnTo>
                      <a:pt x="11402" y="0"/>
                    </a:lnTo>
                    <a:lnTo>
                      <a:pt x="11328" y="0"/>
                    </a:lnTo>
                    <a:lnTo>
                      <a:pt x="11328" y="228"/>
                    </a:lnTo>
                    <a:lnTo>
                      <a:pt x="10975" y="228"/>
                    </a:lnTo>
                    <a:lnTo>
                      <a:pt x="10975" y="0"/>
                    </a:lnTo>
                    <a:lnTo>
                      <a:pt x="10901" y="0"/>
                    </a:lnTo>
                    <a:lnTo>
                      <a:pt x="10901" y="228"/>
                    </a:lnTo>
                    <a:lnTo>
                      <a:pt x="10548" y="228"/>
                    </a:lnTo>
                    <a:lnTo>
                      <a:pt x="10548" y="0"/>
                    </a:lnTo>
                    <a:lnTo>
                      <a:pt x="10474" y="0"/>
                    </a:lnTo>
                    <a:lnTo>
                      <a:pt x="10474" y="228"/>
                    </a:lnTo>
                    <a:lnTo>
                      <a:pt x="10120" y="228"/>
                    </a:lnTo>
                    <a:lnTo>
                      <a:pt x="10120" y="0"/>
                    </a:lnTo>
                    <a:lnTo>
                      <a:pt x="10046" y="0"/>
                    </a:lnTo>
                    <a:lnTo>
                      <a:pt x="10046" y="228"/>
                    </a:lnTo>
                    <a:lnTo>
                      <a:pt x="9693" y="228"/>
                    </a:lnTo>
                    <a:lnTo>
                      <a:pt x="9693" y="0"/>
                    </a:lnTo>
                    <a:lnTo>
                      <a:pt x="9619" y="0"/>
                    </a:lnTo>
                    <a:lnTo>
                      <a:pt x="9619" y="228"/>
                    </a:lnTo>
                    <a:lnTo>
                      <a:pt x="9266" y="228"/>
                    </a:lnTo>
                    <a:lnTo>
                      <a:pt x="9266" y="0"/>
                    </a:lnTo>
                    <a:lnTo>
                      <a:pt x="9192" y="0"/>
                    </a:lnTo>
                    <a:lnTo>
                      <a:pt x="9192" y="228"/>
                    </a:lnTo>
                    <a:lnTo>
                      <a:pt x="8839" y="228"/>
                    </a:lnTo>
                    <a:lnTo>
                      <a:pt x="8839" y="0"/>
                    </a:lnTo>
                    <a:lnTo>
                      <a:pt x="8765" y="0"/>
                    </a:lnTo>
                    <a:lnTo>
                      <a:pt x="8765" y="228"/>
                    </a:lnTo>
                    <a:lnTo>
                      <a:pt x="8412" y="228"/>
                    </a:lnTo>
                    <a:lnTo>
                      <a:pt x="8412" y="0"/>
                    </a:lnTo>
                    <a:lnTo>
                      <a:pt x="8338" y="0"/>
                    </a:lnTo>
                    <a:lnTo>
                      <a:pt x="8338" y="228"/>
                    </a:lnTo>
                    <a:lnTo>
                      <a:pt x="7985" y="228"/>
                    </a:lnTo>
                    <a:lnTo>
                      <a:pt x="7985" y="0"/>
                    </a:lnTo>
                    <a:lnTo>
                      <a:pt x="7911" y="0"/>
                    </a:lnTo>
                    <a:lnTo>
                      <a:pt x="7911" y="228"/>
                    </a:lnTo>
                    <a:lnTo>
                      <a:pt x="7558" y="228"/>
                    </a:lnTo>
                    <a:lnTo>
                      <a:pt x="7558" y="0"/>
                    </a:lnTo>
                    <a:lnTo>
                      <a:pt x="7484" y="0"/>
                    </a:lnTo>
                    <a:lnTo>
                      <a:pt x="7484" y="228"/>
                    </a:lnTo>
                    <a:lnTo>
                      <a:pt x="7130" y="228"/>
                    </a:lnTo>
                    <a:lnTo>
                      <a:pt x="7130" y="0"/>
                    </a:lnTo>
                    <a:lnTo>
                      <a:pt x="7056" y="0"/>
                    </a:lnTo>
                    <a:lnTo>
                      <a:pt x="7056" y="228"/>
                    </a:lnTo>
                    <a:lnTo>
                      <a:pt x="6703" y="228"/>
                    </a:lnTo>
                    <a:lnTo>
                      <a:pt x="6703" y="0"/>
                    </a:lnTo>
                    <a:lnTo>
                      <a:pt x="6629" y="0"/>
                    </a:lnTo>
                    <a:lnTo>
                      <a:pt x="6629" y="228"/>
                    </a:lnTo>
                    <a:lnTo>
                      <a:pt x="6276" y="228"/>
                    </a:lnTo>
                    <a:lnTo>
                      <a:pt x="6276" y="0"/>
                    </a:lnTo>
                    <a:lnTo>
                      <a:pt x="6202" y="0"/>
                    </a:lnTo>
                    <a:lnTo>
                      <a:pt x="6202" y="228"/>
                    </a:lnTo>
                    <a:lnTo>
                      <a:pt x="5849" y="228"/>
                    </a:lnTo>
                    <a:lnTo>
                      <a:pt x="5849" y="0"/>
                    </a:lnTo>
                    <a:lnTo>
                      <a:pt x="5775" y="0"/>
                    </a:lnTo>
                    <a:lnTo>
                      <a:pt x="5775" y="228"/>
                    </a:lnTo>
                    <a:lnTo>
                      <a:pt x="5422" y="228"/>
                    </a:lnTo>
                    <a:lnTo>
                      <a:pt x="5422" y="0"/>
                    </a:lnTo>
                    <a:lnTo>
                      <a:pt x="5348" y="0"/>
                    </a:lnTo>
                    <a:lnTo>
                      <a:pt x="5348" y="228"/>
                    </a:lnTo>
                    <a:lnTo>
                      <a:pt x="4995" y="228"/>
                    </a:lnTo>
                    <a:lnTo>
                      <a:pt x="4995" y="0"/>
                    </a:lnTo>
                    <a:lnTo>
                      <a:pt x="4921" y="0"/>
                    </a:lnTo>
                    <a:lnTo>
                      <a:pt x="4921" y="228"/>
                    </a:lnTo>
                    <a:lnTo>
                      <a:pt x="4568" y="228"/>
                    </a:lnTo>
                    <a:lnTo>
                      <a:pt x="4568" y="0"/>
                    </a:lnTo>
                    <a:lnTo>
                      <a:pt x="4494" y="0"/>
                    </a:lnTo>
                    <a:lnTo>
                      <a:pt x="4494" y="228"/>
                    </a:lnTo>
                    <a:lnTo>
                      <a:pt x="4140" y="228"/>
                    </a:lnTo>
                    <a:lnTo>
                      <a:pt x="4140" y="0"/>
                    </a:lnTo>
                    <a:lnTo>
                      <a:pt x="4066" y="0"/>
                    </a:lnTo>
                    <a:lnTo>
                      <a:pt x="4066" y="228"/>
                    </a:lnTo>
                    <a:lnTo>
                      <a:pt x="3713" y="228"/>
                    </a:lnTo>
                    <a:lnTo>
                      <a:pt x="3713" y="0"/>
                    </a:lnTo>
                    <a:lnTo>
                      <a:pt x="3639" y="0"/>
                    </a:lnTo>
                    <a:lnTo>
                      <a:pt x="3639" y="228"/>
                    </a:lnTo>
                    <a:lnTo>
                      <a:pt x="3286" y="228"/>
                    </a:lnTo>
                    <a:lnTo>
                      <a:pt x="3286" y="0"/>
                    </a:lnTo>
                    <a:lnTo>
                      <a:pt x="3212" y="0"/>
                    </a:lnTo>
                    <a:lnTo>
                      <a:pt x="3212" y="228"/>
                    </a:lnTo>
                    <a:lnTo>
                      <a:pt x="2859" y="228"/>
                    </a:lnTo>
                    <a:lnTo>
                      <a:pt x="2859" y="0"/>
                    </a:lnTo>
                    <a:lnTo>
                      <a:pt x="2785" y="0"/>
                    </a:lnTo>
                    <a:lnTo>
                      <a:pt x="2785" y="228"/>
                    </a:lnTo>
                    <a:lnTo>
                      <a:pt x="2432" y="228"/>
                    </a:lnTo>
                    <a:lnTo>
                      <a:pt x="2432" y="0"/>
                    </a:lnTo>
                    <a:lnTo>
                      <a:pt x="2358" y="0"/>
                    </a:lnTo>
                    <a:lnTo>
                      <a:pt x="2358" y="228"/>
                    </a:lnTo>
                    <a:lnTo>
                      <a:pt x="2005" y="228"/>
                    </a:lnTo>
                    <a:lnTo>
                      <a:pt x="2005" y="0"/>
                    </a:lnTo>
                    <a:lnTo>
                      <a:pt x="1931" y="0"/>
                    </a:lnTo>
                    <a:lnTo>
                      <a:pt x="1931" y="228"/>
                    </a:lnTo>
                    <a:lnTo>
                      <a:pt x="1578" y="228"/>
                    </a:lnTo>
                    <a:lnTo>
                      <a:pt x="1578" y="0"/>
                    </a:lnTo>
                    <a:lnTo>
                      <a:pt x="1504" y="0"/>
                    </a:lnTo>
                    <a:lnTo>
                      <a:pt x="1504" y="228"/>
                    </a:lnTo>
                    <a:lnTo>
                      <a:pt x="1151" y="228"/>
                    </a:lnTo>
                    <a:lnTo>
                      <a:pt x="1151" y="0"/>
                    </a:lnTo>
                    <a:lnTo>
                      <a:pt x="1076" y="0"/>
                    </a:lnTo>
                    <a:lnTo>
                      <a:pt x="1076" y="228"/>
                    </a:lnTo>
                    <a:lnTo>
                      <a:pt x="723" y="228"/>
                    </a:lnTo>
                    <a:lnTo>
                      <a:pt x="723"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05" name="Google Shape;2205;p57"/>
              <p:cNvSpPr/>
              <p:nvPr/>
            </p:nvSpPr>
            <p:spPr>
              <a:xfrm>
                <a:off x="2865575" y="860800"/>
                <a:ext cx="3330675" cy="3330650"/>
              </a:xfrm>
              <a:custGeom>
                <a:avLst/>
                <a:gdLst/>
                <a:ahLst/>
                <a:cxnLst/>
                <a:rect l="l" t="t" r="r" b="b"/>
                <a:pathLst>
                  <a:path w="9825" h="9825" extrusionOk="0">
                    <a:moveTo>
                      <a:pt x="291" y="0"/>
                    </a:moveTo>
                    <a:cubicBezTo>
                      <a:pt x="126" y="0"/>
                      <a:pt x="0" y="131"/>
                      <a:pt x="0" y="291"/>
                    </a:cubicBezTo>
                    <a:lnTo>
                      <a:pt x="0" y="9534"/>
                    </a:lnTo>
                    <a:cubicBezTo>
                      <a:pt x="0" y="9694"/>
                      <a:pt x="126" y="9825"/>
                      <a:pt x="291" y="9825"/>
                    </a:cubicBezTo>
                    <a:lnTo>
                      <a:pt x="9528" y="9825"/>
                    </a:lnTo>
                    <a:cubicBezTo>
                      <a:pt x="9694" y="9825"/>
                      <a:pt x="9825" y="9694"/>
                      <a:pt x="9825" y="9534"/>
                    </a:cubicBezTo>
                    <a:lnTo>
                      <a:pt x="9825" y="291"/>
                    </a:lnTo>
                    <a:cubicBezTo>
                      <a:pt x="9825" y="131"/>
                      <a:pt x="9694" y="0"/>
                      <a:pt x="9528"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06" name="Google Shape;2206;p57"/>
              <p:cNvSpPr/>
              <p:nvPr/>
            </p:nvSpPr>
            <p:spPr>
              <a:xfrm>
                <a:off x="2929307" y="926565"/>
                <a:ext cx="3201177" cy="3201153"/>
              </a:xfrm>
              <a:custGeom>
                <a:avLst/>
                <a:gdLst/>
                <a:ahLst/>
                <a:cxnLst/>
                <a:rect l="l" t="t" r="r" b="b"/>
                <a:pathLst>
                  <a:path w="9443" h="9443" extrusionOk="0">
                    <a:moveTo>
                      <a:pt x="279" y="0"/>
                    </a:moveTo>
                    <a:cubicBezTo>
                      <a:pt x="126" y="0"/>
                      <a:pt x="0" y="120"/>
                      <a:pt x="0" y="279"/>
                    </a:cubicBezTo>
                    <a:lnTo>
                      <a:pt x="0" y="9164"/>
                    </a:lnTo>
                    <a:cubicBezTo>
                      <a:pt x="0" y="9317"/>
                      <a:pt x="126" y="9443"/>
                      <a:pt x="279" y="9443"/>
                    </a:cubicBezTo>
                    <a:lnTo>
                      <a:pt x="9164" y="9443"/>
                    </a:lnTo>
                    <a:cubicBezTo>
                      <a:pt x="9318" y="9443"/>
                      <a:pt x="9443" y="9317"/>
                      <a:pt x="9443" y="9164"/>
                    </a:cubicBezTo>
                    <a:lnTo>
                      <a:pt x="9443" y="279"/>
                    </a:lnTo>
                    <a:cubicBezTo>
                      <a:pt x="9443" y="120"/>
                      <a:pt x="9318" y="0"/>
                      <a:pt x="916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207" name="Google Shape;2207;p57"/>
            <p:cNvGrpSpPr/>
            <p:nvPr/>
          </p:nvGrpSpPr>
          <p:grpSpPr>
            <a:xfrm>
              <a:off x="2404507" y="547200"/>
              <a:ext cx="4312282" cy="3952578"/>
              <a:chOff x="2639894" y="635124"/>
              <a:chExt cx="3782040" cy="3782010"/>
            </a:xfrm>
          </p:grpSpPr>
          <p:sp>
            <p:nvSpPr>
              <p:cNvPr id="2208" name="Google Shape;2208;p57"/>
              <p:cNvSpPr/>
              <p:nvPr/>
            </p:nvSpPr>
            <p:spPr>
              <a:xfrm>
                <a:off x="2639894" y="635124"/>
                <a:ext cx="3780471" cy="3782010"/>
              </a:xfrm>
              <a:custGeom>
                <a:avLst/>
                <a:gdLst/>
                <a:ahLst/>
                <a:cxnLst/>
                <a:rect l="l" t="t" r="r" b="b"/>
                <a:pathLst>
                  <a:path w="12052" h="12057" extrusionOk="0">
                    <a:moveTo>
                      <a:pt x="359" y="0"/>
                    </a:moveTo>
                    <a:cubicBezTo>
                      <a:pt x="160" y="0"/>
                      <a:pt x="0" y="160"/>
                      <a:pt x="0" y="359"/>
                    </a:cubicBezTo>
                    <a:lnTo>
                      <a:pt x="0" y="11698"/>
                    </a:lnTo>
                    <a:cubicBezTo>
                      <a:pt x="0" y="11897"/>
                      <a:pt x="160" y="12057"/>
                      <a:pt x="359" y="12057"/>
                    </a:cubicBezTo>
                    <a:lnTo>
                      <a:pt x="11698" y="12057"/>
                    </a:lnTo>
                    <a:cubicBezTo>
                      <a:pt x="11897" y="12057"/>
                      <a:pt x="12051" y="11897"/>
                      <a:pt x="12051" y="11698"/>
                    </a:cubicBezTo>
                    <a:lnTo>
                      <a:pt x="12051" y="359"/>
                    </a:lnTo>
                    <a:cubicBezTo>
                      <a:pt x="12051" y="160"/>
                      <a:pt x="11897" y="0"/>
                      <a:pt x="11698" y="0"/>
                    </a:cubicBezTo>
                    <a:close/>
                  </a:path>
                </a:pathLst>
              </a:custGeom>
              <a:solidFill>
                <a:srgbClr val="6E907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09" name="Google Shape;2209;p57"/>
              <p:cNvSpPr/>
              <p:nvPr/>
            </p:nvSpPr>
            <p:spPr>
              <a:xfrm>
                <a:off x="2639894" y="635124"/>
                <a:ext cx="3782040" cy="3782010"/>
              </a:xfrm>
              <a:custGeom>
                <a:avLst/>
                <a:gdLst/>
                <a:ahLst/>
                <a:cxnLst/>
                <a:rect l="l" t="t" r="r" b="b"/>
                <a:pathLst>
                  <a:path w="12057" h="12057" extrusionOk="0">
                    <a:moveTo>
                      <a:pt x="649" y="296"/>
                    </a:moveTo>
                    <a:lnTo>
                      <a:pt x="649" y="655"/>
                    </a:lnTo>
                    <a:lnTo>
                      <a:pt x="296" y="655"/>
                    </a:lnTo>
                    <a:lnTo>
                      <a:pt x="296" y="296"/>
                    </a:lnTo>
                    <a:close/>
                    <a:moveTo>
                      <a:pt x="1076" y="296"/>
                    </a:moveTo>
                    <a:lnTo>
                      <a:pt x="1076" y="655"/>
                    </a:lnTo>
                    <a:lnTo>
                      <a:pt x="723" y="655"/>
                    </a:lnTo>
                    <a:lnTo>
                      <a:pt x="723" y="296"/>
                    </a:lnTo>
                    <a:close/>
                    <a:moveTo>
                      <a:pt x="1504" y="296"/>
                    </a:moveTo>
                    <a:lnTo>
                      <a:pt x="1504" y="655"/>
                    </a:lnTo>
                    <a:lnTo>
                      <a:pt x="1151" y="655"/>
                    </a:lnTo>
                    <a:lnTo>
                      <a:pt x="1151" y="296"/>
                    </a:lnTo>
                    <a:close/>
                    <a:moveTo>
                      <a:pt x="1931" y="296"/>
                    </a:moveTo>
                    <a:lnTo>
                      <a:pt x="1931" y="655"/>
                    </a:lnTo>
                    <a:lnTo>
                      <a:pt x="1578" y="655"/>
                    </a:lnTo>
                    <a:lnTo>
                      <a:pt x="1578" y="296"/>
                    </a:lnTo>
                    <a:close/>
                    <a:moveTo>
                      <a:pt x="2358" y="296"/>
                    </a:moveTo>
                    <a:lnTo>
                      <a:pt x="2358" y="655"/>
                    </a:lnTo>
                    <a:lnTo>
                      <a:pt x="2005" y="655"/>
                    </a:lnTo>
                    <a:lnTo>
                      <a:pt x="2005" y="296"/>
                    </a:lnTo>
                    <a:close/>
                    <a:moveTo>
                      <a:pt x="2785" y="296"/>
                    </a:moveTo>
                    <a:lnTo>
                      <a:pt x="2785" y="655"/>
                    </a:lnTo>
                    <a:lnTo>
                      <a:pt x="2432" y="655"/>
                    </a:lnTo>
                    <a:lnTo>
                      <a:pt x="2432" y="296"/>
                    </a:lnTo>
                    <a:close/>
                    <a:moveTo>
                      <a:pt x="3212" y="296"/>
                    </a:moveTo>
                    <a:lnTo>
                      <a:pt x="3212" y="655"/>
                    </a:lnTo>
                    <a:lnTo>
                      <a:pt x="2859" y="655"/>
                    </a:lnTo>
                    <a:lnTo>
                      <a:pt x="2859" y="296"/>
                    </a:lnTo>
                    <a:close/>
                    <a:moveTo>
                      <a:pt x="3639" y="296"/>
                    </a:moveTo>
                    <a:lnTo>
                      <a:pt x="3639" y="655"/>
                    </a:lnTo>
                    <a:lnTo>
                      <a:pt x="3286" y="655"/>
                    </a:lnTo>
                    <a:lnTo>
                      <a:pt x="3286" y="296"/>
                    </a:lnTo>
                    <a:close/>
                    <a:moveTo>
                      <a:pt x="4066" y="296"/>
                    </a:moveTo>
                    <a:lnTo>
                      <a:pt x="4066" y="655"/>
                    </a:lnTo>
                    <a:lnTo>
                      <a:pt x="3713" y="655"/>
                    </a:lnTo>
                    <a:lnTo>
                      <a:pt x="3713" y="296"/>
                    </a:lnTo>
                    <a:close/>
                    <a:moveTo>
                      <a:pt x="4494" y="296"/>
                    </a:moveTo>
                    <a:lnTo>
                      <a:pt x="4494" y="655"/>
                    </a:lnTo>
                    <a:lnTo>
                      <a:pt x="4140" y="655"/>
                    </a:lnTo>
                    <a:lnTo>
                      <a:pt x="4140" y="296"/>
                    </a:lnTo>
                    <a:close/>
                    <a:moveTo>
                      <a:pt x="4921" y="296"/>
                    </a:moveTo>
                    <a:lnTo>
                      <a:pt x="4921" y="655"/>
                    </a:lnTo>
                    <a:lnTo>
                      <a:pt x="4568" y="655"/>
                    </a:lnTo>
                    <a:lnTo>
                      <a:pt x="4568" y="296"/>
                    </a:lnTo>
                    <a:close/>
                    <a:moveTo>
                      <a:pt x="5348" y="296"/>
                    </a:moveTo>
                    <a:lnTo>
                      <a:pt x="5348" y="655"/>
                    </a:lnTo>
                    <a:lnTo>
                      <a:pt x="4995" y="655"/>
                    </a:lnTo>
                    <a:lnTo>
                      <a:pt x="4995" y="296"/>
                    </a:lnTo>
                    <a:close/>
                    <a:moveTo>
                      <a:pt x="5775" y="296"/>
                    </a:moveTo>
                    <a:lnTo>
                      <a:pt x="5775" y="655"/>
                    </a:lnTo>
                    <a:lnTo>
                      <a:pt x="5422" y="655"/>
                    </a:lnTo>
                    <a:lnTo>
                      <a:pt x="5422" y="296"/>
                    </a:lnTo>
                    <a:close/>
                    <a:moveTo>
                      <a:pt x="6202" y="296"/>
                    </a:moveTo>
                    <a:lnTo>
                      <a:pt x="6202" y="655"/>
                    </a:lnTo>
                    <a:lnTo>
                      <a:pt x="5849" y="655"/>
                    </a:lnTo>
                    <a:lnTo>
                      <a:pt x="5849" y="296"/>
                    </a:lnTo>
                    <a:close/>
                    <a:moveTo>
                      <a:pt x="6629" y="296"/>
                    </a:moveTo>
                    <a:lnTo>
                      <a:pt x="6629" y="655"/>
                    </a:lnTo>
                    <a:lnTo>
                      <a:pt x="6276" y="655"/>
                    </a:lnTo>
                    <a:lnTo>
                      <a:pt x="6276" y="296"/>
                    </a:lnTo>
                    <a:close/>
                    <a:moveTo>
                      <a:pt x="7056" y="296"/>
                    </a:moveTo>
                    <a:lnTo>
                      <a:pt x="7056" y="655"/>
                    </a:lnTo>
                    <a:lnTo>
                      <a:pt x="6703" y="655"/>
                    </a:lnTo>
                    <a:lnTo>
                      <a:pt x="6703" y="296"/>
                    </a:lnTo>
                    <a:close/>
                    <a:moveTo>
                      <a:pt x="7484" y="296"/>
                    </a:moveTo>
                    <a:lnTo>
                      <a:pt x="7484" y="655"/>
                    </a:lnTo>
                    <a:lnTo>
                      <a:pt x="7130" y="655"/>
                    </a:lnTo>
                    <a:lnTo>
                      <a:pt x="7130" y="296"/>
                    </a:lnTo>
                    <a:close/>
                    <a:moveTo>
                      <a:pt x="7911" y="296"/>
                    </a:moveTo>
                    <a:lnTo>
                      <a:pt x="7911" y="655"/>
                    </a:lnTo>
                    <a:lnTo>
                      <a:pt x="7558" y="655"/>
                    </a:lnTo>
                    <a:lnTo>
                      <a:pt x="7558" y="296"/>
                    </a:lnTo>
                    <a:close/>
                    <a:moveTo>
                      <a:pt x="8338" y="296"/>
                    </a:moveTo>
                    <a:lnTo>
                      <a:pt x="8338" y="655"/>
                    </a:lnTo>
                    <a:lnTo>
                      <a:pt x="7985" y="655"/>
                    </a:lnTo>
                    <a:lnTo>
                      <a:pt x="7985" y="296"/>
                    </a:lnTo>
                    <a:close/>
                    <a:moveTo>
                      <a:pt x="8765" y="296"/>
                    </a:moveTo>
                    <a:lnTo>
                      <a:pt x="8765" y="655"/>
                    </a:lnTo>
                    <a:lnTo>
                      <a:pt x="8412" y="655"/>
                    </a:lnTo>
                    <a:lnTo>
                      <a:pt x="8412" y="296"/>
                    </a:lnTo>
                    <a:close/>
                    <a:moveTo>
                      <a:pt x="9192" y="296"/>
                    </a:moveTo>
                    <a:lnTo>
                      <a:pt x="9192" y="655"/>
                    </a:lnTo>
                    <a:lnTo>
                      <a:pt x="8839" y="655"/>
                    </a:lnTo>
                    <a:lnTo>
                      <a:pt x="8839" y="296"/>
                    </a:lnTo>
                    <a:close/>
                    <a:moveTo>
                      <a:pt x="9619" y="296"/>
                    </a:moveTo>
                    <a:lnTo>
                      <a:pt x="9619" y="655"/>
                    </a:lnTo>
                    <a:lnTo>
                      <a:pt x="9266" y="655"/>
                    </a:lnTo>
                    <a:lnTo>
                      <a:pt x="9266" y="296"/>
                    </a:lnTo>
                    <a:close/>
                    <a:moveTo>
                      <a:pt x="10046" y="296"/>
                    </a:moveTo>
                    <a:lnTo>
                      <a:pt x="10046" y="655"/>
                    </a:lnTo>
                    <a:lnTo>
                      <a:pt x="9693" y="655"/>
                    </a:lnTo>
                    <a:lnTo>
                      <a:pt x="9693" y="296"/>
                    </a:lnTo>
                    <a:close/>
                    <a:moveTo>
                      <a:pt x="10474" y="296"/>
                    </a:moveTo>
                    <a:lnTo>
                      <a:pt x="10474" y="655"/>
                    </a:lnTo>
                    <a:lnTo>
                      <a:pt x="10120" y="655"/>
                    </a:lnTo>
                    <a:lnTo>
                      <a:pt x="10120" y="296"/>
                    </a:lnTo>
                    <a:close/>
                    <a:moveTo>
                      <a:pt x="10901" y="296"/>
                    </a:moveTo>
                    <a:lnTo>
                      <a:pt x="10901" y="655"/>
                    </a:lnTo>
                    <a:lnTo>
                      <a:pt x="10548" y="655"/>
                    </a:lnTo>
                    <a:lnTo>
                      <a:pt x="10548" y="296"/>
                    </a:lnTo>
                    <a:close/>
                    <a:moveTo>
                      <a:pt x="11328" y="296"/>
                    </a:moveTo>
                    <a:lnTo>
                      <a:pt x="11328" y="655"/>
                    </a:lnTo>
                    <a:lnTo>
                      <a:pt x="10975" y="655"/>
                    </a:lnTo>
                    <a:lnTo>
                      <a:pt x="10975" y="296"/>
                    </a:lnTo>
                    <a:close/>
                    <a:moveTo>
                      <a:pt x="11755" y="296"/>
                    </a:moveTo>
                    <a:lnTo>
                      <a:pt x="11755" y="655"/>
                    </a:lnTo>
                    <a:lnTo>
                      <a:pt x="11402" y="655"/>
                    </a:lnTo>
                    <a:lnTo>
                      <a:pt x="11402" y="296"/>
                    </a:lnTo>
                    <a:close/>
                    <a:moveTo>
                      <a:pt x="649" y="723"/>
                    </a:moveTo>
                    <a:lnTo>
                      <a:pt x="649" y="1082"/>
                    </a:lnTo>
                    <a:lnTo>
                      <a:pt x="296" y="1082"/>
                    </a:lnTo>
                    <a:lnTo>
                      <a:pt x="296" y="723"/>
                    </a:lnTo>
                    <a:close/>
                    <a:moveTo>
                      <a:pt x="1076" y="723"/>
                    </a:moveTo>
                    <a:lnTo>
                      <a:pt x="1076" y="1082"/>
                    </a:lnTo>
                    <a:lnTo>
                      <a:pt x="723" y="1082"/>
                    </a:lnTo>
                    <a:lnTo>
                      <a:pt x="723" y="723"/>
                    </a:lnTo>
                    <a:close/>
                    <a:moveTo>
                      <a:pt x="1504" y="723"/>
                    </a:moveTo>
                    <a:lnTo>
                      <a:pt x="1504" y="1082"/>
                    </a:lnTo>
                    <a:lnTo>
                      <a:pt x="1151" y="1082"/>
                    </a:lnTo>
                    <a:lnTo>
                      <a:pt x="1151" y="723"/>
                    </a:lnTo>
                    <a:close/>
                    <a:moveTo>
                      <a:pt x="1931" y="723"/>
                    </a:moveTo>
                    <a:lnTo>
                      <a:pt x="1931" y="1082"/>
                    </a:lnTo>
                    <a:lnTo>
                      <a:pt x="1578" y="1082"/>
                    </a:lnTo>
                    <a:lnTo>
                      <a:pt x="1578" y="723"/>
                    </a:lnTo>
                    <a:close/>
                    <a:moveTo>
                      <a:pt x="2358" y="723"/>
                    </a:moveTo>
                    <a:lnTo>
                      <a:pt x="2358" y="1082"/>
                    </a:lnTo>
                    <a:lnTo>
                      <a:pt x="2005" y="1082"/>
                    </a:lnTo>
                    <a:lnTo>
                      <a:pt x="2005" y="723"/>
                    </a:lnTo>
                    <a:close/>
                    <a:moveTo>
                      <a:pt x="2785" y="723"/>
                    </a:moveTo>
                    <a:lnTo>
                      <a:pt x="2785" y="1082"/>
                    </a:lnTo>
                    <a:lnTo>
                      <a:pt x="2432" y="1082"/>
                    </a:lnTo>
                    <a:lnTo>
                      <a:pt x="2432" y="723"/>
                    </a:lnTo>
                    <a:close/>
                    <a:moveTo>
                      <a:pt x="3212" y="723"/>
                    </a:moveTo>
                    <a:lnTo>
                      <a:pt x="3212" y="1082"/>
                    </a:lnTo>
                    <a:lnTo>
                      <a:pt x="2859" y="1082"/>
                    </a:lnTo>
                    <a:lnTo>
                      <a:pt x="2859" y="723"/>
                    </a:lnTo>
                    <a:close/>
                    <a:moveTo>
                      <a:pt x="3639" y="723"/>
                    </a:moveTo>
                    <a:lnTo>
                      <a:pt x="3639" y="1082"/>
                    </a:lnTo>
                    <a:lnTo>
                      <a:pt x="3286" y="1082"/>
                    </a:lnTo>
                    <a:lnTo>
                      <a:pt x="3286" y="723"/>
                    </a:lnTo>
                    <a:close/>
                    <a:moveTo>
                      <a:pt x="4066" y="723"/>
                    </a:moveTo>
                    <a:lnTo>
                      <a:pt x="4066" y="1082"/>
                    </a:lnTo>
                    <a:lnTo>
                      <a:pt x="3713" y="1082"/>
                    </a:lnTo>
                    <a:lnTo>
                      <a:pt x="3713" y="723"/>
                    </a:lnTo>
                    <a:close/>
                    <a:moveTo>
                      <a:pt x="4494" y="723"/>
                    </a:moveTo>
                    <a:lnTo>
                      <a:pt x="4494" y="1082"/>
                    </a:lnTo>
                    <a:lnTo>
                      <a:pt x="4140" y="1082"/>
                    </a:lnTo>
                    <a:lnTo>
                      <a:pt x="4140" y="723"/>
                    </a:lnTo>
                    <a:close/>
                    <a:moveTo>
                      <a:pt x="4921" y="723"/>
                    </a:moveTo>
                    <a:lnTo>
                      <a:pt x="4921" y="1082"/>
                    </a:lnTo>
                    <a:lnTo>
                      <a:pt x="4568" y="1082"/>
                    </a:lnTo>
                    <a:lnTo>
                      <a:pt x="4568" y="723"/>
                    </a:lnTo>
                    <a:close/>
                    <a:moveTo>
                      <a:pt x="5348" y="723"/>
                    </a:moveTo>
                    <a:lnTo>
                      <a:pt x="5348" y="1082"/>
                    </a:lnTo>
                    <a:lnTo>
                      <a:pt x="4995" y="1082"/>
                    </a:lnTo>
                    <a:lnTo>
                      <a:pt x="4995" y="723"/>
                    </a:lnTo>
                    <a:close/>
                    <a:moveTo>
                      <a:pt x="5775" y="723"/>
                    </a:moveTo>
                    <a:lnTo>
                      <a:pt x="5775" y="1082"/>
                    </a:lnTo>
                    <a:lnTo>
                      <a:pt x="5422" y="1082"/>
                    </a:lnTo>
                    <a:lnTo>
                      <a:pt x="5422" y="723"/>
                    </a:lnTo>
                    <a:close/>
                    <a:moveTo>
                      <a:pt x="6202" y="723"/>
                    </a:moveTo>
                    <a:lnTo>
                      <a:pt x="6202" y="1082"/>
                    </a:lnTo>
                    <a:lnTo>
                      <a:pt x="5849" y="1082"/>
                    </a:lnTo>
                    <a:lnTo>
                      <a:pt x="5849" y="723"/>
                    </a:lnTo>
                    <a:close/>
                    <a:moveTo>
                      <a:pt x="6629" y="723"/>
                    </a:moveTo>
                    <a:lnTo>
                      <a:pt x="6629" y="1082"/>
                    </a:lnTo>
                    <a:lnTo>
                      <a:pt x="6276" y="1082"/>
                    </a:lnTo>
                    <a:lnTo>
                      <a:pt x="6276" y="723"/>
                    </a:lnTo>
                    <a:close/>
                    <a:moveTo>
                      <a:pt x="7056" y="723"/>
                    </a:moveTo>
                    <a:lnTo>
                      <a:pt x="7056" y="1082"/>
                    </a:lnTo>
                    <a:lnTo>
                      <a:pt x="6703" y="1082"/>
                    </a:lnTo>
                    <a:lnTo>
                      <a:pt x="6703" y="723"/>
                    </a:lnTo>
                    <a:close/>
                    <a:moveTo>
                      <a:pt x="7484" y="723"/>
                    </a:moveTo>
                    <a:lnTo>
                      <a:pt x="7484" y="1082"/>
                    </a:lnTo>
                    <a:lnTo>
                      <a:pt x="7130" y="1082"/>
                    </a:lnTo>
                    <a:lnTo>
                      <a:pt x="7130" y="723"/>
                    </a:lnTo>
                    <a:close/>
                    <a:moveTo>
                      <a:pt x="7911" y="723"/>
                    </a:moveTo>
                    <a:lnTo>
                      <a:pt x="7911" y="1082"/>
                    </a:lnTo>
                    <a:lnTo>
                      <a:pt x="7558" y="1082"/>
                    </a:lnTo>
                    <a:lnTo>
                      <a:pt x="7558" y="723"/>
                    </a:lnTo>
                    <a:close/>
                    <a:moveTo>
                      <a:pt x="8338" y="723"/>
                    </a:moveTo>
                    <a:lnTo>
                      <a:pt x="8338" y="1082"/>
                    </a:lnTo>
                    <a:lnTo>
                      <a:pt x="7985" y="1082"/>
                    </a:lnTo>
                    <a:lnTo>
                      <a:pt x="7985" y="723"/>
                    </a:lnTo>
                    <a:close/>
                    <a:moveTo>
                      <a:pt x="8765" y="723"/>
                    </a:moveTo>
                    <a:lnTo>
                      <a:pt x="8765" y="1082"/>
                    </a:lnTo>
                    <a:lnTo>
                      <a:pt x="8412" y="1082"/>
                    </a:lnTo>
                    <a:lnTo>
                      <a:pt x="8412" y="723"/>
                    </a:lnTo>
                    <a:close/>
                    <a:moveTo>
                      <a:pt x="9192" y="723"/>
                    </a:moveTo>
                    <a:lnTo>
                      <a:pt x="9192" y="1082"/>
                    </a:lnTo>
                    <a:lnTo>
                      <a:pt x="8839" y="1082"/>
                    </a:lnTo>
                    <a:lnTo>
                      <a:pt x="8839" y="723"/>
                    </a:lnTo>
                    <a:close/>
                    <a:moveTo>
                      <a:pt x="9619" y="723"/>
                    </a:moveTo>
                    <a:lnTo>
                      <a:pt x="9619" y="1082"/>
                    </a:lnTo>
                    <a:lnTo>
                      <a:pt x="9266" y="1082"/>
                    </a:lnTo>
                    <a:lnTo>
                      <a:pt x="9266" y="723"/>
                    </a:lnTo>
                    <a:close/>
                    <a:moveTo>
                      <a:pt x="10046" y="723"/>
                    </a:moveTo>
                    <a:lnTo>
                      <a:pt x="10046" y="1082"/>
                    </a:lnTo>
                    <a:lnTo>
                      <a:pt x="9693" y="1082"/>
                    </a:lnTo>
                    <a:lnTo>
                      <a:pt x="9693" y="723"/>
                    </a:lnTo>
                    <a:close/>
                    <a:moveTo>
                      <a:pt x="10474" y="723"/>
                    </a:moveTo>
                    <a:lnTo>
                      <a:pt x="10474" y="1082"/>
                    </a:lnTo>
                    <a:lnTo>
                      <a:pt x="10120" y="1082"/>
                    </a:lnTo>
                    <a:lnTo>
                      <a:pt x="10120" y="723"/>
                    </a:lnTo>
                    <a:close/>
                    <a:moveTo>
                      <a:pt x="10901" y="723"/>
                    </a:moveTo>
                    <a:lnTo>
                      <a:pt x="10901" y="1082"/>
                    </a:lnTo>
                    <a:lnTo>
                      <a:pt x="10548" y="1082"/>
                    </a:lnTo>
                    <a:lnTo>
                      <a:pt x="10548" y="723"/>
                    </a:lnTo>
                    <a:close/>
                    <a:moveTo>
                      <a:pt x="11328" y="723"/>
                    </a:moveTo>
                    <a:lnTo>
                      <a:pt x="11328" y="1082"/>
                    </a:lnTo>
                    <a:lnTo>
                      <a:pt x="10975" y="1082"/>
                    </a:lnTo>
                    <a:lnTo>
                      <a:pt x="10975" y="723"/>
                    </a:lnTo>
                    <a:close/>
                    <a:moveTo>
                      <a:pt x="11755" y="723"/>
                    </a:moveTo>
                    <a:lnTo>
                      <a:pt x="11755" y="1082"/>
                    </a:lnTo>
                    <a:lnTo>
                      <a:pt x="11402" y="1082"/>
                    </a:lnTo>
                    <a:lnTo>
                      <a:pt x="11402" y="723"/>
                    </a:lnTo>
                    <a:close/>
                    <a:moveTo>
                      <a:pt x="649" y="1151"/>
                    </a:moveTo>
                    <a:lnTo>
                      <a:pt x="649" y="1509"/>
                    </a:lnTo>
                    <a:lnTo>
                      <a:pt x="296" y="1509"/>
                    </a:lnTo>
                    <a:lnTo>
                      <a:pt x="296" y="1151"/>
                    </a:lnTo>
                    <a:close/>
                    <a:moveTo>
                      <a:pt x="1076" y="1151"/>
                    </a:moveTo>
                    <a:lnTo>
                      <a:pt x="1076" y="1509"/>
                    </a:lnTo>
                    <a:lnTo>
                      <a:pt x="723" y="1509"/>
                    </a:lnTo>
                    <a:lnTo>
                      <a:pt x="723" y="1151"/>
                    </a:lnTo>
                    <a:close/>
                    <a:moveTo>
                      <a:pt x="1504" y="1151"/>
                    </a:moveTo>
                    <a:lnTo>
                      <a:pt x="1504" y="1509"/>
                    </a:lnTo>
                    <a:lnTo>
                      <a:pt x="1151" y="1509"/>
                    </a:lnTo>
                    <a:lnTo>
                      <a:pt x="1151" y="1151"/>
                    </a:lnTo>
                    <a:close/>
                    <a:moveTo>
                      <a:pt x="1931" y="1151"/>
                    </a:moveTo>
                    <a:lnTo>
                      <a:pt x="1931" y="1509"/>
                    </a:lnTo>
                    <a:lnTo>
                      <a:pt x="1578" y="1509"/>
                    </a:lnTo>
                    <a:lnTo>
                      <a:pt x="1578" y="1151"/>
                    </a:lnTo>
                    <a:close/>
                    <a:moveTo>
                      <a:pt x="2358" y="1151"/>
                    </a:moveTo>
                    <a:lnTo>
                      <a:pt x="2358" y="1509"/>
                    </a:lnTo>
                    <a:lnTo>
                      <a:pt x="2005" y="1509"/>
                    </a:lnTo>
                    <a:lnTo>
                      <a:pt x="2005" y="1151"/>
                    </a:lnTo>
                    <a:close/>
                    <a:moveTo>
                      <a:pt x="2785" y="1151"/>
                    </a:moveTo>
                    <a:lnTo>
                      <a:pt x="2785" y="1509"/>
                    </a:lnTo>
                    <a:lnTo>
                      <a:pt x="2432" y="1509"/>
                    </a:lnTo>
                    <a:lnTo>
                      <a:pt x="2432" y="1151"/>
                    </a:lnTo>
                    <a:close/>
                    <a:moveTo>
                      <a:pt x="3212" y="1151"/>
                    </a:moveTo>
                    <a:lnTo>
                      <a:pt x="3212" y="1509"/>
                    </a:lnTo>
                    <a:lnTo>
                      <a:pt x="2859" y="1509"/>
                    </a:lnTo>
                    <a:lnTo>
                      <a:pt x="2859" y="1151"/>
                    </a:lnTo>
                    <a:close/>
                    <a:moveTo>
                      <a:pt x="3639" y="1151"/>
                    </a:moveTo>
                    <a:lnTo>
                      <a:pt x="3639" y="1509"/>
                    </a:lnTo>
                    <a:lnTo>
                      <a:pt x="3286" y="1509"/>
                    </a:lnTo>
                    <a:lnTo>
                      <a:pt x="3286" y="1151"/>
                    </a:lnTo>
                    <a:close/>
                    <a:moveTo>
                      <a:pt x="4066" y="1151"/>
                    </a:moveTo>
                    <a:lnTo>
                      <a:pt x="4066" y="1509"/>
                    </a:lnTo>
                    <a:lnTo>
                      <a:pt x="3713" y="1509"/>
                    </a:lnTo>
                    <a:lnTo>
                      <a:pt x="3713" y="1151"/>
                    </a:lnTo>
                    <a:close/>
                    <a:moveTo>
                      <a:pt x="4494" y="1151"/>
                    </a:moveTo>
                    <a:lnTo>
                      <a:pt x="4494" y="1509"/>
                    </a:lnTo>
                    <a:lnTo>
                      <a:pt x="4140" y="1509"/>
                    </a:lnTo>
                    <a:lnTo>
                      <a:pt x="4140" y="1151"/>
                    </a:lnTo>
                    <a:close/>
                    <a:moveTo>
                      <a:pt x="4921" y="1151"/>
                    </a:moveTo>
                    <a:lnTo>
                      <a:pt x="4921" y="1509"/>
                    </a:lnTo>
                    <a:lnTo>
                      <a:pt x="4568" y="1509"/>
                    </a:lnTo>
                    <a:lnTo>
                      <a:pt x="4568" y="1151"/>
                    </a:lnTo>
                    <a:close/>
                    <a:moveTo>
                      <a:pt x="5348" y="1151"/>
                    </a:moveTo>
                    <a:lnTo>
                      <a:pt x="5348" y="1509"/>
                    </a:lnTo>
                    <a:lnTo>
                      <a:pt x="4995" y="1509"/>
                    </a:lnTo>
                    <a:lnTo>
                      <a:pt x="4995" y="1151"/>
                    </a:lnTo>
                    <a:close/>
                    <a:moveTo>
                      <a:pt x="5775" y="1151"/>
                    </a:moveTo>
                    <a:lnTo>
                      <a:pt x="5775" y="1509"/>
                    </a:lnTo>
                    <a:lnTo>
                      <a:pt x="5422" y="1509"/>
                    </a:lnTo>
                    <a:lnTo>
                      <a:pt x="5422" y="1151"/>
                    </a:lnTo>
                    <a:close/>
                    <a:moveTo>
                      <a:pt x="6202" y="1151"/>
                    </a:moveTo>
                    <a:lnTo>
                      <a:pt x="6202" y="1509"/>
                    </a:lnTo>
                    <a:lnTo>
                      <a:pt x="5849" y="1509"/>
                    </a:lnTo>
                    <a:lnTo>
                      <a:pt x="5849" y="1151"/>
                    </a:lnTo>
                    <a:close/>
                    <a:moveTo>
                      <a:pt x="6629" y="1151"/>
                    </a:moveTo>
                    <a:lnTo>
                      <a:pt x="6629" y="1509"/>
                    </a:lnTo>
                    <a:lnTo>
                      <a:pt x="6276" y="1509"/>
                    </a:lnTo>
                    <a:lnTo>
                      <a:pt x="6276" y="1151"/>
                    </a:lnTo>
                    <a:close/>
                    <a:moveTo>
                      <a:pt x="7056" y="1151"/>
                    </a:moveTo>
                    <a:lnTo>
                      <a:pt x="7056" y="1509"/>
                    </a:lnTo>
                    <a:lnTo>
                      <a:pt x="6703" y="1509"/>
                    </a:lnTo>
                    <a:lnTo>
                      <a:pt x="6703" y="1151"/>
                    </a:lnTo>
                    <a:close/>
                    <a:moveTo>
                      <a:pt x="7484" y="1151"/>
                    </a:moveTo>
                    <a:lnTo>
                      <a:pt x="7484" y="1509"/>
                    </a:lnTo>
                    <a:lnTo>
                      <a:pt x="7130" y="1509"/>
                    </a:lnTo>
                    <a:lnTo>
                      <a:pt x="7130" y="1151"/>
                    </a:lnTo>
                    <a:close/>
                    <a:moveTo>
                      <a:pt x="7911" y="1151"/>
                    </a:moveTo>
                    <a:lnTo>
                      <a:pt x="7911" y="1509"/>
                    </a:lnTo>
                    <a:lnTo>
                      <a:pt x="7558" y="1509"/>
                    </a:lnTo>
                    <a:lnTo>
                      <a:pt x="7558" y="1151"/>
                    </a:lnTo>
                    <a:close/>
                    <a:moveTo>
                      <a:pt x="8338" y="1151"/>
                    </a:moveTo>
                    <a:lnTo>
                      <a:pt x="8338" y="1509"/>
                    </a:lnTo>
                    <a:lnTo>
                      <a:pt x="7985" y="1509"/>
                    </a:lnTo>
                    <a:lnTo>
                      <a:pt x="7985" y="1151"/>
                    </a:lnTo>
                    <a:close/>
                    <a:moveTo>
                      <a:pt x="8765" y="1151"/>
                    </a:moveTo>
                    <a:lnTo>
                      <a:pt x="8765" y="1509"/>
                    </a:lnTo>
                    <a:lnTo>
                      <a:pt x="8412" y="1509"/>
                    </a:lnTo>
                    <a:lnTo>
                      <a:pt x="8412" y="1151"/>
                    </a:lnTo>
                    <a:close/>
                    <a:moveTo>
                      <a:pt x="9192" y="1151"/>
                    </a:moveTo>
                    <a:lnTo>
                      <a:pt x="9192" y="1509"/>
                    </a:lnTo>
                    <a:lnTo>
                      <a:pt x="8839" y="1509"/>
                    </a:lnTo>
                    <a:lnTo>
                      <a:pt x="8839" y="1151"/>
                    </a:lnTo>
                    <a:close/>
                    <a:moveTo>
                      <a:pt x="9619" y="1151"/>
                    </a:moveTo>
                    <a:lnTo>
                      <a:pt x="9619" y="1509"/>
                    </a:lnTo>
                    <a:lnTo>
                      <a:pt x="9266" y="1509"/>
                    </a:lnTo>
                    <a:lnTo>
                      <a:pt x="9266" y="1151"/>
                    </a:lnTo>
                    <a:close/>
                    <a:moveTo>
                      <a:pt x="10046" y="1151"/>
                    </a:moveTo>
                    <a:lnTo>
                      <a:pt x="10046" y="1509"/>
                    </a:lnTo>
                    <a:lnTo>
                      <a:pt x="9693" y="1509"/>
                    </a:lnTo>
                    <a:lnTo>
                      <a:pt x="9693" y="1151"/>
                    </a:lnTo>
                    <a:close/>
                    <a:moveTo>
                      <a:pt x="10474" y="1151"/>
                    </a:moveTo>
                    <a:lnTo>
                      <a:pt x="10474" y="1509"/>
                    </a:lnTo>
                    <a:lnTo>
                      <a:pt x="10120" y="1509"/>
                    </a:lnTo>
                    <a:lnTo>
                      <a:pt x="10120" y="1151"/>
                    </a:lnTo>
                    <a:close/>
                    <a:moveTo>
                      <a:pt x="10901" y="1151"/>
                    </a:moveTo>
                    <a:lnTo>
                      <a:pt x="10901" y="1509"/>
                    </a:lnTo>
                    <a:lnTo>
                      <a:pt x="10548" y="1509"/>
                    </a:lnTo>
                    <a:lnTo>
                      <a:pt x="10548" y="1151"/>
                    </a:lnTo>
                    <a:close/>
                    <a:moveTo>
                      <a:pt x="11328" y="1151"/>
                    </a:moveTo>
                    <a:lnTo>
                      <a:pt x="11328" y="1509"/>
                    </a:lnTo>
                    <a:lnTo>
                      <a:pt x="10975" y="1509"/>
                    </a:lnTo>
                    <a:lnTo>
                      <a:pt x="10975" y="1151"/>
                    </a:lnTo>
                    <a:close/>
                    <a:moveTo>
                      <a:pt x="11755" y="1151"/>
                    </a:moveTo>
                    <a:lnTo>
                      <a:pt x="11755" y="1509"/>
                    </a:lnTo>
                    <a:lnTo>
                      <a:pt x="11402" y="1509"/>
                    </a:lnTo>
                    <a:lnTo>
                      <a:pt x="11402" y="1151"/>
                    </a:lnTo>
                    <a:close/>
                    <a:moveTo>
                      <a:pt x="649" y="1578"/>
                    </a:moveTo>
                    <a:lnTo>
                      <a:pt x="649" y="1937"/>
                    </a:lnTo>
                    <a:lnTo>
                      <a:pt x="296" y="1937"/>
                    </a:lnTo>
                    <a:lnTo>
                      <a:pt x="296" y="1578"/>
                    </a:lnTo>
                    <a:close/>
                    <a:moveTo>
                      <a:pt x="1076" y="1578"/>
                    </a:moveTo>
                    <a:lnTo>
                      <a:pt x="1076" y="1937"/>
                    </a:lnTo>
                    <a:lnTo>
                      <a:pt x="723" y="1937"/>
                    </a:lnTo>
                    <a:lnTo>
                      <a:pt x="723" y="1578"/>
                    </a:lnTo>
                    <a:close/>
                    <a:moveTo>
                      <a:pt x="1504" y="1578"/>
                    </a:moveTo>
                    <a:lnTo>
                      <a:pt x="1504" y="1937"/>
                    </a:lnTo>
                    <a:lnTo>
                      <a:pt x="1151" y="1937"/>
                    </a:lnTo>
                    <a:lnTo>
                      <a:pt x="1151" y="1578"/>
                    </a:lnTo>
                    <a:close/>
                    <a:moveTo>
                      <a:pt x="1931" y="1578"/>
                    </a:moveTo>
                    <a:lnTo>
                      <a:pt x="1931" y="1937"/>
                    </a:lnTo>
                    <a:lnTo>
                      <a:pt x="1578" y="1937"/>
                    </a:lnTo>
                    <a:lnTo>
                      <a:pt x="1578" y="1578"/>
                    </a:lnTo>
                    <a:close/>
                    <a:moveTo>
                      <a:pt x="2358" y="1578"/>
                    </a:moveTo>
                    <a:lnTo>
                      <a:pt x="2358" y="1937"/>
                    </a:lnTo>
                    <a:lnTo>
                      <a:pt x="2005" y="1937"/>
                    </a:lnTo>
                    <a:lnTo>
                      <a:pt x="2005" y="1578"/>
                    </a:lnTo>
                    <a:close/>
                    <a:moveTo>
                      <a:pt x="2785" y="1578"/>
                    </a:moveTo>
                    <a:lnTo>
                      <a:pt x="2785" y="1937"/>
                    </a:lnTo>
                    <a:lnTo>
                      <a:pt x="2432" y="1937"/>
                    </a:lnTo>
                    <a:lnTo>
                      <a:pt x="2432" y="1578"/>
                    </a:lnTo>
                    <a:close/>
                    <a:moveTo>
                      <a:pt x="3212" y="1578"/>
                    </a:moveTo>
                    <a:lnTo>
                      <a:pt x="3212" y="1937"/>
                    </a:lnTo>
                    <a:lnTo>
                      <a:pt x="2859" y="1937"/>
                    </a:lnTo>
                    <a:lnTo>
                      <a:pt x="2859" y="1578"/>
                    </a:lnTo>
                    <a:close/>
                    <a:moveTo>
                      <a:pt x="3639" y="1578"/>
                    </a:moveTo>
                    <a:lnTo>
                      <a:pt x="3639" y="1937"/>
                    </a:lnTo>
                    <a:lnTo>
                      <a:pt x="3286" y="1937"/>
                    </a:lnTo>
                    <a:lnTo>
                      <a:pt x="3286" y="1578"/>
                    </a:lnTo>
                    <a:close/>
                    <a:moveTo>
                      <a:pt x="4066" y="1578"/>
                    </a:moveTo>
                    <a:lnTo>
                      <a:pt x="4066" y="1937"/>
                    </a:lnTo>
                    <a:lnTo>
                      <a:pt x="3713" y="1937"/>
                    </a:lnTo>
                    <a:lnTo>
                      <a:pt x="3713" y="1578"/>
                    </a:lnTo>
                    <a:close/>
                    <a:moveTo>
                      <a:pt x="4494" y="1578"/>
                    </a:moveTo>
                    <a:lnTo>
                      <a:pt x="4494" y="1937"/>
                    </a:lnTo>
                    <a:lnTo>
                      <a:pt x="4140" y="1937"/>
                    </a:lnTo>
                    <a:lnTo>
                      <a:pt x="4140" y="1578"/>
                    </a:lnTo>
                    <a:close/>
                    <a:moveTo>
                      <a:pt x="4921" y="1578"/>
                    </a:moveTo>
                    <a:lnTo>
                      <a:pt x="4921" y="1937"/>
                    </a:lnTo>
                    <a:lnTo>
                      <a:pt x="4568" y="1937"/>
                    </a:lnTo>
                    <a:lnTo>
                      <a:pt x="4568" y="1578"/>
                    </a:lnTo>
                    <a:close/>
                    <a:moveTo>
                      <a:pt x="5348" y="1578"/>
                    </a:moveTo>
                    <a:lnTo>
                      <a:pt x="5348" y="1937"/>
                    </a:lnTo>
                    <a:lnTo>
                      <a:pt x="4995" y="1937"/>
                    </a:lnTo>
                    <a:lnTo>
                      <a:pt x="4995" y="1578"/>
                    </a:lnTo>
                    <a:close/>
                    <a:moveTo>
                      <a:pt x="5775" y="1578"/>
                    </a:moveTo>
                    <a:lnTo>
                      <a:pt x="5775" y="1937"/>
                    </a:lnTo>
                    <a:lnTo>
                      <a:pt x="5422" y="1937"/>
                    </a:lnTo>
                    <a:lnTo>
                      <a:pt x="5422" y="1578"/>
                    </a:lnTo>
                    <a:close/>
                    <a:moveTo>
                      <a:pt x="6202" y="1578"/>
                    </a:moveTo>
                    <a:lnTo>
                      <a:pt x="6202" y="1937"/>
                    </a:lnTo>
                    <a:lnTo>
                      <a:pt x="5849" y="1937"/>
                    </a:lnTo>
                    <a:lnTo>
                      <a:pt x="5849" y="1578"/>
                    </a:lnTo>
                    <a:close/>
                    <a:moveTo>
                      <a:pt x="6629" y="1578"/>
                    </a:moveTo>
                    <a:lnTo>
                      <a:pt x="6629" y="1937"/>
                    </a:lnTo>
                    <a:lnTo>
                      <a:pt x="6276" y="1937"/>
                    </a:lnTo>
                    <a:lnTo>
                      <a:pt x="6276" y="1578"/>
                    </a:lnTo>
                    <a:close/>
                    <a:moveTo>
                      <a:pt x="7056" y="1578"/>
                    </a:moveTo>
                    <a:lnTo>
                      <a:pt x="7056" y="1937"/>
                    </a:lnTo>
                    <a:lnTo>
                      <a:pt x="6703" y="1937"/>
                    </a:lnTo>
                    <a:lnTo>
                      <a:pt x="6703" y="1578"/>
                    </a:lnTo>
                    <a:close/>
                    <a:moveTo>
                      <a:pt x="7484" y="1578"/>
                    </a:moveTo>
                    <a:lnTo>
                      <a:pt x="7484" y="1937"/>
                    </a:lnTo>
                    <a:lnTo>
                      <a:pt x="7130" y="1937"/>
                    </a:lnTo>
                    <a:lnTo>
                      <a:pt x="7130" y="1578"/>
                    </a:lnTo>
                    <a:close/>
                    <a:moveTo>
                      <a:pt x="7911" y="1578"/>
                    </a:moveTo>
                    <a:lnTo>
                      <a:pt x="7911" y="1937"/>
                    </a:lnTo>
                    <a:lnTo>
                      <a:pt x="7558" y="1937"/>
                    </a:lnTo>
                    <a:lnTo>
                      <a:pt x="7558" y="1578"/>
                    </a:lnTo>
                    <a:close/>
                    <a:moveTo>
                      <a:pt x="8338" y="1578"/>
                    </a:moveTo>
                    <a:lnTo>
                      <a:pt x="8338" y="1937"/>
                    </a:lnTo>
                    <a:lnTo>
                      <a:pt x="7985" y="1937"/>
                    </a:lnTo>
                    <a:lnTo>
                      <a:pt x="7985" y="1578"/>
                    </a:lnTo>
                    <a:close/>
                    <a:moveTo>
                      <a:pt x="8765" y="1578"/>
                    </a:moveTo>
                    <a:lnTo>
                      <a:pt x="8765" y="1937"/>
                    </a:lnTo>
                    <a:lnTo>
                      <a:pt x="8412" y="1937"/>
                    </a:lnTo>
                    <a:lnTo>
                      <a:pt x="8412" y="1578"/>
                    </a:lnTo>
                    <a:close/>
                    <a:moveTo>
                      <a:pt x="9192" y="1578"/>
                    </a:moveTo>
                    <a:lnTo>
                      <a:pt x="9192" y="1937"/>
                    </a:lnTo>
                    <a:lnTo>
                      <a:pt x="8839" y="1937"/>
                    </a:lnTo>
                    <a:lnTo>
                      <a:pt x="8839" y="1578"/>
                    </a:lnTo>
                    <a:close/>
                    <a:moveTo>
                      <a:pt x="9619" y="1578"/>
                    </a:moveTo>
                    <a:lnTo>
                      <a:pt x="9619" y="1937"/>
                    </a:lnTo>
                    <a:lnTo>
                      <a:pt x="9266" y="1937"/>
                    </a:lnTo>
                    <a:lnTo>
                      <a:pt x="9266" y="1578"/>
                    </a:lnTo>
                    <a:close/>
                    <a:moveTo>
                      <a:pt x="10046" y="1578"/>
                    </a:moveTo>
                    <a:lnTo>
                      <a:pt x="10046" y="1937"/>
                    </a:lnTo>
                    <a:lnTo>
                      <a:pt x="9693" y="1937"/>
                    </a:lnTo>
                    <a:lnTo>
                      <a:pt x="9693" y="1578"/>
                    </a:lnTo>
                    <a:close/>
                    <a:moveTo>
                      <a:pt x="10474" y="1578"/>
                    </a:moveTo>
                    <a:lnTo>
                      <a:pt x="10474" y="1937"/>
                    </a:lnTo>
                    <a:lnTo>
                      <a:pt x="10120" y="1937"/>
                    </a:lnTo>
                    <a:lnTo>
                      <a:pt x="10120" y="1578"/>
                    </a:lnTo>
                    <a:close/>
                    <a:moveTo>
                      <a:pt x="10901" y="1578"/>
                    </a:moveTo>
                    <a:lnTo>
                      <a:pt x="10901" y="1937"/>
                    </a:lnTo>
                    <a:lnTo>
                      <a:pt x="10548" y="1937"/>
                    </a:lnTo>
                    <a:lnTo>
                      <a:pt x="10548" y="1578"/>
                    </a:lnTo>
                    <a:close/>
                    <a:moveTo>
                      <a:pt x="11328" y="1578"/>
                    </a:moveTo>
                    <a:lnTo>
                      <a:pt x="11328" y="1937"/>
                    </a:lnTo>
                    <a:lnTo>
                      <a:pt x="10975" y="1937"/>
                    </a:lnTo>
                    <a:lnTo>
                      <a:pt x="10975" y="1578"/>
                    </a:lnTo>
                    <a:close/>
                    <a:moveTo>
                      <a:pt x="11755" y="1578"/>
                    </a:moveTo>
                    <a:lnTo>
                      <a:pt x="11755" y="1937"/>
                    </a:lnTo>
                    <a:lnTo>
                      <a:pt x="11402" y="1937"/>
                    </a:lnTo>
                    <a:lnTo>
                      <a:pt x="11402" y="1578"/>
                    </a:lnTo>
                    <a:close/>
                    <a:moveTo>
                      <a:pt x="649" y="2005"/>
                    </a:moveTo>
                    <a:lnTo>
                      <a:pt x="649" y="2364"/>
                    </a:lnTo>
                    <a:lnTo>
                      <a:pt x="296" y="2364"/>
                    </a:lnTo>
                    <a:lnTo>
                      <a:pt x="296" y="2005"/>
                    </a:lnTo>
                    <a:close/>
                    <a:moveTo>
                      <a:pt x="1076" y="2005"/>
                    </a:moveTo>
                    <a:lnTo>
                      <a:pt x="1076" y="2364"/>
                    </a:lnTo>
                    <a:lnTo>
                      <a:pt x="723" y="2364"/>
                    </a:lnTo>
                    <a:lnTo>
                      <a:pt x="723" y="2005"/>
                    </a:lnTo>
                    <a:close/>
                    <a:moveTo>
                      <a:pt x="1504" y="2005"/>
                    </a:moveTo>
                    <a:lnTo>
                      <a:pt x="1504" y="2364"/>
                    </a:lnTo>
                    <a:lnTo>
                      <a:pt x="1151" y="2364"/>
                    </a:lnTo>
                    <a:lnTo>
                      <a:pt x="1151" y="2005"/>
                    </a:lnTo>
                    <a:close/>
                    <a:moveTo>
                      <a:pt x="1931" y="2005"/>
                    </a:moveTo>
                    <a:lnTo>
                      <a:pt x="1931" y="2364"/>
                    </a:lnTo>
                    <a:lnTo>
                      <a:pt x="1578" y="2364"/>
                    </a:lnTo>
                    <a:lnTo>
                      <a:pt x="1578" y="2005"/>
                    </a:lnTo>
                    <a:close/>
                    <a:moveTo>
                      <a:pt x="2358" y="2005"/>
                    </a:moveTo>
                    <a:lnTo>
                      <a:pt x="2358" y="2364"/>
                    </a:lnTo>
                    <a:lnTo>
                      <a:pt x="2005" y="2364"/>
                    </a:lnTo>
                    <a:lnTo>
                      <a:pt x="2005" y="2005"/>
                    </a:lnTo>
                    <a:close/>
                    <a:moveTo>
                      <a:pt x="2785" y="2005"/>
                    </a:moveTo>
                    <a:lnTo>
                      <a:pt x="2785" y="2364"/>
                    </a:lnTo>
                    <a:lnTo>
                      <a:pt x="2432" y="2364"/>
                    </a:lnTo>
                    <a:lnTo>
                      <a:pt x="2432" y="2005"/>
                    </a:lnTo>
                    <a:close/>
                    <a:moveTo>
                      <a:pt x="3212" y="2005"/>
                    </a:moveTo>
                    <a:lnTo>
                      <a:pt x="3212" y="2364"/>
                    </a:lnTo>
                    <a:lnTo>
                      <a:pt x="2859" y="2364"/>
                    </a:lnTo>
                    <a:lnTo>
                      <a:pt x="2859" y="2005"/>
                    </a:lnTo>
                    <a:close/>
                    <a:moveTo>
                      <a:pt x="3639" y="2005"/>
                    </a:moveTo>
                    <a:lnTo>
                      <a:pt x="3639" y="2364"/>
                    </a:lnTo>
                    <a:lnTo>
                      <a:pt x="3286" y="2364"/>
                    </a:lnTo>
                    <a:lnTo>
                      <a:pt x="3286" y="2005"/>
                    </a:lnTo>
                    <a:close/>
                    <a:moveTo>
                      <a:pt x="4066" y="2005"/>
                    </a:moveTo>
                    <a:lnTo>
                      <a:pt x="4066" y="2364"/>
                    </a:lnTo>
                    <a:lnTo>
                      <a:pt x="3713" y="2364"/>
                    </a:lnTo>
                    <a:lnTo>
                      <a:pt x="3713" y="2005"/>
                    </a:lnTo>
                    <a:close/>
                    <a:moveTo>
                      <a:pt x="4494" y="2005"/>
                    </a:moveTo>
                    <a:lnTo>
                      <a:pt x="4494" y="2364"/>
                    </a:lnTo>
                    <a:lnTo>
                      <a:pt x="4140" y="2364"/>
                    </a:lnTo>
                    <a:lnTo>
                      <a:pt x="4140" y="2005"/>
                    </a:lnTo>
                    <a:close/>
                    <a:moveTo>
                      <a:pt x="4921" y="2005"/>
                    </a:moveTo>
                    <a:lnTo>
                      <a:pt x="4921" y="2364"/>
                    </a:lnTo>
                    <a:lnTo>
                      <a:pt x="4568" y="2364"/>
                    </a:lnTo>
                    <a:lnTo>
                      <a:pt x="4568" y="2005"/>
                    </a:lnTo>
                    <a:close/>
                    <a:moveTo>
                      <a:pt x="5348" y="2005"/>
                    </a:moveTo>
                    <a:lnTo>
                      <a:pt x="5348" y="2364"/>
                    </a:lnTo>
                    <a:lnTo>
                      <a:pt x="4995" y="2364"/>
                    </a:lnTo>
                    <a:lnTo>
                      <a:pt x="4995" y="2005"/>
                    </a:lnTo>
                    <a:close/>
                    <a:moveTo>
                      <a:pt x="5775" y="2005"/>
                    </a:moveTo>
                    <a:lnTo>
                      <a:pt x="5775" y="2364"/>
                    </a:lnTo>
                    <a:lnTo>
                      <a:pt x="5422" y="2364"/>
                    </a:lnTo>
                    <a:lnTo>
                      <a:pt x="5422" y="2005"/>
                    </a:lnTo>
                    <a:close/>
                    <a:moveTo>
                      <a:pt x="6202" y="2005"/>
                    </a:moveTo>
                    <a:lnTo>
                      <a:pt x="6202" y="2364"/>
                    </a:lnTo>
                    <a:lnTo>
                      <a:pt x="5849" y="2364"/>
                    </a:lnTo>
                    <a:lnTo>
                      <a:pt x="5849" y="2005"/>
                    </a:lnTo>
                    <a:close/>
                    <a:moveTo>
                      <a:pt x="6629" y="2005"/>
                    </a:moveTo>
                    <a:lnTo>
                      <a:pt x="6629" y="2364"/>
                    </a:lnTo>
                    <a:lnTo>
                      <a:pt x="6276" y="2364"/>
                    </a:lnTo>
                    <a:lnTo>
                      <a:pt x="6276" y="2005"/>
                    </a:lnTo>
                    <a:close/>
                    <a:moveTo>
                      <a:pt x="7056" y="2005"/>
                    </a:moveTo>
                    <a:lnTo>
                      <a:pt x="7056" y="2364"/>
                    </a:lnTo>
                    <a:lnTo>
                      <a:pt x="6703" y="2364"/>
                    </a:lnTo>
                    <a:lnTo>
                      <a:pt x="6703" y="2005"/>
                    </a:lnTo>
                    <a:close/>
                    <a:moveTo>
                      <a:pt x="7484" y="2005"/>
                    </a:moveTo>
                    <a:lnTo>
                      <a:pt x="7484" y="2364"/>
                    </a:lnTo>
                    <a:lnTo>
                      <a:pt x="7130" y="2364"/>
                    </a:lnTo>
                    <a:lnTo>
                      <a:pt x="7130" y="2005"/>
                    </a:lnTo>
                    <a:close/>
                    <a:moveTo>
                      <a:pt x="7911" y="2005"/>
                    </a:moveTo>
                    <a:lnTo>
                      <a:pt x="7911" y="2364"/>
                    </a:lnTo>
                    <a:lnTo>
                      <a:pt x="7558" y="2364"/>
                    </a:lnTo>
                    <a:lnTo>
                      <a:pt x="7558" y="2005"/>
                    </a:lnTo>
                    <a:close/>
                    <a:moveTo>
                      <a:pt x="8338" y="2005"/>
                    </a:moveTo>
                    <a:lnTo>
                      <a:pt x="8338" y="2364"/>
                    </a:lnTo>
                    <a:lnTo>
                      <a:pt x="7985" y="2364"/>
                    </a:lnTo>
                    <a:lnTo>
                      <a:pt x="7985" y="2005"/>
                    </a:lnTo>
                    <a:close/>
                    <a:moveTo>
                      <a:pt x="8765" y="2005"/>
                    </a:moveTo>
                    <a:lnTo>
                      <a:pt x="8765" y="2364"/>
                    </a:lnTo>
                    <a:lnTo>
                      <a:pt x="8412" y="2364"/>
                    </a:lnTo>
                    <a:lnTo>
                      <a:pt x="8412" y="2005"/>
                    </a:lnTo>
                    <a:close/>
                    <a:moveTo>
                      <a:pt x="9192" y="2005"/>
                    </a:moveTo>
                    <a:lnTo>
                      <a:pt x="9192" y="2364"/>
                    </a:lnTo>
                    <a:lnTo>
                      <a:pt x="8839" y="2364"/>
                    </a:lnTo>
                    <a:lnTo>
                      <a:pt x="8839" y="2005"/>
                    </a:lnTo>
                    <a:close/>
                    <a:moveTo>
                      <a:pt x="9619" y="2005"/>
                    </a:moveTo>
                    <a:lnTo>
                      <a:pt x="9619" y="2364"/>
                    </a:lnTo>
                    <a:lnTo>
                      <a:pt x="9266" y="2364"/>
                    </a:lnTo>
                    <a:lnTo>
                      <a:pt x="9266" y="2005"/>
                    </a:lnTo>
                    <a:close/>
                    <a:moveTo>
                      <a:pt x="10046" y="2005"/>
                    </a:moveTo>
                    <a:lnTo>
                      <a:pt x="10046" y="2364"/>
                    </a:lnTo>
                    <a:lnTo>
                      <a:pt x="9693" y="2364"/>
                    </a:lnTo>
                    <a:lnTo>
                      <a:pt x="9693" y="2005"/>
                    </a:lnTo>
                    <a:close/>
                    <a:moveTo>
                      <a:pt x="10474" y="2005"/>
                    </a:moveTo>
                    <a:lnTo>
                      <a:pt x="10474" y="2364"/>
                    </a:lnTo>
                    <a:lnTo>
                      <a:pt x="10120" y="2364"/>
                    </a:lnTo>
                    <a:lnTo>
                      <a:pt x="10120" y="2005"/>
                    </a:lnTo>
                    <a:close/>
                    <a:moveTo>
                      <a:pt x="10901" y="2005"/>
                    </a:moveTo>
                    <a:lnTo>
                      <a:pt x="10901" y="2364"/>
                    </a:lnTo>
                    <a:lnTo>
                      <a:pt x="10548" y="2364"/>
                    </a:lnTo>
                    <a:lnTo>
                      <a:pt x="10548" y="2005"/>
                    </a:lnTo>
                    <a:close/>
                    <a:moveTo>
                      <a:pt x="11328" y="2005"/>
                    </a:moveTo>
                    <a:lnTo>
                      <a:pt x="11328" y="2364"/>
                    </a:lnTo>
                    <a:lnTo>
                      <a:pt x="10975" y="2364"/>
                    </a:lnTo>
                    <a:lnTo>
                      <a:pt x="10975" y="2005"/>
                    </a:lnTo>
                    <a:close/>
                    <a:moveTo>
                      <a:pt x="11755" y="2005"/>
                    </a:moveTo>
                    <a:lnTo>
                      <a:pt x="11755" y="2364"/>
                    </a:lnTo>
                    <a:lnTo>
                      <a:pt x="11402" y="2364"/>
                    </a:lnTo>
                    <a:lnTo>
                      <a:pt x="11402" y="2005"/>
                    </a:lnTo>
                    <a:close/>
                    <a:moveTo>
                      <a:pt x="649" y="2432"/>
                    </a:moveTo>
                    <a:lnTo>
                      <a:pt x="649" y="2791"/>
                    </a:lnTo>
                    <a:lnTo>
                      <a:pt x="296" y="2791"/>
                    </a:lnTo>
                    <a:lnTo>
                      <a:pt x="296" y="2432"/>
                    </a:lnTo>
                    <a:close/>
                    <a:moveTo>
                      <a:pt x="1076" y="2432"/>
                    </a:moveTo>
                    <a:lnTo>
                      <a:pt x="1076" y="2791"/>
                    </a:lnTo>
                    <a:lnTo>
                      <a:pt x="723" y="2791"/>
                    </a:lnTo>
                    <a:lnTo>
                      <a:pt x="723" y="2432"/>
                    </a:lnTo>
                    <a:close/>
                    <a:moveTo>
                      <a:pt x="1504" y="2432"/>
                    </a:moveTo>
                    <a:lnTo>
                      <a:pt x="1504" y="2791"/>
                    </a:lnTo>
                    <a:lnTo>
                      <a:pt x="1151" y="2791"/>
                    </a:lnTo>
                    <a:lnTo>
                      <a:pt x="1151" y="2432"/>
                    </a:lnTo>
                    <a:close/>
                    <a:moveTo>
                      <a:pt x="1931" y="2432"/>
                    </a:moveTo>
                    <a:lnTo>
                      <a:pt x="1931" y="2791"/>
                    </a:lnTo>
                    <a:lnTo>
                      <a:pt x="1578" y="2791"/>
                    </a:lnTo>
                    <a:lnTo>
                      <a:pt x="1578" y="2432"/>
                    </a:lnTo>
                    <a:close/>
                    <a:moveTo>
                      <a:pt x="2358" y="2432"/>
                    </a:moveTo>
                    <a:lnTo>
                      <a:pt x="2358" y="2791"/>
                    </a:lnTo>
                    <a:lnTo>
                      <a:pt x="2005" y="2791"/>
                    </a:lnTo>
                    <a:lnTo>
                      <a:pt x="2005" y="2432"/>
                    </a:lnTo>
                    <a:close/>
                    <a:moveTo>
                      <a:pt x="2785" y="2432"/>
                    </a:moveTo>
                    <a:lnTo>
                      <a:pt x="2785" y="2791"/>
                    </a:lnTo>
                    <a:lnTo>
                      <a:pt x="2432" y="2791"/>
                    </a:lnTo>
                    <a:lnTo>
                      <a:pt x="2432" y="2432"/>
                    </a:lnTo>
                    <a:close/>
                    <a:moveTo>
                      <a:pt x="3212" y="2432"/>
                    </a:moveTo>
                    <a:lnTo>
                      <a:pt x="3212" y="2791"/>
                    </a:lnTo>
                    <a:lnTo>
                      <a:pt x="2859" y="2791"/>
                    </a:lnTo>
                    <a:lnTo>
                      <a:pt x="2859" y="2432"/>
                    </a:lnTo>
                    <a:close/>
                    <a:moveTo>
                      <a:pt x="3639" y="2432"/>
                    </a:moveTo>
                    <a:lnTo>
                      <a:pt x="3639" y="2791"/>
                    </a:lnTo>
                    <a:lnTo>
                      <a:pt x="3286" y="2791"/>
                    </a:lnTo>
                    <a:lnTo>
                      <a:pt x="3286" y="2432"/>
                    </a:lnTo>
                    <a:close/>
                    <a:moveTo>
                      <a:pt x="4066" y="2432"/>
                    </a:moveTo>
                    <a:lnTo>
                      <a:pt x="4066" y="2791"/>
                    </a:lnTo>
                    <a:lnTo>
                      <a:pt x="3713" y="2791"/>
                    </a:lnTo>
                    <a:lnTo>
                      <a:pt x="3713" y="2432"/>
                    </a:lnTo>
                    <a:close/>
                    <a:moveTo>
                      <a:pt x="4494" y="2432"/>
                    </a:moveTo>
                    <a:lnTo>
                      <a:pt x="4494" y="2791"/>
                    </a:lnTo>
                    <a:lnTo>
                      <a:pt x="4140" y="2791"/>
                    </a:lnTo>
                    <a:lnTo>
                      <a:pt x="4140" y="2432"/>
                    </a:lnTo>
                    <a:close/>
                    <a:moveTo>
                      <a:pt x="4921" y="2432"/>
                    </a:moveTo>
                    <a:lnTo>
                      <a:pt x="4921" y="2791"/>
                    </a:lnTo>
                    <a:lnTo>
                      <a:pt x="4568" y="2791"/>
                    </a:lnTo>
                    <a:lnTo>
                      <a:pt x="4568" y="2432"/>
                    </a:lnTo>
                    <a:close/>
                    <a:moveTo>
                      <a:pt x="5348" y="2432"/>
                    </a:moveTo>
                    <a:lnTo>
                      <a:pt x="5348" y="2791"/>
                    </a:lnTo>
                    <a:lnTo>
                      <a:pt x="4995" y="2791"/>
                    </a:lnTo>
                    <a:lnTo>
                      <a:pt x="4995" y="2432"/>
                    </a:lnTo>
                    <a:close/>
                    <a:moveTo>
                      <a:pt x="5775" y="2432"/>
                    </a:moveTo>
                    <a:lnTo>
                      <a:pt x="5775" y="2791"/>
                    </a:lnTo>
                    <a:lnTo>
                      <a:pt x="5422" y="2791"/>
                    </a:lnTo>
                    <a:lnTo>
                      <a:pt x="5422" y="2432"/>
                    </a:lnTo>
                    <a:close/>
                    <a:moveTo>
                      <a:pt x="6202" y="2432"/>
                    </a:moveTo>
                    <a:lnTo>
                      <a:pt x="6202" y="2791"/>
                    </a:lnTo>
                    <a:lnTo>
                      <a:pt x="5849" y="2791"/>
                    </a:lnTo>
                    <a:lnTo>
                      <a:pt x="5849" y="2432"/>
                    </a:lnTo>
                    <a:close/>
                    <a:moveTo>
                      <a:pt x="6629" y="2432"/>
                    </a:moveTo>
                    <a:lnTo>
                      <a:pt x="6629" y="2791"/>
                    </a:lnTo>
                    <a:lnTo>
                      <a:pt x="6276" y="2791"/>
                    </a:lnTo>
                    <a:lnTo>
                      <a:pt x="6276" y="2432"/>
                    </a:lnTo>
                    <a:close/>
                    <a:moveTo>
                      <a:pt x="7056" y="2432"/>
                    </a:moveTo>
                    <a:lnTo>
                      <a:pt x="7056" y="2791"/>
                    </a:lnTo>
                    <a:lnTo>
                      <a:pt x="6703" y="2791"/>
                    </a:lnTo>
                    <a:lnTo>
                      <a:pt x="6703" y="2432"/>
                    </a:lnTo>
                    <a:close/>
                    <a:moveTo>
                      <a:pt x="7484" y="2432"/>
                    </a:moveTo>
                    <a:lnTo>
                      <a:pt x="7484" y="2791"/>
                    </a:lnTo>
                    <a:lnTo>
                      <a:pt x="7130" y="2791"/>
                    </a:lnTo>
                    <a:lnTo>
                      <a:pt x="7130" y="2432"/>
                    </a:lnTo>
                    <a:close/>
                    <a:moveTo>
                      <a:pt x="7911" y="2432"/>
                    </a:moveTo>
                    <a:lnTo>
                      <a:pt x="7911" y="2791"/>
                    </a:lnTo>
                    <a:lnTo>
                      <a:pt x="7558" y="2791"/>
                    </a:lnTo>
                    <a:lnTo>
                      <a:pt x="7558" y="2432"/>
                    </a:lnTo>
                    <a:close/>
                    <a:moveTo>
                      <a:pt x="8338" y="2432"/>
                    </a:moveTo>
                    <a:lnTo>
                      <a:pt x="8338" y="2791"/>
                    </a:lnTo>
                    <a:lnTo>
                      <a:pt x="7985" y="2791"/>
                    </a:lnTo>
                    <a:lnTo>
                      <a:pt x="7985" y="2432"/>
                    </a:lnTo>
                    <a:close/>
                    <a:moveTo>
                      <a:pt x="8765" y="2432"/>
                    </a:moveTo>
                    <a:lnTo>
                      <a:pt x="8765" y="2791"/>
                    </a:lnTo>
                    <a:lnTo>
                      <a:pt x="8412" y="2791"/>
                    </a:lnTo>
                    <a:lnTo>
                      <a:pt x="8412" y="2432"/>
                    </a:lnTo>
                    <a:close/>
                    <a:moveTo>
                      <a:pt x="9192" y="2432"/>
                    </a:moveTo>
                    <a:lnTo>
                      <a:pt x="9192" y="2791"/>
                    </a:lnTo>
                    <a:lnTo>
                      <a:pt x="8839" y="2791"/>
                    </a:lnTo>
                    <a:lnTo>
                      <a:pt x="8839" y="2432"/>
                    </a:lnTo>
                    <a:close/>
                    <a:moveTo>
                      <a:pt x="9619" y="2432"/>
                    </a:moveTo>
                    <a:lnTo>
                      <a:pt x="9619" y="2791"/>
                    </a:lnTo>
                    <a:lnTo>
                      <a:pt x="9266" y="2791"/>
                    </a:lnTo>
                    <a:lnTo>
                      <a:pt x="9266" y="2432"/>
                    </a:lnTo>
                    <a:close/>
                    <a:moveTo>
                      <a:pt x="10046" y="2432"/>
                    </a:moveTo>
                    <a:lnTo>
                      <a:pt x="10046" y="2791"/>
                    </a:lnTo>
                    <a:lnTo>
                      <a:pt x="9693" y="2791"/>
                    </a:lnTo>
                    <a:lnTo>
                      <a:pt x="9693" y="2432"/>
                    </a:lnTo>
                    <a:close/>
                    <a:moveTo>
                      <a:pt x="10474" y="2432"/>
                    </a:moveTo>
                    <a:lnTo>
                      <a:pt x="10474" y="2791"/>
                    </a:lnTo>
                    <a:lnTo>
                      <a:pt x="10120" y="2791"/>
                    </a:lnTo>
                    <a:lnTo>
                      <a:pt x="10120" y="2432"/>
                    </a:lnTo>
                    <a:close/>
                    <a:moveTo>
                      <a:pt x="10901" y="2432"/>
                    </a:moveTo>
                    <a:lnTo>
                      <a:pt x="10901" y="2791"/>
                    </a:lnTo>
                    <a:lnTo>
                      <a:pt x="10548" y="2791"/>
                    </a:lnTo>
                    <a:lnTo>
                      <a:pt x="10548" y="2432"/>
                    </a:lnTo>
                    <a:close/>
                    <a:moveTo>
                      <a:pt x="11328" y="2432"/>
                    </a:moveTo>
                    <a:lnTo>
                      <a:pt x="11328" y="2791"/>
                    </a:lnTo>
                    <a:lnTo>
                      <a:pt x="10975" y="2791"/>
                    </a:lnTo>
                    <a:lnTo>
                      <a:pt x="10975" y="2432"/>
                    </a:lnTo>
                    <a:close/>
                    <a:moveTo>
                      <a:pt x="11755" y="2432"/>
                    </a:moveTo>
                    <a:lnTo>
                      <a:pt x="11755" y="2791"/>
                    </a:lnTo>
                    <a:lnTo>
                      <a:pt x="11402" y="2791"/>
                    </a:lnTo>
                    <a:lnTo>
                      <a:pt x="11402" y="2432"/>
                    </a:lnTo>
                    <a:close/>
                    <a:moveTo>
                      <a:pt x="649" y="2859"/>
                    </a:moveTo>
                    <a:lnTo>
                      <a:pt x="649" y="3218"/>
                    </a:lnTo>
                    <a:lnTo>
                      <a:pt x="296" y="3218"/>
                    </a:lnTo>
                    <a:lnTo>
                      <a:pt x="296" y="2859"/>
                    </a:lnTo>
                    <a:close/>
                    <a:moveTo>
                      <a:pt x="1076" y="2859"/>
                    </a:moveTo>
                    <a:lnTo>
                      <a:pt x="1076" y="3218"/>
                    </a:lnTo>
                    <a:lnTo>
                      <a:pt x="723" y="3218"/>
                    </a:lnTo>
                    <a:lnTo>
                      <a:pt x="723" y="2859"/>
                    </a:lnTo>
                    <a:close/>
                    <a:moveTo>
                      <a:pt x="1504" y="2859"/>
                    </a:moveTo>
                    <a:lnTo>
                      <a:pt x="1504" y="3218"/>
                    </a:lnTo>
                    <a:lnTo>
                      <a:pt x="1151" y="3218"/>
                    </a:lnTo>
                    <a:lnTo>
                      <a:pt x="1151" y="2859"/>
                    </a:lnTo>
                    <a:close/>
                    <a:moveTo>
                      <a:pt x="1931" y="2859"/>
                    </a:moveTo>
                    <a:lnTo>
                      <a:pt x="1931" y="3218"/>
                    </a:lnTo>
                    <a:lnTo>
                      <a:pt x="1578" y="3218"/>
                    </a:lnTo>
                    <a:lnTo>
                      <a:pt x="1578" y="2859"/>
                    </a:lnTo>
                    <a:close/>
                    <a:moveTo>
                      <a:pt x="2358" y="2859"/>
                    </a:moveTo>
                    <a:lnTo>
                      <a:pt x="2358" y="3218"/>
                    </a:lnTo>
                    <a:lnTo>
                      <a:pt x="2005" y="3218"/>
                    </a:lnTo>
                    <a:lnTo>
                      <a:pt x="2005" y="2859"/>
                    </a:lnTo>
                    <a:close/>
                    <a:moveTo>
                      <a:pt x="2785" y="2859"/>
                    </a:moveTo>
                    <a:lnTo>
                      <a:pt x="2785" y="3218"/>
                    </a:lnTo>
                    <a:lnTo>
                      <a:pt x="2432" y="3218"/>
                    </a:lnTo>
                    <a:lnTo>
                      <a:pt x="2432" y="2859"/>
                    </a:lnTo>
                    <a:close/>
                    <a:moveTo>
                      <a:pt x="3212" y="2859"/>
                    </a:moveTo>
                    <a:lnTo>
                      <a:pt x="3212" y="3218"/>
                    </a:lnTo>
                    <a:lnTo>
                      <a:pt x="2859" y="3218"/>
                    </a:lnTo>
                    <a:lnTo>
                      <a:pt x="2859" y="2859"/>
                    </a:lnTo>
                    <a:close/>
                    <a:moveTo>
                      <a:pt x="3639" y="2859"/>
                    </a:moveTo>
                    <a:lnTo>
                      <a:pt x="3639" y="3218"/>
                    </a:lnTo>
                    <a:lnTo>
                      <a:pt x="3286" y="3218"/>
                    </a:lnTo>
                    <a:lnTo>
                      <a:pt x="3286" y="2859"/>
                    </a:lnTo>
                    <a:close/>
                    <a:moveTo>
                      <a:pt x="4066" y="2859"/>
                    </a:moveTo>
                    <a:lnTo>
                      <a:pt x="4066" y="3218"/>
                    </a:lnTo>
                    <a:lnTo>
                      <a:pt x="3713" y="3218"/>
                    </a:lnTo>
                    <a:lnTo>
                      <a:pt x="3713" y="2859"/>
                    </a:lnTo>
                    <a:close/>
                    <a:moveTo>
                      <a:pt x="4494" y="2859"/>
                    </a:moveTo>
                    <a:lnTo>
                      <a:pt x="4494" y="3218"/>
                    </a:lnTo>
                    <a:lnTo>
                      <a:pt x="4140" y="3218"/>
                    </a:lnTo>
                    <a:lnTo>
                      <a:pt x="4140" y="2859"/>
                    </a:lnTo>
                    <a:close/>
                    <a:moveTo>
                      <a:pt x="4921" y="2859"/>
                    </a:moveTo>
                    <a:lnTo>
                      <a:pt x="4921" y="3218"/>
                    </a:lnTo>
                    <a:lnTo>
                      <a:pt x="4568" y="3218"/>
                    </a:lnTo>
                    <a:lnTo>
                      <a:pt x="4568" y="2859"/>
                    </a:lnTo>
                    <a:close/>
                    <a:moveTo>
                      <a:pt x="5348" y="2859"/>
                    </a:moveTo>
                    <a:lnTo>
                      <a:pt x="5348" y="3218"/>
                    </a:lnTo>
                    <a:lnTo>
                      <a:pt x="4995" y="3218"/>
                    </a:lnTo>
                    <a:lnTo>
                      <a:pt x="4995" y="2859"/>
                    </a:lnTo>
                    <a:close/>
                    <a:moveTo>
                      <a:pt x="5775" y="2859"/>
                    </a:moveTo>
                    <a:lnTo>
                      <a:pt x="5775" y="3218"/>
                    </a:lnTo>
                    <a:lnTo>
                      <a:pt x="5422" y="3218"/>
                    </a:lnTo>
                    <a:lnTo>
                      <a:pt x="5422" y="2859"/>
                    </a:lnTo>
                    <a:close/>
                    <a:moveTo>
                      <a:pt x="6202" y="2859"/>
                    </a:moveTo>
                    <a:lnTo>
                      <a:pt x="6202" y="3218"/>
                    </a:lnTo>
                    <a:lnTo>
                      <a:pt x="5849" y="3218"/>
                    </a:lnTo>
                    <a:lnTo>
                      <a:pt x="5849" y="2859"/>
                    </a:lnTo>
                    <a:close/>
                    <a:moveTo>
                      <a:pt x="6629" y="2859"/>
                    </a:moveTo>
                    <a:lnTo>
                      <a:pt x="6629" y="3218"/>
                    </a:lnTo>
                    <a:lnTo>
                      <a:pt x="6276" y="3218"/>
                    </a:lnTo>
                    <a:lnTo>
                      <a:pt x="6276" y="2859"/>
                    </a:lnTo>
                    <a:close/>
                    <a:moveTo>
                      <a:pt x="7056" y="2859"/>
                    </a:moveTo>
                    <a:lnTo>
                      <a:pt x="7056" y="3218"/>
                    </a:lnTo>
                    <a:lnTo>
                      <a:pt x="6703" y="3218"/>
                    </a:lnTo>
                    <a:lnTo>
                      <a:pt x="6703" y="2859"/>
                    </a:lnTo>
                    <a:close/>
                    <a:moveTo>
                      <a:pt x="7484" y="2859"/>
                    </a:moveTo>
                    <a:lnTo>
                      <a:pt x="7484" y="3218"/>
                    </a:lnTo>
                    <a:lnTo>
                      <a:pt x="7130" y="3218"/>
                    </a:lnTo>
                    <a:lnTo>
                      <a:pt x="7130" y="2859"/>
                    </a:lnTo>
                    <a:close/>
                    <a:moveTo>
                      <a:pt x="7911" y="2859"/>
                    </a:moveTo>
                    <a:lnTo>
                      <a:pt x="7911" y="3218"/>
                    </a:lnTo>
                    <a:lnTo>
                      <a:pt x="7558" y="3218"/>
                    </a:lnTo>
                    <a:lnTo>
                      <a:pt x="7558" y="2859"/>
                    </a:lnTo>
                    <a:close/>
                    <a:moveTo>
                      <a:pt x="8338" y="2859"/>
                    </a:moveTo>
                    <a:lnTo>
                      <a:pt x="8338" y="3218"/>
                    </a:lnTo>
                    <a:lnTo>
                      <a:pt x="7985" y="3218"/>
                    </a:lnTo>
                    <a:lnTo>
                      <a:pt x="7985" y="2859"/>
                    </a:lnTo>
                    <a:close/>
                    <a:moveTo>
                      <a:pt x="8765" y="2859"/>
                    </a:moveTo>
                    <a:lnTo>
                      <a:pt x="8765" y="3218"/>
                    </a:lnTo>
                    <a:lnTo>
                      <a:pt x="8412" y="3218"/>
                    </a:lnTo>
                    <a:lnTo>
                      <a:pt x="8412" y="2859"/>
                    </a:lnTo>
                    <a:close/>
                    <a:moveTo>
                      <a:pt x="9192" y="2859"/>
                    </a:moveTo>
                    <a:lnTo>
                      <a:pt x="9192" y="3218"/>
                    </a:lnTo>
                    <a:lnTo>
                      <a:pt x="8839" y="3218"/>
                    </a:lnTo>
                    <a:lnTo>
                      <a:pt x="8839" y="2859"/>
                    </a:lnTo>
                    <a:close/>
                    <a:moveTo>
                      <a:pt x="9619" y="2859"/>
                    </a:moveTo>
                    <a:lnTo>
                      <a:pt x="9619" y="3218"/>
                    </a:lnTo>
                    <a:lnTo>
                      <a:pt x="9266" y="3218"/>
                    </a:lnTo>
                    <a:lnTo>
                      <a:pt x="9266" y="2859"/>
                    </a:lnTo>
                    <a:close/>
                    <a:moveTo>
                      <a:pt x="10046" y="2859"/>
                    </a:moveTo>
                    <a:lnTo>
                      <a:pt x="10046" y="3218"/>
                    </a:lnTo>
                    <a:lnTo>
                      <a:pt x="9693" y="3218"/>
                    </a:lnTo>
                    <a:lnTo>
                      <a:pt x="9693" y="2859"/>
                    </a:lnTo>
                    <a:close/>
                    <a:moveTo>
                      <a:pt x="10474" y="2859"/>
                    </a:moveTo>
                    <a:lnTo>
                      <a:pt x="10474" y="3218"/>
                    </a:lnTo>
                    <a:lnTo>
                      <a:pt x="10120" y="3218"/>
                    </a:lnTo>
                    <a:lnTo>
                      <a:pt x="10120" y="2859"/>
                    </a:lnTo>
                    <a:close/>
                    <a:moveTo>
                      <a:pt x="10901" y="2859"/>
                    </a:moveTo>
                    <a:lnTo>
                      <a:pt x="10901" y="3218"/>
                    </a:lnTo>
                    <a:lnTo>
                      <a:pt x="10548" y="3218"/>
                    </a:lnTo>
                    <a:lnTo>
                      <a:pt x="10548" y="2859"/>
                    </a:lnTo>
                    <a:close/>
                    <a:moveTo>
                      <a:pt x="11328" y="2859"/>
                    </a:moveTo>
                    <a:lnTo>
                      <a:pt x="11328" y="3218"/>
                    </a:lnTo>
                    <a:lnTo>
                      <a:pt x="10975" y="3218"/>
                    </a:lnTo>
                    <a:lnTo>
                      <a:pt x="10975" y="2859"/>
                    </a:lnTo>
                    <a:close/>
                    <a:moveTo>
                      <a:pt x="11755" y="2859"/>
                    </a:moveTo>
                    <a:lnTo>
                      <a:pt x="11755" y="3218"/>
                    </a:lnTo>
                    <a:lnTo>
                      <a:pt x="11402" y="3218"/>
                    </a:lnTo>
                    <a:lnTo>
                      <a:pt x="11402" y="2859"/>
                    </a:lnTo>
                    <a:close/>
                    <a:moveTo>
                      <a:pt x="649" y="3286"/>
                    </a:moveTo>
                    <a:lnTo>
                      <a:pt x="649" y="3645"/>
                    </a:lnTo>
                    <a:lnTo>
                      <a:pt x="296" y="3645"/>
                    </a:lnTo>
                    <a:lnTo>
                      <a:pt x="296" y="3286"/>
                    </a:lnTo>
                    <a:close/>
                    <a:moveTo>
                      <a:pt x="1076" y="3286"/>
                    </a:moveTo>
                    <a:lnTo>
                      <a:pt x="1076" y="3645"/>
                    </a:lnTo>
                    <a:lnTo>
                      <a:pt x="723" y="3645"/>
                    </a:lnTo>
                    <a:lnTo>
                      <a:pt x="723" y="3286"/>
                    </a:lnTo>
                    <a:close/>
                    <a:moveTo>
                      <a:pt x="1504" y="3286"/>
                    </a:moveTo>
                    <a:lnTo>
                      <a:pt x="1504" y="3645"/>
                    </a:lnTo>
                    <a:lnTo>
                      <a:pt x="1151" y="3645"/>
                    </a:lnTo>
                    <a:lnTo>
                      <a:pt x="1151" y="3286"/>
                    </a:lnTo>
                    <a:close/>
                    <a:moveTo>
                      <a:pt x="1931" y="3286"/>
                    </a:moveTo>
                    <a:lnTo>
                      <a:pt x="1931" y="3645"/>
                    </a:lnTo>
                    <a:lnTo>
                      <a:pt x="1578" y="3645"/>
                    </a:lnTo>
                    <a:lnTo>
                      <a:pt x="1578" y="3286"/>
                    </a:lnTo>
                    <a:close/>
                    <a:moveTo>
                      <a:pt x="2358" y="3286"/>
                    </a:moveTo>
                    <a:lnTo>
                      <a:pt x="2358" y="3645"/>
                    </a:lnTo>
                    <a:lnTo>
                      <a:pt x="2005" y="3645"/>
                    </a:lnTo>
                    <a:lnTo>
                      <a:pt x="2005" y="3286"/>
                    </a:lnTo>
                    <a:close/>
                    <a:moveTo>
                      <a:pt x="2785" y="3286"/>
                    </a:moveTo>
                    <a:lnTo>
                      <a:pt x="2785" y="3645"/>
                    </a:lnTo>
                    <a:lnTo>
                      <a:pt x="2432" y="3645"/>
                    </a:lnTo>
                    <a:lnTo>
                      <a:pt x="2432" y="3286"/>
                    </a:lnTo>
                    <a:close/>
                    <a:moveTo>
                      <a:pt x="3212" y="3286"/>
                    </a:moveTo>
                    <a:lnTo>
                      <a:pt x="3212" y="3645"/>
                    </a:lnTo>
                    <a:lnTo>
                      <a:pt x="2859" y="3645"/>
                    </a:lnTo>
                    <a:lnTo>
                      <a:pt x="2859" y="3286"/>
                    </a:lnTo>
                    <a:close/>
                    <a:moveTo>
                      <a:pt x="3639" y="3286"/>
                    </a:moveTo>
                    <a:lnTo>
                      <a:pt x="3639" y="3645"/>
                    </a:lnTo>
                    <a:lnTo>
                      <a:pt x="3286" y="3645"/>
                    </a:lnTo>
                    <a:lnTo>
                      <a:pt x="3286" y="3286"/>
                    </a:lnTo>
                    <a:close/>
                    <a:moveTo>
                      <a:pt x="4066" y="3286"/>
                    </a:moveTo>
                    <a:lnTo>
                      <a:pt x="4066" y="3645"/>
                    </a:lnTo>
                    <a:lnTo>
                      <a:pt x="3713" y="3645"/>
                    </a:lnTo>
                    <a:lnTo>
                      <a:pt x="3713" y="3286"/>
                    </a:lnTo>
                    <a:close/>
                    <a:moveTo>
                      <a:pt x="4494" y="3286"/>
                    </a:moveTo>
                    <a:lnTo>
                      <a:pt x="4494" y="3645"/>
                    </a:lnTo>
                    <a:lnTo>
                      <a:pt x="4140" y="3645"/>
                    </a:lnTo>
                    <a:lnTo>
                      <a:pt x="4140" y="3286"/>
                    </a:lnTo>
                    <a:close/>
                    <a:moveTo>
                      <a:pt x="4921" y="3286"/>
                    </a:moveTo>
                    <a:lnTo>
                      <a:pt x="4921" y="3645"/>
                    </a:lnTo>
                    <a:lnTo>
                      <a:pt x="4568" y="3645"/>
                    </a:lnTo>
                    <a:lnTo>
                      <a:pt x="4568" y="3286"/>
                    </a:lnTo>
                    <a:close/>
                    <a:moveTo>
                      <a:pt x="5348" y="3286"/>
                    </a:moveTo>
                    <a:lnTo>
                      <a:pt x="5348" y="3645"/>
                    </a:lnTo>
                    <a:lnTo>
                      <a:pt x="4995" y="3645"/>
                    </a:lnTo>
                    <a:lnTo>
                      <a:pt x="4995" y="3286"/>
                    </a:lnTo>
                    <a:close/>
                    <a:moveTo>
                      <a:pt x="5775" y="3286"/>
                    </a:moveTo>
                    <a:lnTo>
                      <a:pt x="5775" y="3645"/>
                    </a:lnTo>
                    <a:lnTo>
                      <a:pt x="5422" y="3645"/>
                    </a:lnTo>
                    <a:lnTo>
                      <a:pt x="5422" y="3286"/>
                    </a:lnTo>
                    <a:close/>
                    <a:moveTo>
                      <a:pt x="6202" y="3286"/>
                    </a:moveTo>
                    <a:lnTo>
                      <a:pt x="6202" y="3645"/>
                    </a:lnTo>
                    <a:lnTo>
                      <a:pt x="5849" y="3645"/>
                    </a:lnTo>
                    <a:lnTo>
                      <a:pt x="5849" y="3286"/>
                    </a:lnTo>
                    <a:close/>
                    <a:moveTo>
                      <a:pt x="6629" y="3286"/>
                    </a:moveTo>
                    <a:lnTo>
                      <a:pt x="6629" y="3645"/>
                    </a:lnTo>
                    <a:lnTo>
                      <a:pt x="6276" y="3645"/>
                    </a:lnTo>
                    <a:lnTo>
                      <a:pt x="6276" y="3286"/>
                    </a:lnTo>
                    <a:close/>
                    <a:moveTo>
                      <a:pt x="7056" y="3286"/>
                    </a:moveTo>
                    <a:lnTo>
                      <a:pt x="7056" y="3645"/>
                    </a:lnTo>
                    <a:lnTo>
                      <a:pt x="6703" y="3645"/>
                    </a:lnTo>
                    <a:lnTo>
                      <a:pt x="6703" y="3286"/>
                    </a:lnTo>
                    <a:close/>
                    <a:moveTo>
                      <a:pt x="7484" y="3286"/>
                    </a:moveTo>
                    <a:lnTo>
                      <a:pt x="7484" y="3645"/>
                    </a:lnTo>
                    <a:lnTo>
                      <a:pt x="7130" y="3645"/>
                    </a:lnTo>
                    <a:lnTo>
                      <a:pt x="7130" y="3286"/>
                    </a:lnTo>
                    <a:close/>
                    <a:moveTo>
                      <a:pt x="7911" y="3286"/>
                    </a:moveTo>
                    <a:lnTo>
                      <a:pt x="7911" y="3645"/>
                    </a:lnTo>
                    <a:lnTo>
                      <a:pt x="7558" y="3645"/>
                    </a:lnTo>
                    <a:lnTo>
                      <a:pt x="7558" y="3286"/>
                    </a:lnTo>
                    <a:close/>
                    <a:moveTo>
                      <a:pt x="8338" y="3286"/>
                    </a:moveTo>
                    <a:lnTo>
                      <a:pt x="8338" y="3645"/>
                    </a:lnTo>
                    <a:lnTo>
                      <a:pt x="7985" y="3645"/>
                    </a:lnTo>
                    <a:lnTo>
                      <a:pt x="7985" y="3286"/>
                    </a:lnTo>
                    <a:close/>
                    <a:moveTo>
                      <a:pt x="8765" y="3286"/>
                    </a:moveTo>
                    <a:lnTo>
                      <a:pt x="8765" y="3645"/>
                    </a:lnTo>
                    <a:lnTo>
                      <a:pt x="8412" y="3645"/>
                    </a:lnTo>
                    <a:lnTo>
                      <a:pt x="8412" y="3286"/>
                    </a:lnTo>
                    <a:close/>
                    <a:moveTo>
                      <a:pt x="9192" y="3286"/>
                    </a:moveTo>
                    <a:lnTo>
                      <a:pt x="9192" y="3645"/>
                    </a:lnTo>
                    <a:lnTo>
                      <a:pt x="8839" y="3645"/>
                    </a:lnTo>
                    <a:lnTo>
                      <a:pt x="8839" y="3286"/>
                    </a:lnTo>
                    <a:close/>
                    <a:moveTo>
                      <a:pt x="9619" y="3286"/>
                    </a:moveTo>
                    <a:lnTo>
                      <a:pt x="9619" y="3645"/>
                    </a:lnTo>
                    <a:lnTo>
                      <a:pt x="9266" y="3645"/>
                    </a:lnTo>
                    <a:lnTo>
                      <a:pt x="9266" y="3286"/>
                    </a:lnTo>
                    <a:close/>
                    <a:moveTo>
                      <a:pt x="10046" y="3286"/>
                    </a:moveTo>
                    <a:lnTo>
                      <a:pt x="10046" y="3645"/>
                    </a:lnTo>
                    <a:lnTo>
                      <a:pt x="9693" y="3645"/>
                    </a:lnTo>
                    <a:lnTo>
                      <a:pt x="9693" y="3286"/>
                    </a:lnTo>
                    <a:close/>
                    <a:moveTo>
                      <a:pt x="10474" y="3286"/>
                    </a:moveTo>
                    <a:lnTo>
                      <a:pt x="10474" y="3645"/>
                    </a:lnTo>
                    <a:lnTo>
                      <a:pt x="10120" y="3645"/>
                    </a:lnTo>
                    <a:lnTo>
                      <a:pt x="10120" y="3286"/>
                    </a:lnTo>
                    <a:close/>
                    <a:moveTo>
                      <a:pt x="10901" y="3286"/>
                    </a:moveTo>
                    <a:lnTo>
                      <a:pt x="10901" y="3645"/>
                    </a:lnTo>
                    <a:lnTo>
                      <a:pt x="10548" y="3645"/>
                    </a:lnTo>
                    <a:lnTo>
                      <a:pt x="10548" y="3286"/>
                    </a:lnTo>
                    <a:close/>
                    <a:moveTo>
                      <a:pt x="11328" y="3286"/>
                    </a:moveTo>
                    <a:lnTo>
                      <a:pt x="11328" y="3645"/>
                    </a:lnTo>
                    <a:lnTo>
                      <a:pt x="10975" y="3645"/>
                    </a:lnTo>
                    <a:lnTo>
                      <a:pt x="10975" y="3286"/>
                    </a:lnTo>
                    <a:close/>
                    <a:moveTo>
                      <a:pt x="11755" y="3286"/>
                    </a:moveTo>
                    <a:lnTo>
                      <a:pt x="11755" y="3645"/>
                    </a:lnTo>
                    <a:lnTo>
                      <a:pt x="11402" y="3645"/>
                    </a:lnTo>
                    <a:lnTo>
                      <a:pt x="11402" y="3286"/>
                    </a:lnTo>
                    <a:close/>
                    <a:moveTo>
                      <a:pt x="649" y="3713"/>
                    </a:moveTo>
                    <a:lnTo>
                      <a:pt x="649" y="4072"/>
                    </a:lnTo>
                    <a:lnTo>
                      <a:pt x="296" y="4072"/>
                    </a:lnTo>
                    <a:lnTo>
                      <a:pt x="296" y="3713"/>
                    </a:lnTo>
                    <a:close/>
                    <a:moveTo>
                      <a:pt x="1076" y="3713"/>
                    </a:moveTo>
                    <a:lnTo>
                      <a:pt x="1076" y="4072"/>
                    </a:lnTo>
                    <a:lnTo>
                      <a:pt x="723" y="4072"/>
                    </a:lnTo>
                    <a:lnTo>
                      <a:pt x="723" y="3713"/>
                    </a:lnTo>
                    <a:close/>
                    <a:moveTo>
                      <a:pt x="1504" y="3713"/>
                    </a:moveTo>
                    <a:lnTo>
                      <a:pt x="1504" y="4072"/>
                    </a:lnTo>
                    <a:lnTo>
                      <a:pt x="1151" y="4072"/>
                    </a:lnTo>
                    <a:lnTo>
                      <a:pt x="1151" y="3713"/>
                    </a:lnTo>
                    <a:close/>
                    <a:moveTo>
                      <a:pt x="1931" y="3713"/>
                    </a:moveTo>
                    <a:lnTo>
                      <a:pt x="1931" y="4072"/>
                    </a:lnTo>
                    <a:lnTo>
                      <a:pt x="1578" y="4072"/>
                    </a:lnTo>
                    <a:lnTo>
                      <a:pt x="1578" y="3713"/>
                    </a:lnTo>
                    <a:close/>
                    <a:moveTo>
                      <a:pt x="2358" y="3713"/>
                    </a:moveTo>
                    <a:lnTo>
                      <a:pt x="2358" y="4072"/>
                    </a:lnTo>
                    <a:lnTo>
                      <a:pt x="2005" y="4072"/>
                    </a:lnTo>
                    <a:lnTo>
                      <a:pt x="2005" y="3713"/>
                    </a:lnTo>
                    <a:close/>
                    <a:moveTo>
                      <a:pt x="2785" y="3713"/>
                    </a:moveTo>
                    <a:lnTo>
                      <a:pt x="2785" y="4072"/>
                    </a:lnTo>
                    <a:lnTo>
                      <a:pt x="2432" y="4072"/>
                    </a:lnTo>
                    <a:lnTo>
                      <a:pt x="2432" y="3713"/>
                    </a:lnTo>
                    <a:close/>
                    <a:moveTo>
                      <a:pt x="3212" y="3713"/>
                    </a:moveTo>
                    <a:lnTo>
                      <a:pt x="3212" y="4072"/>
                    </a:lnTo>
                    <a:lnTo>
                      <a:pt x="2859" y="4072"/>
                    </a:lnTo>
                    <a:lnTo>
                      <a:pt x="2859" y="3713"/>
                    </a:lnTo>
                    <a:close/>
                    <a:moveTo>
                      <a:pt x="3639" y="3713"/>
                    </a:moveTo>
                    <a:lnTo>
                      <a:pt x="3639" y="4072"/>
                    </a:lnTo>
                    <a:lnTo>
                      <a:pt x="3286" y="4072"/>
                    </a:lnTo>
                    <a:lnTo>
                      <a:pt x="3286" y="3713"/>
                    </a:lnTo>
                    <a:close/>
                    <a:moveTo>
                      <a:pt x="4066" y="3713"/>
                    </a:moveTo>
                    <a:lnTo>
                      <a:pt x="4066" y="4072"/>
                    </a:lnTo>
                    <a:lnTo>
                      <a:pt x="3713" y="4072"/>
                    </a:lnTo>
                    <a:lnTo>
                      <a:pt x="3713" y="3713"/>
                    </a:lnTo>
                    <a:close/>
                    <a:moveTo>
                      <a:pt x="4494" y="3713"/>
                    </a:moveTo>
                    <a:lnTo>
                      <a:pt x="4494" y="4072"/>
                    </a:lnTo>
                    <a:lnTo>
                      <a:pt x="4140" y="4072"/>
                    </a:lnTo>
                    <a:lnTo>
                      <a:pt x="4140" y="3713"/>
                    </a:lnTo>
                    <a:close/>
                    <a:moveTo>
                      <a:pt x="4921" y="3713"/>
                    </a:moveTo>
                    <a:lnTo>
                      <a:pt x="4921" y="4072"/>
                    </a:lnTo>
                    <a:lnTo>
                      <a:pt x="4568" y="4072"/>
                    </a:lnTo>
                    <a:lnTo>
                      <a:pt x="4568" y="3713"/>
                    </a:lnTo>
                    <a:close/>
                    <a:moveTo>
                      <a:pt x="5348" y="3713"/>
                    </a:moveTo>
                    <a:lnTo>
                      <a:pt x="5348" y="4072"/>
                    </a:lnTo>
                    <a:lnTo>
                      <a:pt x="4995" y="4072"/>
                    </a:lnTo>
                    <a:lnTo>
                      <a:pt x="4995" y="3713"/>
                    </a:lnTo>
                    <a:close/>
                    <a:moveTo>
                      <a:pt x="5775" y="3713"/>
                    </a:moveTo>
                    <a:lnTo>
                      <a:pt x="5775" y="4072"/>
                    </a:lnTo>
                    <a:lnTo>
                      <a:pt x="5422" y="4072"/>
                    </a:lnTo>
                    <a:lnTo>
                      <a:pt x="5422" y="3713"/>
                    </a:lnTo>
                    <a:close/>
                    <a:moveTo>
                      <a:pt x="6202" y="3713"/>
                    </a:moveTo>
                    <a:lnTo>
                      <a:pt x="6202" y="4072"/>
                    </a:lnTo>
                    <a:lnTo>
                      <a:pt x="5849" y="4072"/>
                    </a:lnTo>
                    <a:lnTo>
                      <a:pt x="5849" y="3713"/>
                    </a:lnTo>
                    <a:close/>
                    <a:moveTo>
                      <a:pt x="6629" y="3713"/>
                    </a:moveTo>
                    <a:lnTo>
                      <a:pt x="6629" y="4072"/>
                    </a:lnTo>
                    <a:lnTo>
                      <a:pt x="6276" y="4072"/>
                    </a:lnTo>
                    <a:lnTo>
                      <a:pt x="6276" y="3713"/>
                    </a:lnTo>
                    <a:close/>
                    <a:moveTo>
                      <a:pt x="7056" y="3713"/>
                    </a:moveTo>
                    <a:lnTo>
                      <a:pt x="7056" y="4072"/>
                    </a:lnTo>
                    <a:lnTo>
                      <a:pt x="6703" y="4072"/>
                    </a:lnTo>
                    <a:lnTo>
                      <a:pt x="6703" y="3713"/>
                    </a:lnTo>
                    <a:close/>
                    <a:moveTo>
                      <a:pt x="7484" y="3713"/>
                    </a:moveTo>
                    <a:lnTo>
                      <a:pt x="7484" y="4072"/>
                    </a:lnTo>
                    <a:lnTo>
                      <a:pt x="7130" y="4072"/>
                    </a:lnTo>
                    <a:lnTo>
                      <a:pt x="7130" y="3713"/>
                    </a:lnTo>
                    <a:close/>
                    <a:moveTo>
                      <a:pt x="7911" y="3713"/>
                    </a:moveTo>
                    <a:lnTo>
                      <a:pt x="7911" y="4072"/>
                    </a:lnTo>
                    <a:lnTo>
                      <a:pt x="7558" y="4072"/>
                    </a:lnTo>
                    <a:lnTo>
                      <a:pt x="7558" y="3713"/>
                    </a:lnTo>
                    <a:close/>
                    <a:moveTo>
                      <a:pt x="8338" y="3713"/>
                    </a:moveTo>
                    <a:lnTo>
                      <a:pt x="8338" y="4072"/>
                    </a:lnTo>
                    <a:lnTo>
                      <a:pt x="7985" y="4072"/>
                    </a:lnTo>
                    <a:lnTo>
                      <a:pt x="7985" y="3713"/>
                    </a:lnTo>
                    <a:close/>
                    <a:moveTo>
                      <a:pt x="8765" y="3713"/>
                    </a:moveTo>
                    <a:lnTo>
                      <a:pt x="8765" y="4072"/>
                    </a:lnTo>
                    <a:lnTo>
                      <a:pt x="8412" y="4072"/>
                    </a:lnTo>
                    <a:lnTo>
                      <a:pt x="8412" y="3713"/>
                    </a:lnTo>
                    <a:close/>
                    <a:moveTo>
                      <a:pt x="9192" y="3713"/>
                    </a:moveTo>
                    <a:lnTo>
                      <a:pt x="9192" y="4072"/>
                    </a:lnTo>
                    <a:lnTo>
                      <a:pt x="8839" y="4072"/>
                    </a:lnTo>
                    <a:lnTo>
                      <a:pt x="8839" y="3713"/>
                    </a:lnTo>
                    <a:close/>
                    <a:moveTo>
                      <a:pt x="9619" y="3713"/>
                    </a:moveTo>
                    <a:lnTo>
                      <a:pt x="9619" y="4072"/>
                    </a:lnTo>
                    <a:lnTo>
                      <a:pt x="9266" y="4072"/>
                    </a:lnTo>
                    <a:lnTo>
                      <a:pt x="9266" y="3713"/>
                    </a:lnTo>
                    <a:close/>
                    <a:moveTo>
                      <a:pt x="10046" y="3713"/>
                    </a:moveTo>
                    <a:lnTo>
                      <a:pt x="10046" y="4072"/>
                    </a:lnTo>
                    <a:lnTo>
                      <a:pt x="9693" y="4072"/>
                    </a:lnTo>
                    <a:lnTo>
                      <a:pt x="9693" y="3713"/>
                    </a:lnTo>
                    <a:close/>
                    <a:moveTo>
                      <a:pt x="10474" y="3713"/>
                    </a:moveTo>
                    <a:lnTo>
                      <a:pt x="10474" y="4072"/>
                    </a:lnTo>
                    <a:lnTo>
                      <a:pt x="10120" y="4072"/>
                    </a:lnTo>
                    <a:lnTo>
                      <a:pt x="10120" y="3713"/>
                    </a:lnTo>
                    <a:close/>
                    <a:moveTo>
                      <a:pt x="10901" y="3713"/>
                    </a:moveTo>
                    <a:lnTo>
                      <a:pt x="10901" y="4072"/>
                    </a:lnTo>
                    <a:lnTo>
                      <a:pt x="10548" y="4072"/>
                    </a:lnTo>
                    <a:lnTo>
                      <a:pt x="10548" y="3713"/>
                    </a:lnTo>
                    <a:close/>
                    <a:moveTo>
                      <a:pt x="11328" y="3713"/>
                    </a:moveTo>
                    <a:lnTo>
                      <a:pt x="11328" y="4072"/>
                    </a:lnTo>
                    <a:lnTo>
                      <a:pt x="10975" y="4072"/>
                    </a:lnTo>
                    <a:lnTo>
                      <a:pt x="10975" y="3713"/>
                    </a:lnTo>
                    <a:close/>
                    <a:moveTo>
                      <a:pt x="11755" y="3713"/>
                    </a:moveTo>
                    <a:lnTo>
                      <a:pt x="11755" y="4072"/>
                    </a:lnTo>
                    <a:lnTo>
                      <a:pt x="11402" y="4072"/>
                    </a:lnTo>
                    <a:lnTo>
                      <a:pt x="11402" y="3713"/>
                    </a:lnTo>
                    <a:close/>
                    <a:moveTo>
                      <a:pt x="649" y="4141"/>
                    </a:moveTo>
                    <a:lnTo>
                      <a:pt x="649" y="4499"/>
                    </a:lnTo>
                    <a:lnTo>
                      <a:pt x="296" y="4499"/>
                    </a:lnTo>
                    <a:lnTo>
                      <a:pt x="296" y="4141"/>
                    </a:lnTo>
                    <a:close/>
                    <a:moveTo>
                      <a:pt x="1076" y="4141"/>
                    </a:moveTo>
                    <a:lnTo>
                      <a:pt x="1076" y="4499"/>
                    </a:lnTo>
                    <a:lnTo>
                      <a:pt x="723" y="4499"/>
                    </a:lnTo>
                    <a:lnTo>
                      <a:pt x="723" y="4141"/>
                    </a:lnTo>
                    <a:close/>
                    <a:moveTo>
                      <a:pt x="1504" y="4141"/>
                    </a:moveTo>
                    <a:lnTo>
                      <a:pt x="1504" y="4499"/>
                    </a:lnTo>
                    <a:lnTo>
                      <a:pt x="1151" y="4499"/>
                    </a:lnTo>
                    <a:lnTo>
                      <a:pt x="1151" y="4141"/>
                    </a:lnTo>
                    <a:close/>
                    <a:moveTo>
                      <a:pt x="1931" y="4141"/>
                    </a:moveTo>
                    <a:lnTo>
                      <a:pt x="1931" y="4499"/>
                    </a:lnTo>
                    <a:lnTo>
                      <a:pt x="1578" y="4499"/>
                    </a:lnTo>
                    <a:lnTo>
                      <a:pt x="1578" y="4141"/>
                    </a:lnTo>
                    <a:close/>
                    <a:moveTo>
                      <a:pt x="2358" y="4141"/>
                    </a:moveTo>
                    <a:lnTo>
                      <a:pt x="2358" y="4499"/>
                    </a:lnTo>
                    <a:lnTo>
                      <a:pt x="2005" y="4499"/>
                    </a:lnTo>
                    <a:lnTo>
                      <a:pt x="2005" y="4141"/>
                    </a:lnTo>
                    <a:close/>
                    <a:moveTo>
                      <a:pt x="2785" y="4141"/>
                    </a:moveTo>
                    <a:lnTo>
                      <a:pt x="2785" y="4499"/>
                    </a:lnTo>
                    <a:lnTo>
                      <a:pt x="2432" y="4499"/>
                    </a:lnTo>
                    <a:lnTo>
                      <a:pt x="2432" y="4141"/>
                    </a:lnTo>
                    <a:close/>
                    <a:moveTo>
                      <a:pt x="3212" y="4141"/>
                    </a:moveTo>
                    <a:lnTo>
                      <a:pt x="3212" y="4499"/>
                    </a:lnTo>
                    <a:lnTo>
                      <a:pt x="2859" y="4499"/>
                    </a:lnTo>
                    <a:lnTo>
                      <a:pt x="2859" y="4141"/>
                    </a:lnTo>
                    <a:close/>
                    <a:moveTo>
                      <a:pt x="3639" y="4141"/>
                    </a:moveTo>
                    <a:lnTo>
                      <a:pt x="3639" y="4499"/>
                    </a:lnTo>
                    <a:lnTo>
                      <a:pt x="3286" y="4499"/>
                    </a:lnTo>
                    <a:lnTo>
                      <a:pt x="3286" y="4141"/>
                    </a:lnTo>
                    <a:close/>
                    <a:moveTo>
                      <a:pt x="4066" y="4141"/>
                    </a:moveTo>
                    <a:lnTo>
                      <a:pt x="4066" y="4499"/>
                    </a:lnTo>
                    <a:lnTo>
                      <a:pt x="3713" y="4499"/>
                    </a:lnTo>
                    <a:lnTo>
                      <a:pt x="3713" y="4141"/>
                    </a:lnTo>
                    <a:close/>
                    <a:moveTo>
                      <a:pt x="4494" y="4141"/>
                    </a:moveTo>
                    <a:lnTo>
                      <a:pt x="4494" y="4499"/>
                    </a:lnTo>
                    <a:lnTo>
                      <a:pt x="4140" y="4499"/>
                    </a:lnTo>
                    <a:lnTo>
                      <a:pt x="4140" y="4141"/>
                    </a:lnTo>
                    <a:close/>
                    <a:moveTo>
                      <a:pt x="4921" y="4141"/>
                    </a:moveTo>
                    <a:lnTo>
                      <a:pt x="4921" y="4499"/>
                    </a:lnTo>
                    <a:lnTo>
                      <a:pt x="4568" y="4499"/>
                    </a:lnTo>
                    <a:lnTo>
                      <a:pt x="4568" y="4141"/>
                    </a:lnTo>
                    <a:close/>
                    <a:moveTo>
                      <a:pt x="5348" y="4141"/>
                    </a:moveTo>
                    <a:lnTo>
                      <a:pt x="5348" y="4499"/>
                    </a:lnTo>
                    <a:lnTo>
                      <a:pt x="4995" y="4499"/>
                    </a:lnTo>
                    <a:lnTo>
                      <a:pt x="4995" y="4141"/>
                    </a:lnTo>
                    <a:close/>
                    <a:moveTo>
                      <a:pt x="5775" y="4141"/>
                    </a:moveTo>
                    <a:lnTo>
                      <a:pt x="5775" y="4499"/>
                    </a:lnTo>
                    <a:lnTo>
                      <a:pt x="5422" y="4499"/>
                    </a:lnTo>
                    <a:lnTo>
                      <a:pt x="5422" y="4141"/>
                    </a:lnTo>
                    <a:close/>
                    <a:moveTo>
                      <a:pt x="6202" y="4141"/>
                    </a:moveTo>
                    <a:lnTo>
                      <a:pt x="6202" y="4499"/>
                    </a:lnTo>
                    <a:lnTo>
                      <a:pt x="5849" y="4499"/>
                    </a:lnTo>
                    <a:lnTo>
                      <a:pt x="5849" y="4141"/>
                    </a:lnTo>
                    <a:close/>
                    <a:moveTo>
                      <a:pt x="6629" y="4141"/>
                    </a:moveTo>
                    <a:lnTo>
                      <a:pt x="6629" y="4499"/>
                    </a:lnTo>
                    <a:lnTo>
                      <a:pt x="6276" y="4499"/>
                    </a:lnTo>
                    <a:lnTo>
                      <a:pt x="6276" y="4141"/>
                    </a:lnTo>
                    <a:close/>
                    <a:moveTo>
                      <a:pt x="7056" y="4141"/>
                    </a:moveTo>
                    <a:lnTo>
                      <a:pt x="7056" y="4499"/>
                    </a:lnTo>
                    <a:lnTo>
                      <a:pt x="6703" y="4499"/>
                    </a:lnTo>
                    <a:lnTo>
                      <a:pt x="6703" y="4141"/>
                    </a:lnTo>
                    <a:close/>
                    <a:moveTo>
                      <a:pt x="7484" y="4141"/>
                    </a:moveTo>
                    <a:lnTo>
                      <a:pt x="7484" y="4499"/>
                    </a:lnTo>
                    <a:lnTo>
                      <a:pt x="7130" y="4499"/>
                    </a:lnTo>
                    <a:lnTo>
                      <a:pt x="7130" y="4141"/>
                    </a:lnTo>
                    <a:close/>
                    <a:moveTo>
                      <a:pt x="7911" y="4141"/>
                    </a:moveTo>
                    <a:lnTo>
                      <a:pt x="7911" y="4499"/>
                    </a:lnTo>
                    <a:lnTo>
                      <a:pt x="7558" y="4499"/>
                    </a:lnTo>
                    <a:lnTo>
                      <a:pt x="7558" y="4141"/>
                    </a:lnTo>
                    <a:close/>
                    <a:moveTo>
                      <a:pt x="8338" y="4141"/>
                    </a:moveTo>
                    <a:lnTo>
                      <a:pt x="8338" y="4499"/>
                    </a:lnTo>
                    <a:lnTo>
                      <a:pt x="7985" y="4499"/>
                    </a:lnTo>
                    <a:lnTo>
                      <a:pt x="7985" y="4141"/>
                    </a:lnTo>
                    <a:close/>
                    <a:moveTo>
                      <a:pt x="8765" y="4141"/>
                    </a:moveTo>
                    <a:lnTo>
                      <a:pt x="8765" y="4499"/>
                    </a:lnTo>
                    <a:lnTo>
                      <a:pt x="8412" y="4499"/>
                    </a:lnTo>
                    <a:lnTo>
                      <a:pt x="8412" y="4141"/>
                    </a:lnTo>
                    <a:close/>
                    <a:moveTo>
                      <a:pt x="9192" y="4141"/>
                    </a:moveTo>
                    <a:lnTo>
                      <a:pt x="9192" y="4499"/>
                    </a:lnTo>
                    <a:lnTo>
                      <a:pt x="8839" y="4499"/>
                    </a:lnTo>
                    <a:lnTo>
                      <a:pt x="8839" y="4141"/>
                    </a:lnTo>
                    <a:close/>
                    <a:moveTo>
                      <a:pt x="9619" y="4141"/>
                    </a:moveTo>
                    <a:lnTo>
                      <a:pt x="9619" y="4499"/>
                    </a:lnTo>
                    <a:lnTo>
                      <a:pt x="9266" y="4499"/>
                    </a:lnTo>
                    <a:lnTo>
                      <a:pt x="9266" y="4141"/>
                    </a:lnTo>
                    <a:close/>
                    <a:moveTo>
                      <a:pt x="10046" y="4141"/>
                    </a:moveTo>
                    <a:lnTo>
                      <a:pt x="10046" y="4499"/>
                    </a:lnTo>
                    <a:lnTo>
                      <a:pt x="9693" y="4499"/>
                    </a:lnTo>
                    <a:lnTo>
                      <a:pt x="9693" y="4141"/>
                    </a:lnTo>
                    <a:close/>
                    <a:moveTo>
                      <a:pt x="10474" y="4141"/>
                    </a:moveTo>
                    <a:lnTo>
                      <a:pt x="10474" y="4499"/>
                    </a:lnTo>
                    <a:lnTo>
                      <a:pt x="10120" y="4499"/>
                    </a:lnTo>
                    <a:lnTo>
                      <a:pt x="10120" y="4141"/>
                    </a:lnTo>
                    <a:close/>
                    <a:moveTo>
                      <a:pt x="10901" y="4141"/>
                    </a:moveTo>
                    <a:lnTo>
                      <a:pt x="10901" y="4499"/>
                    </a:lnTo>
                    <a:lnTo>
                      <a:pt x="10548" y="4499"/>
                    </a:lnTo>
                    <a:lnTo>
                      <a:pt x="10548" y="4141"/>
                    </a:lnTo>
                    <a:close/>
                    <a:moveTo>
                      <a:pt x="11328" y="4141"/>
                    </a:moveTo>
                    <a:lnTo>
                      <a:pt x="11328" y="4499"/>
                    </a:lnTo>
                    <a:lnTo>
                      <a:pt x="10975" y="4499"/>
                    </a:lnTo>
                    <a:lnTo>
                      <a:pt x="10975" y="4141"/>
                    </a:lnTo>
                    <a:close/>
                    <a:moveTo>
                      <a:pt x="11755" y="4141"/>
                    </a:moveTo>
                    <a:lnTo>
                      <a:pt x="11755" y="4499"/>
                    </a:lnTo>
                    <a:lnTo>
                      <a:pt x="11402" y="4499"/>
                    </a:lnTo>
                    <a:lnTo>
                      <a:pt x="11402" y="4141"/>
                    </a:lnTo>
                    <a:close/>
                    <a:moveTo>
                      <a:pt x="649" y="4568"/>
                    </a:moveTo>
                    <a:lnTo>
                      <a:pt x="649" y="4926"/>
                    </a:lnTo>
                    <a:lnTo>
                      <a:pt x="296" y="4926"/>
                    </a:lnTo>
                    <a:lnTo>
                      <a:pt x="296" y="4568"/>
                    </a:lnTo>
                    <a:close/>
                    <a:moveTo>
                      <a:pt x="1076" y="4568"/>
                    </a:moveTo>
                    <a:lnTo>
                      <a:pt x="1076" y="4926"/>
                    </a:lnTo>
                    <a:lnTo>
                      <a:pt x="723" y="4926"/>
                    </a:lnTo>
                    <a:lnTo>
                      <a:pt x="723" y="4568"/>
                    </a:lnTo>
                    <a:close/>
                    <a:moveTo>
                      <a:pt x="1504" y="4568"/>
                    </a:moveTo>
                    <a:lnTo>
                      <a:pt x="1504" y="4926"/>
                    </a:lnTo>
                    <a:lnTo>
                      <a:pt x="1151" y="4926"/>
                    </a:lnTo>
                    <a:lnTo>
                      <a:pt x="1151" y="4568"/>
                    </a:lnTo>
                    <a:close/>
                    <a:moveTo>
                      <a:pt x="1931" y="4568"/>
                    </a:moveTo>
                    <a:lnTo>
                      <a:pt x="1931" y="4926"/>
                    </a:lnTo>
                    <a:lnTo>
                      <a:pt x="1578" y="4926"/>
                    </a:lnTo>
                    <a:lnTo>
                      <a:pt x="1578" y="4568"/>
                    </a:lnTo>
                    <a:close/>
                    <a:moveTo>
                      <a:pt x="2358" y="4568"/>
                    </a:moveTo>
                    <a:lnTo>
                      <a:pt x="2358" y="4926"/>
                    </a:lnTo>
                    <a:lnTo>
                      <a:pt x="2005" y="4926"/>
                    </a:lnTo>
                    <a:lnTo>
                      <a:pt x="2005" y="4568"/>
                    </a:lnTo>
                    <a:close/>
                    <a:moveTo>
                      <a:pt x="2785" y="4568"/>
                    </a:moveTo>
                    <a:lnTo>
                      <a:pt x="2785" y="4926"/>
                    </a:lnTo>
                    <a:lnTo>
                      <a:pt x="2432" y="4926"/>
                    </a:lnTo>
                    <a:lnTo>
                      <a:pt x="2432" y="4568"/>
                    </a:lnTo>
                    <a:close/>
                    <a:moveTo>
                      <a:pt x="3212" y="4568"/>
                    </a:moveTo>
                    <a:lnTo>
                      <a:pt x="3212" y="4926"/>
                    </a:lnTo>
                    <a:lnTo>
                      <a:pt x="2859" y="4926"/>
                    </a:lnTo>
                    <a:lnTo>
                      <a:pt x="2859" y="4568"/>
                    </a:lnTo>
                    <a:close/>
                    <a:moveTo>
                      <a:pt x="3639" y="4568"/>
                    </a:moveTo>
                    <a:lnTo>
                      <a:pt x="3639" y="4926"/>
                    </a:lnTo>
                    <a:lnTo>
                      <a:pt x="3286" y="4926"/>
                    </a:lnTo>
                    <a:lnTo>
                      <a:pt x="3286" y="4568"/>
                    </a:lnTo>
                    <a:close/>
                    <a:moveTo>
                      <a:pt x="4066" y="4568"/>
                    </a:moveTo>
                    <a:lnTo>
                      <a:pt x="4066" y="4926"/>
                    </a:lnTo>
                    <a:lnTo>
                      <a:pt x="3713" y="4926"/>
                    </a:lnTo>
                    <a:lnTo>
                      <a:pt x="3713" y="4568"/>
                    </a:lnTo>
                    <a:close/>
                    <a:moveTo>
                      <a:pt x="4494" y="4568"/>
                    </a:moveTo>
                    <a:lnTo>
                      <a:pt x="4494" y="4926"/>
                    </a:lnTo>
                    <a:lnTo>
                      <a:pt x="4140" y="4926"/>
                    </a:lnTo>
                    <a:lnTo>
                      <a:pt x="4140" y="4568"/>
                    </a:lnTo>
                    <a:close/>
                    <a:moveTo>
                      <a:pt x="4921" y="4568"/>
                    </a:moveTo>
                    <a:lnTo>
                      <a:pt x="4921" y="4926"/>
                    </a:lnTo>
                    <a:lnTo>
                      <a:pt x="4568" y="4926"/>
                    </a:lnTo>
                    <a:lnTo>
                      <a:pt x="4568" y="4568"/>
                    </a:lnTo>
                    <a:close/>
                    <a:moveTo>
                      <a:pt x="5348" y="4568"/>
                    </a:moveTo>
                    <a:lnTo>
                      <a:pt x="5348" y="4926"/>
                    </a:lnTo>
                    <a:lnTo>
                      <a:pt x="4995" y="4926"/>
                    </a:lnTo>
                    <a:lnTo>
                      <a:pt x="4995" y="4568"/>
                    </a:lnTo>
                    <a:close/>
                    <a:moveTo>
                      <a:pt x="5775" y="4568"/>
                    </a:moveTo>
                    <a:lnTo>
                      <a:pt x="5775" y="4926"/>
                    </a:lnTo>
                    <a:lnTo>
                      <a:pt x="5422" y="4926"/>
                    </a:lnTo>
                    <a:lnTo>
                      <a:pt x="5422" y="4568"/>
                    </a:lnTo>
                    <a:close/>
                    <a:moveTo>
                      <a:pt x="6202" y="4568"/>
                    </a:moveTo>
                    <a:lnTo>
                      <a:pt x="6202" y="4926"/>
                    </a:lnTo>
                    <a:lnTo>
                      <a:pt x="5849" y="4926"/>
                    </a:lnTo>
                    <a:lnTo>
                      <a:pt x="5849" y="4568"/>
                    </a:lnTo>
                    <a:close/>
                    <a:moveTo>
                      <a:pt x="6629" y="4568"/>
                    </a:moveTo>
                    <a:lnTo>
                      <a:pt x="6629" y="4926"/>
                    </a:lnTo>
                    <a:lnTo>
                      <a:pt x="6276" y="4926"/>
                    </a:lnTo>
                    <a:lnTo>
                      <a:pt x="6276" y="4568"/>
                    </a:lnTo>
                    <a:close/>
                    <a:moveTo>
                      <a:pt x="7056" y="4568"/>
                    </a:moveTo>
                    <a:lnTo>
                      <a:pt x="7056" y="4926"/>
                    </a:lnTo>
                    <a:lnTo>
                      <a:pt x="6703" y="4926"/>
                    </a:lnTo>
                    <a:lnTo>
                      <a:pt x="6703" y="4568"/>
                    </a:lnTo>
                    <a:close/>
                    <a:moveTo>
                      <a:pt x="7484" y="4568"/>
                    </a:moveTo>
                    <a:lnTo>
                      <a:pt x="7484" y="4926"/>
                    </a:lnTo>
                    <a:lnTo>
                      <a:pt x="7130" y="4926"/>
                    </a:lnTo>
                    <a:lnTo>
                      <a:pt x="7130" y="4568"/>
                    </a:lnTo>
                    <a:close/>
                    <a:moveTo>
                      <a:pt x="7911" y="4568"/>
                    </a:moveTo>
                    <a:lnTo>
                      <a:pt x="7911" y="4926"/>
                    </a:lnTo>
                    <a:lnTo>
                      <a:pt x="7558" y="4926"/>
                    </a:lnTo>
                    <a:lnTo>
                      <a:pt x="7558" y="4568"/>
                    </a:lnTo>
                    <a:close/>
                    <a:moveTo>
                      <a:pt x="8338" y="4568"/>
                    </a:moveTo>
                    <a:lnTo>
                      <a:pt x="8338" y="4926"/>
                    </a:lnTo>
                    <a:lnTo>
                      <a:pt x="7985" y="4926"/>
                    </a:lnTo>
                    <a:lnTo>
                      <a:pt x="7985" y="4568"/>
                    </a:lnTo>
                    <a:close/>
                    <a:moveTo>
                      <a:pt x="8765" y="4568"/>
                    </a:moveTo>
                    <a:lnTo>
                      <a:pt x="8765" y="4926"/>
                    </a:lnTo>
                    <a:lnTo>
                      <a:pt x="8412" y="4926"/>
                    </a:lnTo>
                    <a:lnTo>
                      <a:pt x="8412" y="4568"/>
                    </a:lnTo>
                    <a:close/>
                    <a:moveTo>
                      <a:pt x="9192" y="4568"/>
                    </a:moveTo>
                    <a:lnTo>
                      <a:pt x="9192" y="4926"/>
                    </a:lnTo>
                    <a:lnTo>
                      <a:pt x="8839" y="4926"/>
                    </a:lnTo>
                    <a:lnTo>
                      <a:pt x="8839" y="4568"/>
                    </a:lnTo>
                    <a:close/>
                    <a:moveTo>
                      <a:pt x="9619" y="4568"/>
                    </a:moveTo>
                    <a:lnTo>
                      <a:pt x="9619" y="4926"/>
                    </a:lnTo>
                    <a:lnTo>
                      <a:pt x="9266" y="4926"/>
                    </a:lnTo>
                    <a:lnTo>
                      <a:pt x="9266" y="4568"/>
                    </a:lnTo>
                    <a:close/>
                    <a:moveTo>
                      <a:pt x="10046" y="4568"/>
                    </a:moveTo>
                    <a:lnTo>
                      <a:pt x="10046" y="4926"/>
                    </a:lnTo>
                    <a:lnTo>
                      <a:pt x="9693" y="4926"/>
                    </a:lnTo>
                    <a:lnTo>
                      <a:pt x="9693" y="4568"/>
                    </a:lnTo>
                    <a:close/>
                    <a:moveTo>
                      <a:pt x="10474" y="4568"/>
                    </a:moveTo>
                    <a:lnTo>
                      <a:pt x="10474" y="4926"/>
                    </a:lnTo>
                    <a:lnTo>
                      <a:pt x="10120" y="4926"/>
                    </a:lnTo>
                    <a:lnTo>
                      <a:pt x="10120" y="4568"/>
                    </a:lnTo>
                    <a:close/>
                    <a:moveTo>
                      <a:pt x="10901" y="4568"/>
                    </a:moveTo>
                    <a:lnTo>
                      <a:pt x="10901" y="4926"/>
                    </a:lnTo>
                    <a:lnTo>
                      <a:pt x="10548" y="4926"/>
                    </a:lnTo>
                    <a:lnTo>
                      <a:pt x="10548" y="4568"/>
                    </a:lnTo>
                    <a:close/>
                    <a:moveTo>
                      <a:pt x="11328" y="4568"/>
                    </a:moveTo>
                    <a:lnTo>
                      <a:pt x="11328" y="4926"/>
                    </a:lnTo>
                    <a:lnTo>
                      <a:pt x="10975" y="4926"/>
                    </a:lnTo>
                    <a:lnTo>
                      <a:pt x="10975" y="4568"/>
                    </a:lnTo>
                    <a:close/>
                    <a:moveTo>
                      <a:pt x="11755" y="4568"/>
                    </a:moveTo>
                    <a:lnTo>
                      <a:pt x="11755" y="4926"/>
                    </a:lnTo>
                    <a:lnTo>
                      <a:pt x="11402" y="4926"/>
                    </a:lnTo>
                    <a:lnTo>
                      <a:pt x="11402" y="4568"/>
                    </a:lnTo>
                    <a:close/>
                    <a:moveTo>
                      <a:pt x="649" y="4995"/>
                    </a:moveTo>
                    <a:lnTo>
                      <a:pt x="649" y="5354"/>
                    </a:lnTo>
                    <a:lnTo>
                      <a:pt x="296" y="5354"/>
                    </a:lnTo>
                    <a:lnTo>
                      <a:pt x="296" y="4995"/>
                    </a:lnTo>
                    <a:close/>
                    <a:moveTo>
                      <a:pt x="1076" y="4995"/>
                    </a:moveTo>
                    <a:lnTo>
                      <a:pt x="1076" y="5354"/>
                    </a:lnTo>
                    <a:lnTo>
                      <a:pt x="723" y="5354"/>
                    </a:lnTo>
                    <a:lnTo>
                      <a:pt x="723" y="4995"/>
                    </a:lnTo>
                    <a:close/>
                    <a:moveTo>
                      <a:pt x="1504" y="4995"/>
                    </a:moveTo>
                    <a:lnTo>
                      <a:pt x="1504" y="5354"/>
                    </a:lnTo>
                    <a:lnTo>
                      <a:pt x="1151" y="5354"/>
                    </a:lnTo>
                    <a:lnTo>
                      <a:pt x="1151" y="4995"/>
                    </a:lnTo>
                    <a:close/>
                    <a:moveTo>
                      <a:pt x="1931" y="4995"/>
                    </a:moveTo>
                    <a:lnTo>
                      <a:pt x="1931" y="5354"/>
                    </a:lnTo>
                    <a:lnTo>
                      <a:pt x="1578" y="5354"/>
                    </a:lnTo>
                    <a:lnTo>
                      <a:pt x="1578" y="4995"/>
                    </a:lnTo>
                    <a:close/>
                    <a:moveTo>
                      <a:pt x="2358" y="4995"/>
                    </a:moveTo>
                    <a:lnTo>
                      <a:pt x="2358" y="5354"/>
                    </a:lnTo>
                    <a:lnTo>
                      <a:pt x="2005" y="5354"/>
                    </a:lnTo>
                    <a:lnTo>
                      <a:pt x="2005" y="4995"/>
                    </a:lnTo>
                    <a:close/>
                    <a:moveTo>
                      <a:pt x="2785" y="4995"/>
                    </a:moveTo>
                    <a:lnTo>
                      <a:pt x="2785" y="5354"/>
                    </a:lnTo>
                    <a:lnTo>
                      <a:pt x="2432" y="5354"/>
                    </a:lnTo>
                    <a:lnTo>
                      <a:pt x="2432" y="4995"/>
                    </a:lnTo>
                    <a:close/>
                    <a:moveTo>
                      <a:pt x="3212" y="4995"/>
                    </a:moveTo>
                    <a:lnTo>
                      <a:pt x="3212" y="5354"/>
                    </a:lnTo>
                    <a:lnTo>
                      <a:pt x="2859" y="5354"/>
                    </a:lnTo>
                    <a:lnTo>
                      <a:pt x="2859" y="4995"/>
                    </a:lnTo>
                    <a:close/>
                    <a:moveTo>
                      <a:pt x="3639" y="4995"/>
                    </a:moveTo>
                    <a:lnTo>
                      <a:pt x="3639" y="5354"/>
                    </a:lnTo>
                    <a:lnTo>
                      <a:pt x="3286" y="5354"/>
                    </a:lnTo>
                    <a:lnTo>
                      <a:pt x="3286" y="4995"/>
                    </a:lnTo>
                    <a:close/>
                    <a:moveTo>
                      <a:pt x="4066" y="4995"/>
                    </a:moveTo>
                    <a:lnTo>
                      <a:pt x="4066" y="5354"/>
                    </a:lnTo>
                    <a:lnTo>
                      <a:pt x="3713" y="5354"/>
                    </a:lnTo>
                    <a:lnTo>
                      <a:pt x="3713" y="4995"/>
                    </a:lnTo>
                    <a:close/>
                    <a:moveTo>
                      <a:pt x="4494" y="4995"/>
                    </a:moveTo>
                    <a:lnTo>
                      <a:pt x="4494" y="5354"/>
                    </a:lnTo>
                    <a:lnTo>
                      <a:pt x="4140" y="5354"/>
                    </a:lnTo>
                    <a:lnTo>
                      <a:pt x="4140" y="4995"/>
                    </a:lnTo>
                    <a:close/>
                    <a:moveTo>
                      <a:pt x="4921" y="4995"/>
                    </a:moveTo>
                    <a:lnTo>
                      <a:pt x="4921" y="5354"/>
                    </a:lnTo>
                    <a:lnTo>
                      <a:pt x="4568" y="5354"/>
                    </a:lnTo>
                    <a:lnTo>
                      <a:pt x="4568" y="4995"/>
                    </a:lnTo>
                    <a:close/>
                    <a:moveTo>
                      <a:pt x="5348" y="4995"/>
                    </a:moveTo>
                    <a:lnTo>
                      <a:pt x="5348" y="5354"/>
                    </a:lnTo>
                    <a:lnTo>
                      <a:pt x="4995" y="5354"/>
                    </a:lnTo>
                    <a:lnTo>
                      <a:pt x="4995" y="4995"/>
                    </a:lnTo>
                    <a:close/>
                    <a:moveTo>
                      <a:pt x="5775" y="4995"/>
                    </a:moveTo>
                    <a:lnTo>
                      <a:pt x="5775" y="5354"/>
                    </a:lnTo>
                    <a:lnTo>
                      <a:pt x="5422" y="5354"/>
                    </a:lnTo>
                    <a:lnTo>
                      <a:pt x="5422" y="4995"/>
                    </a:lnTo>
                    <a:close/>
                    <a:moveTo>
                      <a:pt x="6202" y="4995"/>
                    </a:moveTo>
                    <a:lnTo>
                      <a:pt x="6202" y="5354"/>
                    </a:lnTo>
                    <a:lnTo>
                      <a:pt x="5849" y="5354"/>
                    </a:lnTo>
                    <a:lnTo>
                      <a:pt x="5849" y="4995"/>
                    </a:lnTo>
                    <a:close/>
                    <a:moveTo>
                      <a:pt x="6629" y="4995"/>
                    </a:moveTo>
                    <a:lnTo>
                      <a:pt x="6629" y="5354"/>
                    </a:lnTo>
                    <a:lnTo>
                      <a:pt x="6276" y="5354"/>
                    </a:lnTo>
                    <a:lnTo>
                      <a:pt x="6276" y="4995"/>
                    </a:lnTo>
                    <a:close/>
                    <a:moveTo>
                      <a:pt x="7056" y="4995"/>
                    </a:moveTo>
                    <a:lnTo>
                      <a:pt x="7056" y="5354"/>
                    </a:lnTo>
                    <a:lnTo>
                      <a:pt x="6703" y="5354"/>
                    </a:lnTo>
                    <a:lnTo>
                      <a:pt x="6703" y="4995"/>
                    </a:lnTo>
                    <a:close/>
                    <a:moveTo>
                      <a:pt x="7484" y="4995"/>
                    </a:moveTo>
                    <a:lnTo>
                      <a:pt x="7484" y="5354"/>
                    </a:lnTo>
                    <a:lnTo>
                      <a:pt x="7130" y="5354"/>
                    </a:lnTo>
                    <a:lnTo>
                      <a:pt x="7130" y="4995"/>
                    </a:lnTo>
                    <a:close/>
                    <a:moveTo>
                      <a:pt x="7911" y="4995"/>
                    </a:moveTo>
                    <a:lnTo>
                      <a:pt x="7911" y="5354"/>
                    </a:lnTo>
                    <a:lnTo>
                      <a:pt x="7558" y="5354"/>
                    </a:lnTo>
                    <a:lnTo>
                      <a:pt x="7558" y="4995"/>
                    </a:lnTo>
                    <a:close/>
                    <a:moveTo>
                      <a:pt x="8338" y="4995"/>
                    </a:moveTo>
                    <a:lnTo>
                      <a:pt x="8338" y="5354"/>
                    </a:lnTo>
                    <a:lnTo>
                      <a:pt x="7985" y="5354"/>
                    </a:lnTo>
                    <a:lnTo>
                      <a:pt x="7985" y="4995"/>
                    </a:lnTo>
                    <a:close/>
                    <a:moveTo>
                      <a:pt x="8765" y="4995"/>
                    </a:moveTo>
                    <a:lnTo>
                      <a:pt x="8765" y="5354"/>
                    </a:lnTo>
                    <a:lnTo>
                      <a:pt x="8412" y="5354"/>
                    </a:lnTo>
                    <a:lnTo>
                      <a:pt x="8412" y="4995"/>
                    </a:lnTo>
                    <a:close/>
                    <a:moveTo>
                      <a:pt x="9192" y="4995"/>
                    </a:moveTo>
                    <a:lnTo>
                      <a:pt x="9192" y="5354"/>
                    </a:lnTo>
                    <a:lnTo>
                      <a:pt x="8839" y="5354"/>
                    </a:lnTo>
                    <a:lnTo>
                      <a:pt x="8839" y="4995"/>
                    </a:lnTo>
                    <a:close/>
                    <a:moveTo>
                      <a:pt x="9619" y="4995"/>
                    </a:moveTo>
                    <a:lnTo>
                      <a:pt x="9619" y="5354"/>
                    </a:lnTo>
                    <a:lnTo>
                      <a:pt x="9266" y="5354"/>
                    </a:lnTo>
                    <a:lnTo>
                      <a:pt x="9266" y="4995"/>
                    </a:lnTo>
                    <a:close/>
                    <a:moveTo>
                      <a:pt x="10046" y="4995"/>
                    </a:moveTo>
                    <a:lnTo>
                      <a:pt x="10046" y="5354"/>
                    </a:lnTo>
                    <a:lnTo>
                      <a:pt x="9693" y="5354"/>
                    </a:lnTo>
                    <a:lnTo>
                      <a:pt x="9693" y="4995"/>
                    </a:lnTo>
                    <a:close/>
                    <a:moveTo>
                      <a:pt x="10474" y="4995"/>
                    </a:moveTo>
                    <a:lnTo>
                      <a:pt x="10474" y="5354"/>
                    </a:lnTo>
                    <a:lnTo>
                      <a:pt x="10120" y="5354"/>
                    </a:lnTo>
                    <a:lnTo>
                      <a:pt x="10120" y="4995"/>
                    </a:lnTo>
                    <a:close/>
                    <a:moveTo>
                      <a:pt x="10901" y="4995"/>
                    </a:moveTo>
                    <a:lnTo>
                      <a:pt x="10901" y="5354"/>
                    </a:lnTo>
                    <a:lnTo>
                      <a:pt x="10548" y="5354"/>
                    </a:lnTo>
                    <a:lnTo>
                      <a:pt x="10548" y="4995"/>
                    </a:lnTo>
                    <a:close/>
                    <a:moveTo>
                      <a:pt x="11328" y="4995"/>
                    </a:moveTo>
                    <a:lnTo>
                      <a:pt x="11328" y="5354"/>
                    </a:lnTo>
                    <a:lnTo>
                      <a:pt x="10975" y="5354"/>
                    </a:lnTo>
                    <a:lnTo>
                      <a:pt x="10975" y="4995"/>
                    </a:lnTo>
                    <a:close/>
                    <a:moveTo>
                      <a:pt x="11755" y="4995"/>
                    </a:moveTo>
                    <a:lnTo>
                      <a:pt x="11755" y="5354"/>
                    </a:lnTo>
                    <a:lnTo>
                      <a:pt x="11402" y="5354"/>
                    </a:lnTo>
                    <a:lnTo>
                      <a:pt x="11402" y="4995"/>
                    </a:lnTo>
                    <a:close/>
                    <a:moveTo>
                      <a:pt x="649" y="5422"/>
                    </a:moveTo>
                    <a:lnTo>
                      <a:pt x="649" y="5781"/>
                    </a:lnTo>
                    <a:lnTo>
                      <a:pt x="296" y="5781"/>
                    </a:lnTo>
                    <a:lnTo>
                      <a:pt x="296" y="5422"/>
                    </a:lnTo>
                    <a:close/>
                    <a:moveTo>
                      <a:pt x="1076" y="5422"/>
                    </a:moveTo>
                    <a:lnTo>
                      <a:pt x="1076" y="5781"/>
                    </a:lnTo>
                    <a:lnTo>
                      <a:pt x="723" y="5781"/>
                    </a:lnTo>
                    <a:lnTo>
                      <a:pt x="723" y="5422"/>
                    </a:lnTo>
                    <a:close/>
                    <a:moveTo>
                      <a:pt x="1504" y="5422"/>
                    </a:moveTo>
                    <a:lnTo>
                      <a:pt x="1504" y="5781"/>
                    </a:lnTo>
                    <a:lnTo>
                      <a:pt x="1151" y="5781"/>
                    </a:lnTo>
                    <a:lnTo>
                      <a:pt x="1151" y="5422"/>
                    </a:lnTo>
                    <a:close/>
                    <a:moveTo>
                      <a:pt x="1931" y="5422"/>
                    </a:moveTo>
                    <a:lnTo>
                      <a:pt x="1931" y="5781"/>
                    </a:lnTo>
                    <a:lnTo>
                      <a:pt x="1578" y="5781"/>
                    </a:lnTo>
                    <a:lnTo>
                      <a:pt x="1578" y="5422"/>
                    </a:lnTo>
                    <a:close/>
                    <a:moveTo>
                      <a:pt x="2358" y="5422"/>
                    </a:moveTo>
                    <a:lnTo>
                      <a:pt x="2358" y="5781"/>
                    </a:lnTo>
                    <a:lnTo>
                      <a:pt x="2005" y="5781"/>
                    </a:lnTo>
                    <a:lnTo>
                      <a:pt x="2005" y="5422"/>
                    </a:lnTo>
                    <a:close/>
                    <a:moveTo>
                      <a:pt x="2785" y="5422"/>
                    </a:moveTo>
                    <a:lnTo>
                      <a:pt x="2785" y="5781"/>
                    </a:lnTo>
                    <a:lnTo>
                      <a:pt x="2432" y="5781"/>
                    </a:lnTo>
                    <a:lnTo>
                      <a:pt x="2432" y="5422"/>
                    </a:lnTo>
                    <a:close/>
                    <a:moveTo>
                      <a:pt x="3212" y="5422"/>
                    </a:moveTo>
                    <a:lnTo>
                      <a:pt x="3212" y="5781"/>
                    </a:lnTo>
                    <a:lnTo>
                      <a:pt x="2859" y="5781"/>
                    </a:lnTo>
                    <a:lnTo>
                      <a:pt x="2859" y="5422"/>
                    </a:lnTo>
                    <a:close/>
                    <a:moveTo>
                      <a:pt x="3639" y="5422"/>
                    </a:moveTo>
                    <a:lnTo>
                      <a:pt x="3639" y="5781"/>
                    </a:lnTo>
                    <a:lnTo>
                      <a:pt x="3286" y="5781"/>
                    </a:lnTo>
                    <a:lnTo>
                      <a:pt x="3286" y="5422"/>
                    </a:lnTo>
                    <a:close/>
                    <a:moveTo>
                      <a:pt x="4066" y="5422"/>
                    </a:moveTo>
                    <a:lnTo>
                      <a:pt x="4066" y="5781"/>
                    </a:lnTo>
                    <a:lnTo>
                      <a:pt x="3713" y="5781"/>
                    </a:lnTo>
                    <a:lnTo>
                      <a:pt x="3713" y="5422"/>
                    </a:lnTo>
                    <a:close/>
                    <a:moveTo>
                      <a:pt x="4494" y="5422"/>
                    </a:moveTo>
                    <a:lnTo>
                      <a:pt x="4494" y="5781"/>
                    </a:lnTo>
                    <a:lnTo>
                      <a:pt x="4140" y="5781"/>
                    </a:lnTo>
                    <a:lnTo>
                      <a:pt x="4140" y="5422"/>
                    </a:lnTo>
                    <a:close/>
                    <a:moveTo>
                      <a:pt x="4921" y="5422"/>
                    </a:moveTo>
                    <a:lnTo>
                      <a:pt x="4921" y="5781"/>
                    </a:lnTo>
                    <a:lnTo>
                      <a:pt x="4568" y="5781"/>
                    </a:lnTo>
                    <a:lnTo>
                      <a:pt x="4568" y="5422"/>
                    </a:lnTo>
                    <a:close/>
                    <a:moveTo>
                      <a:pt x="5348" y="5422"/>
                    </a:moveTo>
                    <a:lnTo>
                      <a:pt x="5348" y="5781"/>
                    </a:lnTo>
                    <a:lnTo>
                      <a:pt x="4995" y="5781"/>
                    </a:lnTo>
                    <a:lnTo>
                      <a:pt x="4995" y="5422"/>
                    </a:lnTo>
                    <a:close/>
                    <a:moveTo>
                      <a:pt x="5775" y="5422"/>
                    </a:moveTo>
                    <a:lnTo>
                      <a:pt x="5775" y="5781"/>
                    </a:lnTo>
                    <a:lnTo>
                      <a:pt x="5422" y="5781"/>
                    </a:lnTo>
                    <a:lnTo>
                      <a:pt x="5422" y="5422"/>
                    </a:lnTo>
                    <a:close/>
                    <a:moveTo>
                      <a:pt x="6202" y="5422"/>
                    </a:moveTo>
                    <a:lnTo>
                      <a:pt x="6202" y="5781"/>
                    </a:lnTo>
                    <a:lnTo>
                      <a:pt x="5849" y="5781"/>
                    </a:lnTo>
                    <a:lnTo>
                      <a:pt x="5849" y="5422"/>
                    </a:lnTo>
                    <a:close/>
                    <a:moveTo>
                      <a:pt x="6629" y="5422"/>
                    </a:moveTo>
                    <a:lnTo>
                      <a:pt x="6629" y="5781"/>
                    </a:lnTo>
                    <a:lnTo>
                      <a:pt x="6276" y="5781"/>
                    </a:lnTo>
                    <a:lnTo>
                      <a:pt x="6276" y="5422"/>
                    </a:lnTo>
                    <a:close/>
                    <a:moveTo>
                      <a:pt x="7056" y="5422"/>
                    </a:moveTo>
                    <a:lnTo>
                      <a:pt x="7056" y="5781"/>
                    </a:lnTo>
                    <a:lnTo>
                      <a:pt x="6703" y="5781"/>
                    </a:lnTo>
                    <a:lnTo>
                      <a:pt x="6703" y="5422"/>
                    </a:lnTo>
                    <a:close/>
                    <a:moveTo>
                      <a:pt x="7484" y="5422"/>
                    </a:moveTo>
                    <a:lnTo>
                      <a:pt x="7484" y="5781"/>
                    </a:lnTo>
                    <a:lnTo>
                      <a:pt x="7130" y="5781"/>
                    </a:lnTo>
                    <a:lnTo>
                      <a:pt x="7130" y="5422"/>
                    </a:lnTo>
                    <a:close/>
                    <a:moveTo>
                      <a:pt x="7911" y="5422"/>
                    </a:moveTo>
                    <a:lnTo>
                      <a:pt x="7911" y="5781"/>
                    </a:lnTo>
                    <a:lnTo>
                      <a:pt x="7558" y="5781"/>
                    </a:lnTo>
                    <a:lnTo>
                      <a:pt x="7558" y="5422"/>
                    </a:lnTo>
                    <a:close/>
                    <a:moveTo>
                      <a:pt x="8338" y="5422"/>
                    </a:moveTo>
                    <a:lnTo>
                      <a:pt x="8338" y="5781"/>
                    </a:lnTo>
                    <a:lnTo>
                      <a:pt x="7985" y="5781"/>
                    </a:lnTo>
                    <a:lnTo>
                      <a:pt x="7985" y="5422"/>
                    </a:lnTo>
                    <a:close/>
                    <a:moveTo>
                      <a:pt x="8765" y="5422"/>
                    </a:moveTo>
                    <a:lnTo>
                      <a:pt x="8765" y="5781"/>
                    </a:lnTo>
                    <a:lnTo>
                      <a:pt x="8412" y="5781"/>
                    </a:lnTo>
                    <a:lnTo>
                      <a:pt x="8412" y="5422"/>
                    </a:lnTo>
                    <a:close/>
                    <a:moveTo>
                      <a:pt x="9192" y="5422"/>
                    </a:moveTo>
                    <a:lnTo>
                      <a:pt x="9192" y="5781"/>
                    </a:lnTo>
                    <a:lnTo>
                      <a:pt x="8839" y="5781"/>
                    </a:lnTo>
                    <a:lnTo>
                      <a:pt x="8839" y="5422"/>
                    </a:lnTo>
                    <a:close/>
                    <a:moveTo>
                      <a:pt x="9619" y="5422"/>
                    </a:moveTo>
                    <a:lnTo>
                      <a:pt x="9619" y="5781"/>
                    </a:lnTo>
                    <a:lnTo>
                      <a:pt x="9266" y="5781"/>
                    </a:lnTo>
                    <a:lnTo>
                      <a:pt x="9266" y="5422"/>
                    </a:lnTo>
                    <a:close/>
                    <a:moveTo>
                      <a:pt x="10046" y="5422"/>
                    </a:moveTo>
                    <a:lnTo>
                      <a:pt x="10046" y="5781"/>
                    </a:lnTo>
                    <a:lnTo>
                      <a:pt x="9693" y="5781"/>
                    </a:lnTo>
                    <a:lnTo>
                      <a:pt x="9693" y="5422"/>
                    </a:lnTo>
                    <a:close/>
                    <a:moveTo>
                      <a:pt x="10474" y="5422"/>
                    </a:moveTo>
                    <a:lnTo>
                      <a:pt x="10474" y="5781"/>
                    </a:lnTo>
                    <a:lnTo>
                      <a:pt x="10120" y="5781"/>
                    </a:lnTo>
                    <a:lnTo>
                      <a:pt x="10120" y="5422"/>
                    </a:lnTo>
                    <a:close/>
                    <a:moveTo>
                      <a:pt x="10901" y="5422"/>
                    </a:moveTo>
                    <a:lnTo>
                      <a:pt x="10901" y="5781"/>
                    </a:lnTo>
                    <a:lnTo>
                      <a:pt x="10548" y="5781"/>
                    </a:lnTo>
                    <a:lnTo>
                      <a:pt x="10548" y="5422"/>
                    </a:lnTo>
                    <a:close/>
                    <a:moveTo>
                      <a:pt x="11328" y="5422"/>
                    </a:moveTo>
                    <a:lnTo>
                      <a:pt x="11328" y="5781"/>
                    </a:lnTo>
                    <a:lnTo>
                      <a:pt x="10975" y="5781"/>
                    </a:lnTo>
                    <a:lnTo>
                      <a:pt x="10975" y="5422"/>
                    </a:lnTo>
                    <a:close/>
                    <a:moveTo>
                      <a:pt x="11755" y="5422"/>
                    </a:moveTo>
                    <a:lnTo>
                      <a:pt x="11755" y="5781"/>
                    </a:lnTo>
                    <a:lnTo>
                      <a:pt x="11402" y="5781"/>
                    </a:lnTo>
                    <a:lnTo>
                      <a:pt x="11402" y="5422"/>
                    </a:lnTo>
                    <a:close/>
                    <a:moveTo>
                      <a:pt x="649" y="5849"/>
                    </a:moveTo>
                    <a:lnTo>
                      <a:pt x="649" y="6208"/>
                    </a:lnTo>
                    <a:lnTo>
                      <a:pt x="296" y="6208"/>
                    </a:lnTo>
                    <a:lnTo>
                      <a:pt x="296" y="5849"/>
                    </a:lnTo>
                    <a:close/>
                    <a:moveTo>
                      <a:pt x="1076" y="5849"/>
                    </a:moveTo>
                    <a:lnTo>
                      <a:pt x="1076" y="6208"/>
                    </a:lnTo>
                    <a:lnTo>
                      <a:pt x="723" y="6208"/>
                    </a:lnTo>
                    <a:lnTo>
                      <a:pt x="723" y="5849"/>
                    </a:lnTo>
                    <a:close/>
                    <a:moveTo>
                      <a:pt x="1504" y="5849"/>
                    </a:moveTo>
                    <a:lnTo>
                      <a:pt x="1504" y="6208"/>
                    </a:lnTo>
                    <a:lnTo>
                      <a:pt x="1151" y="6208"/>
                    </a:lnTo>
                    <a:lnTo>
                      <a:pt x="1151" y="5849"/>
                    </a:lnTo>
                    <a:close/>
                    <a:moveTo>
                      <a:pt x="1931" y="5849"/>
                    </a:moveTo>
                    <a:lnTo>
                      <a:pt x="1931" y="6208"/>
                    </a:lnTo>
                    <a:lnTo>
                      <a:pt x="1578" y="6208"/>
                    </a:lnTo>
                    <a:lnTo>
                      <a:pt x="1578" y="5849"/>
                    </a:lnTo>
                    <a:close/>
                    <a:moveTo>
                      <a:pt x="2358" y="5849"/>
                    </a:moveTo>
                    <a:lnTo>
                      <a:pt x="2358" y="6208"/>
                    </a:lnTo>
                    <a:lnTo>
                      <a:pt x="2005" y="6208"/>
                    </a:lnTo>
                    <a:lnTo>
                      <a:pt x="2005" y="5849"/>
                    </a:lnTo>
                    <a:close/>
                    <a:moveTo>
                      <a:pt x="2785" y="5849"/>
                    </a:moveTo>
                    <a:lnTo>
                      <a:pt x="2785" y="6208"/>
                    </a:lnTo>
                    <a:lnTo>
                      <a:pt x="2432" y="6208"/>
                    </a:lnTo>
                    <a:lnTo>
                      <a:pt x="2432" y="5849"/>
                    </a:lnTo>
                    <a:close/>
                    <a:moveTo>
                      <a:pt x="3212" y="5849"/>
                    </a:moveTo>
                    <a:lnTo>
                      <a:pt x="3212" y="6208"/>
                    </a:lnTo>
                    <a:lnTo>
                      <a:pt x="2859" y="6208"/>
                    </a:lnTo>
                    <a:lnTo>
                      <a:pt x="2859" y="5849"/>
                    </a:lnTo>
                    <a:close/>
                    <a:moveTo>
                      <a:pt x="3639" y="5849"/>
                    </a:moveTo>
                    <a:lnTo>
                      <a:pt x="3639" y="6208"/>
                    </a:lnTo>
                    <a:lnTo>
                      <a:pt x="3286" y="6208"/>
                    </a:lnTo>
                    <a:lnTo>
                      <a:pt x="3286" y="5849"/>
                    </a:lnTo>
                    <a:close/>
                    <a:moveTo>
                      <a:pt x="4066" y="5849"/>
                    </a:moveTo>
                    <a:lnTo>
                      <a:pt x="4066" y="6208"/>
                    </a:lnTo>
                    <a:lnTo>
                      <a:pt x="3713" y="6208"/>
                    </a:lnTo>
                    <a:lnTo>
                      <a:pt x="3713" y="5849"/>
                    </a:lnTo>
                    <a:close/>
                    <a:moveTo>
                      <a:pt x="4494" y="5849"/>
                    </a:moveTo>
                    <a:lnTo>
                      <a:pt x="4494" y="6208"/>
                    </a:lnTo>
                    <a:lnTo>
                      <a:pt x="4140" y="6208"/>
                    </a:lnTo>
                    <a:lnTo>
                      <a:pt x="4140" y="5849"/>
                    </a:lnTo>
                    <a:close/>
                    <a:moveTo>
                      <a:pt x="4921" y="5849"/>
                    </a:moveTo>
                    <a:lnTo>
                      <a:pt x="4921" y="6208"/>
                    </a:lnTo>
                    <a:lnTo>
                      <a:pt x="4568" y="6208"/>
                    </a:lnTo>
                    <a:lnTo>
                      <a:pt x="4568" y="5849"/>
                    </a:lnTo>
                    <a:close/>
                    <a:moveTo>
                      <a:pt x="5348" y="5849"/>
                    </a:moveTo>
                    <a:lnTo>
                      <a:pt x="5348" y="6208"/>
                    </a:lnTo>
                    <a:lnTo>
                      <a:pt x="4995" y="6208"/>
                    </a:lnTo>
                    <a:lnTo>
                      <a:pt x="4995" y="5849"/>
                    </a:lnTo>
                    <a:close/>
                    <a:moveTo>
                      <a:pt x="5775" y="5849"/>
                    </a:moveTo>
                    <a:lnTo>
                      <a:pt x="5775" y="6208"/>
                    </a:lnTo>
                    <a:lnTo>
                      <a:pt x="5422" y="6208"/>
                    </a:lnTo>
                    <a:lnTo>
                      <a:pt x="5422" y="5849"/>
                    </a:lnTo>
                    <a:close/>
                    <a:moveTo>
                      <a:pt x="6202" y="5849"/>
                    </a:moveTo>
                    <a:lnTo>
                      <a:pt x="6202" y="6208"/>
                    </a:lnTo>
                    <a:lnTo>
                      <a:pt x="5849" y="6208"/>
                    </a:lnTo>
                    <a:lnTo>
                      <a:pt x="5849" y="5849"/>
                    </a:lnTo>
                    <a:close/>
                    <a:moveTo>
                      <a:pt x="6629" y="5849"/>
                    </a:moveTo>
                    <a:lnTo>
                      <a:pt x="6629" y="6208"/>
                    </a:lnTo>
                    <a:lnTo>
                      <a:pt x="6276" y="6208"/>
                    </a:lnTo>
                    <a:lnTo>
                      <a:pt x="6276" y="5849"/>
                    </a:lnTo>
                    <a:close/>
                    <a:moveTo>
                      <a:pt x="7056" y="5849"/>
                    </a:moveTo>
                    <a:lnTo>
                      <a:pt x="7056" y="6208"/>
                    </a:lnTo>
                    <a:lnTo>
                      <a:pt x="6703" y="6208"/>
                    </a:lnTo>
                    <a:lnTo>
                      <a:pt x="6703" y="5849"/>
                    </a:lnTo>
                    <a:close/>
                    <a:moveTo>
                      <a:pt x="7484" y="5849"/>
                    </a:moveTo>
                    <a:lnTo>
                      <a:pt x="7484" y="6208"/>
                    </a:lnTo>
                    <a:lnTo>
                      <a:pt x="7130" y="6208"/>
                    </a:lnTo>
                    <a:lnTo>
                      <a:pt x="7130" y="5849"/>
                    </a:lnTo>
                    <a:close/>
                    <a:moveTo>
                      <a:pt x="7911" y="5849"/>
                    </a:moveTo>
                    <a:lnTo>
                      <a:pt x="7911" y="6208"/>
                    </a:lnTo>
                    <a:lnTo>
                      <a:pt x="7558" y="6208"/>
                    </a:lnTo>
                    <a:lnTo>
                      <a:pt x="7558" y="5849"/>
                    </a:lnTo>
                    <a:close/>
                    <a:moveTo>
                      <a:pt x="8338" y="5849"/>
                    </a:moveTo>
                    <a:lnTo>
                      <a:pt x="8338" y="6208"/>
                    </a:lnTo>
                    <a:lnTo>
                      <a:pt x="7985" y="6208"/>
                    </a:lnTo>
                    <a:lnTo>
                      <a:pt x="7985" y="5849"/>
                    </a:lnTo>
                    <a:close/>
                    <a:moveTo>
                      <a:pt x="8765" y="5849"/>
                    </a:moveTo>
                    <a:lnTo>
                      <a:pt x="8765" y="6208"/>
                    </a:lnTo>
                    <a:lnTo>
                      <a:pt x="8412" y="6208"/>
                    </a:lnTo>
                    <a:lnTo>
                      <a:pt x="8412" y="5849"/>
                    </a:lnTo>
                    <a:close/>
                    <a:moveTo>
                      <a:pt x="9192" y="5849"/>
                    </a:moveTo>
                    <a:lnTo>
                      <a:pt x="9192" y="6208"/>
                    </a:lnTo>
                    <a:lnTo>
                      <a:pt x="8839" y="6208"/>
                    </a:lnTo>
                    <a:lnTo>
                      <a:pt x="8839" y="5849"/>
                    </a:lnTo>
                    <a:close/>
                    <a:moveTo>
                      <a:pt x="9619" y="5849"/>
                    </a:moveTo>
                    <a:lnTo>
                      <a:pt x="9619" y="6208"/>
                    </a:lnTo>
                    <a:lnTo>
                      <a:pt x="9266" y="6208"/>
                    </a:lnTo>
                    <a:lnTo>
                      <a:pt x="9266" y="5849"/>
                    </a:lnTo>
                    <a:close/>
                    <a:moveTo>
                      <a:pt x="10046" y="5849"/>
                    </a:moveTo>
                    <a:lnTo>
                      <a:pt x="10046" y="6208"/>
                    </a:lnTo>
                    <a:lnTo>
                      <a:pt x="9693" y="6208"/>
                    </a:lnTo>
                    <a:lnTo>
                      <a:pt x="9693" y="5849"/>
                    </a:lnTo>
                    <a:close/>
                    <a:moveTo>
                      <a:pt x="10474" y="5849"/>
                    </a:moveTo>
                    <a:lnTo>
                      <a:pt x="10474" y="6208"/>
                    </a:lnTo>
                    <a:lnTo>
                      <a:pt x="10120" y="6208"/>
                    </a:lnTo>
                    <a:lnTo>
                      <a:pt x="10120" y="5849"/>
                    </a:lnTo>
                    <a:close/>
                    <a:moveTo>
                      <a:pt x="10901" y="5849"/>
                    </a:moveTo>
                    <a:lnTo>
                      <a:pt x="10901" y="6208"/>
                    </a:lnTo>
                    <a:lnTo>
                      <a:pt x="10548" y="6208"/>
                    </a:lnTo>
                    <a:lnTo>
                      <a:pt x="10548" y="5849"/>
                    </a:lnTo>
                    <a:close/>
                    <a:moveTo>
                      <a:pt x="11328" y="5849"/>
                    </a:moveTo>
                    <a:lnTo>
                      <a:pt x="11328" y="6208"/>
                    </a:lnTo>
                    <a:lnTo>
                      <a:pt x="10975" y="6208"/>
                    </a:lnTo>
                    <a:lnTo>
                      <a:pt x="10975" y="5849"/>
                    </a:lnTo>
                    <a:close/>
                    <a:moveTo>
                      <a:pt x="11755" y="5849"/>
                    </a:moveTo>
                    <a:lnTo>
                      <a:pt x="11755" y="6208"/>
                    </a:lnTo>
                    <a:lnTo>
                      <a:pt x="11402" y="6208"/>
                    </a:lnTo>
                    <a:lnTo>
                      <a:pt x="11402" y="5849"/>
                    </a:lnTo>
                    <a:close/>
                    <a:moveTo>
                      <a:pt x="649" y="6276"/>
                    </a:moveTo>
                    <a:lnTo>
                      <a:pt x="649" y="6635"/>
                    </a:lnTo>
                    <a:lnTo>
                      <a:pt x="296" y="6635"/>
                    </a:lnTo>
                    <a:lnTo>
                      <a:pt x="296" y="6276"/>
                    </a:lnTo>
                    <a:close/>
                    <a:moveTo>
                      <a:pt x="1076" y="6276"/>
                    </a:moveTo>
                    <a:lnTo>
                      <a:pt x="1076" y="6635"/>
                    </a:lnTo>
                    <a:lnTo>
                      <a:pt x="723" y="6635"/>
                    </a:lnTo>
                    <a:lnTo>
                      <a:pt x="723" y="6276"/>
                    </a:lnTo>
                    <a:close/>
                    <a:moveTo>
                      <a:pt x="1504" y="6276"/>
                    </a:moveTo>
                    <a:lnTo>
                      <a:pt x="1504" y="6635"/>
                    </a:lnTo>
                    <a:lnTo>
                      <a:pt x="1151" y="6635"/>
                    </a:lnTo>
                    <a:lnTo>
                      <a:pt x="1151" y="6276"/>
                    </a:lnTo>
                    <a:close/>
                    <a:moveTo>
                      <a:pt x="1931" y="6276"/>
                    </a:moveTo>
                    <a:lnTo>
                      <a:pt x="1931" y="6635"/>
                    </a:lnTo>
                    <a:lnTo>
                      <a:pt x="1578" y="6635"/>
                    </a:lnTo>
                    <a:lnTo>
                      <a:pt x="1578" y="6276"/>
                    </a:lnTo>
                    <a:close/>
                    <a:moveTo>
                      <a:pt x="2358" y="6276"/>
                    </a:moveTo>
                    <a:lnTo>
                      <a:pt x="2358" y="6635"/>
                    </a:lnTo>
                    <a:lnTo>
                      <a:pt x="2005" y="6635"/>
                    </a:lnTo>
                    <a:lnTo>
                      <a:pt x="2005" y="6276"/>
                    </a:lnTo>
                    <a:close/>
                    <a:moveTo>
                      <a:pt x="2785" y="6276"/>
                    </a:moveTo>
                    <a:lnTo>
                      <a:pt x="2785" y="6635"/>
                    </a:lnTo>
                    <a:lnTo>
                      <a:pt x="2432" y="6635"/>
                    </a:lnTo>
                    <a:lnTo>
                      <a:pt x="2432" y="6276"/>
                    </a:lnTo>
                    <a:close/>
                    <a:moveTo>
                      <a:pt x="3212" y="6276"/>
                    </a:moveTo>
                    <a:lnTo>
                      <a:pt x="3212" y="6635"/>
                    </a:lnTo>
                    <a:lnTo>
                      <a:pt x="2859" y="6635"/>
                    </a:lnTo>
                    <a:lnTo>
                      <a:pt x="2859" y="6276"/>
                    </a:lnTo>
                    <a:close/>
                    <a:moveTo>
                      <a:pt x="3639" y="6276"/>
                    </a:moveTo>
                    <a:lnTo>
                      <a:pt x="3639" y="6635"/>
                    </a:lnTo>
                    <a:lnTo>
                      <a:pt x="3286" y="6635"/>
                    </a:lnTo>
                    <a:lnTo>
                      <a:pt x="3286" y="6276"/>
                    </a:lnTo>
                    <a:close/>
                    <a:moveTo>
                      <a:pt x="4066" y="6276"/>
                    </a:moveTo>
                    <a:lnTo>
                      <a:pt x="4066" y="6635"/>
                    </a:lnTo>
                    <a:lnTo>
                      <a:pt x="3713" y="6635"/>
                    </a:lnTo>
                    <a:lnTo>
                      <a:pt x="3713" y="6276"/>
                    </a:lnTo>
                    <a:close/>
                    <a:moveTo>
                      <a:pt x="4494" y="6276"/>
                    </a:moveTo>
                    <a:lnTo>
                      <a:pt x="4494" y="6635"/>
                    </a:lnTo>
                    <a:lnTo>
                      <a:pt x="4140" y="6635"/>
                    </a:lnTo>
                    <a:lnTo>
                      <a:pt x="4140" y="6276"/>
                    </a:lnTo>
                    <a:close/>
                    <a:moveTo>
                      <a:pt x="4921" y="6276"/>
                    </a:moveTo>
                    <a:lnTo>
                      <a:pt x="4921" y="6635"/>
                    </a:lnTo>
                    <a:lnTo>
                      <a:pt x="4568" y="6635"/>
                    </a:lnTo>
                    <a:lnTo>
                      <a:pt x="4568" y="6276"/>
                    </a:lnTo>
                    <a:close/>
                    <a:moveTo>
                      <a:pt x="5348" y="6276"/>
                    </a:moveTo>
                    <a:lnTo>
                      <a:pt x="5348" y="6635"/>
                    </a:lnTo>
                    <a:lnTo>
                      <a:pt x="4995" y="6635"/>
                    </a:lnTo>
                    <a:lnTo>
                      <a:pt x="4995" y="6276"/>
                    </a:lnTo>
                    <a:close/>
                    <a:moveTo>
                      <a:pt x="5775" y="6276"/>
                    </a:moveTo>
                    <a:lnTo>
                      <a:pt x="5775" y="6635"/>
                    </a:lnTo>
                    <a:lnTo>
                      <a:pt x="5422" y="6635"/>
                    </a:lnTo>
                    <a:lnTo>
                      <a:pt x="5422" y="6276"/>
                    </a:lnTo>
                    <a:close/>
                    <a:moveTo>
                      <a:pt x="6202" y="6276"/>
                    </a:moveTo>
                    <a:lnTo>
                      <a:pt x="6202" y="6635"/>
                    </a:lnTo>
                    <a:lnTo>
                      <a:pt x="5849" y="6635"/>
                    </a:lnTo>
                    <a:lnTo>
                      <a:pt x="5849" y="6276"/>
                    </a:lnTo>
                    <a:close/>
                    <a:moveTo>
                      <a:pt x="6629" y="6276"/>
                    </a:moveTo>
                    <a:lnTo>
                      <a:pt x="6629" y="6635"/>
                    </a:lnTo>
                    <a:lnTo>
                      <a:pt x="6276" y="6635"/>
                    </a:lnTo>
                    <a:lnTo>
                      <a:pt x="6276" y="6276"/>
                    </a:lnTo>
                    <a:close/>
                    <a:moveTo>
                      <a:pt x="7056" y="6276"/>
                    </a:moveTo>
                    <a:lnTo>
                      <a:pt x="7056" y="6635"/>
                    </a:lnTo>
                    <a:lnTo>
                      <a:pt x="6703" y="6635"/>
                    </a:lnTo>
                    <a:lnTo>
                      <a:pt x="6703" y="6276"/>
                    </a:lnTo>
                    <a:close/>
                    <a:moveTo>
                      <a:pt x="7484" y="6276"/>
                    </a:moveTo>
                    <a:lnTo>
                      <a:pt x="7484" y="6635"/>
                    </a:lnTo>
                    <a:lnTo>
                      <a:pt x="7130" y="6635"/>
                    </a:lnTo>
                    <a:lnTo>
                      <a:pt x="7130" y="6276"/>
                    </a:lnTo>
                    <a:close/>
                    <a:moveTo>
                      <a:pt x="7911" y="6276"/>
                    </a:moveTo>
                    <a:lnTo>
                      <a:pt x="7911" y="6635"/>
                    </a:lnTo>
                    <a:lnTo>
                      <a:pt x="7558" y="6635"/>
                    </a:lnTo>
                    <a:lnTo>
                      <a:pt x="7558" y="6276"/>
                    </a:lnTo>
                    <a:close/>
                    <a:moveTo>
                      <a:pt x="8338" y="6276"/>
                    </a:moveTo>
                    <a:lnTo>
                      <a:pt x="8338" y="6635"/>
                    </a:lnTo>
                    <a:lnTo>
                      <a:pt x="7985" y="6635"/>
                    </a:lnTo>
                    <a:lnTo>
                      <a:pt x="7985" y="6276"/>
                    </a:lnTo>
                    <a:close/>
                    <a:moveTo>
                      <a:pt x="8765" y="6276"/>
                    </a:moveTo>
                    <a:lnTo>
                      <a:pt x="8765" y="6635"/>
                    </a:lnTo>
                    <a:lnTo>
                      <a:pt x="8412" y="6635"/>
                    </a:lnTo>
                    <a:lnTo>
                      <a:pt x="8412" y="6276"/>
                    </a:lnTo>
                    <a:close/>
                    <a:moveTo>
                      <a:pt x="9192" y="6276"/>
                    </a:moveTo>
                    <a:lnTo>
                      <a:pt x="9192" y="6635"/>
                    </a:lnTo>
                    <a:lnTo>
                      <a:pt x="8839" y="6635"/>
                    </a:lnTo>
                    <a:lnTo>
                      <a:pt x="8839" y="6276"/>
                    </a:lnTo>
                    <a:close/>
                    <a:moveTo>
                      <a:pt x="9619" y="6276"/>
                    </a:moveTo>
                    <a:lnTo>
                      <a:pt x="9619" y="6635"/>
                    </a:lnTo>
                    <a:lnTo>
                      <a:pt x="9266" y="6635"/>
                    </a:lnTo>
                    <a:lnTo>
                      <a:pt x="9266" y="6276"/>
                    </a:lnTo>
                    <a:close/>
                    <a:moveTo>
                      <a:pt x="10046" y="6276"/>
                    </a:moveTo>
                    <a:lnTo>
                      <a:pt x="10046" y="6635"/>
                    </a:lnTo>
                    <a:lnTo>
                      <a:pt x="9693" y="6635"/>
                    </a:lnTo>
                    <a:lnTo>
                      <a:pt x="9693" y="6276"/>
                    </a:lnTo>
                    <a:close/>
                    <a:moveTo>
                      <a:pt x="10474" y="6276"/>
                    </a:moveTo>
                    <a:lnTo>
                      <a:pt x="10474" y="6635"/>
                    </a:lnTo>
                    <a:lnTo>
                      <a:pt x="10120" y="6635"/>
                    </a:lnTo>
                    <a:lnTo>
                      <a:pt x="10120" y="6276"/>
                    </a:lnTo>
                    <a:close/>
                    <a:moveTo>
                      <a:pt x="10901" y="6276"/>
                    </a:moveTo>
                    <a:lnTo>
                      <a:pt x="10901" y="6635"/>
                    </a:lnTo>
                    <a:lnTo>
                      <a:pt x="10548" y="6635"/>
                    </a:lnTo>
                    <a:lnTo>
                      <a:pt x="10548" y="6276"/>
                    </a:lnTo>
                    <a:close/>
                    <a:moveTo>
                      <a:pt x="11328" y="6276"/>
                    </a:moveTo>
                    <a:lnTo>
                      <a:pt x="11328" y="6635"/>
                    </a:lnTo>
                    <a:lnTo>
                      <a:pt x="10975" y="6635"/>
                    </a:lnTo>
                    <a:lnTo>
                      <a:pt x="10975" y="6276"/>
                    </a:lnTo>
                    <a:close/>
                    <a:moveTo>
                      <a:pt x="11755" y="6276"/>
                    </a:moveTo>
                    <a:lnTo>
                      <a:pt x="11755" y="6635"/>
                    </a:lnTo>
                    <a:lnTo>
                      <a:pt x="11402" y="6635"/>
                    </a:lnTo>
                    <a:lnTo>
                      <a:pt x="11402" y="6276"/>
                    </a:lnTo>
                    <a:close/>
                    <a:moveTo>
                      <a:pt x="649" y="6703"/>
                    </a:moveTo>
                    <a:lnTo>
                      <a:pt x="649" y="7062"/>
                    </a:lnTo>
                    <a:lnTo>
                      <a:pt x="296" y="7062"/>
                    </a:lnTo>
                    <a:lnTo>
                      <a:pt x="296" y="6703"/>
                    </a:lnTo>
                    <a:close/>
                    <a:moveTo>
                      <a:pt x="1076" y="6703"/>
                    </a:moveTo>
                    <a:lnTo>
                      <a:pt x="1076" y="7062"/>
                    </a:lnTo>
                    <a:lnTo>
                      <a:pt x="723" y="7062"/>
                    </a:lnTo>
                    <a:lnTo>
                      <a:pt x="723" y="6703"/>
                    </a:lnTo>
                    <a:close/>
                    <a:moveTo>
                      <a:pt x="1504" y="6703"/>
                    </a:moveTo>
                    <a:lnTo>
                      <a:pt x="1504" y="7062"/>
                    </a:lnTo>
                    <a:lnTo>
                      <a:pt x="1151" y="7062"/>
                    </a:lnTo>
                    <a:lnTo>
                      <a:pt x="1151" y="6703"/>
                    </a:lnTo>
                    <a:close/>
                    <a:moveTo>
                      <a:pt x="1931" y="6703"/>
                    </a:moveTo>
                    <a:lnTo>
                      <a:pt x="1931" y="7062"/>
                    </a:lnTo>
                    <a:lnTo>
                      <a:pt x="1578" y="7062"/>
                    </a:lnTo>
                    <a:lnTo>
                      <a:pt x="1578" y="6703"/>
                    </a:lnTo>
                    <a:close/>
                    <a:moveTo>
                      <a:pt x="2358" y="6703"/>
                    </a:moveTo>
                    <a:lnTo>
                      <a:pt x="2358" y="7062"/>
                    </a:lnTo>
                    <a:lnTo>
                      <a:pt x="2005" y="7062"/>
                    </a:lnTo>
                    <a:lnTo>
                      <a:pt x="2005" y="6703"/>
                    </a:lnTo>
                    <a:close/>
                    <a:moveTo>
                      <a:pt x="2785" y="6703"/>
                    </a:moveTo>
                    <a:lnTo>
                      <a:pt x="2785" y="7062"/>
                    </a:lnTo>
                    <a:lnTo>
                      <a:pt x="2432" y="7062"/>
                    </a:lnTo>
                    <a:lnTo>
                      <a:pt x="2432" y="6703"/>
                    </a:lnTo>
                    <a:close/>
                    <a:moveTo>
                      <a:pt x="3212" y="6703"/>
                    </a:moveTo>
                    <a:lnTo>
                      <a:pt x="3212" y="7062"/>
                    </a:lnTo>
                    <a:lnTo>
                      <a:pt x="2859" y="7062"/>
                    </a:lnTo>
                    <a:lnTo>
                      <a:pt x="2859" y="6703"/>
                    </a:lnTo>
                    <a:close/>
                    <a:moveTo>
                      <a:pt x="3639" y="6703"/>
                    </a:moveTo>
                    <a:lnTo>
                      <a:pt x="3639" y="7062"/>
                    </a:lnTo>
                    <a:lnTo>
                      <a:pt x="3286" y="7062"/>
                    </a:lnTo>
                    <a:lnTo>
                      <a:pt x="3286" y="6703"/>
                    </a:lnTo>
                    <a:close/>
                    <a:moveTo>
                      <a:pt x="4066" y="6703"/>
                    </a:moveTo>
                    <a:lnTo>
                      <a:pt x="4066" y="7062"/>
                    </a:lnTo>
                    <a:lnTo>
                      <a:pt x="3713" y="7062"/>
                    </a:lnTo>
                    <a:lnTo>
                      <a:pt x="3713" y="6703"/>
                    </a:lnTo>
                    <a:close/>
                    <a:moveTo>
                      <a:pt x="4494" y="6703"/>
                    </a:moveTo>
                    <a:lnTo>
                      <a:pt x="4494" y="7062"/>
                    </a:lnTo>
                    <a:lnTo>
                      <a:pt x="4140" y="7062"/>
                    </a:lnTo>
                    <a:lnTo>
                      <a:pt x="4140" y="6703"/>
                    </a:lnTo>
                    <a:close/>
                    <a:moveTo>
                      <a:pt x="4921" y="6703"/>
                    </a:moveTo>
                    <a:lnTo>
                      <a:pt x="4921" y="7062"/>
                    </a:lnTo>
                    <a:lnTo>
                      <a:pt x="4568" y="7062"/>
                    </a:lnTo>
                    <a:lnTo>
                      <a:pt x="4568" y="6703"/>
                    </a:lnTo>
                    <a:close/>
                    <a:moveTo>
                      <a:pt x="5348" y="6703"/>
                    </a:moveTo>
                    <a:lnTo>
                      <a:pt x="5348" y="7062"/>
                    </a:lnTo>
                    <a:lnTo>
                      <a:pt x="4995" y="7062"/>
                    </a:lnTo>
                    <a:lnTo>
                      <a:pt x="4995" y="6703"/>
                    </a:lnTo>
                    <a:close/>
                    <a:moveTo>
                      <a:pt x="5775" y="6703"/>
                    </a:moveTo>
                    <a:lnTo>
                      <a:pt x="5775" y="7062"/>
                    </a:lnTo>
                    <a:lnTo>
                      <a:pt x="5422" y="7062"/>
                    </a:lnTo>
                    <a:lnTo>
                      <a:pt x="5422" y="6703"/>
                    </a:lnTo>
                    <a:close/>
                    <a:moveTo>
                      <a:pt x="6202" y="6703"/>
                    </a:moveTo>
                    <a:lnTo>
                      <a:pt x="6202" y="7062"/>
                    </a:lnTo>
                    <a:lnTo>
                      <a:pt x="5849" y="7062"/>
                    </a:lnTo>
                    <a:lnTo>
                      <a:pt x="5849" y="6703"/>
                    </a:lnTo>
                    <a:close/>
                    <a:moveTo>
                      <a:pt x="6629" y="6703"/>
                    </a:moveTo>
                    <a:lnTo>
                      <a:pt x="6629" y="7062"/>
                    </a:lnTo>
                    <a:lnTo>
                      <a:pt x="6276" y="7062"/>
                    </a:lnTo>
                    <a:lnTo>
                      <a:pt x="6276" y="6703"/>
                    </a:lnTo>
                    <a:close/>
                    <a:moveTo>
                      <a:pt x="7056" y="6703"/>
                    </a:moveTo>
                    <a:lnTo>
                      <a:pt x="7056" y="7062"/>
                    </a:lnTo>
                    <a:lnTo>
                      <a:pt x="6703" y="7062"/>
                    </a:lnTo>
                    <a:lnTo>
                      <a:pt x="6703" y="6703"/>
                    </a:lnTo>
                    <a:close/>
                    <a:moveTo>
                      <a:pt x="7484" y="6703"/>
                    </a:moveTo>
                    <a:lnTo>
                      <a:pt x="7484" y="7062"/>
                    </a:lnTo>
                    <a:lnTo>
                      <a:pt x="7130" y="7062"/>
                    </a:lnTo>
                    <a:lnTo>
                      <a:pt x="7130" y="6703"/>
                    </a:lnTo>
                    <a:close/>
                    <a:moveTo>
                      <a:pt x="7911" y="6703"/>
                    </a:moveTo>
                    <a:lnTo>
                      <a:pt x="7911" y="7062"/>
                    </a:lnTo>
                    <a:lnTo>
                      <a:pt x="7558" y="7062"/>
                    </a:lnTo>
                    <a:lnTo>
                      <a:pt x="7558" y="6703"/>
                    </a:lnTo>
                    <a:close/>
                    <a:moveTo>
                      <a:pt x="8338" y="6703"/>
                    </a:moveTo>
                    <a:lnTo>
                      <a:pt x="8338" y="7062"/>
                    </a:lnTo>
                    <a:lnTo>
                      <a:pt x="7985" y="7062"/>
                    </a:lnTo>
                    <a:lnTo>
                      <a:pt x="7985" y="6703"/>
                    </a:lnTo>
                    <a:close/>
                    <a:moveTo>
                      <a:pt x="8765" y="6703"/>
                    </a:moveTo>
                    <a:lnTo>
                      <a:pt x="8765" y="7062"/>
                    </a:lnTo>
                    <a:lnTo>
                      <a:pt x="8412" y="7062"/>
                    </a:lnTo>
                    <a:lnTo>
                      <a:pt x="8412" y="6703"/>
                    </a:lnTo>
                    <a:close/>
                    <a:moveTo>
                      <a:pt x="9192" y="6703"/>
                    </a:moveTo>
                    <a:lnTo>
                      <a:pt x="9192" y="7062"/>
                    </a:lnTo>
                    <a:lnTo>
                      <a:pt x="8839" y="7062"/>
                    </a:lnTo>
                    <a:lnTo>
                      <a:pt x="8839" y="6703"/>
                    </a:lnTo>
                    <a:close/>
                    <a:moveTo>
                      <a:pt x="9619" y="6703"/>
                    </a:moveTo>
                    <a:lnTo>
                      <a:pt x="9619" y="7062"/>
                    </a:lnTo>
                    <a:lnTo>
                      <a:pt x="9266" y="7062"/>
                    </a:lnTo>
                    <a:lnTo>
                      <a:pt x="9266" y="6703"/>
                    </a:lnTo>
                    <a:close/>
                    <a:moveTo>
                      <a:pt x="10046" y="6703"/>
                    </a:moveTo>
                    <a:lnTo>
                      <a:pt x="10046" y="7062"/>
                    </a:lnTo>
                    <a:lnTo>
                      <a:pt x="9693" y="7062"/>
                    </a:lnTo>
                    <a:lnTo>
                      <a:pt x="9693" y="6703"/>
                    </a:lnTo>
                    <a:close/>
                    <a:moveTo>
                      <a:pt x="10474" y="6703"/>
                    </a:moveTo>
                    <a:lnTo>
                      <a:pt x="10474" y="7062"/>
                    </a:lnTo>
                    <a:lnTo>
                      <a:pt x="10120" y="7062"/>
                    </a:lnTo>
                    <a:lnTo>
                      <a:pt x="10120" y="6703"/>
                    </a:lnTo>
                    <a:close/>
                    <a:moveTo>
                      <a:pt x="10901" y="6703"/>
                    </a:moveTo>
                    <a:lnTo>
                      <a:pt x="10901" y="7062"/>
                    </a:lnTo>
                    <a:lnTo>
                      <a:pt x="10548" y="7062"/>
                    </a:lnTo>
                    <a:lnTo>
                      <a:pt x="10548" y="6703"/>
                    </a:lnTo>
                    <a:close/>
                    <a:moveTo>
                      <a:pt x="11328" y="6703"/>
                    </a:moveTo>
                    <a:lnTo>
                      <a:pt x="11328" y="7062"/>
                    </a:lnTo>
                    <a:lnTo>
                      <a:pt x="10975" y="7062"/>
                    </a:lnTo>
                    <a:lnTo>
                      <a:pt x="10975" y="6703"/>
                    </a:lnTo>
                    <a:close/>
                    <a:moveTo>
                      <a:pt x="11755" y="6703"/>
                    </a:moveTo>
                    <a:lnTo>
                      <a:pt x="11755" y="7062"/>
                    </a:lnTo>
                    <a:lnTo>
                      <a:pt x="11402" y="7062"/>
                    </a:lnTo>
                    <a:lnTo>
                      <a:pt x="11402" y="6703"/>
                    </a:lnTo>
                    <a:close/>
                    <a:moveTo>
                      <a:pt x="649" y="7130"/>
                    </a:moveTo>
                    <a:lnTo>
                      <a:pt x="649" y="7489"/>
                    </a:lnTo>
                    <a:lnTo>
                      <a:pt x="296" y="7489"/>
                    </a:lnTo>
                    <a:lnTo>
                      <a:pt x="296" y="7130"/>
                    </a:lnTo>
                    <a:close/>
                    <a:moveTo>
                      <a:pt x="1076" y="7130"/>
                    </a:moveTo>
                    <a:lnTo>
                      <a:pt x="1076" y="7489"/>
                    </a:lnTo>
                    <a:lnTo>
                      <a:pt x="723" y="7489"/>
                    </a:lnTo>
                    <a:lnTo>
                      <a:pt x="723" y="7130"/>
                    </a:lnTo>
                    <a:close/>
                    <a:moveTo>
                      <a:pt x="1504" y="7130"/>
                    </a:moveTo>
                    <a:lnTo>
                      <a:pt x="1504" y="7489"/>
                    </a:lnTo>
                    <a:lnTo>
                      <a:pt x="1151" y="7489"/>
                    </a:lnTo>
                    <a:lnTo>
                      <a:pt x="1151" y="7130"/>
                    </a:lnTo>
                    <a:close/>
                    <a:moveTo>
                      <a:pt x="1931" y="7130"/>
                    </a:moveTo>
                    <a:lnTo>
                      <a:pt x="1931" y="7489"/>
                    </a:lnTo>
                    <a:lnTo>
                      <a:pt x="1578" y="7489"/>
                    </a:lnTo>
                    <a:lnTo>
                      <a:pt x="1578" y="7130"/>
                    </a:lnTo>
                    <a:close/>
                    <a:moveTo>
                      <a:pt x="2358" y="7130"/>
                    </a:moveTo>
                    <a:lnTo>
                      <a:pt x="2358" y="7489"/>
                    </a:lnTo>
                    <a:lnTo>
                      <a:pt x="2005" y="7489"/>
                    </a:lnTo>
                    <a:lnTo>
                      <a:pt x="2005" y="7130"/>
                    </a:lnTo>
                    <a:close/>
                    <a:moveTo>
                      <a:pt x="2785" y="7130"/>
                    </a:moveTo>
                    <a:lnTo>
                      <a:pt x="2785" y="7489"/>
                    </a:lnTo>
                    <a:lnTo>
                      <a:pt x="2432" y="7489"/>
                    </a:lnTo>
                    <a:lnTo>
                      <a:pt x="2432" y="7130"/>
                    </a:lnTo>
                    <a:close/>
                    <a:moveTo>
                      <a:pt x="3212" y="7130"/>
                    </a:moveTo>
                    <a:lnTo>
                      <a:pt x="3212" y="7489"/>
                    </a:lnTo>
                    <a:lnTo>
                      <a:pt x="2859" y="7489"/>
                    </a:lnTo>
                    <a:lnTo>
                      <a:pt x="2859" y="7130"/>
                    </a:lnTo>
                    <a:close/>
                    <a:moveTo>
                      <a:pt x="3639" y="7130"/>
                    </a:moveTo>
                    <a:lnTo>
                      <a:pt x="3639" y="7489"/>
                    </a:lnTo>
                    <a:lnTo>
                      <a:pt x="3286" y="7489"/>
                    </a:lnTo>
                    <a:lnTo>
                      <a:pt x="3286" y="7130"/>
                    </a:lnTo>
                    <a:close/>
                    <a:moveTo>
                      <a:pt x="4066" y="7130"/>
                    </a:moveTo>
                    <a:lnTo>
                      <a:pt x="4066" y="7489"/>
                    </a:lnTo>
                    <a:lnTo>
                      <a:pt x="3713" y="7489"/>
                    </a:lnTo>
                    <a:lnTo>
                      <a:pt x="3713" y="7130"/>
                    </a:lnTo>
                    <a:close/>
                    <a:moveTo>
                      <a:pt x="4494" y="7130"/>
                    </a:moveTo>
                    <a:lnTo>
                      <a:pt x="4494" y="7489"/>
                    </a:lnTo>
                    <a:lnTo>
                      <a:pt x="4140" y="7489"/>
                    </a:lnTo>
                    <a:lnTo>
                      <a:pt x="4140" y="7130"/>
                    </a:lnTo>
                    <a:close/>
                    <a:moveTo>
                      <a:pt x="4921" y="7130"/>
                    </a:moveTo>
                    <a:lnTo>
                      <a:pt x="4921" y="7489"/>
                    </a:lnTo>
                    <a:lnTo>
                      <a:pt x="4568" y="7489"/>
                    </a:lnTo>
                    <a:lnTo>
                      <a:pt x="4568" y="7130"/>
                    </a:lnTo>
                    <a:close/>
                    <a:moveTo>
                      <a:pt x="5348" y="7130"/>
                    </a:moveTo>
                    <a:lnTo>
                      <a:pt x="5348" y="7489"/>
                    </a:lnTo>
                    <a:lnTo>
                      <a:pt x="4995" y="7489"/>
                    </a:lnTo>
                    <a:lnTo>
                      <a:pt x="4995" y="7130"/>
                    </a:lnTo>
                    <a:close/>
                    <a:moveTo>
                      <a:pt x="5775" y="7130"/>
                    </a:moveTo>
                    <a:lnTo>
                      <a:pt x="5775" y="7489"/>
                    </a:lnTo>
                    <a:lnTo>
                      <a:pt x="5422" y="7489"/>
                    </a:lnTo>
                    <a:lnTo>
                      <a:pt x="5422" y="7130"/>
                    </a:lnTo>
                    <a:close/>
                    <a:moveTo>
                      <a:pt x="6202" y="7130"/>
                    </a:moveTo>
                    <a:lnTo>
                      <a:pt x="6202" y="7489"/>
                    </a:lnTo>
                    <a:lnTo>
                      <a:pt x="5849" y="7489"/>
                    </a:lnTo>
                    <a:lnTo>
                      <a:pt x="5849" y="7130"/>
                    </a:lnTo>
                    <a:close/>
                    <a:moveTo>
                      <a:pt x="6629" y="7130"/>
                    </a:moveTo>
                    <a:lnTo>
                      <a:pt x="6629" y="7489"/>
                    </a:lnTo>
                    <a:lnTo>
                      <a:pt x="6276" y="7489"/>
                    </a:lnTo>
                    <a:lnTo>
                      <a:pt x="6276" y="7130"/>
                    </a:lnTo>
                    <a:close/>
                    <a:moveTo>
                      <a:pt x="7056" y="7130"/>
                    </a:moveTo>
                    <a:lnTo>
                      <a:pt x="7056" y="7489"/>
                    </a:lnTo>
                    <a:lnTo>
                      <a:pt x="6703" y="7489"/>
                    </a:lnTo>
                    <a:lnTo>
                      <a:pt x="6703" y="7130"/>
                    </a:lnTo>
                    <a:close/>
                    <a:moveTo>
                      <a:pt x="7484" y="7130"/>
                    </a:moveTo>
                    <a:lnTo>
                      <a:pt x="7484" y="7489"/>
                    </a:lnTo>
                    <a:lnTo>
                      <a:pt x="7130" y="7489"/>
                    </a:lnTo>
                    <a:lnTo>
                      <a:pt x="7130" y="7130"/>
                    </a:lnTo>
                    <a:close/>
                    <a:moveTo>
                      <a:pt x="7911" y="7130"/>
                    </a:moveTo>
                    <a:lnTo>
                      <a:pt x="7911" y="7489"/>
                    </a:lnTo>
                    <a:lnTo>
                      <a:pt x="7558" y="7489"/>
                    </a:lnTo>
                    <a:lnTo>
                      <a:pt x="7558" y="7130"/>
                    </a:lnTo>
                    <a:close/>
                    <a:moveTo>
                      <a:pt x="8338" y="7130"/>
                    </a:moveTo>
                    <a:lnTo>
                      <a:pt x="8338" y="7489"/>
                    </a:lnTo>
                    <a:lnTo>
                      <a:pt x="7985" y="7489"/>
                    </a:lnTo>
                    <a:lnTo>
                      <a:pt x="7985" y="7130"/>
                    </a:lnTo>
                    <a:close/>
                    <a:moveTo>
                      <a:pt x="8765" y="7130"/>
                    </a:moveTo>
                    <a:lnTo>
                      <a:pt x="8765" y="7489"/>
                    </a:lnTo>
                    <a:lnTo>
                      <a:pt x="8412" y="7489"/>
                    </a:lnTo>
                    <a:lnTo>
                      <a:pt x="8412" y="7130"/>
                    </a:lnTo>
                    <a:close/>
                    <a:moveTo>
                      <a:pt x="9192" y="7130"/>
                    </a:moveTo>
                    <a:lnTo>
                      <a:pt x="9192" y="7489"/>
                    </a:lnTo>
                    <a:lnTo>
                      <a:pt x="8839" y="7489"/>
                    </a:lnTo>
                    <a:lnTo>
                      <a:pt x="8839" y="7130"/>
                    </a:lnTo>
                    <a:close/>
                    <a:moveTo>
                      <a:pt x="9619" y="7130"/>
                    </a:moveTo>
                    <a:lnTo>
                      <a:pt x="9619" y="7489"/>
                    </a:lnTo>
                    <a:lnTo>
                      <a:pt x="9266" y="7489"/>
                    </a:lnTo>
                    <a:lnTo>
                      <a:pt x="9266" y="7130"/>
                    </a:lnTo>
                    <a:close/>
                    <a:moveTo>
                      <a:pt x="10046" y="7130"/>
                    </a:moveTo>
                    <a:lnTo>
                      <a:pt x="10046" y="7489"/>
                    </a:lnTo>
                    <a:lnTo>
                      <a:pt x="9693" y="7489"/>
                    </a:lnTo>
                    <a:lnTo>
                      <a:pt x="9693" y="7130"/>
                    </a:lnTo>
                    <a:close/>
                    <a:moveTo>
                      <a:pt x="10474" y="7130"/>
                    </a:moveTo>
                    <a:lnTo>
                      <a:pt x="10474" y="7489"/>
                    </a:lnTo>
                    <a:lnTo>
                      <a:pt x="10120" y="7489"/>
                    </a:lnTo>
                    <a:lnTo>
                      <a:pt x="10120" y="7130"/>
                    </a:lnTo>
                    <a:close/>
                    <a:moveTo>
                      <a:pt x="10901" y="7130"/>
                    </a:moveTo>
                    <a:lnTo>
                      <a:pt x="10901" y="7489"/>
                    </a:lnTo>
                    <a:lnTo>
                      <a:pt x="10548" y="7489"/>
                    </a:lnTo>
                    <a:lnTo>
                      <a:pt x="10548" y="7130"/>
                    </a:lnTo>
                    <a:close/>
                    <a:moveTo>
                      <a:pt x="11328" y="7130"/>
                    </a:moveTo>
                    <a:lnTo>
                      <a:pt x="11328" y="7489"/>
                    </a:lnTo>
                    <a:lnTo>
                      <a:pt x="10975" y="7489"/>
                    </a:lnTo>
                    <a:lnTo>
                      <a:pt x="10975" y="7130"/>
                    </a:lnTo>
                    <a:close/>
                    <a:moveTo>
                      <a:pt x="11755" y="7130"/>
                    </a:moveTo>
                    <a:lnTo>
                      <a:pt x="11755" y="7489"/>
                    </a:lnTo>
                    <a:lnTo>
                      <a:pt x="11402" y="7489"/>
                    </a:lnTo>
                    <a:lnTo>
                      <a:pt x="11402" y="7130"/>
                    </a:lnTo>
                    <a:close/>
                    <a:moveTo>
                      <a:pt x="649" y="7558"/>
                    </a:moveTo>
                    <a:lnTo>
                      <a:pt x="649" y="7916"/>
                    </a:lnTo>
                    <a:lnTo>
                      <a:pt x="296" y="7916"/>
                    </a:lnTo>
                    <a:lnTo>
                      <a:pt x="296" y="7558"/>
                    </a:lnTo>
                    <a:close/>
                    <a:moveTo>
                      <a:pt x="1076" y="7558"/>
                    </a:moveTo>
                    <a:lnTo>
                      <a:pt x="1076" y="7916"/>
                    </a:lnTo>
                    <a:lnTo>
                      <a:pt x="723" y="7916"/>
                    </a:lnTo>
                    <a:lnTo>
                      <a:pt x="723" y="7558"/>
                    </a:lnTo>
                    <a:close/>
                    <a:moveTo>
                      <a:pt x="1504" y="7558"/>
                    </a:moveTo>
                    <a:lnTo>
                      <a:pt x="1504" y="7916"/>
                    </a:lnTo>
                    <a:lnTo>
                      <a:pt x="1151" y="7916"/>
                    </a:lnTo>
                    <a:lnTo>
                      <a:pt x="1151" y="7558"/>
                    </a:lnTo>
                    <a:close/>
                    <a:moveTo>
                      <a:pt x="1931" y="7558"/>
                    </a:moveTo>
                    <a:lnTo>
                      <a:pt x="1931" y="7916"/>
                    </a:lnTo>
                    <a:lnTo>
                      <a:pt x="1578" y="7916"/>
                    </a:lnTo>
                    <a:lnTo>
                      <a:pt x="1578" y="7558"/>
                    </a:lnTo>
                    <a:close/>
                    <a:moveTo>
                      <a:pt x="2358" y="7558"/>
                    </a:moveTo>
                    <a:lnTo>
                      <a:pt x="2358" y="7916"/>
                    </a:lnTo>
                    <a:lnTo>
                      <a:pt x="2005" y="7916"/>
                    </a:lnTo>
                    <a:lnTo>
                      <a:pt x="2005" y="7558"/>
                    </a:lnTo>
                    <a:close/>
                    <a:moveTo>
                      <a:pt x="2785" y="7558"/>
                    </a:moveTo>
                    <a:lnTo>
                      <a:pt x="2785" y="7916"/>
                    </a:lnTo>
                    <a:lnTo>
                      <a:pt x="2432" y="7916"/>
                    </a:lnTo>
                    <a:lnTo>
                      <a:pt x="2432" y="7558"/>
                    </a:lnTo>
                    <a:close/>
                    <a:moveTo>
                      <a:pt x="3212" y="7558"/>
                    </a:moveTo>
                    <a:lnTo>
                      <a:pt x="3212" y="7916"/>
                    </a:lnTo>
                    <a:lnTo>
                      <a:pt x="2859" y="7916"/>
                    </a:lnTo>
                    <a:lnTo>
                      <a:pt x="2859" y="7558"/>
                    </a:lnTo>
                    <a:close/>
                    <a:moveTo>
                      <a:pt x="3639" y="7558"/>
                    </a:moveTo>
                    <a:lnTo>
                      <a:pt x="3639" y="7916"/>
                    </a:lnTo>
                    <a:lnTo>
                      <a:pt x="3286" y="7916"/>
                    </a:lnTo>
                    <a:lnTo>
                      <a:pt x="3286" y="7558"/>
                    </a:lnTo>
                    <a:close/>
                    <a:moveTo>
                      <a:pt x="4066" y="7558"/>
                    </a:moveTo>
                    <a:lnTo>
                      <a:pt x="4066" y="7916"/>
                    </a:lnTo>
                    <a:lnTo>
                      <a:pt x="3713" y="7916"/>
                    </a:lnTo>
                    <a:lnTo>
                      <a:pt x="3713" y="7558"/>
                    </a:lnTo>
                    <a:close/>
                    <a:moveTo>
                      <a:pt x="4494" y="7558"/>
                    </a:moveTo>
                    <a:lnTo>
                      <a:pt x="4494" y="7916"/>
                    </a:lnTo>
                    <a:lnTo>
                      <a:pt x="4140" y="7916"/>
                    </a:lnTo>
                    <a:lnTo>
                      <a:pt x="4140" y="7558"/>
                    </a:lnTo>
                    <a:close/>
                    <a:moveTo>
                      <a:pt x="4921" y="7558"/>
                    </a:moveTo>
                    <a:lnTo>
                      <a:pt x="4921" y="7916"/>
                    </a:lnTo>
                    <a:lnTo>
                      <a:pt x="4568" y="7916"/>
                    </a:lnTo>
                    <a:lnTo>
                      <a:pt x="4568" y="7558"/>
                    </a:lnTo>
                    <a:close/>
                    <a:moveTo>
                      <a:pt x="5348" y="7558"/>
                    </a:moveTo>
                    <a:lnTo>
                      <a:pt x="5348" y="7916"/>
                    </a:lnTo>
                    <a:lnTo>
                      <a:pt x="4995" y="7916"/>
                    </a:lnTo>
                    <a:lnTo>
                      <a:pt x="4995" y="7558"/>
                    </a:lnTo>
                    <a:close/>
                    <a:moveTo>
                      <a:pt x="5775" y="7558"/>
                    </a:moveTo>
                    <a:lnTo>
                      <a:pt x="5775" y="7916"/>
                    </a:lnTo>
                    <a:lnTo>
                      <a:pt x="5422" y="7916"/>
                    </a:lnTo>
                    <a:lnTo>
                      <a:pt x="5422" y="7558"/>
                    </a:lnTo>
                    <a:close/>
                    <a:moveTo>
                      <a:pt x="6202" y="7558"/>
                    </a:moveTo>
                    <a:lnTo>
                      <a:pt x="6202" y="7916"/>
                    </a:lnTo>
                    <a:lnTo>
                      <a:pt x="5849" y="7916"/>
                    </a:lnTo>
                    <a:lnTo>
                      <a:pt x="5849" y="7558"/>
                    </a:lnTo>
                    <a:close/>
                    <a:moveTo>
                      <a:pt x="6629" y="7558"/>
                    </a:moveTo>
                    <a:lnTo>
                      <a:pt x="6629" y="7916"/>
                    </a:lnTo>
                    <a:lnTo>
                      <a:pt x="6276" y="7916"/>
                    </a:lnTo>
                    <a:lnTo>
                      <a:pt x="6276" y="7558"/>
                    </a:lnTo>
                    <a:close/>
                    <a:moveTo>
                      <a:pt x="7056" y="7558"/>
                    </a:moveTo>
                    <a:lnTo>
                      <a:pt x="7056" y="7916"/>
                    </a:lnTo>
                    <a:lnTo>
                      <a:pt x="6703" y="7916"/>
                    </a:lnTo>
                    <a:lnTo>
                      <a:pt x="6703" y="7558"/>
                    </a:lnTo>
                    <a:close/>
                    <a:moveTo>
                      <a:pt x="7484" y="7558"/>
                    </a:moveTo>
                    <a:lnTo>
                      <a:pt x="7484" y="7916"/>
                    </a:lnTo>
                    <a:lnTo>
                      <a:pt x="7130" y="7916"/>
                    </a:lnTo>
                    <a:lnTo>
                      <a:pt x="7130" y="7558"/>
                    </a:lnTo>
                    <a:close/>
                    <a:moveTo>
                      <a:pt x="7911" y="7558"/>
                    </a:moveTo>
                    <a:lnTo>
                      <a:pt x="7911" y="7916"/>
                    </a:lnTo>
                    <a:lnTo>
                      <a:pt x="7558" y="7916"/>
                    </a:lnTo>
                    <a:lnTo>
                      <a:pt x="7558" y="7558"/>
                    </a:lnTo>
                    <a:close/>
                    <a:moveTo>
                      <a:pt x="8338" y="7558"/>
                    </a:moveTo>
                    <a:lnTo>
                      <a:pt x="8338" y="7916"/>
                    </a:lnTo>
                    <a:lnTo>
                      <a:pt x="7985" y="7916"/>
                    </a:lnTo>
                    <a:lnTo>
                      <a:pt x="7985" y="7558"/>
                    </a:lnTo>
                    <a:close/>
                    <a:moveTo>
                      <a:pt x="8765" y="7558"/>
                    </a:moveTo>
                    <a:lnTo>
                      <a:pt x="8765" y="7916"/>
                    </a:lnTo>
                    <a:lnTo>
                      <a:pt x="8412" y="7916"/>
                    </a:lnTo>
                    <a:lnTo>
                      <a:pt x="8412" y="7558"/>
                    </a:lnTo>
                    <a:close/>
                    <a:moveTo>
                      <a:pt x="9192" y="7558"/>
                    </a:moveTo>
                    <a:lnTo>
                      <a:pt x="9192" y="7916"/>
                    </a:lnTo>
                    <a:lnTo>
                      <a:pt x="8839" y="7916"/>
                    </a:lnTo>
                    <a:lnTo>
                      <a:pt x="8839" y="7558"/>
                    </a:lnTo>
                    <a:close/>
                    <a:moveTo>
                      <a:pt x="9619" y="7558"/>
                    </a:moveTo>
                    <a:lnTo>
                      <a:pt x="9619" y="7916"/>
                    </a:lnTo>
                    <a:lnTo>
                      <a:pt x="9266" y="7916"/>
                    </a:lnTo>
                    <a:lnTo>
                      <a:pt x="9266" y="7558"/>
                    </a:lnTo>
                    <a:close/>
                    <a:moveTo>
                      <a:pt x="10046" y="7558"/>
                    </a:moveTo>
                    <a:lnTo>
                      <a:pt x="10046" y="7916"/>
                    </a:lnTo>
                    <a:lnTo>
                      <a:pt x="9693" y="7916"/>
                    </a:lnTo>
                    <a:lnTo>
                      <a:pt x="9693" y="7558"/>
                    </a:lnTo>
                    <a:close/>
                    <a:moveTo>
                      <a:pt x="10474" y="7558"/>
                    </a:moveTo>
                    <a:lnTo>
                      <a:pt x="10474" y="7916"/>
                    </a:lnTo>
                    <a:lnTo>
                      <a:pt x="10120" y="7916"/>
                    </a:lnTo>
                    <a:lnTo>
                      <a:pt x="10120" y="7558"/>
                    </a:lnTo>
                    <a:close/>
                    <a:moveTo>
                      <a:pt x="10901" y="7558"/>
                    </a:moveTo>
                    <a:lnTo>
                      <a:pt x="10901" y="7916"/>
                    </a:lnTo>
                    <a:lnTo>
                      <a:pt x="10548" y="7916"/>
                    </a:lnTo>
                    <a:lnTo>
                      <a:pt x="10548" y="7558"/>
                    </a:lnTo>
                    <a:close/>
                    <a:moveTo>
                      <a:pt x="11328" y="7558"/>
                    </a:moveTo>
                    <a:lnTo>
                      <a:pt x="11328" y="7916"/>
                    </a:lnTo>
                    <a:lnTo>
                      <a:pt x="10975" y="7916"/>
                    </a:lnTo>
                    <a:lnTo>
                      <a:pt x="10975" y="7558"/>
                    </a:lnTo>
                    <a:close/>
                    <a:moveTo>
                      <a:pt x="11755" y="7558"/>
                    </a:moveTo>
                    <a:lnTo>
                      <a:pt x="11755" y="7916"/>
                    </a:lnTo>
                    <a:lnTo>
                      <a:pt x="11402" y="7916"/>
                    </a:lnTo>
                    <a:lnTo>
                      <a:pt x="11402" y="7558"/>
                    </a:lnTo>
                    <a:close/>
                    <a:moveTo>
                      <a:pt x="649" y="7985"/>
                    </a:moveTo>
                    <a:lnTo>
                      <a:pt x="649" y="8344"/>
                    </a:lnTo>
                    <a:lnTo>
                      <a:pt x="296" y="8344"/>
                    </a:lnTo>
                    <a:lnTo>
                      <a:pt x="296" y="7985"/>
                    </a:lnTo>
                    <a:close/>
                    <a:moveTo>
                      <a:pt x="1076" y="7985"/>
                    </a:moveTo>
                    <a:lnTo>
                      <a:pt x="1076" y="8344"/>
                    </a:lnTo>
                    <a:lnTo>
                      <a:pt x="723" y="8344"/>
                    </a:lnTo>
                    <a:lnTo>
                      <a:pt x="723" y="7985"/>
                    </a:lnTo>
                    <a:close/>
                    <a:moveTo>
                      <a:pt x="1504" y="7985"/>
                    </a:moveTo>
                    <a:lnTo>
                      <a:pt x="1504" y="8344"/>
                    </a:lnTo>
                    <a:lnTo>
                      <a:pt x="1151" y="8344"/>
                    </a:lnTo>
                    <a:lnTo>
                      <a:pt x="1151" y="7985"/>
                    </a:lnTo>
                    <a:close/>
                    <a:moveTo>
                      <a:pt x="1931" y="7985"/>
                    </a:moveTo>
                    <a:lnTo>
                      <a:pt x="1931" y="8344"/>
                    </a:lnTo>
                    <a:lnTo>
                      <a:pt x="1578" y="8344"/>
                    </a:lnTo>
                    <a:lnTo>
                      <a:pt x="1578" y="7985"/>
                    </a:lnTo>
                    <a:close/>
                    <a:moveTo>
                      <a:pt x="2358" y="7985"/>
                    </a:moveTo>
                    <a:lnTo>
                      <a:pt x="2358" y="8344"/>
                    </a:lnTo>
                    <a:lnTo>
                      <a:pt x="2005" y="8344"/>
                    </a:lnTo>
                    <a:lnTo>
                      <a:pt x="2005" y="7985"/>
                    </a:lnTo>
                    <a:close/>
                    <a:moveTo>
                      <a:pt x="2785" y="7985"/>
                    </a:moveTo>
                    <a:lnTo>
                      <a:pt x="2785" y="8344"/>
                    </a:lnTo>
                    <a:lnTo>
                      <a:pt x="2432" y="8344"/>
                    </a:lnTo>
                    <a:lnTo>
                      <a:pt x="2432" y="7985"/>
                    </a:lnTo>
                    <a:close/>
                    <a:moveTo>
                      <a:pt x="3212" y="7985"/>
                    </a:moveTo>
                    <a:lnTo>
                      <a:pt x="3212" y="8344"/>
                    </a:lnTo>
                    <a:lnTo>
                      <a:pt x="2859" y="8344"/>
                    </a:lnTo>
                    <a:lnTo>
                      <a:pt x="2859" y="7985"/>
                    </a:lnTo>
                    <a:close/>
                    <a:moveTo>
                      <a:pt x="3639" y="7985"/>
                    </a:moveTo>
                    <a:lnTo>
                      <a:pt x="3639" y="8344"/>
                    </a:lnTo>
                    <a:lnTo>
                      <a:pt x="3286" y="8344"/>
                    </a:lnTo>
                    <a:lnTo>
                      <a:pt x="3286" y="7985"/>
                    </a:lnTo>
                    <a:close/>
                    <a:moveTo>
                      <a:pt x="4066" y="7985"/>
                    </a:moveTo>
                    <a:lnTo>
                      <a:pt x="4066" y="8344"/>
                    </a:lnTo>
                    <a:lnTo>
                      <a:pt x="3713" y="8344"/>
                    </a:lnTo>
                    <a:lnTo>
                      <a:pt x="3713" y="7985"/>
                    </a:lnTo>
                    <a:close/>
                    <a:moveTo>
                      <a:pt x="4494" y="7985"/>
                    </a:moveTo>
                    <a:lnTo>
                      <a:pt x="4494" y="8344"/>
                    </a:lnTo>
                    <a:lnTo>
                      <a:pt x="4140" y="8344"/>
                    </a:lnTo>
                    <a:lnTo>
                      <a:pt x="4140" y="7985"/>
                    </a:lnTo>
                    <a:close/>
                    <a:moveTo>
                      <a:pt x="4921" y="7985"/>
                    </a:moveTo>
                    <a:lnTo>
                      <a:pt x="4921" y="8344"/>
                    </a:lnTo>
                    <a:lnTo>
                      <a:pt x="4568" y="8344"/>
                    </a:lnTo>
                    <a:lnTo>
                      <a:pt x="4568" y="7985"/>
                    </a:lnTo>
                    <a:close/>
                    <a:moveTo>
                      <a:pt x="5348" y="7985"/>
                    </a:moveTo>
                    <a:lnTo>
                      <a:pt x="5348" y="8344"/>
                    </a:lnTo>
                    <a:lnTo>
                      <a:pt x="4995" y="8344"/>
                    </a:lnTo>
                    <a:lnTo>
                      <a:pt x="4995" y="7985"/>
                    </a:lnTo>
                    <a:close/>
                    <a:moveTo>
                      <a:pt x="5775" y="7985"/>
                    </a:moveTo>
                    <a:lnTo>
                      <a:pt x="5775" y="8344"/>
                    </a:lnTo>
                    <a:lnTo>
                      <a:pt x="5422" y="8344"/>
                    </a:lnTo>
                    <a:lnTo>
                      <a:pt x="5422" y="7985"/>
                    </a:lnTo>
                    <a:close/>
                    <a:moveTo>
                      <a:pt x="6202" y="7985"/>
                    </a:moveTo>
                    <a:lnTo>
                      <a:pt x="6202" y="8344"/>
                    </a:lnTo>
                    <a:lnTo>
                      <a:pt x="5849" y="8344"/>
                    </a:lnTo>
                    <a:lnTo>
                      <a:pt x="5849" y="7985"/>
                    </a:lnTo>
                    <a:close/>
                    <a:moveTo>
                      <a:pt x="6629" y="7985"/>
                    </a:moveTo>
                    <a:lnTo>
                      <a:pt x="6629" y="8344"/>
                    </a:lnTo>
                    <a:lnTo>
                      <a:pt x="6276" y="8344"/>
                    </a:lnTo>
                    <a:lnTo>
                      <a:pt x="6276" y="7985"/>
                    </a:lnTo>
                    <a:close/>
                    <a:moveTo>
                      <a:pt x="7056" y="7985"/>
                    </a:moveTo>
                    <a:lnTo>
                      <a:pt x="7056" y="8344"/>
                    </a:lnTo>
                    <a:lnTo>
                      <a:pt x="6703" y="8344"/>
                    </a:lnTo>
                    <a:lnTo>
                      <a:pt x="6703" y="7985"/>
                    </a:lnTo>
                    <a:close/>
                    <a:moveTo>
                      <a:pt x="7484" y="7985"/>
                    </a:moveTo>
                    <a:lnTo>
                      <a:pt x="7484" y="8344"/>
                    </a:lnTo>
                    <a:lnTo>
                      <a:pt x="7130" y="8344"/>
                    </a:lnTo>
                    <a:lnTo>
                      <a:pt x="7130" y="7985"/>
                    </a:lnTo>
                    <a:close/>
                    <a:moveTo>
                      <a:pt x="7911" y="7985"/>
                    </a:moveTo>
                    <a:lnTo>
                      <a:pt x="7911" y="8344"/>
                    </a:lnTo>
                    <a:lnTo>
                      <a:pt x="7558" y="8344"/>
                    </a:lnTo>
                    <a:lnTo>
                      <a:pt x="7558" y="7985"/>
                    </a:lnTo>
                    <a:close/>
                    <a:moveTo>
                      <a:pt x="8338" y="7985"/>
                    </a:moveTo>
                    <a:lnTo>
                      <a:pt x="8338" y="8344"/>
                    </a:lnTo>
                    <a:lnTo>
                      <a:pt x="7985" y="8344"/>
                    </a:lnTo>
                    <a:lnTo>
                      <a:pt x="7985" y="7985"/>
                    </a:lnTo>
                    <a:close/>
                    <a:moveTo>
                      <a:pt x="8765" y="7985"/>
                    </a:moveTo>
                    <a:lnTo>
                      <a:pt x="8765" y="8344"/>
                    </a:lnTo>
                    <a:lnTo>
                      <a:pt x="8412" y="8344"/>
                    </a:lnTo>
                    <a:lnTo>
                      <a:pt x="8412" y="7985"/>
                    </a:lnTo>
                    <a:close/>
                    <a:moveTo>
                      <a:pt x="9192" y="7985"/>
                    </a:moveTo>
                    <a:lnTo>
                      <a:pt x="9192" y="8344"/>
                    </a:lnTo>
                    <a:lnTo>
                      <a:pt x="8839" y="8344"/>
                    </a:lnTo>
                    <a:lnTo>
                      <a:pt x="8839" y="7985"/>
                    </a:lnTo>
                    <a:close/>
                    <a:moveTo>
                      <a:pt x="9619" y="7985"/>
                    </a:moveTo>
                    <a:lnTo>
                      <a:pt x="9619" y="8344"/>
                    </a:lnTo>
                    <a:lnTo>
                      <a:pt x="9266" y="8344"/>
                    </a:lnTo>
                    <a:lnTo>
                      <a:pt x="9266" y="7985"/>
                    </a:lnTo>
                    <a:close/>
                    <a:moveTo>
                      <a:pt x="10046" y="7985"/>
                    </a:moveTo>
                    <a:lnTo>
                      <a:pt x="10046" y="8344"/>
                    </a:lnTo>
                    <a:lnTo>
                      <a:pt x="9693" y="8344"/>
                    </a:lnTo>
                    <a:lnTo>
                      <a:pt x="9693" y="7985"/>
                    </a:lnTo>
                    <a:close/>
                    <a:moveTo>
                      <a:pt x="10474" y="7985"/>
                    </a:moveTo>
                    <a:lnTo>
                      <a:pt x="10474" y="8344"/>
                    </a:lnTo>
                    <a:lnTo>
                      <a:pt x="10120" y="8344"/>
                    </a:lnTo>
                    <a:lnTo>
                      <a:pt x="10120" y="7985"/>
                    </a:lnTo>
                    <a:close/>
                    <a:moveTo>
                      <a:pt x="10901" y="7985"/>
                    </a:moveTo>
                    <a:lnTo>
                      <a:pt x="10901" y="8344"/>
                    </a:lnTo>
                    <a:lnTo>
                      <a:pt x="10548" y="8344"/>
                    </a:lnTo>
                    <a:lnTo>
                      <a:pt x="10548" y="7985"/>
                    </a:lnTo>
                    <a:close/>
                    <a:moveTo>
                      <a:pt x="11328" y="7985"/>
                    </a:moveTo>
                    <a:lnTo>
                      <a:pt x="11328" y="8344"/>
                    </a:lnTo>
                    <a:lnTo>
                      <a:pt x="10975" y="8344"/>
                    </a:lnTo>
                    <a:lnTo>
                      <a:pt x="10975" y="7985"/>
                    </a:lnTo>
                    <a:close/>
                    <a:moveTo>
                      <a:pt x="11755" y="7985"/>
                    </a:moveTo>
                    <a:lnTo>
                      <a:pt x="11755" y="8344"/>
                    </a:lnTo>
                    <a:lnTo>
                      <a:pt x="11402" y="8344"/>
                    </a:lnTo>
                    <a:lnTo>
                      <a:pt x="11402" y="7985"/>
                    </a:lnTo>
                    <a:close/>
                    <a:moveTo>
                      <a:pt x="649" y="8412"/>
                    </a:moveTo>
                    <a:lnTo>
                      <a:pt x="649" y="8771"/>
                    </a:lnTo>
                    <a:lnTo>
                      <a:pt x="296" y="8771"/>
                    </a:lnTo>
                    <a:lnTo>
                      <a:pt x="296" y="8412"/>
                    </a:lnTo>
                    <a:close/>
                    <a:moveTo>
                      <a:pt x="1076" y="8412"/>
                    </a:moveTo>
                    <a:lnTo>
                      <a:pt x="1076" y="8771"/>
                    </a:lnTo>
                    <a:lnTo>
                      <a:pt x="723" y="8771"/>
                    </a:lnTo>
                    <a:lnTo>
                      <a:pt x="723" y="8412"/>
                    </a:lnTo>
                    <a:close/>
                    <a:moveTo>
                      <a:pt x="1504" y="8412"/>
                    </a:moveTo>
                    <a:lnTo>
                      <a:pt x="1504" y="8771"/>
                    </a:lnTo>
                    <a:lnTo>
                      <a:pt x="1151" y="8771"/>
                    </a:lnTo>
                    <a:lnTo>
                      <a:pt x="1151" y="8412"/>
                    </a:lnTo>
                    <a:close/>
                    <a:moveTo>
                      <a:pt x="1931" y="8412"/>
                    </a:moveTo>
                    <a:lnTo>
                      <a:pt x="1931" y="8771"/>
                    </a:lnTo>
                    <a:lnTo>
                      <a:pt x="1578" y="8771"/>
                    </a:lnTo>
                    <a:lnTo>
                      <a:pt x="1578" y="8412"/>
                    </a:lnTo>
                    <a:close/>
                    <a:moveTo>
                      <a:pt x="2358" y="8412"/>
                    </a:moveTo>
                    <a:lnTo>
                      <a:pt x="2358" y="8771"/>
                    </a:lnTo>
                    <a:lnTo>
                      <a:pt x="2005" y="8771"/>
                    </a:lnTo>
                    <a:lnTo>
                      <a:pt x="2005" y="8412"/>
                    </a:lnTo>
                    <a:close/>
                    <a:moveTo>
                      <a:pt x="2785" y="8412"/>
                    </a:moveTo>
                    <a:lnTo>
                      <a:pt x="2785" y="8771"/>
                    </a:lnTo>
                    <a:lnTo>
                      <a:pt x="2432" y="8771"/>
                    </a:lnTo>
                    <a:lnTo>
                      <a:pt x="2432" y="8412"/>
                    </a:lnTo>
                    <a:close/>
                    <a:moveTo>
                      <a:pt x="3212" y="8412"/>
                    </a:moveTo>
                    <a:lnTo>
                      <a:pt x="3212" y="8771"/>
                    </a:lnTo>
                    <a:lnTo>
                      <a:pt x="2859" y="8771"/>
                    </a:lnTo>
                    <a:lnTo>
                      <a:pt x="2859" y="8412"/>
                    </a:lnTo>
                    <a:close/>
                    <a:moveTo>
                      <a:pt x="3639" y="8412"/>
                    </a:moveTo>
                    <a:lnTo>
                      <a:pt x="3639" y="8771"/>
                    </a:lnTo>
                    <a:lnTo>
                      <a:pt x="3286" y="8771"/>
                    </a:lnTo>
                    <a:lnTo>
                      <a:pt x="3286" y="8412"/>
                    </a:lnTo>
                    <a:close/>
                    <a:moveTo>
                      <a:pt x="4066" y="8412"/>
                    </a:moveTo>
                    <a:lnTo>
                      <a:pt x="4066" y="8771"/>
                    </a:lnTo>
                    <a:lnTo>
                      <a:pt x="3713" y="8771"/>
                    </a:lnTo>
                    <a:lnTo>
                      <a:pt x="3713" y="8412"/>
                    </a:lnTo>
                    <a:close/>
                    <a:moveTo>
                      <a:pt x="4494" y="8412"/>
                    </a:moveTo>
                    <a:lnTo>
                      <a:pt x="4494" y="8771"/>
                    </a:lnTo>
                    <a:lnTo>
                      <a:pt x="4140" y="8771"/>
                    </a:lnTo>
                    <a:lnTo>
                      <a:pt x="4140" y="8412"/>
                    </a:lnTo>
                    <a:close/>
                    <a:moveTo>
                      <a:pt x="4921" y="8412"/>
                    </a:moveTo>
                    <a:lnTo>
                      <a:pt x="4921" y="8771"/>
                    </a:lnTo>
                    <a:lnTo>
                      <a:pt x="4568" y="8771"/>
                    </a:lnTo>
                    <a:lnTo>
                      <a:pt x="4568" y="8412"/>
                    </a:lnTo>
                    <a:close/>
                    <a:moveTo>
                      <a:pt x="5348" y="8412"/>
                    </a:moveTo>
                    <a:lnTo>
                      <a:pt x="5348" y="8771"/>
                    </a:lnTo>
                    <a:lnTo>
                      <a:pt x="4995" y="8771"/>
                    </a:lnTo>
                    <a:lnTo>
                      <a:pt x="4995" y="8412"/>
                    </a:lnTo>
                    <a:close/>
                    <a:moveTo>
                      <a:pt x="5775" y="8412"/>
                    </a:moveTo>
                    <a:lnTo>
                      <a:pt x="5775" y="8771"/>
                    </a:lnTo>
                    <a:lnTo>
                      <a:pt x="5422" y="8771"/>
                    </a:lnTo>
                    <a:lnTo>
                      <a:pt x="5422" y="8412"/>
                    </a:lnTo>
                    <a:close/>
                    <a:moveTo>
                      <a:pt x="6202" y="8412"/>
                    </a:moveTo>
                    <a:lnTo>
                      <a:pt x="6202" y="8771"/>
                    </a:lnTo>
                    <a:lnTo>
                      <a:pt x="5849" y="8771"/>
                    </a:lnTo>
                    <a:lnTo>
                      <a:pt x="5849" y="8412"/>
                    </a:lnTo>
                    <a:close/>
                    <a:moveTo>
                      <a:pt x="6629" y="8412"/>
                    </a:moveTo>
                    <a:lnTo>
                      <a:pt x="6629" y="8771"/>
                    </a:lnTo>
                    <a:lnTo>
                      <a:pt x="6276" y="8771"/>
                    </a:lnTo>
                    <a:lnTo>
                      <a:pt x="6276" y="8412"/>
                    </a:lnTo>
                    <a:close/>
                    <a:moveTo>
                      <a:pt x="7056" y="8412"/>
                    </a:moveTo>
                    <a:lnTo>
                      <a:pt x="7056" y="8771"/>
                    </a:lnTo>
                    <a:lnTo>
                      <a:pt x="6703" y="8771"/>
                    </a:lnTo>
                    <a:lnTo>
                      <a:pt x="6703" y="8412"/>
                    </a:lnTo>
                    <a:close/>
                    <a:moveTo>
                      <a:pt x="7484" y="8412"/>
                    </a:moveTo>
                    <a:lnTo>
                      <a:pt x="7484" y="8771"/>
                    </a:lnTo>
                    <a:lnTo>
                      <a:pt x="7130" y="8771"/>
                    </a:lnTo>
                    <a:lnTo>
                      <a:pt x="7130" y="8412"/>
                    </a:lnTo>
                    <a:close/>
                    <a:moveTo>
                      <a:pt x="7911" y="8412"/>
                    </a:moveTo>
                    <a:lnTo>
                      <a:pt x="7911" y="8771"/>
                    </a:lnTo>
                    <a:lnTo>
                      <a:pt x="7558" y="8771"/>
                    </a:lnTo>
                    <a:lnTo>
                      <a:pt x="7558" y="8412"/>
                    </a:lnTo>
                    <a:close/>
                    <a:moveTo>
                      <a:pt x="8338" y="8412"/>
                    </a:moveTo>
                    <a:lnTo>
                      <a:pt x="8338" y="8771"/>
                    </a:lnTo>
                    <a:lnTo>
                      <a:pt x="7985" y="8771"/>
                    </a:lnTo>
                    <a:lnTo>
                      <a:pt x="7985" y="8412"/>
                    </a:lnTo>
                    <a:close/>
                    <a:moveTo>
                      <a:pt x="8765" y="8412"/>
                    </a:moveTo>
                    <a:lnTo>
                      <a:pt x="8765" y="8771"/>
                    </a:lnTo>
                    <a:lnTo>
                      <a:pt x="8412" y="8771"/>
                    </a:lnTo>
                    <a:lnTo>
                      <a:pt x="8412" y="8412"/>
                    </a:lnTo>
                    <a:close/>
                    <a:moveTo>
                      <a:pt x="9192" y="8412"/>
                    </a:moveTo>
                    <a:lnTo>
                      <a:pt x="9192" y="8771"/>
                    </a:lnTo>
                    <a:lnTo>
                      <a:pt x="8839" y="8771"/>
                    </a:lnTo>
                    <a:lnTo>
                      <a:pt x="8839" y="8412"/>
                    </a:lnTo>
                    <a:close/>
                    <a:moveTo>
                      <a:pt x="9619" y="8412"/>
                    </a:moveTo>
                    <a:lnTo>
                      <a:pt x="9619" y="8771"/>
                    </a:lnTo>
                    <a:lnTo>
                      <a:pt x="9266" y="8771"/>
                    </a:lnTo>
                    <a:lnTo>
                      <a:pt x="9266" y="8412"/>
                    </a:lnTo>
                    <a:close/>
                    <a:moveTo>
                      <a:pt x="10046" y="8412"/>
                    </a:moveTo>
                    <a:lnTo>
                      <a:pt x="10046" y="8771"/>
                    </a:lnTo>
                    <a:lnTo>
                      <a:pt x="9693" y="8771"/>
                    </a:lnTo>
                    <a:lnTo>
                      <a:pt x="9693" y="8412"/>
                    </a:lnTo>
                    <a:close/>
                    <a:moveTo>
                      <a:pt x="10474" y="8412"/>
                    </a:moveTo>
                    <a:lnTo>
                      <a:pt x="10474" y="8771"/>
                    </a:lnTo>
                    <a:lnTo>
                      <a:pt x="10120" y="8771"/>
                    </a:lnTo>
                    <a:lnTo>
                      <a:pt x="10120" y="8412"/>
                    </a:lnTo>
                    <a:close/>
                    <a:moveTo>
                      <a:pt x="10901" y="8412"/>
                    </a:moveTo>
                    <a:lnTo>
                      <a:pt x="10901" y="8771"/>
                    </a:lnTo>
                    <a:lnTo>
                      <a:pt x="10548" y="8771"/>
                    </a:lnTo>
                    <a:lnTo>
                      <a:pt x="10548" y="8412"/>
                    </a:lnTo>
                    <a:close/>
                    <a:moveTo>
                      <a:pt x="11328" y="8412"/>
                    </a:moveTo>
                    <a:lnTo>
                      <a:pt x="11328" y="8771"/>
                    </a:lnTo>
                    <a:lnTo>
                      <a:pt x="10975" y="8771"/>
                    </a:lnTo>
                    <a:lnTo>
                      <a:pt x="10975" y="8412"/>
                    </a:lnTo>
                    <a:close/>
                    <a:moveTo>
                      <a:pt x="11755" y="8412"/>
                    </a:moveTo>
                    <a:lnTo>
                      <a:pt x="11755" y="8771"/>
                    </a:lnTo>
                    <a:lnTo>
                      <a:pt x="11402" y="8771"/>
                    </a:lnTo>
                    <a:lnTo>
                      <a:pt x="11402" y="8412"/>
                    </a:lnTo>
                    <a:close/>
                    <a:moveTo>
                      <a:pt x="649" y="8839"/>
                    </a:moveTo>
                    <a:lnTo>
                      <a:pt x="649" y="9198"/>
                    </a:lnTo>
                    <a:lnTo>
                      <a:pt x="296" y="9198"/>
                    </a:lnTo>
                    <a:lnTo>
                      <a:pt x="296" y="8839"/>
                    </a:lnTo>
                    <a:close/>
                    <a:moveTo>
                      <a:pt x="1076" y="8839"/>
                    </a:moveTo>
                    <a:lnTo>
                      <a:pt x="1076" y="9198"/>
                    </a:lnTo>
                    <a:lnTo>
                      <a:pt x="723" y="9198"/>
                    </a:lnTo>
                    <a:lnTo>
                      <a:pt x="723" y="8839"/>
                    </a:lnTo>
                    <a:close/>
                    <a:moveTo>
                      <a:pt x="1504" y="8839"/>
                    </a:moveTo>
                    <a:lnTo>
                      <a:pt x="1504" y="9198"/>
                    </a:lnTo>
                    <a:lnTo>
                      <a:pt x="1151" y="9198"/>
                    </a:lnTo>
                    <a:lnTo>
                      <a:pt x="1151" y="8839"/>
                    </a:lnTo>
                    <a:close/>
                    <a:moveTo>
                      <a:pt x="1931" y="8839"/>
                    </a:moveTo>
                    <a:lnTo>
                      <a:pt x="1931" y="9198"/>
                    </a:lnTo>
                    <a:lnTo>
                      <a:pt x="1578" y="9198"/>
                    </a:lnTo>
                    <a:lnTo>
                      <a:pt x="1578" y="8839"/>
                    </a:lnTo>
                    <a:close/>
                    <a:moveTo>
                      <a:pt x="2358" y="8839"/>
                    </a:moveTo>
                    <a:lnTo>
                      <a:pt x="2358" y="9198"/>
                    </a:lnTo>
                    <a:lnTo>
                      <a:pt x="2005" y="9198"/>
                    </a:lnTo>
                    <a:lnTo>
                      <a:pt x="2005" y="8839"/>
                    </a:lnTo>
                    <a:close/>
                    <a:moveTo>
                      <a:pt x="2785" y="8839"/>
                    </a:moveTo>
                    <a:lnTo>
                      <a:pt x="2785" y="9198"/>
                    </a:lnTo>
                    <a:lnTo>
                      <a:pt x="2432" y="9198"/>
                    </a:lnTo>
                    <a:lnTo>
                      <a:pt x="2432" y="8839"/>
                    </a:lnTo>
                    <a:close/>
                    <a:moveTo>
                      <a:pt x="3212" y="8839"/>
                    </a:moveTo>
                    <a:lnTo>
                      <a:pt x="3212" y="9198"/>
                    </a:lnTo>
                    <a:lnTo>
                      <a:pt x="2859" y="9198"/>
                    </a:lnTo>
                    <a:lnTo>
                      <a:pt x="2859" y="8839"/>
                    </a:lnTo>
                    <a:close/>
                    <a:moveTo>
                      <a:pt x="3639" y="8839"/>
                    </a:moveTo>
                    <a:lnTo>
                      <a:pt x="3639" y="9198"/>
                    </a:lnTo>
                    <a:lnTo>
                      <a:pt x="3286" y="9198"/>
                    </a:lnTo>
                    <a:lnTo>
                      <a:pt x="3286" y="8839"/>
                    </a:lnTo>
                    <a:close/>
                    <a:moveTo>
                      <a:pt x="4066" y="8839"/>
                    </a:moveTo>
                    <a:lnTo>
                      <a:pt x="4066" y="9198"/>
                    </a:lnTo>
                    <a:lnTo>
                      <a:pt x="3713" y="9198"/>
                    </a:lnTo>
                    <a:lnTo>
                      <a:pt x="3713" y="8839"/>
                    </a:lnTo>
                    <a:close/>
                    <a:moveTo>
                      <a:pt x="4494" y="8839"/>
                    </a:moveTo>
                    <a:lnTo>
                      <a:pt x="4494" y="9198"/>
                    </a:lnTo>
                    <a:lnTo>
                      <a:pt x="4140" y="9198"/>
                    </a:lnTo>
                    <a:lnTo>
                      <a:pt x="4140" y="8839"/>
                    </a:lnTo>
                    <a:close/>
                    <a:moveTo>
                      <a:pt x="4921" y="8839"/>
                    </a:moveTo>
                    <a:lnTo>
                      <a:pt x="4921" y="9198"/>
                    </a:lnTo>
                    <a:lnTo>
                      <a:pt x="4568" y="9198"/>
                    </a:lnTo>
                    <a:lnTo>
                      <a:pt x="4568" y="8839"/>
                    </a:lnTo>
                    <a:close/>
                    <a:moveTo>
                      <a:pt x="5348" y="8839"/>
                    </a:moveTo>
                    <a:lnTo>
                      <a:pt x="5348" y="9198"/>
                    </a:lnTo>
                    <a:lnTo>
                      <a:pt x="4995" y="9198"/>
                    </a:lnTo>
                    <a:lnTo>
                      <a:pt x="4995" y="8839"/>
                    </a:lnTo>
                    <a:close/>
                    <a:moveTo>
                      <a:pt x="5775" y="8839"/>
                    </a:moveTo>
                    <a:lnTo>
                      <a:pt x="5775" y="9198"/>
                    </a:lnTo>
                    <a:lnTo>
                      <a:pt x="5422" y="9198"/>
                    </a:lnTo>
                    <a:lnTo>
                      <a:pt x="5422" y="8839"/>
                    </a:lnTo>
                    <a:close/>
                    <a:moveTo>
                      <a:pt x="6202" y="8839"/>
                    </a:moveTo>
                    <a:lnTo>
                      <a:pt x="6202" y="9198"/>
                    </a:lnTo>
                    <a:lnTo>
                      <a:pt x="5849" y="9198"/>
                    </a:lnTo>
                    <a:lnTo>
                      <a:pt x="5849" y="8839"/>
                    </a:lnTo>
                    <a:close/>
                    <a:moveTo>
                      <a:pt x="6629" y="8839"/>
                    </a:moveTo>
                    <a:lnTo>
                      <a:pt x="6629" y="9198"/>
                    </a:lnTo>
                    <a:lnTo>
                      <a:pt x="6276" y="9198"/>
                    </a:lnTo>
                    <a:lnTo>
                      <a:pt x="6276" y="8839"/>
                    </a:lnTo>
                    <a:close/>
                    <a:moveTo>
                      <a:pt x="7056" y="8839"/>
                    </a:moveTo>
                    <a:lnTo>
                      <a:pt x="7056" y="9198"/>
                    </a:lnTo>
                    <a:lnTo>
                      <a:pt x="6703" y="9198"/>
                    </a:lnTo>
                    <a:lnTo>
                      <a:pt x="6703" y="8839"/>
                    </a:lnTo>
                    <a:close/>
                    <a:moveTo>
                      <a:pt x="7484" y="8839"/>
                    </a:moveTo>
                    <a:lnTo>
                      <a:pt x="7484" y="9198"/>
                    </a:lnTo>
                    <a:lnTo>
                      <a:pt x="7130" y="9198"/>
                    </a:lnTo>
                    <a:lnTo>
                      <a:pt x="7130" y="8839"/>
                    </a:lnTo>
                    <a:close/>
                    <a:moveTo>
                      <a:pt x="7911" y="8839"/>
                    </a:moveTo>
                    <a:lnTo>
                      <a:pt x="7911" y="9198"/>
                    </a:lnTo>
                    <a:lnTo>
                      <a:pt x="7558" y="9198"/>
                    </a:lnTo>
                    <a:lnTo>
                      <a:pt x="7558" y="8839"/>
                    </a:lnTo>
                    <a:close/>
                    <a:moveTo>
                      <a:pt x="8338" y="8839"/>
                    </a:moveTo>
                    <a:lnTo>
                      <a:pt x="8338" y="9198"/>
                    </a:lnTo>
                    <a:lnTo>
                      <a:pt x="7985" y="9198"/>
                    </a:lnTo>
                    <a:lnTo>
                      <a:pt x="7985" y="8839"/>
                    </a:lnTo>
                    <a:close/>
                    <a:moveTo>
                      <a:pt x="8765" y="8839"/>
                    </a:moveTo>
                    <a:lnTo>
                      <a:pt x="8765" y="9198"/>
                    </a:lnTo>
                    <a:lnTo>
                      <a:pt x="8412" y="9198"/>
                    </a:lnTo>
                    <a:lnTo>
                      <a:pt x="8412" y="8839"/>
                    </a:lnTo>
                    <a:close/>
                    <a:moveTo>
                      <a:pt x="9192" y="8839"/>
                    </a:moveTo>
                    <a:lnTo>
                      <a:pt x="9192" y="9198"/>
                    </a:lnTo>
                    <a:lnTo>
                      <a:pt x="8839" y="9198"/>
                    </a:lnTo>
                    <a:lnTo>
                      <a:pt x="8839" y="8839"/>
                    </a:lnTo>
                    <a:close/>
                    <a:moveTo>
                      <a:pt x="9619" y="8839"/>
                    </a:moveTo>
                    <a:lnTo>
                      <a:pt x="9619" y="9198"/>
                    </a:lnTo>
                    <a:lnTo>
                      <a:pt x="9266" y="9198"/>
                    </a:lnTo>
                    <a:lnTo>
                      <a:pt x="9266" y="8839"/>
                    </a:lnTo>
                    <a:close/>
                    <a:moveTo>
                      <a:pt x="10046" y="8839"/>
                    </a:moveTo>
                    <a:lnTo>
                      <a:pt x="10046" y="9198"/>
                    </a:lnTo>
                    <a:lnTo>
                      <a:pt x="9693" y="9198"/>
                    </a:lnTo>
                    <a:lnTo>
                      <a:pt x="9693" y="8839"/>
                    </a:lnTo>
                    <a:close/>
                    <a:moveTo>
                      <a:pt x="10474" y="8839"/>
                    </a:moveTo>
                    <a:lnTo>
                      <a:pt x="10474" y="9198"/>
                    </a:lnTo>
                    <a:lnTo>
                      <a:pt x="10120" y="9198"/>
                    </a:lnTo>
                    <a:lnTo>
                      <a:pt x="10120" y="8839"/>
                    </a:lnTo>
                    <a:close/>
                    <a:moveTo>
                      <a:pt x="10901" y="8839"/>
                    </a:moveTo>
                    <a:lnTo>
                      <a:pt x="10901" y="9198"/>
                    </a:lnTo>
                    <a:lnTo>
                      <a:pt x="10548" y="9198"/>
                    </a:lnTo>
                    <a:lnTo>
                      <a:pt x="10548" y="8839"/>
                    </a:lnTo>
                    <a:close/>
                    <a:moveTo>
                      <a:pt x="11328" y="8839"/>
                    </a:moveTo>
                    <a:lnTo>
                      <a:pt x="11328" y="9198"/>
                    </a:lnTo>
                    <a:lnTo>
                      <a:pt x="10975" y="9198"/>
                    </a:lnTo>
                    <a:lnTo>
                      <a:pt x="10975" y="8839"/>
                    </a:lnTo>
                    <a:close/>
                    <a:moveTo>
                      <a:pt x="11755" y="8839"/>
                    </a:moveTo>
                    <a:lnTo>
                      <a:pt x="11755" y="9198"/>
                    </a:lnTo>
                    <a:lnTo>
                      <a:pt x="11402" y="9198"/>
                    </a:lnTo>
                    <a:lnTo>
                      <a:pt x="11402" y="8839"/>
                    </a:lnTo>
                    <a:close/>
                    <a:moveTo>
                      <a:pt x="649" y="9266"/>
                    </a:moveTo>
                    <a:lnTo>
                      <a:pt x="649" y="9625"/>
                    </a:lnTo>
                    <a:lnTo>
                      <a:pt x="296" y="9625"/>
                    </a:lnTo>
                    <a:lnTo>
                      <a:pt x="296" y="9266"/>
                    </a:lnTo>
                    <a:close/>
                    <a:moveTo>
                      <a:pt x="1076" y="9266"/>
                    </a:moveTo>
                    <a:lnTo>
                      <a:pt x="1076" y="9625"/>
                    </a:lnTo>
                    <a:lnTo>
                      <a:pt x="723" y="9625"/>
                    </a:lnTo>
                    <a:lnTo>
                      <a:pt x="723" y="9266"/>
                    </a:lnTo>
                    <a:close/>
                    <a:moveTo>
                      <a:pt x="1504" y="9266"/>
                    </a:moveTo>
                    <a:lnTo>
                      <a:pt x="1504" y="9625"/>
                    </a:lnTo>
                    <a:lnTo>
                      <a:pt x="1151" y="9625"/>
                    </a:lnTo>
                    <a:lnTo>
                      <a:pt x="1151" y="9266"/>
                    </a:lnTo>
                    <a:close/>
                    <a:moveTo>
                      <a:pt x="1931" y="9266"/>
                    </a:moveTo>
                    <a:lnTo>
                      <a:pt x="1931" y="9625"/>
                    </a:lnTo>
                    <a:lnTo>
                      <a:pt x="1578" y="9625"/>
                    </a:lnTo>
                    <a:lnTo>
                      <a:pt x="1578" y="9266"/>
                    </a:lnTo>
                    <a:close/>
                    <a:moveTo>
                      <a:pt x="2358" y="9266"/>
                    </a:moveTo>
                    <a:lnTo>
                      <a:pt x="2358" y="9625"/>
                    </a:lnTo>
                    <a:lnTo>
                      <a:pt x="2005" y="9625"/>
                    </a:lnTo>
                    <a:lnTo>
                      <a:pt x="2005" y="9266"/>
                    </a:lnTo>
                    <a:close/>
                    <a:moveTo>
                      <a:pt x="2785" y="9266"/>
                    </a:moveTo>
                    <a:lnTo>
                      <a:pt x="2785" y="9625"/>
                    </a:lnTo>
                    <a:lnTo>
                      <a:pt x="2432" y="9625"/>
                    </a:lnTo>
                    <a:lnTo>
                      <a:pt x="2432" y="9266"/>
                    </a:lnTo>
                    <a:close/>
                    <a:moveTo>
                      <a:pt x="3212" y="9266"/>
                    </a:moveTo>
                    <a:lnTo>
                      <a:pt x="3212" y="9625"/>
                    </a:lnTo>
                    <a:lnTo>
                      <a:pt x="2859" y="9625"/>
                    </a:lnTo>
                    <a:lnTo>
                      <a:pt x="2859" y="9266"/>
                    </a:lnTo>
                    <a:close/>
                    <a:moveTo>
                      <a:pt x="3639" y="9266"/>
                    </a:moveTo>
                    <a:lnTo>
                      <a:pt x="3639" y="9625"/>
                    </a:lnTo>
                    <a:lnTo>
                      <a:pt x="3286" y="9625"/>
                    </a:lnTo>
                    <a:lnTo>
                      <a:pt x="3286" y="9266"/>
                    </a:lnTo>
                    <a:close/>
                    <a:moveTo>
                      <a:pt x="4066" y="9266"/>
                    </a:moveTo>
                    <a:lnTo>
                      <a:pt x="4066" y="9625"/>
                    </a:lnTo>
                    <a:lnTo>
                      <a:pt x="3713" y="9625"/>
                    </a:lnTo>
                    <a:lnTo>
                      <a:pt x="3713" y="9266"/>
                    </a:lnTo>
                    <a:close/>
                    <a:moveTo>
                      <a:pt x="4494" y="9266"/>
                    </a:moveTo>
                    <a:lnTo>
                      <a:pt x="4494" y="9625"/>
                    </a:lnTo>
                    <a:lnTo>
                      <a:pt x="4140" y="9625"/>
                    </a:lnTo>
                    <a:lnTo>
                      <a:pt x="4140" y="9266"/>
                    </a:lnTo>
                    <a:close/>
                    <a:moveTo>
                      <a:pt x="4921" y="9266"/>
                    </a:moveTo>
                    <a:lnTo>
                      <a:pt x="4921" y="9625"/>
                    </a:lnTo>
                    <a:lnTo>
                      <a:pt x="4568" y="9625"/>
                    </a:lnTo>
                    <a:lnTo>
                      <a:pt x="4568" y="9266"/>
                    </a:lnTo>
                    <a:close/>
                    <a:moveTo>
                      <a:pt x="5348" y="9266"/>
                    </a:moveTo>
                    <a:lnTo>
                      <a:pt x="5348" y="9625"/>
                    </a:lnTo>
                    <a:lnTo>
                      <a:pt x="4995" y="9625"/>
                    </a:lnTo>
                    <a:lnTo>
                      <a:pt x="4995" y="9266"/>
                    </a:lnTo>
                    <a:close/>
                    <a:moveTo>
                      <a:pt x="5775" y="9266"/>
                    </a:moveTo>
                    <a:lnTo>
                      <a:pt x="5775" y="9625"/>
                    </a:lnTo>
                    <a:lnTo>
                      <a:pt x="5422" y="9625"/>
                    </a:lnTo>
                    <a:lnTo>
                      <a:pt x="5422" y="9266"/>
                    </a:lnTo>
                    <a:close/>
                    <a:moveTo>
                      <a:pt x="6202" y="9266"/>
                    </a:moveTo>
                    <a:lnTo>
                      <a:pt x="6202" y="9625"/>
                    </a:lnTo>
                    <a:lnTo>
                      <a:pt x="5849" y="9625"/>
                    </a:lnTo>
                    <a:lnTo>
                      <a:pt x="5849" y="9266"/>
                    </a:lnTo>
                    <a:close/>
                    <a:moveTo>
                      <a:pt x="6629" y="9266"/>
                    </a:moveTo>
                    <a:lnTo>
                      <a:pt x="6629" y="9625"/>
                    </a:lnTo>
                    <a:lnTo>
                      <a:pt x="6276" y="9625"/>
                    </a:lnTo>
                    <a:lnTo>
                      <a:pt x="6276" y="9266"/>
                    </a:lnTo>
                    <a:close/>
                    <a:moveTo>
                      <a:pt x="7056" y="9266"/>
                    </a:moveTo>
                    <a:lnTo>
                      <a:pt x="7056" y="9625"/>
                    </a:lnTo>
                    <a:lnTo>
                      <a:pt x="6703" y="9625"/>
                    </a:lnTo>
                    <a:lnTo>
                      <a:pt x="6703" y="9266"/>
                    </a:lnTo>
                    <a:close/>
                    <a:moveTo>
                      <a:pt x="7484" y="9266"/>
                    </a:moveTo>
                    <a:lnTo>
                      <a:pt x="7484" y="9625"/>
                    </a:lnTo>
                    <a:lnTo>
                      <a:pt x="7130" y="9625"/>
                    </a:lnTo>
                    <a:lnTo>
                      <a:pt x="7130" y="9266"/>
                    </a:lnTo>
                    <a:close/>
                    <a:moveTo>
                      <a:pt x="7911" y="9266"/>
                    </a:moveTo>
                    <a:lnTo>
                      <a:pt x="7911" y="9625"/>
                    </a:lnTo>
                    <a:lnTo>
                      <a:pt x="7558" y="9625"/>
                    </a:lnTo>
                    <a:lnTo>
                      <a:pt x="7558" y="9266"/>
                    </a:lnTo>
                    <a:close/>
                    <a:moveTo>
                      <a:pt x="8338" y="9266"/>
                    </a:moveTo>
                    <a:lnTo>
                      <a:pt x="8338" y="9625"/>
                    </a:lnTo>
                    <a:lnTo>
                      <a:pt x="7985" y="9625"/>
                    </a:lnTo>
                    <a:lnTo>
                      <a:pt x="7985" y="9266"/>
                    </a:lnTo>
                    <a:close/>
                    <a:moveTo>
                      <a:pt x="8765" y="9266"/>
                    </a:moveTo>
                    <a:lnTo>
                      <a:pt x="8765" y="9625"/>
                    </a:lnTo>
                    <a:lnTo>
                      <a:pt x="8412" y="9625"/>
                    </a:lnTo>
                    <a:lnTo>
                      <a:pt x="8412" y="9266"/>
                    </a:lnTo>
                    <a:close/>
                    <a:moveTo>
                      <a:pt x="9192" y="9266"/>
                    </a:moveTo>
                    <a:lnTo>
                      <a:pt x="9192" y="9625"/>
                    </a:lnTo>
                    <a:lnTo>
                      <a:pt x="8839" y="9625"/>
                    </a:lnTo>
                    <a:lnTo>
                      <a:pt x="8839" y="9266"/>
                    </a:lnTo>
                    <a:close/>
                    <a:moveTo>
                      <a:pt x="9619" y="9266"/>
                    </a:moveTo>
                    <a:lnTo>
                      <a:pt x="9619" y="9625"/>
                    </a:lnTo>
                    <a:lnTo>
                      <a:pt x="9266" y="9625"/>
                    </a:lnTo>
                    <a:lnTo>
                      <a:pt x="9266" y="9266"/>
                    </a:lnTo>
                    <a:close/>
                    <a:moveTo>
                      <a:pt x="10046" y="9266"/>
                    </a:moveTo>
                    <a:lnTo>
                      <a:pt x="10046" y="9625"/>
                    </a:lnTo>
                    <a:lnTo>
                      <a:pt x="9693" y="9625"/>
                    </a:lnTo>
                    <a:lnTo>
                      <a:pt x="9693" y="9266"/>
                    </a:lnTo>
                    <a:close/>
                    <a:moveTo>
                      <a:pt x="10474" y="9266"/>
                    </a:moveTo>
                    <a:lnTo>
                      <a:pt x="10474" y="9625"/>
                    </a:lnTo>
                    <a:lnTo>
                      <a:pt x="10120" y="9625"/>
                    </a:lnTo>
                    <a:lnTo>
                      <a:pt x="10120" y="9266"/>
                    </a:lnTo>
                    <a:close/>
                    <a:moveTo>
                      <a:pt x="10901" y="9266"/>
                    </a:moveTo>
                    <a:lnTo>
                      <a:pt x="10901" y="9625"/>
                    </a:lnTo>
                    <a:lnTo>
                      <a:pt x="10548" y="9625"/>
                    </a:lnTo>
                    <a:lnTo>
                      <a:pt x="10548" y="9266"/>
                    </a:lnTo>
                    <a:close/>
                    <a:moveTo>
                      <a:pt x="11328" y="9266"/>
                    </a:moveTo>
                    <a:lnTo>
                      <a:pt x="11328" y="9625"/>
                    </a:lnTo>
                    <a:lnTo>
                      <a:pt x="10975" y="9625"/>
                    </a:lnTo>
                    <a:lnTo>
                      <a:pt x="10975" y="9266"/>
                    </a:lnTo>
                    <a:close/>
                    <a:moveTo>
                      <a:pt x="11755" y="9266"/>
                    </a:moveTo>
                    <a:lnTo>
                      <a:pt x="11755" y="9625"/>
                    </a:lnTo>
                    <a:lnTo>
                      <a:pt x="11402" y="9625"/>
                    </a:lnTo>
                    <a:lnTo>
                      <a:pt x="11402" y="9266"/>
                    </a:lnTo>
                    <a:close/>
                    <a:moveTo>
                      <a:pt x="649" y="9693"/>
                    </a:moveTo>
                    <a:lnTo>
                      <a:pt x="649" y="10052"/>
                    </a:lnTo>
                    <a:lnTo>
                      <a:pt x="296" y="10052"/>
                    </a:lnTo>
                    <a:lnTo>
                      <a:pt x="296" y="9693"/>
                    </a:lnTo>
                    <a:close/>
                    <a:moveTo>
                      <a:pt x="1076" y="9693"/>
                    </a:moveTo>
                    <a:lnTo>
                      <a:pt x="1076" y="10052"/>
                    </a:lnTo>
                    <a:lnTo>
                      <a:pt x="723" y="10052"/>
                    </a:lnTo>
                    <a:lnTo>
                      <a:pt x="723" y="9693"/>
                    </a:lnTo>
                    <a:close/>
                    <a:moveTo>
                      <a:pt x="1504" y="9693"/>
                    </a:moveTo>
                    <a:lnTo>
                      <a:pt x="1504" y="10052"/>
                    </a:lnTo>
                    <a:lnTo>
                      <a:pt x="1151" y="10052"/>
                    </a:lnTo>
                    <a:lnTo>
                      <a:pt x="1151" y="9693"/>
                    </a:lnTo>
                    <a:close/>
                    <a:moveTo>
                      <a:pt x="1931" y="9693"/>
                    </a:moveTo>
                    <a:lnTo>
                      <a:pt x="1931" y="10052"/>
                    </a:lnTo>
                    <a:lnTo>
                      <a:pt x="1578" y="10052"/>
                    </a:lnTo>
                    <a:lnTo>
                      <a:pt x="1578" y="9693"/>
                    </a:lnTo>
                    <a:close/>
                    <a:moveTo>
                      <a:pt x="2358" y="9693"/>
                    </a:moveTo>
                    <a:lnTo>
                      <a:pt x="2358" y="10052"/>
                    </a:lnTo>
                    <a:lnTo>
                      <a:pt x="2005" y="10052"/>
                    </a:lnTo>
                    <a:lnTo>
                      <a:pt x="2005" y="9693"/>
                    </a:lnTo>
                    <a:close/>
                    <a:moveTo>
                      <a:pt x="2785" y="9693"/>
                    </a:moveTo>
                    <a:lnTo>
                      <a:pt x="2785" y="10052"/>
                    </a:lnTo>
                    <a:lnTo>
                      <a:pt x="2432" y="10052"/>
                    </a:lnTo>
                    <a:lnTo>
                      <a:pt x="2432" y="9693"/>
                    </a:lnTo>
                    <a:close/>
                    <a:moveTo>
                      <a:pt x="3212" y="9693"/>
                    </a:moveTo>
                    <a:lnTo>
                      <a:pt x="3212" y="10052"/>
                    </a:lnTo>
                    <a:lnTo>
                      <a:pt x="2859" y="10052"/>
                    </a:lnTo>
                    <a:lnTo>
                      <a:pt x="2859" y="9693"/>
                    </a:lnTo>
                    <a:close/>
                    <a:moveTo>
                      <a:pt x="3639" y="9693"/>
                    </a:moveTo>
                    <a:lnTo>
                      <a:pt x="3639" y="10052"/>
                    </a:lnTo>
                    <a:lnTo>
                      <a:pt x="3286" y="10052"/>
                    </a:lnTo>
                    <a:lnTo>
                      <a:pt x="3286" y="9693"/>
                    </a:lnTo>
                    <a:close/>
                    <a:moveTo>
                      <a:pt x="4066" y="9693"/>
                    </a:moveTo>
                    <a:lnTo>
                      <a:pt x="4066" y="10052"/>
                    </a:lnTo>
                    <a:lnTo>
                      <a:pt x="3713" y="10052"/>
                    </a:lnTo>
                    <a:lnTo>
                      <a:pt x="3713" y="9693"/>
                    </a:lnTo>
                    <a:close/>
                    <a:moveTo>
                      <a:pt x="4494" y="9693"/>
                    </a:moveTo>
                    <a:lnTo>
                      <a:pt x="4494" y="10052"/>
                    </a:lnTo>
                    <a:lnTo>
                      <a:pt x="4140" y="10052"/>
                    </a:lnTo>
                    <a:lnTo>
                      <a:pt x="4140" y="9693"/>
                    </a:lnTo>
                    <a:close/>
                    <a:moveTo>
                      <a:pt x="4921" y="9693"/>
                    </a:moveTo>
                    <a:lnTo>
                      <a:pt x="4921" y="10052"/>
                    </a:lnTo>
                    <a:lnTo>
                      <a:pt x="4568" y="10052"/>
                    </a:lnTo>
                    <a:lnTo>
                      <a:pt x="4568" y="9693"/>
                    </a:lnTo>
                    <a:close/>
                    <a:moveTo>
                      <a:pt x="5348" y="9693"/>
                    </a:moveTo>
                    <a:lnTo>
                      <a:pt x="5348" y="10052"/>
                    </a:lnTo>
                    <a:lnTo>
                      <a:pt x="4995" y="10052"/>
                    </a:lnTo>
                    <a:lnTo>
                      <a:pt x="4995" y="9693"/>
                    </a:lnTo>
                    <a:close/>
                    <a:moveTo>
                      <a:pt x="5775" y="9693"/>
                    </a:moveTo>
                    <a:lnTo>
                      <a:pt x="5775" y="10052"/>
                    </a:lnTo>
                    <a:lnTo>
                      <a:pt x="5422" y="10052"/>
                    </a:lnTo>
                    <a:lnTo>
                      <a:pt x="5422" y="9693"/>
                    </a:lnTo>
                    <a:close/>
                    <a:moveTo>
                      <a:pt x="6202" y="9693"/>
                    </a:moveTo>
                    <a:lnTo>
                      <a:pt x="6202" y="10052"/>
                    </a:lnTo>
                    <a:lnTo>
                      <a:pt x="5849" y="10052"/>
                    </a:lnTo>
                    <a:lnTo>
                      <a:pt x="5849" y="9693"/>
                    </a:lnTo>
                    <a:close/>
                    <a:moveTo>
                      <a:pt x="6629" y="9693"/>
                    </a:moveTo>
                    <a:lnTo>
                      <a:pt x="6629" y="10052"/>
                    </a:lnTo>
                    <a:lnTo>
                      <a:pt x="6276" y="10052"/>
                    </a:lnTo>
                    <a:lnTo>
                      <a:pt x="6276" y="9693"/>
                    </a:lnTo>
                    <a:close/>
                    <a:moveTo>
                      <a:pt x="7056" y="9693"/>
                    </a:moveTo>
                    <a:lnTo>
                      <a:pt x="7056" y="10052"/>
                    </a:lnTo>
                    <a:lnTo>
                      <a:pt x="6703" y="10052"/>
                    </a:lnTo>
                    <a:lnTo>
                      <a:pt x="6703" y="9693"/>
                    </a:lnTo>
                    <a:close/>
                    <a:moveTo>
                      <a:pt x="7484" y="9693"/>
                    </a:moveTo>
                    <a:lnTo>
                      <a:pt x="7484" y="10052"/>
                    </a:lnTo>
                    <a:lnTo>
                      <a:pt x="7130" y="10052"/>
                    </a:lnTo>
                    <a:lnTo>
                      <a:pt x="7130" y="9693"/>
                    </a:lnTo>
                    <a:close/>
                    <a:moveTo>
                      <a:pt x="7911" y="9693"/>
                    </a:moveTo>
                    <a:lnTo>
                      <a:pt x="7911" y="10052"/>
                    </a:lnTo>
                    <a:lnTo>
                      <a:pt x="7558" y="10052"/>
                    </a:lnTo>
                    <a:lnTo>
                      <a:pt x="7558" y="9693"/>
                    </a:lnTo>
                    <a:close/>
                    <a:moveTo>
                      <a:pt x="8338" y="9693"/>
                    </a:moveTo>
                    <a:lnTo>
                      <a:pt x="8338" y="10052"/>
                    </a:lnTo>
                    <a:lnTo>
                      <a:pt x="7985" y="10052"/>
                    </a:lnTo>
                    <a:lnTo>
                      <a:pt x="7985" y="9693"/>
                    </a:lnTo>
                    <a:close/>
                    <a:moveTo>
                      <a:pt x="8765" y="9693"/>
                    </a:moveTo>
                    <a:lnTo>
                      <a:pt x="8765" y="10052"/>
                    </a:lnTo>
                    <a:lnTo>
                      <a:pt x="8412" y="10052"/>
                    </a:lnTo>
                    <a:lnTo>
                      <a:pt x="8412" y="9693"/>
                    </a:lnTo>
                    <a:close/>
                    <a:moveTo>
                      <a:pt x="9192" y="9693"/>
                    </a:moveTo>
                    <a:lnTo>
                      <a:pt x="9192" y="10052"/>
                    </a:lnTo>
                    <a:lnTo>
                      <a:pt x="8839" y="10052"/>
                    </a:lnTo>
                    <a:lnTo>
                      <a:pt x="8839" y="9693"/>
                    </a:lnTo>
                    <a:close/>
                    <a:moveTo>
                      <a:pt x="9619" y="9693"/>
                    </a:moveTo>
                    <a:lnTo>
                      <a:pt x="9619" y="10052"/>
                    </a:lnTo>
                    <a:lnTo>
                      <a:pt x="9266" y="10052"/>
                    </a:lnTo>
                    <a:lnTo>
                      <a:pt x="9266" y="9693"/>
                    </a:lnTo>
                    <a:close/>
                    <a:moveTo>
                      <a:pt x="10046" y="9693"/>
                    </a:moveTo>
                    <a:lnTo>
                      <a:pt x="10046" y="10052"/>
                    </a:lnTo>
                    <a:lnTo>
                      <a:pt x="9693" y="10052"/>
                    </a:lnTo>
                    <a:lnTo>
                      <a:pt x="9693" y="9693"/>
                    </a:lnTo>
                    <a:close/>
                    <a:moveTo>
                      <a:pt x="10474" y="9693"/>
                    </a:moveTo>
                    <a:lnTo>
                      <a:pt x="10474" y="10052"/>
                    </a:lnTo>
                    <a:lnTo>
                      <a:pt x="10120" y="10052"/>
                    </a:lnTo>
                    <a:lnTo>
                      <a:pt x="10120" y="9693"/>
                    </a:lnTo>
                    <a:close/>
                    <a:moveTo>
                      <a:pt x="10901" y="9693"/>
                    </a:moveTo>
                    <a:lnTo>
                      <a:pt x="10901" y="10052"/>
                    </a:lnTo>
                    <a:lnTo>
                      <a:pt x="10548" y="10052"/>
                    </a:lnTo>
                    <a:lnTo>
                      <a:pt x="10548" y="9693"/>
                    </a:lnTo>
                    <a:close/>
                    <a:moveTo>
                      <a:pt x="11328" y="9693"/>
                    </a:moveTo>
                    <a:lnTo>
                      <a:pt x="11328" y="10052"/>
                    </a:lnTo>
                    <a:lnTo>
                      <a:pt x="10975" y="10052"/>
                    </a:lnTo>
                    <a:lnTo>
                      <a:pt x="10975" y="9693"/>
                    </a:lnTo>
                    <a:close/>
                    <a:moveTo>
                      <a:pt x="11755" y="9693"/>
                    </a:moveTo>
                    <a:lnTo>
                      <a:pt x="11755" y="10052"/>
                    </a:lnTo>
                    <a:lnTo>
                      <a:pt x="11402" y="10052"/>
                    </a:lnTo>
                    <a:lnTo>
                      <a:pt x="11402" y="9693"/>
                    </a:lnTo>
                    <a:close/>
                    <a:moveTo>
                      <a:pt x="649" y="10120"/>
                    </a:moveTo>
                    <a:lnTo>
                      <a:pt x="649" y="10479"/>
                    </a:lnTo>
                    <a:lnTo>
                      <a:pt x="296" y="10479"/>
                    </a:lnTo>
                    <a:lnTo>
                      <a:pt x="296" y="10120"/>
                    </a:lnTo>
                    <a:close/>
                    <a:moveTo>
                      <a:pt x="1076" y="10120"/>
                    </a:moveTo>
                    <a:lnTo>
                      <a:pt x="1076" y="10479"/>
                    </a:lnTo>
                    <a:lnTo>
                      <a:pt x="723" y="10479"/>
                    </a:lnTo>
                    <a:lnTo>
                      <a:pt x="723" y="10120"/>
                    </a:lnTo>
                    <a:close/>
                    <a:moveTo>
                      <a:pt x="1504" y="10120"/>
                    </a:moveTo>
                    <a:lnTo>
                      <a:pt x="1504" y="10479"/>
                    </a:lnTo>
                    <a:lnTo>
                      <a:pt x="1151" y="10479"/>
                    </a:lnTo>
                    <a:lnTo>
                      <a:pt x="1151" y="10120"/>
                    </a:lnTo>
                    <a:close/>
                    <a:moveTo>
                      <a:pt x="1931" y="10120"/>
                    </a:moveTo>
                    <a:lnTo>
                      <a:pt x="1931" y="10479"/>
                    </a:lnTo>
                    <a:lnTo>
                      <a:pt x="1578" y="10479"/>
                    </a:lnTo>
                    <a:lnTo>
                      <a:pt x="1578" y="10120"/>
                    </a:lnTo>
                    <a:close/>
                    <a:moveTo>
                      <a:pt x="2358" y="10120"/>
                    </a:moveTo>
                    <a:lnTo>
                      <a:pt x="2358" y="10479"/>
                    </a:lnTo>
                    <a:lnTo>
                      <a:pt x="2005" y="10479"/>
                    </a:lnTo>
                    <a:lnTo>
                      <a:pt x="2005" y="10120"/>
                    </a:lnTo>
                    <a:close/>
                    <a:moveTo>
                      <a:pt x="2785" y="10120"/>
                    </a:moveTo>
                    <a:lnTo>
                      <a:pt x="2785" y="10479"/>
                    </a:lnTo>
                    <a:lnTo>
                      <a:pt x="2432" y="10479"/>
                    </a:lnTo>
                    <a:lnTo>
                      <a:pt x="2432" y="10120"/>
                    </a:lnTo>
                    <a:close/>
                    <a:moveTo>
                      <a:pt x="3212" y="10120"/>
                    </a:moveTo>
                    <a:lnTo>
                      <a:pt x="3212" y="10479"/>
                    </a:lnTo>
                    <a:lnTo>
                      <a:pt x="2859" y="10479"/>
                    </a:lnTo>
                    <a:lnTo>
                      <a:pt x="2859" y="10120"/>
                    </a:lnTo>
                    <a:close/>
                    <a:moveTo>
                      <a:pt x="3639" y="10120"/>
                    </a:moveTo>
                    <a:lnTo>
                      <a:pt x="3639" y="10479"/>
                    </a:lnTo>
                    <a:lnTo>
                      <a:pt x="3286" y="10479"/>
                    </a:lnTo>
                    <a:lnTo>
                      <a:pt x="3286" y="10120"/>
                    </a:lnTo>
                    <a:close/>
                    <a:moveTo>
                      <a:pt x="4066" y="10120"/>
                    </a:moveTo>
                    <a:lnTo>
                      <a:pt x="4066" y="10479"/>
                    </a:lnTo>
                    <a:lnTo>
                      <a:pt x="3713" y="10479"/>
                    </a:lnTo>
                    <a:lnTo>
                      <a:pt x="3713" y="10120"/>
                    </a:lnTo>
                    <a:close/>
                    <a:moveTo>
                      <a:pt x="4494" y="10120"/>
                    </a:moveTo>
                    <a:lnTo>
                      <a:pt x="4494" y="10479"/>
                    </a:lnTo>
                    <a:lnTo>
                      <a:pt x="4140" y="10479"/>
                    </a:lnTo>
                    <a:lnTo>
                      <a:pt x="4140" y="10120"/>
                    </a:lnTo>
                    <a:close/>
                    <a:moveTo>
                      <a:pt x="4921" y="10120"/>
                    </a:moveTo>
                    <a:lnTo>
                      <a:pt x="4921" y="10479"/>
                    </a:lnTo>
                    <a:lnTo>
                      <a:pt x="4568" y="10479"/>
                    </a:lnTo>
                    <a:lnTo>
                      <a:pt x="4568" y="10120"/>
                    </a:lnTo>
                    <a:close/>
                    <a:moveTo>
                      <a:pt x="5348" y="10120"/>
                    </a:moveTo>
                    <a:lnTo>
                      <a:pt x="5348" y="10479"/>
                    </a:lnTo>
                    <a:lnTo>
                      <a:pt x="4995" y="10479"/>
                    </a:lnTo>
                    <a:lnTo>
                      <a:pt x="4995" y="10120"/>
                    </a:lnTo>
                    <a:close/>
                    <a:moveTo>
                      <a:pt x="5775" y="10120"/>
                    </a:moveTo>
                    <a:lnTo>
                      <a:pt x="5775" y="10479"/>
                    </a:lnTo>
                    <a:lnTo>
                      <a:pt x="5422" y="10479"/>
                    </a:lnTo>
                    <a:lnTo>
                      <a:pt x="5422" y="10120"/>
                    </a:lnTo>
                    <a:close/>
                    <a:moveTo>
                      <a:pt x="6202" y="10120"/>
                    </a:moveTo>
                    <a:lnTo>
                      <a:pt x="6202" y="10479"/>
                    </a:lnTo>
                    <a:lnTo>
                      <a:pt x="5849" y="10479"/>
                    </a:lnTo>
                    <a:lnTo>
                      <a:pt x="5849" y="10120"/>
                    </a:lnTo>
                    <a:close/>
                    <a:moveTo>
                      <a:pt x="6629" y="10120"/>
                    </a:moveTo>
                    <a:lnTo>
                      <a:pt x="6629" y="10479"/>
                    </a:lnTo>
                    <a:lnTo>
                      <a:pt x="6276" y="10479"/>
                    </a:lnTo>
                    <a:lnTo>
                      <a:pt x="6276" y="10120"/>
                    </a:lnTo>
                    <a:close/>
                    <a:moveTo>
                      <a:pt x="7056" y="10120"/>
                    </a:moveTo>
                    <a:lnTo>
                      <a:pt x="7056" y="10479"/>
                    </a:lnTo>
                    <a:lnTo>
                      <a:pt x="6703" y="10479"/>
                    </a:lnTo>
                    <a:lnTo>
                      <a:pt x="6703" y="10120"/>
                    </a:lnTo>
                    <a:close/>
                    <a:moveTo>
                      <a:pt x="7484" y="10120"/>
                    </a:moveTo>
                    <a:lnTo>
                      <a:pt x="7484" y="10479"/>
                    </a:lnTo>
                    <a:lnTo>
                      <a:pt x="7130" y="10479"/>
                    </a:lnTo>
                    <a:lnTo>
                      <a:pt x="7130" y="10120"/>
                    </a:lnTo>
                    <a:close/>
                    <a:moveTo>
                      <a:pt x="7911" y="10120"/>
                    </a:moveTo>
                    <a:lnTo>
                      <a:pt x="7911" y="10479"/>
                    </a:lnTo>
                    <a:lnTo>
                      <a:pt x="7558" y="10479"/>
                    </a:lnTo>
                    <a:lnTo>
                      <a:pt x="7558" y="10120"/>
                    </a:lnTo>
                    <a:close/>
                    <a:moveTo>
                      <a:pt x="8338" y="10120"/>
                    </a:moveTo>
                    <a:lnTo>
                      <a:pt x="8338" y="10479"/>
                    </a:lnTo>
                    <a:lnTo>
                      <a:pt x="7985" y="10479"/>
                    </a:lnTo>
                    <a:lnTo>
                      <a:pt x="7985" y="10120"/>
                    </a:lnTo>
                    <a:close/>
                    <a:moveTo>
                      <a:pt x="8765" y="10120"/>
                    </a:moveTo>
                    <a:lnTo>
                      <a:pt x="8765" y="10479"/>
                    </a:lnTo>
                    <a:lnTo>
                      <a:pt x="8412" y="10479"/>
                    </a:lnTo>
                    <a:lnTo>
                      <a:pt x="8412" y="10120"/>
                    </a:lnTo>
                    <a:close/>
                    <a:moveTo>
                      <a:pt x="9192" y="10120"/>
                    </a:moveTo>
                    <a:lnTo>
                      <a:pt x="9192" y="10479"/>
                    </a:lnTo>
                    <a:lnTo>
                      <a:pt x="8839" y="10479"/>
                    </a:lnTo>
                    <a:lnTo>
                      <a:pt x="8839" y="10120"/>
                    </a:lnTo>
                    <a:close/>
                    <a:moveTo>
                      <a:pt x="9619" y="10120"/>
                    </a:moveTo>
                    <a:lnTo>
                      <a:pt x="9619" y="10479"/>
                    </a:lnTo>
                    <a:lnTo>
                      <a:pt x="9266" y="10479"/>
                    </a:lnTo>
                    <a:lnTo>
                      <a:pt x="9266" y="10120"/>
                    </a:lnTo>
                    <a:close/>
                    <a:moveTo>
                      <a:pt x="10046" y="10120"/>
                    </a:moveTo>
                    <a:lnTo>
                      <a:pt x="10046" y="10479"/>
                    </a:lnTo>
                    <a:lnTo>
                      <a:pt x="9693" y="10479"/>
                    </a:lnTo>
                    <a:lnTo>
                      <a:pt x="9693" y="10120"/>
                    </a:lnTo>
                    <a:close/>
                    <a:moveTo>
                      <a:pt x="10474" y="10120"/>
                    </a:moveTo>
                    <a:lnTo>
                      <a:pt x="10474" y="10479"/>
                    </a:lnTo>
                    <a:lnTo>
                      <a:pt x="10120" y="10479"/>
                    </a:lnTo>
                    <a:lnTo>
                      <a:pt x="10120" y="10120"/>
                    </a:lnTo>
                    <a:close/>
                    <a:moveTo>
                      <a:pt x="10901" y="10120"/>
                    </a:moveTo>
                    <a:lnTo>
                      <a:pt x="10901" y="10479"/>
                    </a:lnTo>
                    <a:lnTo>
                      <a:pt x="10548" y="10479"/>
                    </a:lnTo>
                    <a:lnTo>
                      <a:pt x="10548" y="10120"/>
                    </a:lnTo>
                    <a:close/>
                    <a:moveTo>
                      <a:pt x="11328" y="10120"/>
                    </a:moveTo>
                    <a:lnTo>
                      <a:pt x="11328" y="10479"/>
                    </a:lnTo>
                    <a:lnTo>
                      <a:pt x="10975" y="10479"/>
                    </a:lnTo>
                    <a:lnTo>
                      <a:pt x="10975" y="10120"/>
                    </a:lnTo>
                    <a:close/>
                    <a:moveTo>
                      <a:pt x="11755" y="10120"/>
                    </a:moveTo>
                    <a:lnTo>
                      <a:pt x="11755" y="10479"/>
                    </a:lnTo>
                    <a:lnTo>
                      <a:pt x="11402" y="10479"/>
                    </a:lnTo>
                    <a:lnTo>
                      <a:pt x="11402" y="10120"/>
                    </a:lnTo>
                    <a:close/>
                    <a:moveTo>
                      <a:pt x="649" y="10548"/>
                    </a:moveTo>
                    <a:lnTo>
                      <a:pt x="649" y="10906"/>
                    </a:lnTo>
                    <a:lnTo>
                      <a:pt x="296" y="10906"/>
                    </a:lnTo>
                    <a:lnTo>
                      <a:pt x="296" y="10548"/>
                    </a:lnTo>
                    <a:close/>
                    <a:moveTo>
                      <a:pt x="1076" y="10548"/>
                    </a:moveTo>
                    <a:lnTo>
                      <a:pt x="1076" y="10906"/>
                    </a:lnTo>
                    <a:lnTo>
                      <a:pt x="723" y="10906"/>
                    </a:lnTo>
                    <a:lnTo>
                      <a:pt x="723" y="10548"/>
                    </a:lnTo>
                    <a:close/>
                    <a:moveTo>
                      <a:pt x="1504" y="10548"/>
                    </a:moveTo>
                    <a:lnTo>
                      <a:pt x="1504" y="10906"/>
                    </a:lnTo>
                    <a:lnTo>
                      <a:pt x="1151" y="10906"/>
                    </a:lnTo>
                    <a:lnTo>
                      <a:pt x="1151" y="10548"/>
                    </a:lnTo>
                    <a:close/>
                    <a:moveTo>
                      <a:pt x="1931" y="10548"/>
                    </a:moveTo>
                    <a:lnTo>
                      <a:pt x="1931" y="10906"/>
                    </a:lnTo>
                    <a:lnTo>
                      <a:pt x="1578" y="10906"/>
                    </a:lnTo>
                    <a:lnTo>
                      <a:pt x="1578" y="10548"/>
                    </a:lnTo>
                    <a:close/>
                    <a:moveTo>
                      <a:pt x="2358" y="10548"/>
                    </a:moveTo>
                    <a:lnTo>
                      <a:pt x="2358" y="10906"/>
                    </a:lnTo>
                    <a:lnTo>
                      <a:pt x="2005" y="10906"/>
                    </a:lnTo>
                    <a:lnTo>
                      <a:pt x="2005" y="10548"/>
                    </a:lnTo>
                    <a:close/>
                    <a:moveTo>
                      <a:pt x="2785" y="10548"/>
                    </a:moveTo>
                    <a:lnTo>
                      <a:pt x="2785" y="10906"/>
                    </a:lnTo>
                    <a:lnTo>
                      <a:pt x="2432" y="10906"/>
                    </a:lnTo>
                    <a:lnTo>
                      <a:pt x="2432" y="10548"/>
                    </a:lnTo>
                    <a:close/>
                    <a:moveTo>
                      <a:pt x="3212" y="10548"/>
                    </a:moveTo>
                    <a:lnTo>
                      <a:pt x="3212" y="10906"/>
                    </a:lnTo>
                    <a:lnTo>
                      <a:pt x="2859" y="10906"/>
                    </a:lnTo>
                    <a:lnTo>
                      <a:pt x="2859" y="10548"/>
                    </a:lnTo>
                    <a:close/>
                    <a:moveTo>
                      <a:pt x="3639" y="10548"/>
                    </a:moveTo>
                    <a:lnTo>
                      <a:pt x="3639" y="10906"/>
                    </a:lnTo>
                    <a:lnTo>
                      <a:pt x="3286" y="10906"/>
                    </a:lnTo>
                    <a:lnTo>
                      <a:pt x="3286" y="10548"/>
                    </a:lnTo>
                    <a:close/>
                    <a:moveTo>
                      <a:pt x="4066" y="10548"/>
                    </a:moveTo>
                    <a:lnTo>
                      <a:pt x="4066" y="10906"/>
                    </a:lnTo>
                    <a:lnTo>
                      <a:pt x="3713" y="10906"/>
                    </a:lnTo>
                    <a:lnTo>
                      <a:pt x="3713" y="10548"/>
                    </a:lnTo>
                    <a:close/>
                    <a:moveTo>
                      <a:pt x="4494" y="10548"/>
                    </a:moveTo>
                    <a:lnTo>
                      <a:pt x="4494" y="10906"/>
                    </a:lnTo>
                    <a:lnTo>
                      <a:pt x="4140" y="10906"/>
                    </a:lnTo>
                    <a:lnTo>
                      <a:pt x="4140" y="10548"/>
                    </a:lnTo>
                    <a:close/>
                    <a:moveTo>
                      <a:pt x="4921" y="10548"/>
                    </a:moveTo>
                    <a:lnTo>
                      <a:pt x="4921" y="10906"/>
                    </a:lnTo>
                    <a:lnTo>
                      <a:pt x="4568" y="10906"/>
                    </a:lnTo>
                    <a:lnTo>
                      <a:pt x="4568" y="10548"/>
                    </a:lnTo>
                    <a:close/>
                    <a:moveTo>
                      <a:pt x="5348" y="10548"/>
                    </a:moveTo>
                    <a:lnTo>
                      <a:pt x="5348" y="10906"/>
                    </a:lnTo>
                    <a:lnTo>
                      <a:pt x="4995" y="10906"/>
                    </a:lnTo>
                    <a:lnTo>
                      <a:pt x="4995" y="10548"/>
                    </a:lnTo>
                    <a:close/>
                    <a:moveTo>
                      <a:pt x="5775" y="10548"/>
                    </a:moveTo>
                    <a:lnTo>
                      <a:pt x="5775" y="10906"/>
                    </a:lnTo>
                    <a:lnTo>
                      <a:pt x="5422" y="10906"/>
                    </a:lnTo>
                    <a:lnTo>
                      <a:pt x="5422" y="10548"/>
                    </a:lnTo>
                    <a:close/>
                    <a:moveTo>
                      <a:pt x="6202" y="10548"/>
                    </a:moveTo>
                    <a:lnTo>
                      <a:pt x="6202" y="10906"/>
                    </a:lnTo>
                    <a:lnTo>
                      <a:pt x="5849" y="10906"/>
                    </a:lnTo>
                    <a:lnTo>
                      <a:pt x="5849" y="10548"/>
                    </a:lnTo>
                    <a:close/>
                    <a:moveTo>
                      <a:pt x="6629" y="10548"/>
                    </a:moveTo>
                    <a:lnTo>
                      <a:pt x="6629" y="10906"/>
                    </a:lnTo>
                    <a:lnTo>
                      <a:pt x="6276" y="10906"/>
                    </a:lnTo>
                    <a:lnTo>
                      <a:pt x="6276" y="10548"/>
                    </a:lnTo>
                    <a:close/>
                    <a:moveTo>
                      <a:pt x="7056" y="10548"/>
                    </a:moveTo>
                    <a:lnTo>
                      <a:pt x="7056" y="10906"/>
                    </a:lnTo>
                    <a:lnTo>
                      <a:pt x="6703" y="10906"/>
                    </a:lnTo>
                    <a:lnTo>
                      <a:pt x="6703" y="10548"/>
                    </a:lnTo>
                    <a:close/>
                    <a:moveTo>
                      <a:pt x="7484" y="10548"/>
                    </a:moveTo>
                    <a:lnTo>
                      <a:pt x="7484" y="10906"/>
                    </a:lnTo>
                    <a:lnTo>
                      <a:pt x="7130" y="10906"/>
                    </a:lnTo>
                    <a:lnTo>
                      <a:pt x="7130" y="10548"/>
                    </a:lnTo>
                    <a:close/>
                    <a:moveTo>
                      <a:pt x="7911" y="10548"/>
                    </a:moveTo>
                    <a:lnTo>
                      <a:pt x="7911" y="10906"/>
                    </a:lnTo>
                    <a:lnTo>
                      <a:pt x="7558" y="10906"/>
                    </a:lnTo>
                    <a:lnTo>
                      <a:pt x="7558" y="10548"/>
                    </a:lnTo>
                    <a:close/>
                    <a:moveTo>
                      <a:pt x="8338" y="10548"/>
                    </a:moveTo>
                    <a:lnTo>
                      <a:pt x="8338" y="10906"/>
                    </a:lnTo>
                    <a:lnTo>
                      <a:pt x="7985" y="10906"/>
                    </a:lnTo>
                    <a:lnTo>
                      <a:pt x="7985" y="10548"/>
                    </a:lnTo>
                    <a:close/>
                    <a:moveTo>
                      <a:pt x="8765" y="10548"/>
                    </a:moveTo>
                    <a:lnTo>
                      <a:pt x="8765" y="10906"/>
                    </a:lnTo>
                    <a:lnTo>
                      <a:pt x="8412" y="10906"/>
                    </a:lnTo>
                    <a:lnTo>
                      <a:pt x="8412" y="10548"/>
                    </a:lnTo>
                    <a:close/>
                    <a:moveTo>
                      <a:pt x="9192" y="10548"/>
                    </a:moveTo>
                    <a:lnTo>
                      <a:pt x="9192" y="10906"/>
                    </a:lnTo>
                    <a:lnTo>
                      <a:pt x="8839" y="10906"/>
                    </a:lnTo>
                    <a:lnTo>
                      <a:pt x="8839" y="10548"/>
                    </a:lnTo>
                    <a:close/>
                    <a:moveTo>
                      <a:pt x="9619" y="10548"/>
                    </a:moveTo>
                    <a:lnTo>
                      <a:pt x="9619" y="10906"/>
                    </a:lnTo>
                    <a:lnTo>
                      <a:pt x="9266" y="10906"/>
                    </a:lnTo>
                    <a:lnTo>
                      <a:pt x="9266" y="10548"/>
                    </a:lnTo>
                    <a:close/>
                    <a:moveTo>
                      <a:pt x="10046" y="10548"/>
                    </a:moveTo>
                    <a:lnTo>
                      <a:pt x="10046" y="10906"/>
                    </a:lnTo>
                    <a:lnTo>
                      <a:pt x="9693" y="10906"/>
                    </a:lnTo>
                    <a:lnTo>
                      <a:pt x="9693" y="10548"/>
                    </a:lnTo>
                    <a:close/>
                    <a:moveTo>
                      <a:pt x="10474" y="10548"/>
                    </a:moveTo>
                    <a:lnTo>
                      <a:pt x="10474" y="10906"/>
                    </a:lnTo>
                    <a:lnTo>
                      <a:pt x="10120" y="10906"/>
                    </a:lnTo>
                    <a:lnTo>
                      <a:pt x="10120" y="10548"/>
                    </a:lnTo>
                    <a:close/>
                    <a:moveTo>
                      <a:pt x="10901" y="10548"/>
                    </a:moveTo>
                    <a:lnTo>
                      <a:pt x="10901" y="10906"/>
                    </a:lnTo>
                    <a:lnTo>
                      <a:pt x="10548" y="10906"/>
                    </a:lnTo>
                    <a:lnTo>
                      <a:pt x="10548" y="10548"/>
                    </a:lnTo>
                    <a:close/>
                    <a:moveTo>
                      <a:pt x="11328" y="10548"/>
                    </a:moveTo>
                    <a:lnTo>
                      <a:pt x="11328" y="10906"/>
                    </a:lnTo>
                    <a:lnTo>
                      <a:pt x="10975" y="10906"/>
                    </a:lnTo>
                    <a:lnTo>
                      <a:pt x="10975" y="10548"/>
                    </a:lnTo>
                    <a:close/>
                    <a:moveTo>
                      <a:pt x="11755" y="10548"/>
                    </a:moveTo>
                    <a:lnTo>
                      <a:pt x="11755" y="10906"/>
                    </a:lnTo>
                    <a:lnTo>
                      <a:pt x="11402" y="10906"/>
                    </a:lnTo>
                    <a:lnTo>
                      <a:pt x="11402" y="10548"/>
                    </a:lnTo>
                    <a:close/>
                    <a:moveTo>
                      <a:pt x="649" y="10975"/>
                    </a:moveTo>
                    <a:lnTo>
                      <a:pt x="649" y="11334"/>
                    </a:lnTo>
                    <a:lnTo>
                      <a:pt x="296" y="11334"/>
                    </a:lnTo>
                    <a:lnTo>
                      <a:pt x="296" y="10975"/>
                    </a:lnTo>
                    <a:close/>
                    <a:moveTo>
                      <a:pt x="1076" y="10975"/>
                    </a:moveTo>
                    <a:lnTo>
                      <a:pt x="1076" y="11334"/>
                    </a:lnTo>
                    <a:lnTo>
                      <a:pt x="723" y="11334"/>
                    </a:lnTo>
                    <a:lnTo>
                      <a:pt x="723" y="10975"/>
                    </a:lnTo>
                    <a:close/>
                    <a:moveTo>
                      <a:pt x="1504" y="10975"/>
                    </a:moveTo>
                    <a:lnTo>
                      <a:pt x="1504" y="11334"/>
                    </a:lnTo>
                    <a:lnTo>
                      <a:pt x="1151" y="11334"/>
                    </a:lnTo>
                    <a:lnTo>
                      <a:pt x="1151" y="10975"/>
                    </a:lnTo>
                    <a:close/>
                    <a:moveTo>
                      <a:pt x="1931" y="10975"/>
                    </a:moveTo>
                    <a:lnTo>
                      <a:pt x="1931" y="11334"/>
                    </a:lnTo>
                    <a:lnTo>
                      <a:pt x="1578" y="11334"/>
                    </a:lnTo>
                    <a:lnTo>
                      <a:pt x="1578" y="10975"/>
                    </a:lnTo>
                    <a:close/>
                    <a:moveTo>
                      <a:pt x="2358" y="10975"/>
                    </a:moveTo>
                    <a:lnTo>
                      <a:pt x="2358" y="11334"/>
                    </a:lnTo>
                    <a:lnTo>
                      <a:pt x="2005" y="11334"/>
                    </a:lnTo>
                    <a:lnTo>
                      <a:pt x="2005" y="10975"/>
                    </a:lnTo>
                    <a:close/>
                    <a:moveTo>
                      <a:pt x="2785" y="10975"/>
                    </a:moveTo>
                    <a:lnTo>
                      <a:pt x="2785" y="11334"/>
                    </a:lnTo>
                    <a:lnTo>
                      <a:pt x="2432" y="11334"/>
                    </a:lnTo>
                    <a:lnTo>
                      <a:pt x="2432" y="10975"/>
                    </a:lnTo>
                    <a:close/>
                    <a:moveTo>
                      <a:pt x="3212" y="10975"/>
                    </a:moveTo>
                    <a:lnTo>
                      <a:pt x="3212" y="11334"/>
                    </a:lnTo>
                    <a:lnTo>
                      <a:pt x="2859" y="11334"/>
                    </a:lnTo>
                    <a:lnTo>
                      <a:pt x="2859" y="10975"/>
                    </a:lnTo>
                    <a:close/>
                    <a:moveTo>
                      <a:pt x="3639" y="10975"/>
                    </a:moveTo>
                    <a:lnTo>
                      <a:pt x="3639" y="11334"/>
                    </a:lnTo>
                    <a:lnTo>
                      <a:pt x="3286" y="11334"/>
                    </a:lnTo>
                    <a:lnTo>
                      <a:pt x="3286" y="10975"/>
                    </a:lnTo>
                    <a:close/>
                    <a:moveTo>
                      <a:pt x="4066" y="10975"/>
                    </a:moveTo>
                    <a:lnTo>
                      <a:pt x="4066" y="11334"/>
                    </a:lnTo>
                    <a:lnTo>
                      <a:pt x="3713" y="11334"/>
                    </a:lnTo>
                    <a:lnTo>
                      <a:pt x="3713" y="10975"/>
                    </a:lnTo>
                    <a:close/>
                    <a:moveTo>
                      <a:pt x="4494" y="10975"/>
                    </a:moveTo>
                    <a:lnTo>
                      <a:pt x="4494" y="11334"/>
                    </a:lnTo>
                    <a:lnTo>
                      <a:pt x="4140" y="11334"/>
                    </a:lnTo>
                    <a:lnTo>
                      <a:pt x="4140" y="10975"/>
                    </a:lnTo>
                    <a:close/>
                    <a:moveTo>
                      <a:pt x="4921" y="10975"/>
                    </a:moveTo>
                    <a:lnTo>
                      <a:pt x="4921" y="11334"/>
                    </a:lnTo>
                    <a:lnTo>
                      <a:pt x="4568" y="11334"/>
                    </a:lnTo>
                    <a:lnTo>
                      <a:pt x="4568" y="10975"/>
                    </a:lnTo>
                    <a:close/>
                    <a:moveTo>
                      <a:pt x="5348" y="10975"/>
                    </a:moveTo>
                    <a:lnTo>
                      <a:pt x="5348" y="11334"/>
                    </a:lnTo>
                    <a:lnTo>
                      <a:pt x="4995" y="11334"/>
                    </a:lnTo>
                    <a:lnTo>
                      <a:pt x="4995" y="10975"/>
                    </a:lnTo>
                    <a:close/>
                    <a:moveTo>
                      <a:pt x="5775" y="10975"/>
                    </a:moveTo>
                    <a:lnTo>
                      <a:pt x="5775" y="11334"/>
                    </a:lnTo>
                    <a:lnTo>
                      <a:pt x="5422" y="11334"/>
                    </a:lnTo>
                    <a:lnTo>
                      <a:pt x="5422" y="10975"/>
                    </a:lnTo>
                    <a:close/>
                    <a:moveTo>
                      <a:pt x="6202" y="10975"/>
                    </a:moveTo>
                    <a:lnTo>
                      <a:pt x="6202" y="11334"/>
                    </a:lnTo>
                    <a:lnTo>
                      <a:pt x="5849" y="11334"/>
                    </a:lnTo>
                    <a:lnTo>
                      <a:pt x="5849" y="10975"/>
                    </a:lnTo>
                    <a:close/>
                    <a:moveTo>
                      <a:pt x="6629" y="10975"/>
                    </a:moveTo>
                    <a:lnTo>
                      <a:pt x="6629" y="11334"/>
                    </a:lnTo>
                    <a:lnTo>
                      <a:pt x="6276" y="11334"/>
                    </a:lnTo>
                    <a:lnTo>
                      <a:pt x="6276" y="10975"/>
                    </a:lnTo>
                    <a:close/>
                    <a:moveTo>
                      <a:pt x="7056" y="10975"/>
                    </a:moveTo>
                    <a:lnTo>
                      <a:pt x="7056" y="11334"/>
                    </a:lnTo>
                    <a:lnTo>
                      <a:pt x="6703" y="11334"/>
                    </a:lnTo>
                    <a:lnTo>
                      <a:pt x="6703" y="10975"/>
                    </a:lnTo>
                    <a:close/>
                    <a:moveTo>
                      <a:pt x="7484" y="10975"/>
                    </a:moveTo>
                    <a:lnTo>
                      <a:pt x="7484" y="11334"/>
                    </a:lnTo>
                    <a:lnTo>
                      <a:pt x="7130" y="11334"/>
                    </a:lnTo>
                    <a:lnTo>
                      <a:pt x="7130" y="10975"/>
                    </a:lnTo>
                    <a:close/>
                    <a:moveTo>
                      <a:pt x="7911" y="10975"/>
                    </a:moveTo>
                    <a:lnTo>
                      <a:pt x="7911" y="11334"/>
                    </a:lnTo>
                    <a:lnTo>
                      <a:pt x="7558" y="11334"/>
                    </a:lnTo>
                    <a:lnTo>
                      <a:pt x="7558" y="10975"/>
                    </a:lnTo>
                    <a:close/>
                    <a:moveTo>
                      <a:pt x="8338" y="10975"/>
                    </a:moveTo>
                    <a:lnTo>
                      <a:pt x="8338" y="11334"/>
                    </a:lnTo>
                    <a:lnTo>
                      <a:pt x="7985" y="11334"/>
                    </a:lnTo>
                    <a:lnTo>
                      <a:pt x="7985" y="10975"/>
                    </a:lnTo>
                    <a:close/>
                    <a:moveTo>
                      <a:pt x="8765" y="10975"/>
                    </a:moveTo>
                    <a:lnTo>
                      <a:pt x="8765" y="11334"/>
                    </a:lnTo>
                    <a:lnTo>
                      <a:pt x="8412" y="11334"/>
                    </a:lnTo>
                    <a:lnTo>
                      <a:pt x="8412" y="10975"/>
                    </a:lnTo>
                    <a:close/>
                    <a:moveTo>
                      <a:pt x="9192" y="10975"/>
                    </a:moveTo>
                    <a:lnTo>
                      <a:pt x="9192" y="11334"/>
                    </a:lnTo>
                    <a:lnTo>
                      <a:pt x="8839" y="11334"/>
                    </a:lnTo>
                    <a:lnTo>
                      <a:pt x="8839" y="10975"/>
                    </a:lnTo>
                    <a:close/>
                    <a:moveTo>
                      <a:pt x="9619" y="10975"/>
                    </a:moveTo>
                    <a:lnTo>
                      <a:pt x="9619" y="11334"/>
                    </a:lnTo>
                    <a:lnTo>
                      <a:pt x="9266" y="11334"/>
                    </a:lnTo>
                    <a:lnTo>
                      <a:pt x="9266" y="10975"/>
                    </a:lnTo>
                    <a:close/>
                    <a:moveTo>
                      <a:pt x="10046" y="10975"/>
                    </a:moveTo>
                    <a:lnTo>
                      <a:pt x="10046" y="11334"/>
                    </a:lnTo>
                    <a:lnTo>
                      <a:pt x="9693" y="11334"/>
                    </a:lnTo>
                    <a:lnTo>
                      <a:pt x="9693" y="10975"/>
                    </a:lnTo>
                    <a:close/>
                    <a:moveTo>
                      <a:pt x="10474" y="10975"/>
                    </a:moveTo>
                    <a:lnTo>
                      <a:pt x="10474" y="11334"/>
                    </a:lnTo>
                    <a:lnTo>
                      <a:pt x="10120" y="11334"/>
                    </a:lnTo>
                    <a:lnTo>
                      <a:pt x="10120" y="10975"/>
                    </a:lnTo>
                    <a:close/>
                    <a:moveTo>
                      <a:pt x="10901" y="10975"/>
                    </a:moveTo>
                    <a:lnTo>
                      <a:pt x="10901" y="11334"/>
                    </a:lnTo>
                    <a:lnTo>
                      <a:pt x="10548" y="11334"/>
                    </a:lnTo>
                    <a:lnTo>
                      <a:pt x="10548" y="10975"/>
                    </a:lnTo>
                    <a:close/>
                    <a:moveTo>
                      <a:pt x="11328" y="10975"/>
                    </a:moveTo>
                    <a:lnTo>
                      <a:pt x="11328" y="11334"/>
                    </a:lnTo>
                    <a:lnTo>
                      <a:pt x="10975" y="11334"/>
                    </a:lnTo>
                    <a:lnTo>
                      <a:pt x="10975" y="10975"/>
                    </a:lnTo>
                    <a:close/>
                    <a:moveTo>
                      <a:pt x="11755" y="10975"/>
                    </a:moveTo>
                    <a:lnTo>
                      <a:pt x="11755" y="11334"/>
                    </a:lnTo>
                    <a:lnTo>
                      <a:pt x="11402" y="11334"/>
                    </a:lnTo>
                    <a:lnTo>
                      <a:pt x="11402" y="10975"/>
                    </a:lnTo>
                    <a:close/>
                    <a:moveTo>
                      <a:pt x="649" y="11408"/>
                    </a:moveTo>
                    <a:lnTo>
                      <a:pt x="649" y="11761"/>
                    </a:lnTo>
                    <a:lnTo>
                      <a:pt x="296" y="11761"/>
                    </a:lnTo>
                    <a:lnTo>
                      <a:pt x="296" y="11408"/>
                    </a:lnTo>
                    <a:close/>
                    <a:moveTo>
                      <a:pt x="1076" y="11408"/>
                    </a:moveTo>
                    <a:lnTo>
                      <a:pt x="1076" y="11761"/>
                    </a:lnTo>
                    <a:lnTo>
                      <a:pt x="723" y="11761"/>
                    </a:lnTo>
                    <a:lnTo>
                      <a:pt x="723" y="11408"/>
                    </a:lnTo>
                    <a:close/>
                    <a:moveTo>
                      <a:pt x="1504" y="11408"/>
                    </a:moveTo>
                    <a:lnTo>
                      <a:pt x="1504" y="11761"/>
                    </a:lnTo>
                    <a:lnTo>
                      <a:pt x="1151" y="11761"/>
                    </a:lnTo>
                    <a:lnTo>
                      <a:pt x="1151" y="11408"/>
                    </a:lnTo>
                    <a:close/>
                    <a:moveTo>
                      <a:pt x="1931" y="11408"/>
                    </a:moveTo>
                    <a:lnTo>
                      <a:pt x="1931" y="11761"/>
                    </a:lnTo>
                    <a:lnTo>
                      <a:pt x="1578" y="11761"/>
                    </a:lnTo>
                    <a:lnTo>
                      <a:pt x="1578" y="11408"/>
                    </a:lnTo>
                    <a:close/>
                    <a:moveTo>
                      <a:pt x="2358" y="11408"/>
                    </a:moveTo>
                    <a:lnTo>
                      <a:pt x="2358" y="11761"/>
                    </a:lnTo>
                    <a:lnTo>
                      <a:pt x="2005" y="11761"/>
                    </a:lnTo>
                    <a:lnTo>
                      <a:pt x="2005" y="11408"/>
                    </a:lnTo>
                    <a:close/>
                    <a:moveTo>
                      <a:pt x="2785" y="11408"/>
                    </a:moveTo>
                    <a:lnTo>
                      <a:pt x="2785" y="11761"/>
                    </a:lnTo>
                    <a:lnTo>
                      <a:pt x="2432" y="11761"/>
                    </a:lnTo>
                    <a:lnTo>
                      <a:pt x="2432" y="11408"/>
                    </a:lnTo>
                    <a:close/>
                    <a:moveTo>
                      <a:pt x="3212" y="11408"/>
                    </a:moveTo>
                    <a:lnTo>
                      <a:pt x="3212" y="11761"/>
                    </a:lnTo>
                    <a:lnTo>
                      <a:pt x="2859" y="11761"/>
                    </a:lnTo>
                    <a:lnTo>
                      <a:pt x="2859" y="11408"/>
                    </a:lnTo>
                    <a:close/>
                    <a:moveTo>
                      <a:pt x="3639" y="11408"/>
                    </a:moveTo>
                    <a:lnTo>
                      <a:pt x="3639" y="11761"/>
                    </a:lnTo>
                    <a:lnTo>
                      <a:pt x="3286" y="11761"/>
                    </a:lnTo>
                    <a:lnTo>
                      <a:pt x="3286" y="11408"/>
                    </a:lnTo>
                    <a:close/>
                    <a:moveTo>
                      <a:pt x="4066" y="11408"/>
                    </a:moveTo>
                    <a:lnTo>
                      <a:pt x="4066" y="11761"/>
                    </a:lnTo>
                    <a:lnTo>
                      <a:pt x="3713" y="11761"/>
                    </a:lnTo>
                    <a:lnTo>
                      <a:pt x="3713" y="11408"/>
                    </a:lnTo>
                    <a:close/>
                    <a:moveTo>
                      <a:pt x="4494" y="11408"/>
                    </a:moveTo>
                    <a:lnTo>
                      <a:pt x="4494" y="11761"/>
                    </a:lnTo>
                    <a:lnTo>
                      <a:pt x="4140" y="11761"/>
                    </a:lnTo>
                    <a:lnTo>
                      <a:pt x="4140" y="11408"/>
                    </a:lnTo>
                    <a:close/>
                    <a:moveTo>
                      <a:pt x="4921" y="11408"/>
                    </a:moveTo>
                    <a:lnTo>
                      <a:pt x="4921" y="11761"/>
                    </a:lnTo>
                    <a:lnTo>
                      <a:pt x="4568" y="11761"/>
                    </a:lnTo>
                    <a:lnTo>
                      <a:pt x="4568" y="11408"/>
                    </a:lnTo>
                    <a:close/>
                    <a:moveTo>
                      <a:pt x="5348" y="11408"/>
                    </a:moveTo>
                    <a:lnTo>
                      <a:pt x="5348" y="11761"/>
                    </a:lnTo>
                    <a:lnTo>
                      <a:pt x="4995" y="11761"/>
                    </a:lnTo>
                    <a:lnTo>
                      <a:pt x="4995" y="11408"/>
                    </a:lnTo>
                    <a:close/>
                    <a:moveTo>
                      <a:pt x="5775" y="11408"/>
                    </a:moveTo>
                    <a:lnTo>
                      <a:pt x="5775" y="11761"/>
                    </a:lnTo>
                    <a:lnTo>
                      <a:pt x="5422" y="11761"/>
                    </a:lnTo>
                    <a:lnTo>
                      <a:pt x="5422" y="11408"/>
                    </a:lnTo>
                    <a:close/>
                    <a:moveTo>
                      <a:pt x="6202" y="11408"/>
                    </a:moveTo>
                    <a:lnTo>
                      <a:pt x="6202" y="11761"/>
                    </a:lnTo>
                    <a:lnTo>
                      <a:pt x="5849" y="11761"/>
                    </a:lnTo>
                    <a:lnTo>
                      <a:pt x="5849" y="11408"/>
                    </a:lnTo>
                    <a:close/>
                    <a:moveTo>
                      <a:pt x="6629" y="11408"/>
                    </a:moveTo>
                    <a:lnTo>
                      <a:pt x="6629" y="11761"/>
                    </a:lnTo>
                    <a:lnTo>
                      <a:pt x="6276" y="11761"/>
                    </a:lnTo>
                    <a:lnTo>
                      <a:pt x="6276" y="11408"/>
                    </a:lnTo>
                    <a:close/>
                    <a:moveTo>
                      <a:pt x="7056" y="11408"/>
                    </a:moveTo>
                    <a:lnTo>
                      <a:pt x="7056" y="11761"/>
                    </a:lnTo>
                    <a:lnTo>
                      <a:pt x="6703" y="11761"/>
                    </a:lnTo>
                    <a:lnTo>
                      <a:pt x="6703" y="11408"/>
                    </a:lnTo>
                    <a:close/>
                    <a:moveTo>
                      <a:pt x="7484" y="11408"/>
                    </a:moveTo>
                    <a:lnTo>
                      <a:pt x="7484" y="11761"/>
                    </a:lnTo>
                    <a:lnTo>
                      <a:pt x="7130" y="11761"/>
                    </a:lnTo>
                    <a:lnTo>
                      <a:pt x="7130" y="11408"/>
                    </a:lnTo>
                    <a:close/>
                    <a:moveTo>
                      <a:pt x="7911" y="11408"/>
                    </a:moveTo>
                    <a:lnTo>
                      <a:pt x="7911" y="11761"/>
                    </a:lnTo>
                    <a:lnTo>
                      <a:pt x="7558" y="11761"/>
                    </a:lnTo>
                    <a:lnTo>
                      <a:pt x="7558" y="11408"/>
                    </a:lnTo>
                    <a:close/>
                    <a:moveTo>
                      <a:pt x="8338" y="11408"/>
                    </a:moveTo>
                    <a:lnTo>
                      <a:pt x="8338" y="11761"/>
                    </a:lnTo>
                    <a:lnTo>
                      <a:pt x="7985" y="11761"/>
                    </a:lnTo>
                    <a:lnTo>
                      <a:pt x="7985" y="11408"/>
                    </a:lnTo>
                    <a:close/>
                    <a:moveTo>
                      <a:pt x="8765" y="11408"/>
                    </a:moveTo>
                    <a:lnTo>
                      <a:pt x="8765" y="11761"/>
                    </a:lnTo>
                    <a:lnTo>
                      <a:pt x="8412" y="11761"/>
                    </a:lnTo>
                    <a:lnTo>
                      <a:pt x="8412" y="11408"/>
                    </a:lnTo>
                    <a:close/>
                    <a:moveTo>
                      <a:pt x="9192" y="11408"/>
                    </a:moveTo>
                    <a:lnTo>
                      <a:pt x="9192" y="11761"/>
                    </a:lnTo>
                    <a:lnTo>
                      <a:pt x="8839" y="11761"/>
                    </a:lnTo>
                    <a:lnTo>
                      <a:pt x="8839" y="11408"/>
                    </a:lnTo>
                    <a:close/>
                    <a:moveTo>
                      <a:pt x="9619" y="11408"/>
                    </a:moveTo>
                    <a:lnTo>
                      <a:pt x="9619" y="11761"/>
                    </a:lnTo>
                    <a:lnTo>
                      <a:pt x="9266" y="11761"/>
                    </a:lnTo>
                    <a:lnTo>
                      <a:pt x="9266" y="11408"/>
                    </a:lnTo>
                    <a:close/>
                    <a:moveTo>
                      <a:pt x="10046" y="11408"/>
                    </a:moveTo>
                    <a:lnTo>
                      <a:pt x="10046" y="11761"/>
                    </a:lnTo>
                    <a:lnTo>
                      <a:pt x="9693" y="11761"/>
                    </a:lnTo>
                    <a:lnTo>
                      <a:pt x="9693" y="11408"/>
                    </a:lnTo>
                    <a:close/>
                    <a:moveTo>
                      <a:pt x="10474" y="11408"/>
                    </a:moveTo>
                    <a:lnTo>
                      <a:pt x="10474" y="11761"/>
                    </a:lnTo>
                    <a:lnTo>
                      <a:pt x="10120" y="11761"/>
                    </a:lnTo>
                    <a:lnTo>
                      <a:pt x="10120" y="11408"/>
                    </a:lnTo>
                    <a:close/>
                    <a:moveTo>
                      <a:pt x="10901" y="11408"/>
                    </a:moveTo>
                    <a:lnTo>
                      <a:pt x="10901" y="11761"/>
                    </a:lnTo>
                    <a:lnTo>
                      <a:pt x="10548" y="11761"/>
                    </a:lnTo>
                    <a:lnTo>
                      <a:pt x="10548" y="11408"/>
                    </a:lnTo>
                    <a:close/>
                    <a:moveTo>
                      <a:pt x="11328" y="11408"/>
                    </a:moveTo>
                    <a:lnTo>
                      <a:pt x="11328" y="11761"/>
                    </a:lnTo>
                    <a:lnTo>
                      <a:pt x="10975" y="11761"/>
                    </a:lnTo>
                    <a:lnTo>
                      <a:pt x="10975" y="11408"/>
                    </a:lnTo>
                    <a:close/>
                    <a:moveTo>
                      <a:pt x="11755" y="11408"/>
                    </a:moveTo>
                    <a:lnTo>
                      <a:pt x="11755" y="11761"/>
                    </a:lnTo>
                    <a:lnTo>
                      <a:pt x="11402" y="11761"/>
                    </a:lnTo>
                    <a:lnTo>
                      <a:pt x="11402" y="11408"/>
                    </a:lnTo>
                    <a:close/>
                    <a:moveTo>
                      <a:pt x="649" y="0"/>
                    </a:moveTo>
                    <a:lnTo>
                      <a:pt x="649" y="228"/>
                    </a:lnTo>
                    <a:lnTo>
                      <a:pt x="296" y="228"/>
                    </a:lnTo>
                    <a:lnTo>
                      <a:pt x="296" y="6"/>
                    </a:lnTo>
                    <a:cubicBezTo>
                      <a:pt x="273" y="12"/>
                      <a:pt x="245" y="17"/>
                      <a:pt x="222" y="29"/>
                    </a:cubicBezTo>
                    <a:lnTo>
                      <a:pt x="222" y="228"/>
                    </a:lnTo>
                    <a:lnTo>
                      <a:pt x="23" y="228"/>
                    </a:lnTo>
                    <a:cubicBezTo>
                      <a:pt x="17" y="251"/>
                      <a:pt x="11" y="274"/>
                      <a:pt x="6" y="296"/>
                    </a:cubicBezTo>
                    <a:lnTo>
                      <a:pt x="222" y="296"/>
                    </a:lnTo>
                    <a:lnTo>
                      <a:pt x="222" y="655"/>
                    </a:lnTo>
                    <a:lnTo>
                      <a:pt x="0" y="655"/>
                    </a:lnTo>
                    <a:lnTo>
                      <a:pt x="0" y="723"/>
                    </a:lnTo>
                    <a:lnTo>
                      <a:pt x="222" y="723"/>
                    </a:lnTo>
                    <a:lnTo>
                      <a:pt x="222" y="1082"/>
                    </a:lnTo>
                    <a:lnTo>
                      <a:pt x="0" y="1082"/>
                    </a:lnTo>
                    <a:lnTo>
                      <a:pt x="0" y="1151"/>
                    </a:lnTo>
                    <a:lnTo>
                      <a:pt x="222" y="1151"/>
                    </a:lnTo>
                    <a:lnTo>
                      <a:pt x="222" y="1509"/>
                    </a:lnTo>
                    <a:lnTo>
                      <a:pt x="0" y="1509"/>
                    </a:lnTo>
                    <a:lnTo>
                      <a:pt x="0" y="1578"/>
                    </a:lnTo>
                    <a:lnTo>
                      <a:pt x="222" y="1578"/>
                    </a:lnTo>
                    <a:lnTo>
                      <a:pt x="222" y="1937"/>
                    </a:lnTo>
                    <a:lnTo>
                      <a:pt x="0" y="1937"/>
                    </a:lnTo>
                    <a:lnTo>
                      <a:pt x="0" y="2005"/>
                    </a:lnTo>
                    <a:lnTo>
                      <a:pt x="222" y="2005"/>
                    </a:lnTo>
                    <a:lnTo>
                      <a:pt x="222" y="2364"/>
                    </a:lnTo>
                    <a:lnTo>
                      <a:pt x="0" y="2364"/>
                    </a:lnTo>
                    <a:lnTo>
                      <a:pt x="0" y="2432"/>
                    </a:lnTo>
                    <a:lnTo>
                      <a:pt x="222" y="2432"/>
                    </a:lnTo>
                    <a:lnTo>
                      <a:pt x="222" y="2791"/>
                    </a:lnTo>
                    <a:lnTo>
                      <a:pt x="0" y="2791"/>
                    </a:lnTo>
                    <a:lnTo>
                      <a:pt x="0" y="2859"/>
                    </a:lnTo>
                    <a:lnTo>
                      <a:pt x="222" y="2859"/>
                    </a:lnTo>
                    <a:lnTo>
                      <a:pt x="222" y="3218"/>
                    </a:lnTo>
                    <a:lnTo>
                      <a:pt x="0" y="3218"/>
                    </a:lnTo>
                    <a:lnTo>
                      <a:pt x="0" y="3286"/>
                    </a:lnTo>
                    <a:lnTo>
                      <a:pt x="222" y="3286"/>
                    </a:lnTo>
                    <a:lnTo>
                      <a:pt x="222" y="3645"/>
                    </a:lnTo>
                    <a:lnTo>
                      <a:pt x="0" y="3645"/>
                    </a:lnTo>
                    <a:lnTo>
                      <a:pt x="0" y="3713"/>
                    </a:lnTo>
                    <a:lnTo>
                      <a:pt x="222" y="3713"/>
                    </a:lnTo>
                    <a:lnTo>
                      <a:pt x="222" y="4072"/>
                    </a:lnTo>
                    <a:lnTo>
                      <a:pt x="0" y="4072"/>
                    </a:lnTo>
                    <a:lnTo>
                      <a:pt x="0" y="4141"/>
                    </a:lnTo>
                    <a:lnTo>
                      <a:pt x="222" y="4141"/>
                    </a:lnTo>
                    <a:lnTo>
                      <a:pt x="222" y="4499"/>
                    </a:lnTo>
                    <a:lnTo>
                      <a:pt x="0" y="4499"/>
                    </a:lnTo>
                    <a:lnTo>
                      <a:pt x="0" y="4568"/>
                    </a:lnTo>
                    <a:lnTo>
                      <a:pt x="222" y="4568"/>
                    </a:lnTo>
                    <a:lnTo>
                      <a:pt x="222" y="4926"/>
                    </a:lnTo>
                    <a:lnTo>
                      <a:pt x="0" y="4926"/>
                    </a:lnTo>
                    <a:lnTo>
                      <a:pt x="0" y="4995"/>
                    </a:lnTo>
                    <a:lnTo>
                      <a:pt x="222" y="4995"/>
                    </a:lnTo>
                    <a:lnTo>
                      <a:pt x="222" y="5354"/>
                    </a:lnTo>
                    <a:lnTo>
                      <a:pt x="0" y="5354"/>
                    </a:lnTo>
                    <a:lnTo>
                      <a:pt x="0" y="5422"/>
                    </a:lnTo>
                    <a:lnTo>
                      <a:pt x="222" y="5422"/>
                    </a:lnTo>
                    <a:lnTo>
                      <a:pt x="222" y="5781"/>
                    </a:lnTo>
                    <a:lnTo>
                      <a:pt x="0" y="5781"/>
                    </a:lnTo>
                    <a:lnTo>
                      <a:pt x="0" y="5849"/>
                    </a:lnTo>
                    <a:lnTo>
                      <a:pt x="222" y="5849"/>
                    </a:lnTo>
                    <a:lnTo>
                      <a:pt x="222" y="6208"/>
                    </a:lnTo>
                    <a:lnTo>
                      <a:pt x="0" y="6208"/>
                    </a:lnTo>
                    <a:lnTo>
                      <a:pt x="0" y="6276"/>
                    </a:lnTo>
                    <a:lnTo>
                      <a:pt x="222" y="6276"/>
                    </a:lnTo>
                    <a:lnTo>
                      <a:pt x="222" y="6635"/>
                    </a:lnTo>
                    <a:lnTo>
                      <a:pt x="0" y="6635"/>
                    </a:lnTo>
                    <a:lnTo>
                      <a:pt x="0" y="6703"/>
                    </a:lnTo>
                    <a:lnTo>
                      <a:pt x="222" y="6703"/>
                    </a:lnTo>
                    <a:lnTo>
                      <a:pt x="222" y="7062"/>
                    </a:lnTo>
                    <a:lnTo>
                      <a:pt x="0" y="7062"/>
                    </a:lnTo>
                    <a:lnTo>
                      <a:pt x="0" y="7130"/>
                    </a:lnTo>
                    <a:lnTo>
                      <a:pt x="222" y="7130"/>
                    </a:lnTo>
                    <a:lnTo>
                      <a:pt x="222" y="7489"/>
                    </a:lnTo>
                    <a:lnTo>
                      <a:pt x="0" y="7489"/>
                    </a:lnTo>
                    <a:lnTo>
                      <a:pt x="0" y="7558"/>
                    </a:lnTo>
                    <a:lnTo>
                      <a:pt x="222" y="7558"/>
                    </a:lnTo>
                    <a:lnTo>
                      <a:pt x="222" y="7916"/>
                    </a:lnTo>
                    <a:lnTo>
                      <a:pt x="0" y="7916"/>
                    </a:lnTo>
                    <a:lnTo>
                      <a:pt x="0" y="7985"/>
                    </a:lnTo>
                    <a:lnTo>
                      <a:pt x="222" y="7985"/>
                    </a:lnTo>
                    <a:lnTo>
                      <a:pt x="222" y="8344"/>
                    </a:lnTo>
                    <a:lnTo>
                      <a:pt x="0" y="8344"/>
                    </a:lnTo>
                    <a:lnTo>
                      <a:pt x="0" y="8412"/>
                    </a:lnTo>
                    <a:lnTo>
                      <a:pt x="222" y="8412"/>
                    </a:lnTo>
                    <a:lnTo>
                      <a:pt x="222" y="8771"/>
                    </a:lnTo>
                    <a:lnTo>
                      <a:pt x="0" y="8771"/>
                    </a:lnTo>
                    <a:lnTo>
                      <a:pt x="0" y="8839"/>
                    </a:lnTo>
                    <a:lnTo>
                      <a:pt x="222" y="8839"/>
                    </a:lnTo>
                    <a:lnTo>
                      <a:pt x="222" y="9198"/>
                    </a:lnTo>
                    <a:lnTo>
                      <a:pt x="0" y="9198"/>
                    </a:lnTo>
                    <a:lnTo>
                      <a:pt x="0" y="9266"/>
                    </a:lnTo>
                    <a:lnTo>
                      <a:pt x="222" y="9266"/>
                    </a:lnTo>
                    <a:lnTo>
                      <a:pt x="222" y="9625"/>
                    </a:lnTo>
                    <a:lnTo>
                      <a:pt x="0" y="9625"/>
                    </a:lnTo>
                    <a:lnTo>
                      <a:pt x="0" y="9693"/>
                    </a:lnTo>
                    <a:lnTo>
                      <a:pt x="222" y="9693"/>
                    </a:lnTo>
                    <a:lnTo>
                      <a:pt x="222" y="10052"/>
                    </a:lnTo>
                    <a:lnTo>
                      <a:pt x="0" y="10052"/>
                    </a:lnTo>
                    <a:lnTo>
                      <a:pt x="0" y="10120"/>
                    </a:lnTo>
                    <a:lnTo>
                      <a:pt x="222" y="10120"/>
                    </a:lnTo>
                    <a:lnTo>
                      <a:pt x="222" y="10479"/>
                    </a:lnTo>
                    <a:lnTo>
                      <a:pt x="0" y="10479"/>
                    </a:lnTo>
                    <a:lnTo>
                      <a:pt x="0" y="10548"/>
                    </a:lnTo>
                    <a:lnTo>
                      <a:pt x="222" y="10548"/>
                    </a:lnTo>
                    <a:lnTo>
                      <a:pt x="222" y="10906"/>
                    </a:lnTo>
                    <a:lnTo>
                      <a:pt x="0" y="10906"/>
                    </a:lnTo>
                    <a:lnTo>
                      <a:pt x="0" y="10975"/>
                    </a:lnTo>
                    <a:lnTo>
                      <a:pt x="222" y="10975"/>
                    </a:lnTo>
                    <a:lnTo>
                      <a:pt x="222" y="11334"/>
                    </a:lnTo>
                    <a:lnTo>
                      <a:pt x="0" y="11334"/>
                    </a:lnTo>
                    <a:lnTo>
                      <a:pt x="0" y="11402"/>
                    </a:lnTo>
                    <a:lnTo>
                      <a:pt x="222" y="11402"/>
                    </a:lnTo>
                    <a:lnTo>
                      <a:pt x="222" y="11761"/>
                    </a:lnTo>
                    <a:lnTo>
                      <a:pt x="6" y="11761"/>
                    </a:lnTo>
                    <a:cubicBezTo>
                      <a:pt x="11" y="11783"/>
                      <a:pt x="17" y="11806"/>
                      <a:pt x="23" y="11829"/>
                    </a:cubicBezTo>
                    <a:lnTo>
                      <a:pt x="222" y="11829"/>
                    </a:lnTo>
                    <a:lnTo>
                      <a:pt x="222" y="12028"/>
                    </a:lnTo>
                    <a:cubicBezTo>
                      <a:pt x="245" y="12040"/>
                      <a:pt x="273" y="12045"/>
                      <a:pt x="296" y="12051"/>
                    </a:cubicBezTo>
                    <a:lnTo>
                      <a:pt x="296" y="11829"/>
                    </a:lnTo>
                    <a:lnTo>
                      <a:pt x="649" y="11829"/>
                    </a:lnTo>
                    <a:lnTo>
                      <a:pt x="649" y="12057"/>
                    </a:lnTo>
                    <a:lnTo>
                      <a:pt x="723" y="12057"/>
                    </a:lnTo>
                    <a:lnTo>
                      <a:pt x="723" y="11835"/>
                    </a:lnTo>
                    <a:lnTo>
                      <a:pt x="1076" y="11835"/>
                    </a:lnTo>
                    <a:lnTo>
                      <a:pt x="1076" y="12057"/>
                    </a:lnTo>
                    <a:lnTo>
                      <a:pt x="1151" y="12057"/>
                    </a:lnTo>
                    <a:lnTo>
                      <a:pt x="1151" y="11835"/>
                    </a:lnTo>
                    <a:lnTo>
                      <a:pt x="1504" y="11835"/>
                    </a:lnTo>
                    <a:lnTo>
                      <a:pt x="1504" y="12057"/>
                    </a:lnTo>
                    <a:lnTo>
                      <a:pt x="1578" y="12057"/>
                    </a:lnTo>
                    <a:lnTo>
                      <a:pt x="1578" y="11835"/>
                    </a:lnTo>
                    <a:lnTo>
                      <a:pt x="1931" y="11835"/>
                    </a:lnTo>
                    <a:lnTo>
                      <a:pt x="1931" y="12057"/>
                    </a:lnTo>
                    <a:lnTo>
                      <a:pt x="2005" y="12057"/>
                    </a:lnTo>
                    <a:lnTo>
                      <a:pt x="2005" y="11835"/>
                    </a:lnTo>
                    <a:lnTo>
                      <a:pt x="2358" y="11835"/>
                    </a:lnTo>
                    <a:lnTo>
                      <a:pt x="2358" y="12057"/>
                    </a:lnTo>
                    <a:lnTo>
                      <a:pt x="2432" y="12057"/>
                    </a:lnTo>
                    <a:lnTo>
                      <a:pt x="2432" y="11835"/>
                    </a:lnTo>
                    <a:lnTo>
                      <a:pt x="2785" y="11835"/>
                    </a:lnTo>
                    <a:lnTo>
                      <a:pt x="2785" y="12057"/>
                    </a:lnTo>
                    <a:lnTo>
                      <a:pt x="2859" y="12057"/>
                    </a:lnTo>
                    <a:lnTo>
                      <a:pt x="2859" y="11835"/>
                    </a:lnTo>
                    <a:lnTo>
                      <a:pt x="3212" y="11835"/>
                    </a:lnTo>
                    <a:lnTo>
                      <a:pt x="3212" y="12057"/>
                    </a:lnTo>
                    <a:lnTo>
                      <a:pt x="3286" y="12057"/>
                    </a:lnTo>
                    <a:lnTo>
                      <a:pt x="3286" y="11835"/>
                    </a:lnTo>
                    <a:lnTo>
                      <a:pt x="3639" y="11835"/>
                    </a:lnTo>
                    <a:lnTo>
                      <a:pt x="3639" y="12057"/>
                    </a:lnTo>
                    <a:lnTo>
                      <a:pt x="3713" y="12057"/>
                    </a:lnTo>
                    <a:lnTo>
                      <a:pt x="3713" y="11835"/>
                    </a:lnTo>
                    <a:lnTo>
                      <a:pt x="4066" y="11835"/>
                    </a:lnTo>
                    <a:lnTo>
                      <a:pt x="4066" y="12057"/>
                    </a:lnTo>
                    <a:lnTo>
                      <a:pt x="4140" y="12057"/>
                    </a:lnTo>
                    <a:lnTo>
                      <a:pt x="4140" y="11835"/>
                    </a:lnTo>
                    <a:lnTo>
                      <a:pt x="4494" y="11835"/>
                    </a:lnTo>
                    <a:lnTo>
                      <a:pt x="4494" y="12057"/>
                    </a:lnTo>
                    <a:lnTo>
                      <a:pt x="4568" y="12057"/>
                    </a:lnTo>
                    <a:lnTo>
                      <a:pt x="4568" y="11835"/>
                    </a:lnTo>
                    <a:lnTo>
                      <a:pt x="4921" y="11835"/>
                    </a:lnTo>
                    <a:lnTo>
                      <a:pt x="4921" y="12057"/>
                    </a:lnTo>
                    <a:lnTo>
                      <a:pt x="4995" y="12057"/>
                    </a:lnTo>
                    <a:lnTo>
                      <a:pt x="4995" y="11835"/>
                    </a:lnTo>
                    <a:lnTo>
                      <a:pt x="5348" y="11835"/>
                    </a:lnTo>
                    <a:lnTo>
                      <a:pt x="5348" y="12057"/>
                    </a:lnTo>
                    <a:lnTo>
                      <a:pt x="5422" y="12057"/>
                    </a:lnTo>
                    <a:lnTo>
                      <a:pt x="5422" y="11835"/>
                    </a:lnTo>
                    <a:lnTo>
                      <a:pt x="5775" y="11835"/>
                    </a:lnTo>
                    <a:lnTo>
                      <a:pt x="5775" y="12057"/>
                    </a:lnTo>
                    <a:lnTo>
                      <a:pt x="5849" y="12057"/>
                    </a:lnTo>
                    <a:lnTo>
                      <a:pt x="5849" y="11835"/>
                    </a:lnTo>
                    <a:lnTo>
                      <a:pt x="6202" y="11835"/>
                    </a:lnTo>
                    <a:lnTo>
                      <a:pt x="6202" y="12057"/>
                    </a:lnTo>
                    <a:lnTo>
                      <a:pt x="6276" y="12057"/>
                    </a:lnTo>
                    <a:lnTo>
                      <a:pt x="6276" y="11835"/>
                    </a:lnTo>
                    <a:lnTo>
                      <a:pt x="6629" y="11835"/>
                    </a:lnTo>
                    <a:lnTo>
                      <a:pt x="6629" y="12057"/>
                    </a:lnTo>
                    <a:lnTo>
                      <a:pt x="6703" y="12057"/>
                    </a:lnTo>
                    <a:lnTo>
                      <a:pt x="6703" y="11835"/>
                    </a:lnTo>
                    <a:lnTo>
                      <a:pt x="7056" y="11835"/>
                    </a:lnTo>
                    <a:lnTo>
                      <a:pt x="7056" y="12057"/>
                    </a:lnTo>
                    <a:lnTo>
                      <a:pt x="7130" y="12057"/>
                    </a:lnTo>
                    <a:lnTo>
                      <a:pt x="7130" y="11835"/>
                    </a:lnTo>
                    <a:lnTo>
                      <a:pt x="7484" y="11835"/>
                    </a:lnTo>
                    <a:lnTo>
                      <a:pt x="7484" y="12057"/>
                    </a:lnTo>
                    <a:lnTo>
                      <a:pt x="7558" y="12057"/>
                    </a:lnTo>
                    <a:lnTo>
                      <a:pt x="7558" y="11835"/>
                    </a:lnTo>
                    <a:lnTo>
                      <a:pt x="7911" y="11835"/>
                    </a:lnTo>
                    <a:lnTo>
                      <a:pt x="7911" y="12057"/>
                    </a:lnTo>
                    <a:lnTo>
                      <a:pt x="7985" y="12057"/>
                    </a:lnTo>
                    <a:lnTo>
                      <a:pt x="7985" y="11835"/>
                    </a:lnTo>
                    <a:lnTo>
                      <a:pt x="8338" y="11835"/>
                    </a:lnTo>
                    <a:lnTo>
                      <a:pt x="8338" y="12057"/>
                    </a:lnTo>
                    <a:lnTo>
                      <a:pt x="8412" y="12057"/>
                    </a:lnTo>
                    <a:lnTo>
                      <a:pt x="8412" y="11835"/>
                    </a:lnTo>
                    <a:lnTo>
                      <a:pt x="8765" y="11835"/>
                    </a:lnTo>
                    <a:lnTo>
                      <a:pt x="8765" y="12057"/>
                    </a:lnTo>
                    <a:lnTo>
                      <a:pt x="8839" y="12057"/>
                    </a:lnTo>
                    <a:lnTo>
                      <a:pt x="8839" y="11835"/>
                    </a:lnTo>
                    <a:lnTo>
                      <a:pt x="9192" y="11835"/>
                    </a:lnTo>
                    <a:lnTo>
                      <a:pt x="9192" y="12057"/>
                    </a:lnTo>
                    <a:lnTo>
                      <a:pt x="9266" y="12057"/>
                    </a:lnTo>
                    <a:lnTo>
                      <a:pt x="9266" y="11835"/>
                    </a:lnTo>
                    <a:lnTo>
                      <a:pt x="9619" y="11835"/>
                    </a:lnTo>
                    <a:lnTo>
                      <a:pt x="9619" y="12057"/>
                    </a:lnTo>
                    <a:lnTo>
                      <a:pt x="9693" y="12057"/>
                    </a:lnTo>
                    <a:lnTo>
                      <a:pt x="9693" y="11835"/>
                    </a:lnTo>
                    <a:lnTo>
                      <a:pt x="10046" y="11835"/>
                    </a:lnTo>
                    <a:lnTo>
                      <a:pt x="10046" y="12057"/>
                    </a:lnTo>
                    <a:lnTo>
                      <a:pt x="10120" y="12057"/>
                    </a:lnTo>
                    <a:lnTo>
                      <a:pt x="10120" y="11835"/>
                    </a:lnTo>
                    <a:lnTo>
                      <a:pt x="10474" y="11835"/>
                    </a:lnTo>
                    <a:lnTo>
                      <a:pt x="10474" y="12057"/>
                    </a:lnTo>
                    <a:lnTo>
                      <a:pt x="10548" y="12057"/>
                    </a:lnTo>
                    <a:lnTo>
                      <a:pt x="10548" y="11835"/>
                    </a:lnTo>
                    <a:lnTo>
                      <a:pt x="10901" y="11835"/>
                    </a:lnTo>
                    <a:lnTo>
                      <a:pt x="10901" y="12057"/>
                    </a:lnTo>
                    <a:lnTo>
                      <a:pt x="10975" y="12057"/>
                    </a:lnTo>
                    <a:lnTo>
                      <a:pt x="10975" y="11835"/>
                    </a:lnTo>
                    <a:lnTo>
                      <a:pt x="11328" y="11835"/>
                    </a:lnTo>
                    <a:lnTo>
                      <a:pt x="11328" y="12057"/>
                    </a:lnTo>
                    <a:lnTo>
                      <a:pt x="11402" y="12057"/>
                    </a:lnTo>
                    <a:lnTo>
                      <a:pt x="11402" y="11835"/>
                    </a:lnTo>
                    <a:lnTo>
                      <a:pt x="11755" y="11835"/>
                    </a:lnTo>
                    <a:lnTo>
                      <a:pt x="11755" y="12051"/>
                    </a:lnTo>
                    <a:cubicBezTo>
                      <a:pt x="11783" y="12045"/>
                      <a:pt x="11806" y="12040"/>
                      <a:pt x="11829" y="12034"/>
                    </a:cubicBezTo>
                    <a:lnTo>
                      <a:pt x="11829" y="11835"/>
                    </a:lnTo>
                    <a:lnTo>
                      <a:pt x="12028" y="11835"/>
                    </a:lnTo>
                    <a:cubicBezTo>
                      <a:pt x="12040" y="11806"/>
                      <a:pt x="12045" y="11783"/>
                      <a:pt x="12045" y="11761"/>
                    </a:cubicBezTo>
                    <a:lnTo>
                      <a:pt x="11829" y="11761"/>
                    </a:lnTo>
                    <a:lnTo>
                      <a:pt x="11829" y="11408"/>
                    </a:lnTo>
                    <a:lnTo>
                      <a:pt x="12057" y="11408"/>
                    </a:lnTo>
                    <a:lnTo>
                      <a:pt x="12057" y="11334"/>
                    </a:lnTo>
                    <a:lnTo>
                      <a:pt x="11829" y="11334"/>
                    </a:lnTo>
                    <a:lnTo>
                      <a:pt x="11829" y="10975"/>
                    </a:lnTo>
                    <a:lnTo>
                      <a:pt x="12057" y="10975"/>
                    </a:lnTo>
                    <a:lnTo>
                      <a:pt x="12057" y="10906"/>
                    </a:lnTo>
                    <a:lnTo>
                      <a:pt x="11829" y="10906"/>
                    </a:lnTo>
                    <a:lnTo>
                      <a:pt x="11829" y="10548"/>
                    </a:lnTo>
                    <a:lnTo>
                      <a:pt x="12057" y="10548"/>
                    </a:lnTo>
                    <a:lnTo>
                      <a:pt x="12057" y="10479"/>
                    </a:lnTo>
                    <a:lnTo>
                      <a:pt x="11829" y="10479"/>
                    </a:lnTo>
                    <a:lnTo>
                      <a:pt x="11829" y="10120"/>
                    </a:lnTo>
                    <a:lnTo>
                      <a:pt x="12057" y="10120"/>
                    </a:lnTo>
                    <a:lnTo>
                      <a:pt x="12057" y="10052"/>
                    </a:lnTo>
                    <a:lnTo>
                      <a:pt x="11829" y="10052"/>
                    </a:lnTo>
                    <a:lnTo>
                      <a:pt x="11829" y="9693"/>
                    </a:lnTo>
                    <a:lnTo>
                      <a:pt x="12057" y="9693"/>
                    </a:lnTo>
                    <a:lnTo>
                      <a:pt x="12057" y="9625"/>
                    </a:lnTo>
                    <a:lnTo>
                      <a:pt x="11829" y="9625"/>
                    </a:lnTo>
                    <a:lnTo>
                      <a:pt x="11829" y="9266"/>
                    </a:lnTo>
                    <a:lnTo>
                      <a:pt x="12057" y="9266"/>
                    </a:lnTo>
                    <a:lnTo>
                      <a:pt x="12057" y="9198"/>
                    </a:lnTo>
                    <a:lnTo>
                      <a:pt x="11829" y="9198"/>
                    </a:lnTo>
                    <a:lnTo>
                      <a:pt x="11829" y="8839"/>
                    </a:lnTo>
                    <a:lnTo>
                      <a:pt x="12057" y="8839"/>
                    </a:lnTo>
                    <a:lnTo>
                      <a:pt x="12057" y="8771"/>
                    </a:lnTo>
                    <a:lnTo>
                      <a:pt x="11829" y="8771"/>
                    </a:lnTo>
                    <a:lnTo>
                      <a:pt x="11829" y="8412"/>
                    </a:lnTo>
                    <a:lnTo>
                      <a:pt x="12057" y="8412"/>
                    </a:lnTo>
                    <a:lnTo>
                      <a:pt x="12057" y="8344"/>
                    </a:lnTo>
                    <a:lnTo>
                      <a:pt x="11829" y="8344"/>
                    </a:lnTo>
                    <a:lnTo>
                      <a:pt x="11829" y="7985"/>
                    </a:lnTo>
                    <a:lnTo>
                      <a:pt x="12057" y="7985"/>
                    </a:lnTo>
                    <a:lnTo>
                      <a:pt x="12057" y="7916"/>
                    </a:lnTo>
                    <a:lnTo>
                      <a:pt x="11829" y="7916"/>
                    </a:lnTo>
                    <a:lnTo>
                      <a:pt x="11829" y="7558"/>
                    </a:lnTo>
                    <a:lnTo>
                      <a:pt x="12057" y="7558"/>
                    </a:lnTo>
                    <a:lnTo>
                      <a:pt x="12057" y="7489"/>
                    </a:lnTo>
                    <a:lnTo>
                      <a:pt x="11829" y="7489"/>
                    </a:lnTo>
                    <a:lnTo>
                      <a:pt x="11829" y="7130"/>
                    </a:lnTo>
                    <a:lnTo>
                      <a:pt x="12057" y="7130"/>
                    </a:lnTo>
                    <a:lnTo>
                      <a:pt x="12057" y="7062"/>
                    </a:lnTo>
                    <a:lnTo>
                      <a:pt x="11829" y="7062"/>
                    </a:lnTo>
                    <a:lnTo>
                      <a:pt x="11829" y="6703"/>
                    </a:lnTo>
                    <a:lnTo>
                      <a:pt x="12057" y="6703"/>
                    </a:lnTo>
                    <a:lnTo>
                      <a:pt x="12057" y="6635"/>
                    </a:lnTo>
                    <a:lnTo>
                      <a:pt x="11829" y="6635"/>
                    </a:lnTo>
                    <a:lnTo>
                      <a:pt x="11829" y="6276"/>
                    </a:lnTo>
                    <a:lnTo>
                      <a:pt x="12057" y="6276"/>
                    </a:lnTo>
                    <a:lnTo>
                      <a:pt x="12057" y="6208"/>
                    </a:lnTo>
                    <a:lnTo>
                      <a:pt x="11829" y="6208"/>
                    </a:lnTo>
                    <a:lnTo>
                      <a:pt x="11829" y="5849"/>
                    </a:lnTo>
                    <a:lnTo>
                      <a:pt x="12057" y="5849"/>
                    </a:lnTo>
                    <a:lnTo>
                      <a:pt x="12057" y="5781"/>
                    </a:lnTo>
                    <a:lnTo>
                      <a:pt x="11829" y="5781"/>
                    </a:lnTo>
                    <a:lnTo>
                      <a:pt x="11829" y="5422"/>
                    </a:lnTo>
                    <a:lnTo>
                      <a:pt x="12057" y="5422"/>
                    </a:lnTo>
                    <a:lnTo>
                      <a:pt x="12057" y="5354"/>
                    </a:lnTo>
                    <a:lnTo>
                      <a:pt x="11829" y="5354"/>
                    </a:lnTo>
                    <a:lnTo>
                      <a:pt x="11829" y="4995"/>
                    </a:lnTo>
                    <a:lnTo>
                      <a:pt x="12057" y="4995"/>
                    </a:lnTo>
                    <a:lnTo>
                      <a:pt x="12057" y="4926"/>
                    </a:lnTo>
                    <a:lnTo>
                      <a:pt x="11829" y="4926"/>
                    </a:lnTo>
                    <a:lnTo>
                      <a:pt x="11829" y="4568"/>
                    </a:lnTo>
                    <a:lnTo>
                      <a:pt x="12057" y="4568"/>
                    </a:lnTo>
                    <a:lnTo>
                      <a:pt x="12057" y="4499"/>
                    </a:lnTo>
                    <a:lnTo>
                      <a:pt x="11829" y="4499"/>
                    </a:lnTo>
                    <a:lnTo>
                      <a:pt x="11829" y="4141"/>
                    </a:lnTo>
                    <a:lnTo>
                      <a:pt x="12057" y="4141"/>
                    </a:lnTo>
                    <a:lnTo>
                      <a:pt x="12057" y="4072"/>
                    </a:lnTo>
                    <a:lnTo>
                      <a:pt x="11829" y="4072"/>
                    </a:lnTo>
                    <a:lnTo>
                      <a:pt x="11829" y="3713"/>
                    </a:lnTo>
                    <a:lnTo>
                      <a:pt x="12057" y="3713"/>
                    </a:lnTo>
                    <a:lnTo>
                      <a:pt x="12057" y="3645"/>
                    </a:lnTo>
                    <a:lnTo>
                      <a:pt x="11829" y="3645"/>
                    </a:lnTo>
                    <a:lnTo>
                      <a:pt x="11829" y="3286"/>
                    </a:lnTo>
                    <a:lnTo>
                      <a:pt x="12057" y="3286"/>
                    </a:lnTo>
                    <a:lnTo>
                      <a:pt x="12057" y="3218"/>
                    </a:lnTo>
                    <a:lnTo>
                      <a:pt x="11829" y="3218"/>
                    </a:lnTo>
                    <a:lnTo>
                      <a:pt x="11829" y="2859"/>
                    </a:lnTo>
                    <a:lnTo>
                      <a:pt x="12057" y="2859"/>
                    </a:lnTo>
                    <a:lnTo>
                      <a:pt x="12057" y="2791"/>
                    </a:lnTo>
                    <a:lnTo>
                      <a:pt x="11829" y="2791"/>
                    </a:lnTo>
                    <a:lnTo>
                      <a:pt x="11829" y="2432"/>
                    </a:lnTo>
                    <a:lnTo>
                      <a:pt x="12057" y="2432"/>
                    </a:lnTo>
                    <a:lnTo>
                      <a:pt x="12057" y="2364"/>
                    </a:lnTo>
                    <a:lnTo>
                      <a:pt x="11829" y="2364"/>
                    </a:lnTo>
                    <a:lnTo>
                      <a:pt x="11829" y="2005"/>
                    </a:lnTo>
                    <a:lnTo>
                      <a:pt x="12057" y="2005"/>
                    </a:lnTo>
                    <a:lnTo>
                      <a:pt x="12057" y="1937"/>
                    </a:lnTo>
                    <a:lnTo>
                      <a:pt x="11829" y="1937"/>
                    </a:lnTo>
                    <a:lnTo>
                      <a:pt x="11829" y="1578"/>
                    </a:lnTo>
                    <a:lnTo>
                      <a:pt x="12057" y="1578"/>
                    </a:lnTo>
                    <a:lnTo>
                      <a:pt x="12057" y="1509"/>
                    </a:lnTo>
                    <a:lnTo>
                      <a:pt x="11829" y="1509"/>
                    </a:lnTo>
                    <a:lnTo>
                      <a:pt x="11829" y="1151"/>
                    </a:lnTo>
                    <a:lnTo>
                      <a:pt x="12057" y="1151"/>
                    </a:lnTo>
                    <a:lnTo>
                      <a:pt x="12057" y="1082"/>
                    </a:lnTo>
                    <a:lnTo>
                      <a:pt x="11829" y="1082"/>
                    </a:lnTo>
                    <a:lnTo>
                      <a:pt x="11829" y="723"/>
                    </a:lnTo>
                    <a:lnTo>
                      <a:pt x="12057" y="723"/>
                    </a:lnTo>
                    <a:lnTo>
                      <a:pt x="12057" y="655"/>
                    </a:lnTo>
                    <a:lnTo>
                      <a:pt x="11829" y="655"/>
                    </a:lnTo>
                    <a:lnTo>
                      <a:pt x="11829" y="296"/>
                    </a:lnTo>
                    <a:lnTo>
                      <a:pt x="12045" y="296"/>
                    </a:lnTo>
                    <a:cubicBezTo>
                      <a:pt x="12045" y="274"/>
                      <a:pt x="12040" y="251"/>
                      <a:pt x="12028" y="228"/>
                    </a:cubicBezTo>
                    <a:lnTo>
                      <a:pt x="11829" y="228"/>
                    </a:lnTo>
                    <a:lnTo>
                      <a:pt x="11829" y="29"/>
                    </a:lnTo>
                    <a:cubicBezTo>
                      <a:pt x="11806" y="17"/>
                      <a:pt x="11783" y="12"/>
                      <a:pt x="11755" y="6"/>
                    </a:cubicBezTo>
                    <a:lnTo>
                      <a:pt x="11755" y="228"/>
                    </a:lnTo>
                    <a:lnTo>
                      <a:pt x="11402" y="228"/>
                    </a:lnTo>
                    <a:lnTo>
                      <a:pt x="11402" y="0"/>
                    </a:lnTo>
                    <a:lnTo>
                      <a:pt x="11328" y="0"/>
                    </a:lnTo>
                    <a:lnTo>
                      <a:pt x="11328" y="228"/>
                    </a:lnTo>
                    <a:lnTo>
                      <a:pt x="10975" y="228"/>
                    </a:lnTo>
                    <a:lnTo>
                      <a:pt x="10975" y="0"/>
                    </a:lnTo>
                    <a:lnTo>
                      <a:pt x="10901" y="0"/>
                    </a:lnTo>
                    <a:lnTo>
                      <a:pt x="10901" y="228"/>
                    </a:lnTo>
                    <a:lnTo>
                      <a:pt x="10548" y="228"/>
                    </a:lnTo>
                    <a:lnTo>
                      <a:pt x="10548" y="0"/>
                    </a:lnTo>
                    <a:lnTo>
                      <a:pt x="10474" y="0"/>
                    </a:lnTo>
                    <a:lnTo>
                      <a:pt x="10474" y="228"/>
                    </a:lnTo>
                    <a:lnTo>
                      <a:pt x="10120" y="228"/>
                    </a:lnTo>
                    <a:lnTo>
                      <a:pt x="10120" y="0"/>
                    </a:lnTo>
                    <a:lnTo>
                      <a:pt x="10046" y="0"/>
                    </a:lnTo>
                    <a:lnTo>
                      <a:pt x="10046" y="228"/>
                    </a:lnTo>
                    <a:lnTo>
                      <a:pt x="9693" y="228"/>
                    </a:lnTo>
                    <a:lnTo>
                      <a:pt x="9693" y="0"/>
                    </a:lnTo>
                    <a:lnTo>
                      <a:pt x="9619" y="0"/>
                    </a:lnTo>
                    <a:lnTo>
                      <a:pt x="9619" y="228"/>
                    </a:lnTo>
                    <a:lnTo>
                      <a:pt x="9266" y="228"/>
                    </a:lnTo>
                    <a:lnTo>
                      <a:pt x="9266" y="0"/>
                    </a:lnTo>
                    <a:lnTo>
                      <a:pt x="9192" y="0"/>
                    </a:lnTo>
                    <a:lnTo>
                      <a:pt x="9192" y="228"/>
                    </a:lnTo>
                    <a:lnTo>
                      <a:pt x="8839" y="228"/>
                    </a:lnTo>
                    <a:lnTo>
                      <a:pt x="8839" y="0"/>
                    </a:lnTo>
                    <a:lnTo>
                      <a:pt x="8765" y="0"/>
                    </a:lnTo>
                    <a:lnTo>
                      <a:pt x="8765" y="228"/>
                    </a:lnTo>
                    <a:lnTo>
                      <a:pt x="8412" y="228"/>
                    </a:lnTo>
                    <a:lnTo>
                      <a:pt x="8412" y="0"/>
                    </a:lnTo>
                    <a:lnTo>
                      <a:pt x="8338" y="0"/>
                    </a:lnTo>
                    <a:lnTo>
                      <a:pt x="8338" y="228"/>
                    </a:lnTo>
                    <a:lnTo>
                      <a:pt x="7985" y="228"/>
                    </a:lnTo>
                    <a:lnTo>
                      <a:pt x="7985" y="0"/>
                    </a:lnTo>
                    <a:lnTo>
                      <a:pt x="7911" y="0"/>
                    </a:lnTo>
                    <a:lnTo>
                      <a:pt x="7911" y="228"/>
                    </a:lnTo>
                    <a:lnTo>
                      <a:pt x="7558" y="228"/>
                    </a:lnTo>
                    <a:lnTo>
                      <a:pt x="7558" y="0"/>
                    </a:lnTo>
                    <a:lnTo>
                      <a:pt x="7484" y="0"/>
                    </a:lnTo>
                    <a:lnTo>
                      <a:pt x="7484" y="228"/>
                    </a:lnTo>
                    <a:lnTo>
                      <a:pt x="7130" y="228"/>
                    </a:lnTo>
                    <a:lnTo>
                      <a:pt x="7130" y="0"/>
                    </a:lnTo>
                    <a:lnTo>
                      <a:pt x="7056" y="0"/>
                    </a:lnTo>
                    <a:lnTo>
                      <a:pt x="7056" y="228"/>
                    </a:lnTo>
                    <a:lnTo>
                      <a:pt x="6703" y="228"/>
                    </a:lnTo>
                    <a:lnTo>
                      <a:pt x="6703" y="0"/>
                    </a:lnTo>
                    <a:lnTo>
                      <a:pt x="6629" y="0"/>
                    </a:lnTo>
                    <a:lnTo>
                      <a:pt x="6629" y="228"/>
                    </a:lnTo>
                    <a:lnTo>
                      <a:pt x="6276" y="228"/>
                    </a:lnTo>
                    <a:lnTo>
                      <a:pt x="6276" y="0"/>
                    </a:lnTo>
                    <a:lnTo>
                      <a:pt x="6202" y="0"/>
                    </a:lnTo>
                    <a:lnTo>
                      <a:pt x="6202" y="228"/>
                    </a:lnTo>
                    <a:lnTo>
                      <a:pt x="5849" y="228"/>
                    </a:lnTo>
                    <a:lnTo>
                      <a:pt x="5849" y="0"/>
                    </a:lnTo>
                    <a:lnTo>
                      <a:pt x="5775" y="0"/>
                    </a:lnTo>
                    <a:lnTo>
                      <a:pt x="5775" y="228"/>
                    </a:lnTo>
                    <a:lnTo>
                      <a:pt x="5422" y="228"/>
                    </a:lnTo>
                    <a:lnTo>
                      <a:pt x="5422" y="0"/>
                    </a:lnTo>
                    <a:lnTo>
                      <a:pt x="5348" y="0"/>
                    </a:lnTo>
                    <a:lnTo>
                      <a:pt x="5348" y="228"/>
                    </a:lnTo>
                    <a:lnTo>
                      <a:pt x="4995" y="228"/>
                    </a:lnTo>
                    <a:lnTo>
                      <a:pt x="4995" y="0"/>
                    </a:lnTo>
                    <a:lnTo>
                      <a:pt x="4921" y="0"/>
                    </a:lnTo>
                    <a:lnTo>
                      <a:pt x="4921" y="228"/>
                    </a:lnTo>
                    <a:lnTo>
                      <a:pt x="4568" y="228"/>
                    </a:lnTo>
                    <a:lnTo>
                      <a:pt x="4568" y="0"/>
                    </a:lnTo>
                    <a:lnTo>
                      <a:pt x="4494" y="0"/>
                    </a:lnTo>
                    <a:lnTo>
                      <a:pt x="4494" y="228"/>
                    </a:lnTo>
                    <a:lnTo>
                      <a:pt x="4140" y="228"/>
                    </a:lnTo>
                    <a:lnTo>
                      <a:pt x="4140" y="0"/>
                    </a:lnTo>
                    <a:lnTo>
                      <a:pt x="4066" y="0"/>
                    </a:lnTo>
                    <a:lnTo>
                      <a:pt x="4066" y="228"/>
                    </a:lnTo>
                    <a:lnTo>
                      <a:pt x="3713" y="228"/>
                    </a:lnTo>
                    <a:lnTo>
                      <a:pt x="3713" y="0"/>
                    </a:lnTo>
                    <a:lnTo>
                      <a:pt x="3639" y="0"/>
                    </a:lnTo>
                    <a:lnTo>
                      <a:pt x="3639" y="228"/>
                    </a:lnTo>
                    <a:lnTo>
                      <a:pt x="3286" y="228"/>
                    </a:lnTo>
                    <a:lnTo>
                      <a:pt x="3286" y="0"/>
                    </a:lnTo>
                    <a:lnTo>
                      <a:pt x="3212" y="0"/>
                    </a:lnTo>
                    <a:lnTo>
                      <a:pt x="3212" y="228"/>
                    </a:lnTo>
                    <a:lnTo>
                      <a:pt x="2859" y="228"/>
                    </a:lnTo>
                    <a:lnTo>
                      <a:pt x="2859" y="0"/>
                    </a:lnTo>
                    <a:lnTo>
                      <a:pt x="2785" y="0"/>
                    </a:lnTo>
                    <a:lnTo>
                      <a:pt x="2785" y="228"/>
                    </a:lnTo>
                    <a:lnTo>
                      <a:pt x="2432" y="228"/>
                    </a:lnTo>
                    <a:lnTo>
                      <a:pt x="2432" y="0"/>
                    </a:lnTo>
                    <a:lnTo>
                      <a:pt x="2358" y="0"/>
                    </a:lnTo>
                    <a:lnTo>
                      <a:pt x="2358" y="228"/>
                    </a:lnTo>
                    <a:lnTo>
                      <a:pt x="2005" y="228"/>
                    </a:lnTo>
                    <a:lnTo>
                      <a:pt x="2005" y="0"/>
                    </a:lnTo>
                    <a:lnTo>
                      <a:pt x="1931" y="0"/>
                    </a:lnTo>
                    <a:lnTo>
                      <a:pt x="1931" y="228"/>
                    </a:lnTo>
                    <a:lnTo>
                      <a:pt x="1578" y="228"/>
                    </a:lnTo>
                    <a:lnTo>
                      <a:pt x="1578" y="0"/>
                    </a:lnTo>
                    <a:lnTo>
                      <a:pt x="1504" y="0"/>
                    </a:lnTo>
                    <a:lnTo>
                      <a:pt x="1504" y="228"/>
                    </a:lnTo>
                    <a:lnTo>
                      <a:pt x="1151" y="228"/>
                    </a:lnTo>
                    <a:lnTo>
                      <a:pt x="1151" y="0"/>
                    </a:lnTo>
                    <a:lnTo>
                      <a:pt x="1076" y="0"/>
                    </a:lnTo>
                    <a:lnTo>
                      <a:pt x="1076" y="228"/>
                    </a:lnTo>
                    <a:lnTo>
                      <a:pt x="723" y="228"/>
                    </a:lnTo>
                    <a:lnTo>
                      <a:pt x="723" y="0"/>
                    </a:lnTo>
                    <a:close/>
                  </a:path>
                </a:pathLst>
              </a:custGeom>
              <a:solidFill>
                <a:srgbClr val="F8CD7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10" name="Google Shape;2210;p57"/>
              <p:cNvSpPr/>
              <p:nvPr/>
            </p:nvSpPr>
            <p:spPr>
              <a:xfrm>
                <a:off x="2865575" y="860800"/>
                <a:ext cx="3330675" cy="3330650"/>
              </a:xfrm>
              <a:custGeom>
                <a:avLst/>
                <a:gdLst/>
                <a:ahLst/>
                <a:cxnLst/>
                <a:rect l="l" t="t" r="r" b="b"/>
                <a:pathLst>
                  <a:path w="9825" h="9825" extrusionOk="0">
                    <a:moveTo>
                      <a:pt x="291" y="0"/>
                    </a:moveTo>
                    <a:cubicBezTo>
                      <a:pt x="126" y="0"/>
                      <a:pt x="0" y="131"/>
                      <a:pt x="0" y="291"/>
                    </a:cubicBezTo>
                    <a:lnTo>
                      <a:pt x="0" y="9534"/>
                    </a:lnTo>
                    <a:cubicBezTo>
                      <a:pt x="0" y="9694"/>
                      <a:pt x="126" y="9825"/>
                      <a:pt x="291" y="9825"/>
                    </a:cubicBezTo>
                    <a:lnTo>
                      <a:pt x="9528" y="9825"/>
                    </a:lnTo>
                    <a:cubicBezTo>
                      <a:pt x="9694" y="9825"/>
                      <a:pt x="9825" y="9694"/>
                      <a:pt x="9825" y="9534"/>
                    </a:cubicBezTo>
                    <a:lnTo>
                      <a:pt x="9825" y="291"/>
                    </a:lnTo>
                    <a:cubicBezTo>
                      <a:pt x="9825" y="131"/>
                      <a:pt x="9694" y="0"/>
                      <a:pt x="9528"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11" name="Google Shape;2211;p57"/>
              <p:cNvSpPr/>
              <p:nvPr/>
            </p:nvSpPr>
            <p:spPr>
              <a:xfrm>
                <a:off x="2929307" y="926565"/>
                <a:ext cx="3201177" cy="3201153"/>
              </a:xfrm>
              <a:custGeom>
                <a:avLst/>
                <a:gdLst/>
                <a:ahLst/>
                <a:cxnLst/>
                <a:rect l="l" t="t" r="r" b="b"/>
                <a:pathLst>
                  <a:path w="9443" h="9443" extrusionOk="0">
                    <a:moveTo>
                      <a:pt x="279" y="0"/>
                    </a:moveTo>
                    <a:cubicBezTo>
                      <a:pt x="126" y="0"/>
                      <a:pt x="0" y="120"/>
                      <a:pt x="0" y="279"/>
                    </a:cubicBezTo>
                    <a:lnTo>
                      <a:pt x="0" y="9164"/>
                    </a:lnTo>
                    <a:cubicBezTo>
                      <a:pt x="0" y="9317"/>
                      <a:pt x="126" y="9443"/>
                      <a:pt x="279" y="9443"/>
                    </a:cubicBezTo>
                    <a:lnTo>
                      <a:pt x="9164" y="9443"/>
                    </a:lnTo>
                    <a:cubicBezTo>
                      <a:pt x="9318" y="9443"/>
                      <a:pt x="9443" y="9317"/>
                      <a:pt x="9443" y="9164"/>
                    </a:cubicBezTo>
                    <a:lnTo>
                      <a:pt x="9443" y="279"/>
                    </a:lnTo>
                    <a:cubicBezTo>
                      <a:pt x="9443" y="120"/>
                      <a:pt x="9318" y="0"/>
                      <a:pt x="9164"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2212" name="Google Shape;2212;p57"/>
          <p:cNvSpPr txBox="1">
            <a:spLocks noGrp="1"/>
          </p:cNvSpPr>
          <p:nvPr>
            <p:ph type="title"/>
          </p:nvPr>
        </p:nvSpPr>
        <p:spPr>
          <a:xfrm flipH="1">
            <a:off x="2952888" y="1167475"/>
            <a:ext cx="3238200" cy="12135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500"/>
              <a:buNone/>
            </a:pPr>
            <a:r>
              <a:rPr lang="en">
                <a:latin typeface="Times New Roman"/>
                <a:ea typeface="Times New Roman"/>
                <a:cs typeface="Times New Roman"/>
                <a:sym typeface="Times New Roman"/>
              </a:rPr>
              <a:t>05</a:t>
            </a:r>
            <a:endParaRPr>
              <a:latin typeface="Times New Roman"/>
              <a:ea typeface="Times New Roman"/>
              <a:cs typeface="Times New Roman"/>
              <a:sym typeface="Times New Roman"/>
            </a:endParaRPr>
          </a:p>
        </p:txBody>
      </p:sp>
      <p:sp>
        <p:nvSpPr>
          <p:cNvPr id="2213" name="Google Shape;2213;p57"/>
          <p:cNvSpPr txBox="1">
            <a:spLocks noGrp="1"/>
          </p:cNvSpPr>
          <p:nvPr>
            <p:ph type="title" idx="2"/>
          </p:nvPr>
        </p:nvSpPr>
        <p:spPr>
          <a:xfrm>
            <a:off x="2875900" y="2367401"/>
            <a:ext cx="3503100" cy="9015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600"/>
              <a:buNone/>
            </a:pPr>
            <a:r>
              <a:rPr lang="en" sz="2600" b="1" u="sng">
                <a:latin typeface="Times New Roman"/>
                <a:ea typeface="Times New Roman"/>
                <a:cs typeface="Times New Roman"/>
                <a:sym typeface="Times New Roman"/>
              </a:rPr>
              <a:t>CONCLUSION </a:t>
            </a:r>
            <a:endParaRPr sz="2600">
              <a:latin typeface="Times New Roman"/>
              <a:ea typeface="Times New Roman"/>
              <a:cs typeface="Times New Roman"/>
              <a:sym typeface="Times New Roman"/>
            </a:endParaRPr>
          </a:p>
        </p:txBody>
      </p:sp>
      <p:grpSp>
        <p:nvGrpSpPr>
          <p:cNvPr id="2214" name="Google Shape;2214;p57"/>
          <p:cNvGrpSpPr/>
          <p:nvPr/>
        </p:nvGrpSpPr>
        <p:grpSpPr>
          <a:xfrm>
            <a:off x="6745153" y="-79629"/>
            <a:ext cx="2053890" cy="1484300"/>
            <a:chOff x="6745153" y="-79629"/>
            <a:chExt cx="2053890" cy="1484300"/>
          </a:xfrm>
        </p:grpSpPr>
        <p:sp>
          <p:nvSpPr>
            <p:cNvPr id="2215" name="Google Shape;2215;p57"/>
            <p:cNvSpPr/>
            <p:nvPr/>
          </p:nvSpPr>
          <p:spPr>
            <a:xfrm rot="-970786">
              <a:off x="6844212" y="199258"/>
              <a:ext cx="1824887" cy="970376"/>
            </a:xfrm>
            <a:custGeom>
              <a:avLst/>
              <a:gdLst/>
              <a:ahLst/>
              <a:cxnLst/>
              <a:rect l="l" t="t" r="r" b="b"/>
              <a:pathLst>
                <a:path w="16506" h="8777" extrusionOk="0">
                  <a:moveTo>
                    <a:pt x="1" y="1"/>
                  </a:moveTo>
                  <a:lnTo>
                    <a:pt x="1" y="473"/>
                  </a:lnTo>
                  <a:lnTo>
                    <a:pt x="456" y="473"/>
                  </a:lnTo>
                  <a:cubicBezTo>
                    <a:pt x="508" y="377"/>
                    <a:pt x="598" y="333"/>
                    <a:pt x="688" y="333"/>
                  </a:cubicBezTo>
                  <a:cubicBezTo>
                    <a:pt x="826" y="333"/>
                    <a:pt x="963" y="436"/>
                    <a:pt x="963" y="604"/>
                  </a:cubicBezTo>
                  <a:cubicBezTo>
                    <a:pt x="963" y="776"/>
                    <a:pt x="826" y="880"/>
                    <a:pt x="689" y="880"/>
                  </a:cubicBezTo>
                  <a:cubicBezTo>
                    <a:pt x="599" y="880"/>
                    <a:pt x="508" y="835"/>
                    <a:pt x="456" y="735"/>
                  </a:cubicBezTo>
                  <a:lnTo>
                    <a:pt x="1" y="735"/>
                  </a:lnTo>
                  <a:lnTo>
                    <a:pt x="1" y="1556"/>
                  </a:lnTo>
                  <a:lnTo>
                    <a:pt x="456" y="1556"/>
                  </a:lnTo>
                  <a:cubicBezTo>
                    <a:pt x="508" y="1459"/>
                    <a:pt x="598" y="1415"/>
                    <a:pt x="688" y="1415"/>
                  </a:cubicBezTo>
                  <a:cubicBezTo>
                    <a:pt x="826" y="1415"/>
                    <a:pt x="963" y="1518"/>
                    <a:pt x="963" y="1687"/>
                  </a:cubicBezTo>
                  <a:cubicBezTo>
                    <a:pt x="963" y="1855"/>
                    <a:pt x="826" y="1958"/>
                    <a:pt x="688" y="1958"/>
                  </a:cubicBezTo>
                  <a:cubicBezTo>
                    <a:pt x="598" y="1958"/>
                    <a:pt x="508" y="1914"/>
                    <a:pt x="456" y="1817"/>
                  </a:cubicBezTo>
                  <a:lnTo>
                    <a:pt x="1" y="1817"/>
                  </a:lnTo>
                  <a:lnTo>
                    <a:pt x="1" y="2632"/>
                  </a:lnTo>
                  <a:lnTo>
                    <a:pt x="456" y="2632"/>
                  </a:lnTo>
                  <a:cubicBezTo>
                    <a:pt x="508" y="2535"/>
                    <a:pt x="598" y="2492"/>
                    <a:pt x="688" y="2492"/>
                  </a:cubicBezTo>
                  <a:cubicBezTo>
                    <a:pt x="826" y="2492"/>
                    <a:pt x="963" y="2594"/>
                    <a:pt x="963" y="2763"/>
                  </a:cubicBezTo>
                  <a:cubicBezTo>
                    <a:pt x="963" y="2935"/>
                    <a:pt x="826" y="3038"/>
                    <a:pt x="689" y="3038"/>
                  </a:cubicBezTo>
                  <a:cubicBezTo>
                    <a:pt x="599" y="3038"/>
                    <a:pt x="508" y="2993"/>
                    <a:pt x="456" y="2894"/>
                  </a:cubicBezTo>
                  <a:lnTo>
                    <a:pt x="1" y="2894"/>
                  </a:lnTo>
                  <a:lnTo>
                    <a:pt x="1" y="3714"/>
                  </a:lnTo>
                  <a:lnTo>
                    <a:pt x="456" y="3714"/>
                  </a:lnTo>
                  <a:cubicBezTo>
                    <a:pt x="508" y="3617"/>
                    <a:pt x="598" y="3574"/>
                    <a:pt x="688" y="3574"/>
                  </a:cubicBezTo>
                  <a:cubicBezTo>
                    <a:pt x="826" y="3574"/>
                    <a:pt x="963" y="3676"/>
                    <a:pt x="963" y="3845"/>
                  </a:cubicBezTo>
                  <a:cubicBezTo>
                    <a:pt x="963" y="4014"/>
                    <a:pt x="826" y="4116"/>
                    <a:pt x="688" y="4116"/>
                  </a:cubicBezTo>
                  <a:cubicBezTo>
                    <a:pt x="598" y="4116"/>
                    <a:pt x="508" y="4073"/>
                    <a:pt x="456" y="3976"/>
                  </a:cubicBezTo>
                  <a:lnTo>
                    <a:pt x="1" y="3976"/>
                  </a:lnTo>
                  <a:lnTo>
                    <a:pt x="1" y="4790"/>
                  </a:lnTo>
                  <a:lnTo>
                    <a:pt x="456" y="4790"/>
                  </a:lnTo>
                  <a:cubicBezTo>
                    <a:pt x="508" y="4694"/>
                    <a:pt x="598" y="4650"/>
                    <a:pt x="688" y="4650"/>
                  </a:cubicBezTo>
                  <a:cubicBezTo>
                    <a:pt x="826" y="4650"/>
                    <a:pt x="963" y="4752"/>
                    <a:pt x="963" y="4921"/>
                  </a:cubicBezTo>
                  <a:cubicBezTo>
                    <a:pt x="963" y="5093"/>
                    <a:pt x="826" y="5197"/>
                    <a:pt x="689" y="5197"/>
                  </a:cubicBezTo>
                  <a:cubicBezTo>
                    <a:pt x="599" y="5197"/>
                    <a:pt x="508" y="5152"/>
                    <a:pt x="456" y="5052"/>
                  </a:cubicBezTo>
                  <a:lnTo>
                    <a:pt x="1" y="5052"/>
                  </a:lnTo>
                  <a:lnTo>
                    <a:pt x="1" y="5872"/>
                  </a:lnTo>
                  <a:lnTo>
                    <a:pt x="456" y="5872"/>
                  </a:lnTo>
                  <a:cubicBezTo>
                    <a:pt x="508" y="5776"/>
                    <a:pt x="598" y="5732"/>
                    <a:pt x="688" y="5732"/>
                  </a:cubicBezTo>
                  <a:cubicBezTo>
                    <a:pt x="826" y="5732"/>
                    <a:pt x="963" y="5835"/>
                    <a:pt x="963" y="6003"/>
                  </a:cubicBezTo>
                  <a:cubicBezTo>
                    <a:pt x="963" y="6172"/>
                    <a:pt x="826" y="6275"/>
                    <a:pt x="688" y="6275"/>
                  </a:cubicBezTo>
                  <a:cubicBezTo>
                    <a:pt x="598" y="6275"/>
                    <a:pt x="508" y="6231"/>
                    <a:pt x="456" y="6134"/>
                  </a:cubicBezTo>
                  <a:lnTo>
                    <a:pt x="1" y="6134"/>
                  </a:lnTo>
                  <a:lnTo>
                    <a:pt x="1" y="6949"/>
                  </a:lnTo>
                  <a:lnTo>
                    <a:pt x="456" y="6949"/>
                  </a:lnTo>
                  <a:cubicBezTo>
                    <a:pt x="508" y="6852"/>
                    <a:pt x="598" y="6809"/>
                    <a:pt x="688" y="6809"/>
                  </a:cubicBezTo>
                  <a:cubicBezTo>
                    <a:pt x="826" y="6809"/>
                    <a:pt x="963" y="6911"/>
                    <a:pt x="963" y="7080"/>
                  </a:cubicBezTo>
                  <a:cubicBezTo>
                    <a:pt x="963" y="7252"/>
                    <a:pt x="826" y="7355"/>
                    <a:pt x="689" y="7355"/>
                  </a:cubicBezTo>
                  <a:cubicBezTo>
                    <a:pt x="599" y="7355"/>
                    <a:pt x="508" y="7310"/>
                    <a:pt x="456" y="7211"/>
                  </a:cubicBezTo>
                  <a:lnTo>
                    <a:pt x="1" y="7211"/>
                  </a:lnTo>
                  <a:lnTo>
                    <a:pt x="1" y="8031"/>
                  </a:lnTo>
                  <a:lnTo>
                    <a:pt x="456" y="8031"/>
                  </a:lnTo>
                  <a:cubicBezTo>
                    <a:pt x="508" y="7934"/>
                    <a:pt x="598" y="7891"/>
                    <a:pt x="688" y="7891"/>
                  </a:cubicBezTo>
                  <a:cubicBezTo>
                    <a:pt x="826" y="7891"/>
                    <a:pt x="963" y="7993"/>
                    <a:pt x="963" y="8162"/>
                  </a:cubicBezTo>
                  <a:cubicBezTo>
                    <a:pt x="963" y="8331"/>
                    <a:pt x="826" y="8433"/>
                    <a:pt x="688" y="8433"/>
                  </a:cubicBezTo>
                  <a:cubicBezTo>
                    <a:pt x="598" y="8433"/>
                    <a:pt x="508" y="8390"/>
                    <a:pt x="456" y="8293"/>
                  </a:cubicBezTo>
                  <a:lnTo>
                    <a:pt x="1" y="8293"/>
                  </a:lnTo>
                  <a:lnTo>
                    <a:pt x="1" y="8777"/>
                  </a:lnTo>
                  <a:lnTo>
                    <a:pt x="16471" y="8777"/>
                  </a:lnTo>
                  <a:cubicBezTo>
                    <a:pt x="16483" y="8743"/>
                    <a:pt x="16494" y="8709"/>
                    <a:pt x="16500" y="8669"/>
                  </a:cubicBezTo>
                  <a:lnTo>
                    <a:pt x="16494" y="8663"/>
                  </a:lnTo>
                  <a:cubicBezTo>
                    <a:pt x="16488" y="8657"/>
                    <a:pt x="16488" y="8646"/>
                    <a:pt x="16494" y="8635"/>
                  </a:cubicBezTo>
                  <a:cubicBezTo>
                    <a:pt x="16494" y="8629"/>
                    <a:pt x="16500" y="8618"/>
                    <a:pt x="16505" y="8606"/>
                  </a:cubicBezTo>
                  <a:cubicBezTo>
                    <a:pt x="16505" y="8583"/>
                    <a:pt x="16500" y="8561"/>
                    <a:pt x="16494" y="8532"/>
                  </a:cubicBezTo>
                  <a:cubicBezTo>
                    <a:pt x="16403" y="8373"/>
                    <a:pt x="16317" y="8202"/>
                    <a:pt x="16238" y="8025"/>
                  </a:cubicBezTo>
                  <a:cubicBezTo>
                    <a:pt x="16124" y="7792"/>
                    <a:pt x="16021" y="7592"/>
                    <a:pt x="15936" y="7382"/>
                  </a:cubicBezTo>
                  <a:cubicBezTo>
                    <a:pt x="15868" y="7325"/>
                    <a:pt x="15828" y="7251"/>
                    <a:pt x="15816" y="7160"/>
                  </a:cubicBezTo>
                  <a:cubicBezTo>
                    <a:pt x="15816" y="7142"/>
                    <a:pt x="15822" y="7125"/>
                    <a:pt x="15822" y="7108"/>
                  </a:cubicBezTo>
                  <a:cubicBezTo>
                    <a:pt x="15765" y="6949"/>
                    <a:pt x="15714" y="6778"/>
                    <a:pt x="15680" y="6607"/>
                  </a:cubicBezTo>
                  <a:cubicBezTo>
                    <a:pt x="15674" y="6573"/>
                    <a:pt x="15668" y="6539"/>
                    <a:pt x="15674" y="6505"/>
                  </a:cubicBezTo>
                  <a:cubicBezTo>
                    <a:pt x="15663" y="6493"/>
                    <a:pt x="15657" y="6482"/>
                    <a:pt x="15645" y="6470"/>
                  </a:cubicBezTo>
                  <a:cubicBezTo>
                    <a:pt x="15571" y="6357"/>
                    <a:pt x="15486" y="6248"/>
                    <a:pt x="15401" y="6140"/>
                  </a:cubicBezTo>
                  <a:cubicBezTo>
                    <a:pt x="15401" y="6106"/>
                    <a:pt x="15395" y="6066"/>
                    <a:pt x="15395" y="6026"/>
                  </a:cubicBezTo>
                  <a:cubicBezTo>
                    <a:pt x="15315" y="5861"/>
                    <a:pt x="15304" y="5673"/>
                    <a:pt x="15372" y="5554"/>
                  </a:cubicBezTo>
                  <a:cubicBezTo>
                    <a:pt x="15258" y="5274"/>
                    <a:pt x="15241" y="5069"/>
                    <a:pt x="15207" y="4739"/>
                  </a:cubicBezTo>
                  <a:cubicBezTo>
                    <a:pt x="15196" y="4665"/>
                    <a:pt x="15201" y="4585"/>
                    <a:pt x="15230" y="4511"/>
                  </a:cubicBezTo>
                  <a:cubicBezTo>
                    <a:pt x="15224" y="4460"/>
                    <a:pt x="15207" y="4409"/>
                    <a:pt x="15184" y="4363"/>
                  </a:cubicBezTo>
                  <a:lnTo>
                    <a:pt x="15144" y="4363"/>
                  </a:lnTo>
                  <a:cubicBezTo>
                    <a:pt x="15150" y="4340"/>
                    <a:pt x="15156" y="4312"/>
                    <a:pt x="15156" y="4289"/>
                  </a:cubicBezTo>
                  <a:cubicBezTo>
                    <a:pt x="15156" y="4244"/>
                    <a:pt x="15156" y="4198"/>
                    <a:pt x="15150" y="4153"/>
                  </a:cubicBezTo>
                  <a:cubicBezTo>
                    <a:pt x="15127" y="4118"/>
                    <a:pt x="15110" y="4084"/>
                    <a:pt x="15093" y="4044"/>
                  </a:cubicBezTo>
                  <a:cubicBezTo>
                    <a:pt x="15110" y="3999"/>
                    <a:pt x="15093" y="3942"/>
                    <a:pt x="15053" y="3913"/>
                  </a:cubicBezTo>
                  <a:cubicBezTo>
                    <a:pt x="15047" y="3902"/>
                    <a:pt x="15047" y="3891"/>
                    <a:pt x="15042" y="3873"/>
                  </a:cubicBezTo>
                  <a:cubicBezTo>
                    <a:pt x="14985" y="3782"/>
                    <a:pt x="14928" y="3697"/>
                    <a:pt x="14871" y="3611"/>
                  </a:cubicBezTo>
                  <a:cubicBezTo>
                    <a:pt x="14859" y="3619"/>
                    <a:pt x="14848" y="3623"/>
                    <a:pt x="14838" y="3623"/>
                  </a:cubicBezTo>
                  <a:cubicBezTo>
                    <a:pt x="14777" y="3623"/>
                    <a:pt x="14768" y="3484"/>
                    <a:pt x="14729" y="3435"/>
                  </a:cubicBezTo>
                  <a:cubicBezTo>
                    <a:pt x="14734" y="3378"/>
                    <a:pt x="14723" y="3321"/>
                    <a:pt x="14683" y="3275"/>
                  </a:cubicBezTo>
                  <a:cubicBezTo>
                    <a:pt x="14637" y="3224"/>
                    <a:pt x="14592" y="3173"/>
                    <a:pt x="14529" y="3173"/>
                  </a:cubicBezTo>
                  <a:cubicBezTo>
                    <a:pt x="14341" y="3173"/>
                    <a:pt x="14341" y="3173"/>
                    <a:pt x="14353" y="2877"/>
                  </a:cubicBezTo>
                  <a:cubicBezTo>
                    <a:pt x="14353" y="2865"/>
                    <a:pt x="14353" y="2848"/>
                    <a:pt x="14353" y="2837"/>
                  </a:cubicBezTo>
                  <a:cubicBezTo>
                    <a:pt x="14341" y="2808"/>
                    <a:pt x="14324" y="2769"/>
                    <a:pt x="14313" y="2769"/>
                  </a:cubicBezTo>
                  <a:cubicBezTo>
                    <a:pt x="14307" y="2770"/>
                    <a:pt x="14302" y="2771"/>
                    <a:pt x="14298" y="2771"/>
                  </a:cubicBezTo>
                  <a:cubicBezTo>
                    <a:pt x="14260" y="2771"/>
                    <a:pt x="14235" y="2734"/>
                    <a:pt x="14205" y="2689"/>
                  </a:cubicBezTo>
                  <a:cubicBezTo>
                    <a:pt x="14210" y="2686"/>
                    <a:pt x="14216" y="2685"/>
                    <a:pt x="14222" y="2685"/>
                  </a:cubicBezTo>
                  <a:cubicBezTo>
                    <a:pt x="14227" y="2685"/>
                    <a:pt x="14233" y="2686"/>
                    <a:pt x="14239" y="2689"/>
                  </a:cubicBezTo>
                  <a:cubicBezTo>
                    <a:pt x="14253" y="2694"/>
                    <a:pt x="14266" y="2699"/>
                    <a:pt x="14276" y="2699"/>
                  </a:cubicBezTo>
                  <a:cubicBezTo>
                    <a:pt x="14290" y="2699"/>
                    <a:pt x="14301" y="2690"/>
                    <a:pt x="14307" y="2660"/>
                  </a:cubicBezTo>
                  <a:cubicBezTo>
                    <a:pt x="14313" y="2615"/>
                    <a:pt x="14313" y="2564"/>
                    <a:pt x="14279" y="2541"/>
                  </a:cubicBezTo>
                  <a:cubicBezTo>
                    <a:pt x="14216" y="2490"/>
                    <a:pt x="14176" y="2393"/>
                    <a:pt x="14131" y="2313"/>
                  </a:cubicBezTo>
                  <a:cubicBezTo>
                    <a:pt x="14128" y="2313"/>
                    <a:pt x="14126" y="2313"/>
                    <a:pt x="14123" y="2313"/>
                  </a:cubicBezTo>
                  <a:cubicBezTo>
                    <a:pt x="14037" y="2313"/>
                    <a:pt x="13998" y="2213"/>
                    <a:pt x="13954" y="2108"/>
                  </a:cubicBezTo>
                  <a:cubicBezTo>
                    <a:pt x="13943" y="2062"/>
                    <a:pt x="13908" y="2023"/>
                    <a:pt x="13863" y="2000"/>
                  </a:cubicBezTo>
                  <a:cubicBezTo>
                    <a:pt x="13817" y="1983"/>
                    <a:pt x="13783" y="1943"/>
                    <a:pt x="13772" y="1892"/>
                  </a:cubicBezTo>
                  <a:cubicBezTo>
                    <a:pt x="13732" y="1800"/>
                    <a:pt x="13698" y="1704"/>
                    <a:pt x="13669" y="1607"/>
                  </a:cubicBezTo>
                  <a:cubicBezTo>
                    <a:pt x="13663" y="1592"/>
                    <a:pt x="13660" y="1585"/>
                    <a:pt x="13659" y="1583"/>
                  </a:cubicBezTo>
                  <a:lnTo>
                    <a:pt x="13659" y="1583"/>
                  </a:lnTo>
                  <a:cubicBezTo>
                    <a:pt x="13660" y="1585"/>
                    <a:pt x="13662" y="1587"/>
                    <a:pt x="13666" y="1587"/>
                  </a:cubicBezTo>
                  <a:cubicBezTo>
                    <a:pt x="13670" y="1587"/>
                    <a:pt x="13675" y="1583"/>
                    <a:pt x="13681" y="1567"/>
                  </a:cubicBezTo>
                  <a:cubicBezTo>
                    <a:pt x="13684" y="1560"/>
                    <a:pt x="13696" y="1555"/>
                    <a:pt x="13708" y="1555"/>
                  </a:cubicBezTo>
                  <a:cubicBezTo>
                    <a:pt x="13715" y="1555"/>
                    <a:pt x="13722" y="1557"/>
                    <a:pt x="13726" y="1561"/>
                  </a:cubicBezTo>
                  <a:cubicBezTo>
                    <a:pt x="13732" y="1567"/>
                    <a:pt x="13732" y="1573"/>
                    <a:pt x="13738" y="1578"/>
                  </a:cubicBezTo>
                  <a:cubicBezTo>
                    <a:pt x="13669" y="1407"/>
                    <a:pt x="13618" y="1220"/>
                    <a:pt x="13521" y="1003"/>
                  </a:cubicBezTo>
                  <a:cubicBezTo>
                    <a:pt x="13493" y="929"/>
                    <a:pt x="13458" y="861"/>
                    <a:pt x="13430" y="792"/>
                  </a:cubicBezTo>
                  <a:lnTo>
                    <a:pt x="13350" y="684"/>
                  </a:lnTo>
                  <a:cubicBezTo>
                    <a:pt x="13322" y="661"/>
                    <a:pt x="13293" y="633"/>
                    <a:pt x="13265" y="604"/>
                  </a:cubicBezTo>
                  <a:cubicBezTo>
                    <a:pt x="13253" y="582"/>
                    <a:pt x="13242" y="553"/>
                    <a:pt x="13242" y="525"/>
                  </a:cubicBezTo>
                  <a:cubicBezTo>
                    <a:pt x="13242" y="519"/>
                    <a:pt x="13253" y="502"/>
                    <a:pt x="13259" y="502"/>
                  </a:cubicBezTo>
                  <a:lnTo>
                    <a:pt x="13271" y="502"/>
                  </a:lnTo>
                  <a:cubicBezTo>
                    <a:pt x="13214" y="394"/>
                    <a:pt x="13157" y="286"/>
                    <a:pt x="13105" y="172"/>
                  </a:cubicBezTo>
                  <a:lnTo>
                    <a:pt x="13014"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000000"/>
                </a:solidFill>
                <a:latin typeface="Arial"/>
                <a:ea typeface="Arial"/>
                <a:cs typeface="Arial"/>
                <a:sym typeface="Arial"/>
              </a:endParaRPr>
            </a:p>
          </p:txBody>
        </p:sp>
        <p:sp>
          <p:nvSpPr>
            <p:cNvPr id="2216" name="Google Shape;2216;p57"/>
            <p:cNvSpPr/>
            <p:nvPr/>
          </p:nvSpPr>
          <p:spPr>
            <a:xfrm rot="-970786">
              <a:off x="6875097" y="155408"/>
              <a:ext cx="1824887" cy="970376"/>
            </a:xfrm>
            <a:custGeom>
              <a:avLst/>
              <a:gdLst/>
              <a:ahLst/>
              <a:cxnLst/>
              <a:rect l="l" t="t" r="r" b="b"/>
              <a:pathLst>
                <a:path w="16506" h="8777" extrusionOk="0">
                  <a:moveTo>
                    <a:pt x="1" y="1"/>
                  </a:moveTo>
                  <a:lnTo>
                    <a:pt x="1" y="473"/>
                  </a:lnTo>
                  <a:lnTo>
                    <a:pt x="456" y="473"/>
                  </a:lnTo>
                  <a:cubicBezTo>
                    <a:pt x="508" y="377"/>
                    <a:pt x="598" y="333"/>
                    <a:pt x="688" y="333"/>
                  </a:cubicBezTo>
                  <a:cubicBezTo>
                    <a:pt x="826" y="333"/>
                    <a:pt x="963" y="436"/>
                    <a:pt x="963" y="604"/>
                  </a:cubicBezTo>
                  <a:cubicBezTo>
                    <a:pt x="963" y="776"/>
                    <a:pt x="826" y="880"/>
                    <a:pt x="689" y="880"/>
                  </a:cubicBezTo>
                  <a:cubicBezTo>
                    <a:pt x="599" y="880"/>
                    <a:pt x="508" y="835"/>
                    <a:pt x="456" y="735"/>
                  </a:cubicBezTo>
                  <a:lnTo>
                    <a:pt x="1" y="735"/>
                  </a:lnTo>
                  <a:lnTo>
                    <a:pt x="1" y="1556"/>
                  </a:lnTo>
                  <a:lnTo>
                    <a:pt x="456" y="1556"/>
                  </a:lnTo>
                  <a:cubicBezTo>
                    <a:pt x="508" y="1459"/>
                    <a:pt x="598" y="1415"/>
                    <a:pt x="688" y="1415"/>
                  </a:cubicBezTo>
                  <a:cubicBezTo>
                    <a:pt x="826" y="1415"/>
                    <a:pt x="963" y="1518"/>
                    <a:pt x="963" y="1687"/>
                  </a:cubicBezTo>
                  <a:cubicBezTo>
                    <a:pt x="963" y="1855"/>
                    <a:pt x="826" y="1958"/>
                    <a:pt x="688" y="1958"/>
                  </a:cubicBezTo>
                  <a:cubicBezTo>
                    <a:pt x="598" y="1958"/>
                    <a:pt x="508" y="1914"/>
                    <a:pt x="456" y="1817"/>
                  </a:cubicBezTo>
                  <a:lnTo>
                    <a:pt x="1" y="1817"/>
                  </a:lnTo>
                  <a:lnTo>
                    <a:pt x="1" y="2632"/>
                  </a:lnTo>
                  <a:lnTo>
                    <a:pt x="456" y="2632"/>
                  </a:lnTo>
                  <a:cubicBezTo>
                    <a:pt x="508" y="2535"/>
                    <a:pt x="598" y="2492"/>
                    <a:pt x="688" y="2492"/>
                  </a:cubicBezTo>
                  <a:cubicBezTo>
                    <a:pt x="826" y="2492"/>
                    <a:pt x="963" y="2594"/>
                    <a:pt x="963" y="2763"/>
                  </a:cubicBezTo>
                  <a:cubicBezTo>
                    <a:pt x="963" y="2935"/>
                    <a:pt x="826" y="3038"/>
                    <a:pt x="689" y="3038"/>
                  </a:cubicBezTo>
                  <a:cubicBezTo>
                    <a:pt x="599" y="3038"/>
                    <a:pt x="508" y="2993"/>
                    <a:pt x="456" y="2894"/>
                  </a:cubicBezTo>
                  <a:lnTo>
                    <a:pt x="1" y="2894"/>
                  </a:lnTo>
                  <a:lnTo>
                    <a:pt x="1" y="3714"/>
                  </a:lnTo>
                  <a:lnTo>
                    <a:pt x="456" y="3714"/>
                  </a:lnTo>
                  <a:cubicBezTo>
                    <a:pt x="508" y="3617"/>
                    <a:pt x="598" y="3574"/>
                    <a:pt x="688" y="3574"/>
                  </a:cubicBezTo>
                  <a:cubicBezTo>
                    <a:pt x="826" y="3574"/>
                    <a:pt x="963" y="3676"/>
                    <a:pt x="963" y="3845"/>
                  </a:cubicBezTo>
                  <a:cubicBezTo>
                    <a:pt x="963" y="4014"/>
                    <a:pt x="826" y="4116"/>
                    <a:pt x="688" y="4116"/>
                  </a:cubicBezTo>
                  <a:cubicBezTo>
                    <a:pt x="598" y="4116"/>
                    <a:pt x="508" y="4073"/>
                    <a:pt x="456" y="3976"/>
                  </a:cubicBezTo>
                  <a:lnTo>
                    <a:pt x="1" y="3976"/>
                  </a:lnTo>
                  <a:lnTo>
                    <a:pt x="1" y="4790"/>
                  </a:lnTo>
                  <a:lnTo>
                    <a:pt x="456" y="4790"/>
                  </a:lnTo>
                  <a:cubicBezTo>
                    <a:pt x="508" y="4694"/>
                    <a:pt x="598" y="4650"/>
                    <a:pt x="688" y="4650"/>
                  </a:cubicBezTo>
                  <a:cubicBezTo>
                    <a:pt x="826" y="4650"/>
                    <a:pt x="963" y="4752"/>
                    <a:pt x="963" y="4921"/>
                  </a:cubicBezTo>
                  <a:cubicBezTo>
                    <a:pt x="963" y="5093"/>
                    <a:pt x="826" y="5197"/>
                    <a:pt x="689" y="5197"/>
                  </a:cubicBezTo>
                  <a:cubicBezTo>
                    <a:pt x="599" y="5197"/>
                    <a:pt x="508" y="5152"/>
                    <a:pt x="456" y="5052"/>
                  </a:cubicBezTo>
                  <a:lnTo>
                    <a:pt x="1" y="5052"/>
                  </a:lnTo>
                  <a:lnTo>
                    <a:pt x="1" y="5872"/>
                  </a:lnTo>
                  <a:lnTo>
                    <a:pt x="456" y="5872"/>
                  </a:lnTo>
                  <a:cubicBezTo>
                    <a:pt x="508" y="5776"/>
                    <a:pt x="598" y="5732"/>
                    <a:pt x="688" y="5732"/>
                  </a:cubicBezTo>
                  <a:cubicBezTo>
                    <a:pt x="826" y="5732"/>
                    <a:pt x="963" y="5835"/>
                    <a:pt x="963" y="6003"/>
                  </a:cubicBezTo>
                  <a:cubicBezTo>
                    <a:pt x="963" y="6172"/>
                    <a:pt x="826" y="6275"/>
                    <a:pt x="688" y="6275"/>
                  </a:cubicBezTo>
                  <a:cubicBezTo>
                    <a:pt x="598" y="6275"/>
                    <a:pt x="508" y="6231"/>
                    <a:pt x="456" y="6134"/>
                  </a:cubicBezTo>
                  <a:lnTo>
                    <a:pt x="1" y="6134"/>
                  </a:lnTo>
                  <a:lnTo>
                    <a:pt x="1" y="6949"/>
                  </a:lnTo>
                  <a:lnTo>
                    <a:pt x="456" y="6949"/>
                  </a:lnTo>
                  <a:cubicBezTo>
                    <a:pt x="508" y="6852"/>
                    <a:pt x="598" y="6809"/>
                    <a:pt x="688" y="6809"/>
                  </a:cubicBezTo>
                  <a:cubicBezTo>
                    <a:pt x="826" y="6809"/>
                    <a:pt x="963" y="6911"/>
                    <a:pt x="963" y="7080"/>
                  </a:cubicBezTo>
                  <a:cubicBezTo>
                    <a:pt x="963" y="7252"/>
                    <a:pt x="826" y="7355"/>
                    <a:pt x="689" y="7355"/>
                  </a:cubicBezTo>
                  <a:cubicBezTo>
                    <a:pt x="599" y="7355"/>
                    <a:pt x="508" y="7310"/>
                    <a:pt x="456" y="7211"/>
                  </a:cubicBezTo>
                  <a:lnTo>
                    <a:pt x="1" y="7211"/>
                  </a:lnTo>
                  <a:lnTo>
                    <a:pt x="1" y="8031"/>
                  </a:lnTo>
                  <a:lnTo>
                    <a:pt x="456" y="8031"/>
                  </a:lnTo>
                  <a:cubicBezTo>
                    <a:pt x="508" y="7934"/>
                    <a:pt x="598" y="7891"/>
                    <a:pt x="688" y="7891"/>
                  </a:cubicBezTo>
                  <a:cubicBezTo>
                    <a:pt x="826" y="7891"/>
                    <a:pt x="963" y="7993"/>
                    <a:pt x="963" y="8162"/>
                  </a:cubicBezTo>
                  <a:cubicBezTo>
                    <a:pt x="963" y="8331"/>
                    <a:pt x="826" y="8433"/>
                    <a:pt x="688" y="8433"/>
                  </a:cubicBezTo>
                  <a:cubicBezTo>
                    <a:pt x="598" y="8433"/>
                    <a:pt x="508" y="8390"/>
                    <a:pt x="456" y="8293"/>
                  </a:cubicBezTo>
                  <a:lnTo>
                    <a:pt x="1" y="8293"/>
                  </a:lnTo>
                  <a:lnTo>
                    <a:pt x="1" y="8777"/>
                  </a:lnTo>
                  <a:lnTo>
                    <a:pt x="16471" y="8777"/>
                  </a:lnTo>
                  <a:cubicBezTo>
                    <a:pt x="16483" y="8743"/>
                    <a:pt x="16494" y="8709"/>
                    <a:pt x="16500" y="8669"/>
                  </a:cubicBezTo>
                  <a:lnTo>
                    <a:pt x="16494" y="8663"/>
                  </a:lnTo>
                  <a:cubicBezTo>
                    <a:pt x="16488" y="8657"/>
                    <a:pt x="16488" y="8646"/>
                    <a:pt x="16494" y="8635"/>
                  </a:cubicBezTo>
                  <a:cubicBezTo>
                    <a:pt x="16494" y="8629"/>
                    <a:pt x="16500" y="8618"/>
                    <a:pt x="16505" y="8606"/>
                  </a:cubicBezTo>
                  <a:cubicBezTo>
                    <a:pt x="16505" y="8583"/>
                    <a:pt x="16500" y="8561"/>
                    <a:pt x="16494" y="8532"/>
                  </a:cubicBezTo>
                  <a:cubicBezTo>
                    <a:pt x="16403" y="8373"/>
                    <a:pt x="16317" y="8202"/>
                    <a:pt x="16238" y="8025"/>
                  </a:cubicBezTo>
                  <a:cubicBezTo>
                    <a:pt x="16124" y="7792"/>
                    <a:pt x="16021" y="7592"/>
                    <a:pt x="15936" y="7382"/>
                  </a:cubicBezTo>
                  <a:cubicBezTo>
                    <a:pt x="15868" y="7325"/>
                    <a:pt x="15828" y="7251"/>
                    <a:pt x="15816" y="7160"/>
                  </a:cubicBezTo>
                  <a:cubicBezTo>
                    <a:pt x="15816" y="7142"/>
                    <a:pt x="15822" y="7125"/>
                    <a:pt x="15822" y="7108"/>
                  </a:cubicBezTo>
                  <a:cubicBezTo>
                    <a:pt x="15765" y="6949"/>
                    <a:pt x="15714" y="6778"/>
                    <a:pt x="15680" y="6607"/>
                  </a:cubicBezTo>
                  <a:cubicBezTo>
                    <a:pt x="15674" y="6573"/>
                    <a:pt x="15668" y="6539"/>
                    <a:pt x="15674" y="6505"/>
                  </a:cubicBezTo>
                  <a:cubicBezTo>
                    <a:pt x="15663" y="6493"/>
                    <a:pt x="15657" y="6482"/>
                    <a:pt x="15645" y="6470"/>
                  </a:cubicBezTo>
                  <a:cubicBezTo>
                    <a:pt x="15571" y="6357"/>
                    <a:pt x="15486" y="6248"/>
                    <a:pt x="15401" y="6140"/>
                  </a:cubicBezTo>
                  <a:cubicBezTo>
                    <a:pt x="15401" y="6106"/>
                    <a:pt x="15395" y="6066"/>
                    <a:pt x="15395" y="6026"/>
                  </a:cubicBezTo>
                  <a:cubicBezTo>
                    <a:pt x="15315" y="5861"/>
                    <a:pt x="15304" y="5673"/>
                    <a:pt x="15372" y="5554"/>
                  </a:cubicBezTo>
                  <a:cubicBezTo>
                    <a:pt x="15258" y="5274"/>
                    <a:pt x="15241" y="5069"/>
                    <a:pt x="15207" y="4739"/>
                  </a:cubicBezTo>
                  <a:cubicBezTo>
                    <a:pt x="15196" y="4665"/>
                    <a:pt x="15201" y="4585"/>
                    <a:pt x="15230" y="4511"/>
                  </a:cubicBezTo>
                  <a:cubicBezTo>
                    <a:pt x="15224" y="4460"/>
                    <a:pt x="15207" y="4409"/>
                    <a:pt x="15184" y="4363"/>
                  </a:cubicBezTo>
                  <a:lnTo>
                    <a:pt x="15144" y="4363"/>
                  </a:lnTo>
                  <a:cubicBezTo>
                    <a:pt x="15150" y="4340"/>
                    <a:pt x="15156" y="4312"/>
                    <a:pt x="15156" y="4289"/>
                  </a:cubicBezTo>
                  <a:cubicBezTo>
                    <a:pt x="15156" y="4244"/>
                    <a:pt x="15156" y="4198"/>
                    <a:pt x="15150" y="4153"/>
                  </a:cubicBezTo>
                  <a:cubicBezTo>
                    <a:pt x="15127" y="4118"/>
                    <a:pt x="15110" y="4084"/>
                    <a:pt x="15093" y="4044"/>
                  </a:cubicBezTo>
                  <a:cubicBezTo>
                    <a:pt x="15110" y="3999"/>
                    <a:pt x="15093" y="3942"/>
                    <a:pt x="15053" y="3913"/>
                  </a:cubicBezTo>
                  <a:cubicBezTo>
                    <a:pt x="15047" y="3902"/>
                    <a:pt x="15047" y="3891"/>
                    <a:pt x="15042" y="3873"/>
                  </a:cubicBezTo>
                  <a:cubicBezTo>
                    <a:pt x="14985" y="3782"/>
                    <a:pt x="14928" y="3697"/>
                    <a:pt x="14871" y="3611"/>
                  </a:cubicBezTo>
                  <a:cubicBezTo>
                    <a:pt x="14859" y="3619"/>
                    <a:pt x="14848" y="3623"/>
                    <a:pt x="14838" y="3623"/>
                  </a:cubicBezTo>
                  <a:cubicBezTo>
                    <a:pt x="14777" y="3623"/>
                    <a:pt x="14768" y="3484"/>
                    <a:pt x="14729" y="3435"/>
                  </a:cubicBezTo>
                  <a:cubicBezTo>
                    <a:pt x="14734" y="3378"/>
                    <a:pt x="14723" y="3321"/>
                    <a:pt x="14683" y="3275"/>
                  </a:cubicBezTo>
                  <a:cubicBezTo>
                    <a:pt x="14637" y="3224"/>
                    <a:pt x="14592" y="3173"/>
                    <a:pt x="14529" y="3173"/>
                  </a:cubicBezTo>
                  <a:cubicBezTo>
                    <a:pt x="14341" y="3173"/>
                    <a:pt x="14341" y="3173"/>
                    <a:pt x="14353" y="2877"/>
                  </a:cubicBezTo>
                  <a:cubicBezTo>
                    <a:pt x="14353" y="2865"/>
                    <a:pt x="14353" y="2848"/>
                    <a:pt x="14353" y="2837"/>
                  </a:cubicBezTo>
                  <a:cubicBezTo>
                    <a:pt x="14341" y="2808"/>
                    <a:pt x="14324" y="2769"/>
                    <a:pt x="14313" y="2769"/>
                  </a:cubicBezTo>
                  <a:cubicBezTo>
                    <a:pt x="14307" y="2770"/>
                    <a:pt x="14302" y="2771"/>
                    <a:pt x="14298" y="2771"/>
                  </a:cubicBezTo>
                  <a:cubicBezTo>
                    <a:pt x="14260" y="2771"/>
                    <a:pt x="14235" y="2734"/>
                    <a:pt x="14205" y="2689"/>
                  </a:cubicBezTo>
                  <a:cubicBezTo>
                    <a:pt x="14210" y="2686"/>
                    <a:pt x="14216" y="2685"/>
                    <a:pt x="14222" y="2685"/>
                  </a:cubicBezTo>
                  <a:cubicBezTo>
                    <a:pt x="14227" y="2685"/>
                    <a:pt x="14233" y="2686"/>
                    <a:pt x="14239" y="2689"/>
                  </a:cubicBezTo>
                  <a:cubicBezTo>
                    <a:pt x="14253" y="2694"/>
                    <a:pt x="14266" y="2699"/>
                    <a:pt x="14276" y="2699"/>
                  </a:cubicBezTo>
                  <a:cubicBezTo>
                    <a:pt x="14290" y="2699"/>
                    <a:pt x="14301" y="2690"/>
                    <a:pt x="14307" y="2660"/>
                  </a:cubicBezTo>
                  <a:cubicBezTo>
                    <a:pt x="14313" y="2615"/>
                    <a:pt x="14313" y="2564"/>
                    <a:pt x="14279" y="2541"/>
                  </a:cubicBezTo>
                  <a:cubicBezTo>
                    <a:pt x="14216" y="2490"/>
                    <a:pt x="14176" y="2393"/>
                    <a:pt x="14131" y="2313"/>
                  </a:cubicBezTo>
                  <a:cubicBezTo>
                    <a:pt x="14128" y="2313"/>
                    <a:pt x="14126" y="2313"/>
                    <a:pt x="14123" y="2313"/>
                  </a:cubicBezTo>
                  <a:cubicBezTo>
                    <a:pt x="14037" y="2313"/>
                    <a:pt x="13998" y="2213"/>
                    <a:pt x="13954" y="2108"/>
                  </a:cubicBezTo>
                  <a:cubicBezTo>
                    <a:pt x="13943" y="2062"/>
                    <a:pt x="13908" y="2023"/>
                    <a:pt x="13863" y="2000"/>
                  </a:cubicBezTo>
                  <a:cubicBezTo>
                    <a:pt x="13817" y="1983"/>
                    <a:pt x="13783" y="1943"/>
                    <a:pt x="13772" y="1892"/>
                  </a:cubicBezTo>
                  <a:cubicBezTo>
                    <a:pt x="13732" y="1800"/>
                    <a:pt x="13698" y="1704"/>
                    <a:pt x="13669" y="1607"/>
                  </a:cubicBezTo>
                  <a:cubicBezTo>
                    <a:pt x="13663" y="1592"/>
                    <a:pt x="13660" y="1585"/>
                    <a:pt x="13659" y="1583"/>
                  </a:cubicBezTo>
                  <a:lnTo>
                    <a:pt x="13659" y="1583"/>
                  </a:lnTo>
                  <a:cubicBezTo>
                    <a:pt x="13660" y="1585"/>
                    <a:pt x="13662" y="1587"/>
                    <a:pt x="13666" y="1587"/>
                  </a:cubicBezTo>
                  <a:cubicBezTo>
                    <a:pt x="13670" y="1587"/>
                    <a:pt x="13675" y="1583"/>
                    <a:pt x="13681" y="1567"/>
                  </a:cubicBezTo>
                  <a:cubicBezTo>
                    <a:pt x="13684" y="1560"/>
                    <a:pt x="13696" y="1555"/>
                    <a:pt x="13708" y="1555"/>
                  </a:cubicBezTo>
                  <a:cubicBezTo>
                    <a:pt x="13715" y="1555"/>
                    <a:pt x="13722" y="1557"/>
                    <a:pt x="13726" y="1561"/>
                  </a:cubicBezTo>
                  <a:cubicBezTo>
                    <a:pt x="13732" y="1567"/>
                    <a:pt x="13732" y="1573"/>
                    <a:pt x="13738" y="1578"/>
                  </a:cubicBezTo>
                  <a:cubicBezTo>
                    <a:pt x="13669" y="1407"/>
                    <a:pt x="13618" y="1220"/>
                    <a:pt x="13521" y="1003"/>
                  </a:cubicBezTo>
                  <a:cubicBezTo>
                    <a:pt x="13493" y="929"/>
                    <a:pt x="13458" y="861"/>
                    <a:pt x="13430" y="792"/>
                  </a:cubicBezTo>
                  <a:lnTo>
                    <a:pt x="13350" y="684"/>
                  </a:lnTo>
                  <a:cubicBezTo>
                    <a:pt x="13322" y="661"/>
                    <a:pt x="13293" y="633"/>
                    <a:pt x="13265" y="604"/>
                  </a:cubicBezTo>
                  <a:cubicBezTo>
                    <a:pt x="13253" y="582"/>
                    <a:pt x="13242" y="553"/>
                    <a:pt x="13242" y="525"/>
                  </a:cubicBezTo>
                  <a:cubicBezTo>
                    <a:pt x="13242" y="519"/>
                    <a:pt x="13253" y="502"/>
                    <a:pt x="13259" y="502"/>
                  </a:cubicBezTo>
                  <a:lnTo>
                    <a:pt x="13271" y="502"/>
                  </a:lnTo>
                  <a:cubicBezTo>
                    <a:pt x="13214" y="394"/>
                    <a:pt x="13157" y="286"/>
                    <a:pt x="13105" y="172"/>
                  </a:cubicBezTo>
                  <a:lnTo>
                    <a:pt x="13014" y="1"/>
                  </a:lnTo>
                  <a:close/>
                </a:path>
              </a:pathLst>
            </a:custGeom>
            <a:solidFill>
              <a:schemeClr val="lt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000000"/>
                </a:solidFill>
                <a:latin typeface="Arial"/>
                <a:ea typeface="Arial"/>
                <a:cs typeface="Arial"/>
                <a:sym typeface="Arial"/>
              </a:endParaRPr>
            </a:p>
          </p:txBody>
        </p:sp>
      </p:grpSp>
      <p:sp>
        <p:nvSpPr>
          <p:cNvPr id="2217" name="Google Shape;2217;p57"/>
          <p:cNvSpPr/>
          <p:nvPr/>
        </p:nvSpPr>
        <p:spPr>
          <a:xfrm rot="53">
            <a:off x="8295277" y="98600"/>
            <a:ext cx="195174" cy="472725"/>
          </a:xfrm>
          <a:custGeom>
            <a:avLst/>
            <a:gdLst/>
            <a:ahLst/>
            <a:cxnLst/>
            <a:rect l="l" t="t" r="r" b="b"/>
            <a:pathLst>
              <a:path w="1197" h="2899" extrusionOk="0">
                <a:moveTo>
                  <a:pt x="609" y="0"/>
                </a:moveTo>
                <a:cubicBezTo>
                  <a:pt x="605" y="0"/>
                  <a:pt x="602" y="0"/>
                  <a:pt x="599" y="0"/>
                </a:cubicBezTo>
                <a:cubicBezTo>
                  <a:pt x="268" y="0"/>
                  <a:pt x="1" y="262"/>
                  <a:pt x="1" y="592"/>
                </a:cubicBezTo>
                <a:lnTo>
                  <a:pt x="1" y="678"/>
                </a:lnTo>
                <a:lnTo>
                  <a:pt x="132" y="678"/>
                </a:lnTo>
                <a:lnTo>
                  <a:pt x="132" y="598"/>
                </a:lnTo>
                <a:cubicBezTo>
                  <a:pt x="120" y="330"/>
                  <a:pt x="331" y="108"/>
                  <a:pt x="599" y="108"/>
                </a:cubicBezTo>
                <a:cubicBezTo>
                  <a:pt x="861" y="108"/>
                  <a:pt x="1071" y="330"/>
                  <a:pt x="1060" y="598"/>
                </a:cubicBezTo>
                <a:lnTo>
                  <a:pt x="1060" y="2523"/>
                </a:lnTo>
                <a:cubicBezTo>
                  <a:pt x="1060" y="2654"/>
                  <a:pt x="952" y="2762"/>
                  <a:pt x="821" y="2762"/>
                </a:cubicBezTo>
                <a:lnTo>
                  <a:pt x="764" y="2762"/>
                </a:lnTo>
                <a:cubicBezTo>
                  <a:pt x="627" y="2762"/>
                  <a:pt x="519" y="2654"/>
                  <a:pt x="519" y="2523"/>
                </a:cubicBezTo>
                <a:lnTo>
                  <a:pt x="519" y="866"/>
                </a:lnTo>
                <a:cubicBezTo>
                  <a:pt x="519" y="820"/>
                  <a:pt x="485" y="797"/>
                  <a:pt x="451" y="797"/>
                </a:cubicBezTo>
                <a:cubicBezTo>
                  <a:pt x="416" y="797"/>
                  <a:pt x="382" y="820"/>
                  <a:pt x="382" y="866"/>
                </a:cubicBezTo>
                <a:lnTo>
                  <a:pt x="382" y="2523"/>
                </a:lnTo>
                <a:cubicBezTo>
                  <a:pt x="388" y="2728"/>
                  <a:pt x="553" y="2899"/>
                  <a:pt x="758" y="2899"/>
                </a:cubicBezTo>
                <a:lnTo>
                  <a:pt x="821" y="2899"/>
                </a:lnTo>
                <a:cubicBezTo>
                  <a:pt x="1026" y="2893"/>
                  <a:pt x="1197" y="2728"/>
                  <a:pt x="1197" y="2523"/>
                </a:cubicBezTo>
                <a:lnTo>
                  <a:pt x="1197" y="598"/>
                </a:lnTo>
                <a:cubicBezTo>
                  <a:pt x="1197" y="271"/>
                  <a:pt x="934" y="0"/>
                  <a:pt x="609"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18" name="Google Shape;2218;p57"/>
          <p:cNvSpPr txBox="1"/>
          <p:nvPr/>
        </p:nvSpPr>
        <p:spPr>
          <a:xfrm rot="-1054575">
            <a:off x="7086324" y="287990"/>
            <a:ext cx="1259708" cy="748974"/>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2"/>
              </a:solidFill>
              <a:latin typeface="Arial"/>
              <a:ea typeface="Arial"/>
              <a:cs typeface="Arial"/>
              <a:sym typeface="Arial"/>
            </a:endParaRPr>
          </a:p>
        </p:txBody>
      </p:sp>
      <p:sp>
        <p:nvSpPr>
          <p:cNvPr id="2219" name="Google Shape;2219;p57"/>
          <p:cNvSpPr/>
          <p:nvPr/>
        </p:nvSpPr>
        <p:spPr>
          <a:xfrm rot="-5399939">
            <a:off x="625939" y="465979"/>
            <a:ext cx="338449" cy="819743"/>
          </a:xfrm>
          <a:custGeom>
            <a:avLst/>
            <a:gdLst/>
            <a:ahLst/>
            <a:cxnLst/>
            <a:rect l="l" t="t" r="r" b="b"/>
            <a:pathLst>
              <a:path w="1197" h="2899" extrusionOk="0">
                <a:moveTo>
                  <a:pt x="609" y="0"/>
                </a:moveTo>
                <a:cubicBezTo>
                  <a:pt x="605" y="0"/>
                  <a:pt x="602" y="0"/>
                  <a:pt x="599" y="0"/>
                </a:cubicBezTo>
                <a:cubicBezTo>
                  <a:pt x="268" y="0"/>
                  <a:pt x="1" y="262"/>
                  <a:pt x="1" y="592"/>
                </a:cubicBezTo>
                <a:lnTo>
                  <a:pt x="1" y="678"/>
                </a:lnTo>
                <a:lnTo>
                  <a:pt x="132" y="678"/>
                </a:lnTo>
                <a:lnTo>
                  <a:pt x="132" y="598"/>
                </a:lnTo>
                <a:cubicBezTo>
                  <a:pt x="120" y="330"/>
                  <a:pt x="331" y="108"/>
                  <a:pt x="599" y="108"/>
                </a:cubicBezTo>
                <a:cubicBezTo>
                  <a:pt x="861" y="108"/>
                  <a:pt x="1071" y="330"/>
                  <a:pt x="1060" y="598"/>
                </a:cubicBezTo>
                <a:lnTo>
                  <a:pt x="1060" y="2523"/>
                </a:lnTo>
                <a:cubicBezTo>
                  <a:pt x="1060" y="2654"/>
                  <a:pt x="952" y="2762"/>
                  <a:pt x="821" y="2762"/>
                </a:cubicBezTo>
                <a:lnTo>
                  <a:pt x="764" y="2762"/>
                </a:lnTo>
                <a:cubicBezTo>
                  <a:pt x="627" y="2762"/>
                  <a:pt x="519" y="2654"/>
                  <a:pt x="519" y="2523"/>
                </a:cubicBezTo>
                <a:lnTo>
                  <a:pt x="519" y="866"/>
                </a:lnTo>
                <a:cubicBezTo>
                  <a:pt x="519" y="820"/>
                  <a:pt x="485" y="797"/>
                  <a:pt x="451" y="797"/>
                </a:cubicBezTo>
                <a:cubicBezTo>
                  <a:pt x="416" y="797"/>
                  <a:pt x="382" y="820"/>
                  <a:pt x="382" y="866"/>
                </a:cubicBezTo>
                <a:lnTo>
                  <a:pt x="382" y="2523"/>
                </a:lnTo>
                <a:cubicBezTo>
                  <a:pt x="388" y="2728"/>
                  <a:pt x="553" y="2899"/>
                  <a:pt x="758" y="2899"/>
                </a:cubicBezTo>
                <a:lnTo>
                  <a:pt x="821" y="2899"/>
                </a:lnTo>
                <a:cubicBezTo>
                  <a:pt x="1026" y="2893"/>
                  <a:pt x="1197" y="2728"/>
                  <a:pt x="1197" y="2523"/>
                </a:cubicBezTo>
                <a:lnTo>
                  <a:pt x="1197" y="598"/>
                </a:lnTo>
                <a:cubicBezTo>
                  <a:pt x="1197" y="271"/>
                  <a:pt x="934" y="0"/>
                  <a:pt x="609"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20" name="Google Shape;2220;p57"/>
          <p:cNvSpPr/>
          <p:nvPr/>
        </p:nvSpPr>
        <p:spPr>
          <a:xfrm rot="-5399939">
            <a:off x="625939" y="1007879"/>
            <a:ext cx="338449" cy="819743"/>
          </a:xfrm>
          <a:custGeom>
            <a:avLst/>
            <a:gdLst/>
            <a:ahLst/>
            <a:cxnLst/>
            <a:rect l="l" t="t" r="r" b="b"/>
            <a:pathLst>
              <a:path w="1197" h="2899" extrusionOk="0">
                <a:moveTo>
                  <a:pt x="609" y="0"/>
                </a:moveTo>
                <a:cubicBezTo>
                  <a:pt x="605" y="0"/>
                  <a:pt x="602" y="0"/>
                  <a:pt x="599" y="0"/>
                </a:cubicBezTo>
                <a:cubicBezTo>
                  <a:pt x="268" y="0"/>
                  <a:pt x="1" y="262"/>
                  <a:pt x="1" y="592"/>
                </a:cubicBezTo>
                <a:lnTo>
                  <a:pt x="1" y="678"/>
                </a:lnTo>
                <a:lnTo>
                  <a:pt x="132" y="678"/>
                </a:lnTo>
                <a:lnTo>
                  <a:pt x="132" y="598"/>
                </a:lnTo>
                <a:cubicBezTo>
                  <a:pt x="120" y="330"/>
                  <a:pt x="331" y="108"/>
                  <a:pt x="599" y="108"/>
                </a:cubicBezTo>
                <a:cubicBezTo>
                  <a:pt x="861" y="108"/>
                  <a:pt x="1071" y="330"/>
                  <a:pt x="1060" y="598"/>
                </a:cubicBezTo>
                <a:lnTo>
                  <a:pt x="1060" y="2523"/>
                </a:lnTo>
                <a:cubicBezTo>
                  <a:pt x="1060" y="2654"/>
                  <a:pt x="952" y="2762"/>
                  <a:pt x="821" y="2762"/>
                </a:cubicBezTo>
                <a:lnTo>
                  <a:pt x="764" y="2762"/>
                </a:lnTo>
                <a:cubicBezTo>
                  <a:pt x="627" y="2762"/>
                  <a:pt x="519" y="2654"/>
                  <a:pt x="519" y="2523"/>
                </a:cubicBezTo>
                <a:lnTo>
                  <a:pt x="519" y="866"/>
                </a:lnTo>
                <a:cubicBezTo>
                  <a:pt x="519" y="820"/>
                  <a:pt x="485" y="797"/>
                  <a:pt x="451" y="797"/>
                </a:cubicBezTo>
                <a:cubicBezTo>
                  <a:pt x="416" y="797"/>
                  <a:pt x="382" y="820"/>
                  <a:pt x="382" y="866"/>
                </a:cubicBezTo>
                <a:lnTo>
                  <a:pt x="382" y="2523"/>
                </a:lnTo>
                <a:cubicBezTo>
                  <a:pt x="388" y="2728"/>
                  <a:pt x="553" y="2899"/>
                  <a:pt x="758" y="2899"/>
                </a:cubicBezTo>
                <a:lnTo>
                  <a:pt x="821" y="2899"/>
                </a:lnTo>
                <a:cubicBezTo>
                  <a:pt x="1026" y="2893"/>
                  <a:pt x="1197" y="2728"/>
                  <a:pt x="1197" y="2523"/>
                </a:cubicBezTo>
                <a:lnTo>
                  <a:pt x="1197" y="598"/>
                </a:lnTo>
                <a:cubicBezTo>
                  <a:pt x="1197" y="271"/>
                  <a:pt x="934" y="0"/>
                  <a:pt x="609"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221" name="Google Shape;2221;p57"/>
          <p:cNvPicPr preferRelativeResize="0"/>
          <p:nvPr/>
        </p:nvPicPr>
        <p:blipFill rotWithShape="1">
          <a:blip r:embed="rId3">
            <a:alphaModFix/>
          </a:blip>
          <a:srcRect/>
          <a:stretch/>
        </p:blipFill>
        <p:spPr>
          <a:xfrm rot="-1029732">
            <a:off x="7197458" y="208126"/>
            <a:ext cx="952639" cy="952639"/>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225"/>
        <p:cNvGrpSpPr/>
        <p:nvPr/>
      </p:nvGrpSpPr>
      <p:grpSpPr>
        <a:xfrm>
          <a:off x="0" y="0"/>
          <a:ext cx="0" cy="0"/>
          <a:chOff x="0" y="0"/>
          <a:chExt cx="0" cy="0"/>
        </a:xfrm>
      </p:grpSpPr>
      <p:sp>
        <p:nvSpPr>
          <p:cNvPr id="2226" name="Google Shape;2226;p58"/>
          <p:cNvSpPr txBox="1">
            <a:spLocks noGrp="1"/>
          </p:cNvSpPr>
          <p:nvPr>
            <p:ph type="title"/>
          </p:nvPr>
        </p:nvSpPr>
        <p:spPr>
          <a:xfrm>
            <a:off x="3109650" y="441225"/>
            <a:ext cx="2924700" cy="43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u="sng">
                <a:latin typeface="Times New Roman"/>
                <a:ea typeface="Times New Roman"/>
                <a:cs typeface="Times New Roman"/>
                <a:sym typeface="Times New Roman"/>
              </a:rPr>
              <a:t>Conclusion</a:t>
            </a:r>
            <a:endParaRPr b="1" u="sng">
              <a:latin typeface="Times New Roman"/>
              <a:ea typeface="Times New Roman"/>
              <a:cs typeface="Times New Roman"/>
              <a:sym typeface="Times New Roman"/>
            </a:endParaRPr>
          </a:p>
        </p:txBody>
      </p:sp>
      <p:sp>
        <p:nvSpPr>
          <p:cNvPr id="2227" name="Google Shape;2227;p58"/>
          <p:cNvSpPr txBox="1">
            <a:spLocks noGrp="1"/>
          </p:cNvSpPr>
          <p:nvPr>
            <p:ph type="subTitle" idx="1"/>
          </p:nvPr>
        </p:nvSpPr>
        <p:spPr>
          <a:xfrm>
            <a:off x="607350" y="1317375"/>
            <a:ext cx="8062200" cy="2340900"/>
          </a:xfrm>
          <a:prstGeom prst="rect">
            <a:avLst/>
          </a:prstGeom>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750" b="1">
                <a:solidFill>
                  <a:srgbClr val="000000"/>
                </a:solidFill>
                <a:latin typeface="Times New Roman"/>
                <a:ea typeface="Times New Roman"/>
                <a:cs typeface="Times New Roman"/>
                <a:sym typeface="Times New Roman"/>
              </a:rPr>
              <a:t> </a:t>
            </a:r>
            <a:endParaRPr sz="1500" b="1">
              <a:solidFill>
                <a:srgbClr val="000000"/>
              </a:solidFill>
              <a:latin typeface="Times New Roman"/>
              <a:ea typeface="Times New Roman"/>
              <a:cs typeface="Times New Roman"/>
              <a:sym typeface="Times New Roman"/>
            </a:endParaRPr>
          </a:p>
          <a:p>
            <a:pPr marL="342900" marR="317500" lvl="0" indent="0" algn="l" rtl="0">
              <a:spcBef>
                <a:spcPts val="0"/>
              </a:spcBef>
              <a:spcAft>
                <a:spcPts val="0"/>
              </a:spcAft>
              <a:buNone/>
            </a:pPr>
            <a:r>
              <a:rPr lang="en" sz="1500">
                <a:solidFill>
                  <a:srgbClr val="000000"/>
                </a:solidFill>
                <a:latin typeface="Times New Roman"/>
                <a:ea typeface="Times New Roman"/>
                <a:cs typeface="Times New Roman"/>
                <a:sym typeface="Times New Roman"/>
              </a:rPr>
              <a:t>In a nutshell, the project </a:t>
            </a:r>
            <a:r>
              <a:rPr lang="en" sz="1500" b="1">
                <a:solidFill>
                  <a:srgbClr val="000000"/>
                </a:solidFill>
                <a:latin typeface="Times New Roman"/>
                <a:ea typeface="Times New Roman"/>
                <a:cs typeface="Times New Roman"/>
                <a:sym typeface="Times New Roman"/>
              </a:rPr>
              <a:t>SOCIAL MEDIA RESUME GENERATOR </a:t>
            </a:r>
            <a:r>
              <a:rPr lang="en" sz="1500">
                <a:solidFill>
                  <a:srgbClr val="000000"/>
                </a:solidFill>
                <a:latin typeface="Times New Roman"/>
                <a:ea typeface="Times New Roman"/>
                <a:cs typeface="Times New Roman"/>
                <a:sym typeface="Times New Roman"/>
              </a:rPr>
              <a:t>helps users generate resumes of their social media life.</a:t>
            </a:r>
            <a:endParaRPr sz="1500">
              <a:solidFill>
                <a:srgbClr val="000000"/>
              </a:solidFill>
              <a:latin typeface="Times New Roman"/>
              <a:ea typeface="Times New Roman"/>
              <a:cs typeface="Times New Roman"/>
              <a:sym typeface="Times New Roman"/>
            </a:endParaRPr>
          </a:p>
          <a:p>
            <a:pPr marL="0" marR="317500" lvl="0" indent="0" algn="l" rtl="0">
              <a:spcBef>
                <a:spcPts val="0"/>
              </a:spcBef>
              <a:spcAft>
                <a:spcPts val="0"/>
              </a:spcAft>
              <a:buNone/>
            </a:pPr>
            <a:r>
              <a:rPr lang="en" sz="1500">
                <a:solidFill>
                  <a:srgbClr val="000000"/>
                </a:solidFill>
                <a:latin typeface="Times New Roman"/>
                <a:ea typeface="Times New Roman"/>
                <a:cs typeface="Times New Roman"/>
                <a:sym typeface="Times New Roman"/>
              </a:rPr>
              <a:t>       Here all the users can share their social resumes by sharing the username with new people    </a:t>
            </a:r>
            <a:endParaRPr sz="1500">
              <a:solidFill>
                <a:srgbClr val="000000"/>
              </a:solidFill>
              <a:latin typeface="Times New Roman"/>
              <a:ea typeface="Times New Roman"/>
              <a:cs typeface="Times New Roman"/>
              <a:sym typeface="Times New Roman"/>
            </a:endParaRPr>
          </a:p>
          <a:p>
            <a:pPr marL="0" marR="317500" lvl="0" indent="0" algn="l" rtl="0">
              <a:spcBef>
                <a:spcPts val="0"/>
              </a:spcBef>
              <a:spcAft>
                <a:spcPts val="0"/>
              </a:spcAft>
              <a:buNone/>
            </a:pPr>
            <a:r>
              <a:rPr lang="en" sz="1500">
                <a:solidFill>
                  <a:srgbClr val="000000"/>
                </a:solidFill>
                <a:latin typeface="Times New Roman"/>
                <a:ea typeface="Times New Roman"/>
                <a:cs typeface="Times New Roman"/>
                <a:sym typeface="Times New Roman"/>
              </a:rPr>
              <a:t>       they meet. </a:t>
            </a:r>
            <a:endParaRPr sz="1500">
              <a:solidFill>
                <a:srgbClr val="000000"/>
              </a:solidFill>
              <a:latin typeface="Times New Roman"/>
              <a:ea typeface="Times New Roman"/>
              <a:cs typeface="Times New Roman"/>
              <a:sym typeface="Times New Roman"/>
            </a:endParaRPr>
          </a:p>
          <a:p>
            <a:pPr marL="342900" marR="165100" lvl="0" indent="0" algn="l" rtl="0">
              <a:lnSpc>
                <a:spcPct val="115000"/>
              </a:lnSpc>
              <a:spcBef>
                <a:spcPts val="0"/>
              </a:spcBef>
              <a:spcAft>
                <a:spcPts val="0"/>
              </a:spcAft>
              <a:buNone/>
            </a:pPr>
            <a:r>
              <a:rPr lang="en" sz="1500">
                <a:solidFill>
                  <a:srgbClr val="000000"/>
                </a:solidFill>
                <a:latin typeface="Times New Roman"/>
                <a:ea typeface="Times New Roman"/>
                <a:cs typeface="Times New Roman"/>
                <a:sym typeface="Times New Roman"/>
              </a:rPr>
              <a:t>Using that username person can go to that user's social media profiles of some major social media platforms and start following them. </a:t>
            </a:r>
            <a:endParaRPr sz="1500">
              <a:solidFill>
                <a:srgbClr val="000000"/>
              </a:solidFill>
              <a:latin typeface="Times New Roman"/>
              <a:ea typeface="Times New Roman"/>
              <a:cs typeface="Times New Roman"/>
              <a:sym typeface="Times New Roman"/>
            </a:endParaRPr>
          </a:p>
          <a:p>
            <a:pPr marL="342900" marR="165100" lvl="0" indent="0" algn="l" rtl="0">
              <a:lnSpc>
                <a:spcPct val="115000"/>
              </a:lnSpc>
              <a:spcBef>
                <a:spcPts val="0"/>
              </a:spcBef>
              <a:spcAft>
                <a:spcPts val="0"/>
              </a:spcAft>
              <a:buNone/>
            </a:pPr>
            <a:r>
              <a:rPr lang="en" sz="1500">
                <a:solidFill>
                  <a:srgbClr val="000000"/>
                </a:solidFill>
                <a:latin typeface="Times New Roman"/>
                <a:ea typeface="Times New Roman"/>
                <a:cs typeface="Times New Roman"/>
                <a:sym typeface="Times New Roman"/>
              </a:rPr>
              <a:t>In this project, we have used various python modules, libraries, and packages like Tkinter, Web-browser, sqlite3, cv2, PIL, util, etc.</a:t>
            </a:r>
            <a:endParaRPr sz="1500">
              <a:solidFill>
                <a:srgbClr val="000000"/>
              </a:solidFill>
              <a:latin typeface="Times New Roman"/>
              <a:ea typeface="Times New Roman"/>
              <a:cs typeface="Times New Roman"/>
              <a:sym typeface="Times New Roman"/>
            </a:endParaRPr>
          </a:p>
          <a:p>
            <a:pPr marL="342900" marR="698500" lvl="0" indent="0" algn="just" rtl="0">
              <a:lnSpc>
                <a:spcPct val="115000"/>
              </a:lnSpc>
              <a:spcBef>
                <a:spcPts val="0"/>
              </a:spcBef>
              <a:spcAft>
                <a:spcPts val="0"/>
              </a:spcAft>
              <a:buNone/>
            </a:pPr>
            <a:r>
              <a:rPr lang="en" sz="1500">
                <a:solidFill>
                  <a:srgbClr val="000000"/>
                </a:solidFill>
                <a:latin typeface="Times New Roman"/>
                <a:ea typeface="Times New Roman"/>
                <a:cs typeface="Times New Roman"/>
                <a:sym typeface="Times New Roman"/>
              </a:rPr>
              <a:t>In today's life, people's interactions are everything and nowadays majorly interactions are made through social media platforms or any other online platform.</a:t>
            </a:r>
            <a:endParaRPr sz="1500">
              <a:solidFill>
                <a:srgbClr val="000000"/>
              </a:solidFill>
              <a:latin typeface="Times New Roman"/>
              <a:ea typeface="Times New Roman"/>
              <a:cs typeface="Times New Roman"/>
              <a:sym typeface="Times New Roman"/>
            </a:endParaRPr>
          </a:p>
          <a:p>
            <a:pPr marL="342900" marR="241300" lvl="0" indent="0" algn="l" rtl="0">
              <a:lnSpc>
                <a:spcPct val="115000"/>
              </a:lnSpc>
              <a:spcBef>
                <a:spcPts val="0"/>
              </a:spcBef>
              <a:spcAft>
                <a:spcPts val="0"/>
              </a:spcAft>
              <a:buNone/>
            </a:pPr>
            <a:r>
              <a:rPr lang="en" sz="1500">
                <a:solidFill>
                  <a:srgbClr val="000000"/>
                </a:solidFill>
                <a:latin typeface="Times New Roman"/>
                <a:ea typeface="Times New Roman"/>
                <a:cs typeface="Times New Roman"/>
                <a:sym typeface="Times New Roman"/>
              </a:rPr>
              <a:t>So, keeping in mind the importance of social media platforms in our user's life we tried creating our project </a:t>
            </a:r>
            <a:r>
              <a:rPr lang="en" sz="1500" b="1">
                <a:solidFill>
                  <a:srgbClr val="000000"/>
                </a:solidFill>
                <a:latin typeface="Times New Roman"/>
                <a:ea typeface="Times New Roman"/>
                <a:cs typeface="Times New Roman"/>
                <a:sym typeface="Times New Roman"/>
              </a:rPr>
              <a:t>SOCIAL MEDIA RESUME GENERATOR</a:t>
            </a:r>
            <a:r>
              <a:rPr lang="en" sz="1500">
                <a:solidFill>
                  <a:srgbClr val="000000"/>
                </a:solidFill>
                <a:latin typeface="Times New Roman"/>
                <a:ea typeface="Times New Roman"/>
                <a:cs typeface="Times New Roman"/>
                <a:sym typeface="Times New Roman"/>
              </a:rPr>
              <a:t>.</a:t>
            </a:r>
            <a:endParaRPr sz="1500">
              <a:solidFill>
                <a:srgbClr val="000000"/>
              </a:solidFill>
              <a:latin typeface="Times New Roman"/>
              <a:ea typeface="Times New Roman"/>
              <a:cs typeface="Times New Roman"/>
              <a:sym typeface="Times New Roman"/>
            </a:endParaRPr>
          </a:p>
          <a:p>
            <a:pPr marL="0" lvl="0" indent="0" algn="ctr" rtl="0">
              <a:spcBef>
                <a:spcPts val="0"/>
              </a:spcBef>
              <a:spcAft>
                <a:spcPts val="0"/>
              </a:spcAft>
              <a:buNone/>
            </a:pP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231"/>
        <p:cNvGrpSpPr/>
        <p:nvPr/>
      </p:nvGrpSpPr>
      <p:grpSpPr>
        <a:xfrm>
          <a:off x="0" y="0"/>
          <a:ext cx="0" cy="0"/>
          <a:chOff x="0" y="0"/>
          <a:chExt cx="0" cy="0"/>
        </a:xfrm>
      </p:grpSpPr>
      <p:grpSp>
        <p:nvGrpSpPr>
          <p:cNvPr id="2232" name="Google Shape;2232;p59"/>
          <p:cNvGrpSpPr/>
          <p:nvPr/>
        </p:nvGrpSpPr>
        <p:grpSpPr>
          <a:xfrm>
            <a:off x="108449" y="3885423"/>
            <a:ext cx="1889006" cy="901512"/>
            <a:chOff x="150349" y="3784873"/>
            <a:chExt cx="1889006" cy="901512"/>
          </a:xfrm>
        </p:grpSpPr>
        <p:sp>
          <p:nvSpPr>
            <p:cNvPr id="2233" name="Google Shape;2233;p59"/>
            <p:cNvSpPr/>
            <p:nvPr/>
          </p:nvSpPr>
          <p:spPr>
            <a:xfrm rot="-9899938">
              <a:off x="176101" y="4015167"/>
              <a:ext cx="1837501" cy="440925"/>
            </a:xfrm>
            <a:custGeom>
              <a:avLst/>
              <a:gdLst/>
              <a:ahLst/>
              <a:cxnLst/>
              <a:rect l="l" t="t" r="r" b="b"/>
              <a:pathLst>
                <a:path w="10873" h="2609" extrusionOk="0">
                  <a:moveTo>
                    <a:pt x="9079" y="0"/>
                  </a:moveTo>
                  <a:lnTo>
                    <a:pt x="9016" y="6"/>
                  </a:lnTo>
                  <a:lnTo>
                    <a:pt x="8224" y="12"/>
                  </a:lnTo>
                  <a:lnTo>
                    <a:pt x="8162" y="12"/>
                  </a:lnTo>
                  <a:lnTo>
                    <a:pt x="7199" y="23"/>
                  </a:lnTo>
                  <a:lnTo>
                    <a:pt x="7131" y="23"/>
                  </a:lnTo>
                  <a:lnTo>
                    <a:pt x="6442" y="29"/>
                  </a:lnTo>
                  <a:lnTo>
                    <a:pt x="6379" y="29"/>
                  </a:lnTo>
                  <a:lnTo>
                    <a:pt x="5553" y="40"/>
                  </a:lnTo>
                  <a:lnTo>
                    <a:pt x="5491" y="40"/>
                  </a:lnTo>
                  <a:lnTo>
                    <a:pt x="4682" y="46"/>
                  </a:lnTo>
                  <a:lnTo>
                    <a:pt x="4619" y="46"/>
                  </a:lnTo>
                  <a:lnTo>
                    <a:pt x="3953" y="57"/>
                  </a:lnTo>
                  <a:lnTo>
                    <a:pt x="3896" y="57"/>
                  </a:lnTo>
                  <a:lnTo>
                    <a:pt x="2934" y="63"/>
                  </a:lnTo>
                  <a:lnTo>
                    <a:pt x="2865" y="63"/>
                  </a:lnTo>
                  <a:lnTo>
                    <a:pt x="1960" y="74"/>
                  </a:lnTo>
                  <a:lnTo>
                    <a:pt x="1897" y="74"/>
                  </a:lnTo>
                  <a:lnTo>
                    <a:pt x="1060" y="86"/>
                  </a:lnTo>
                  <a:lnTo>
                    <a:pt x="986" y="86"/>
                  </a:lnTo>
                  <a:lnTo>
                    <a:pt x="428" y="92"/>
                  </a:lnTo>
                  <a:lnTo>
                    <a:pt x="257" y="92"/>
                  </a:lnTo>
                  <a:lnTo>
                    <a:pt x="257" y="410"/>
                  </a:lnTo>
                  <a:lnTo>
                    <a:pt x="257" y="507"/>
                  </a:lnTo>
                  <a:lnTo>
                    <a:pt x="120" y="690"/>
                  </a:lnTo>
                  <a:lnTo>
                    <a:pt x="331" y="1105"/>
                  </a:lnTo>
                  <a:lnTo>
                    <a:pt x="371" y="1191"/>
                  </a:lnTo>
                  <a:lnTo>
                    <a:pt x="325" y="1231"/>
                  </a:lnTo>
                  <a:lnTo>
                    <a:pt x="206" y="1327"/>
                  </a:lnTo>
                  <a:lnTo>
                    <a:pt x="137" y="1390"/>
                  </a:lnTo>
                  <a:lnTo>
                    <a:pt x="1" y="1504"/>
                  </a:lnTo>
                  <a:lnTo>
                    <a:pt x="217" y="1874"/>
                  </a:lnTo>
                  <a:lnTo>
                    <a:pt x="1" y="2165"/>
                  </a:lnTo>
                  <a:lnTo>
                    <a:pt x="160" y="2239"/>
                  </a:lnTo>
                  <a:lnTo>
                    <a:pt x="354" y="2324"/>
                  </a:lnTo>
                  <a:lnTo>
                    <a:pt x="377" y="2335"/>
                  </a:lnTo>
                  <a:lnTo>
                    <a:pt x="348" y="2358"/>
                  </a:lnTo>
                  <a:lnTo>
                    <a:pt x="280" y="2432"/>
                  </a:lnTo>
                  <a:lnTo>
                    <a:pt x="120" y="2609"/>
                  </a:lnTo>
                  <a:lnTo>
                    <a:pt x="9574" y="2609"/>
                  </a:lnTo>
                  <a:lnTo>
                    <a:pt x="9859" y="2318"/>
                  </a:lnTo>
                  <a:lnTo>
                    <a:pt x="9944" y="2239"/>
                  </a:lnTo>
                  <a:lnTo>
                    <a:pt x="10434" y="1743"/>
                  </a:lnTo>
                  <a:lnTo>
                    <a:pt x="10508" y="1669"/>
                  </a:lnTo>
                  <a:lnTo>
                    <a:pt x="10782" y="1390"/>
                  </a:lnTo>
                  <a:lnTo>
                    <a:pt x="10850" y="1327"/>
                  </a:lnTo>
                  <a:lnTo>
                    <a:pt x="10873" y="1299"/>
                  </a:lnTo>
                  <a:lnTo>
                    <a:pt x="10491" y="974"/>
                  </a:lnTo>
                  <a:lnTo>
                    <a:pt x="10423" y="917"/>
                  </a:lnTo>
                  <a:lnTo>
                    <a:pt x="9910" y="479"/>
                  </a:lnTo>
                  <a:lnTo>
                    <a:pt x="9825" y="410"/>
                  </a:lnTo>
                  <a:lnTo>
                    <a:pt x="9341"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34" name="Google Shape;2234;p59"/>
            <p:cNvSpPr/>
            <p:nvPr/>
          </p:nvSpPr>
          <p:spPr>
            <a:xfrm rot="-9899938">
              <a:off x="180448" y="4011677"/>
              <a:ext cx="1810462" cy="441939"/>
            </a:xfrm>
            <a:custGeom>
              <a:avLst/>
              <a:gdLst/>
              <a:ahLst/>
              <a:cxnLst/>
              <a:rect l="l" t="t" r="r" b="b"/>
              <a:pathLst>
                <a:path w="10713" h="2615" extrusionOk="0">
                  <a:moveTo>
                    <a:pt x="6334" y="371"/>
                  </a:moveTo>
                  <a:cubicBezTo>
                    <a:pt x="6556" y="376"/>
                    <a:pt x="6778" y="376"/>
                    <a:pt x="7005" y="382"/>
                  </a:cubicBezTo>
                  <a:lnTo>
                    <a:pt x="7028" y="1322"/>
                  </a:lnTo>
                  <a:lnTo>
                    <a:pt x="6368" y="1322"/>
                  </a:lnTo>
                  <a:cubicBezTo>
                    <a:pt x="6368" y="1071"/>
                    <a:pt x="6362" y="826"/>
                    <a:pt x="6345" y="576"/>
                  </a:cubicBezTo>
                  <a:cubicBezTo>
                    <a:pt x="6345" y="509"/>
                    <a:pt x="6339" y="442"/>
                    <a:pt x="6334" y="371"/>
                  </a:cubicBezTo>
                  <a:close/>
                  <a:moveTo>
                    <a:pt x="855" y="445"/>
                  </a:moveTo>
                  <a:lnTo>
                    <a:pt x="860" y="1327"/>
                  </a:lnTo>
                  <a:lnTo>
                    <a:pt x="245" y="1327"/>
                  </a:lnTo>
                  <a:cubicBezTo>
                    <a:pt x="257" y="1037"/>
                    <a:pt x="268" y="752"/>
                    <a:pt x="274" y="467"/>
                  </a:cubicBezTo>
                  <a:cubicBezTo>
                    <a:pt x="467" y="456"/>
                    <a:pt x="661" y="450"/>
                    <a:pt x="855" y="445"/>
                  </a:cubicBezTo>
                  <a:close/>
                  <a:moveTo>
                    <a:pt x="1760" y="410"/>
                  </a:moveTo>
                  <a:cubicBezTo>
                    <a:pt x="1760" y="712"/>
                    <a:pt x="1760" y="1020"/>
                    <a:pt x="1760" y="1327"/>
                  </a:cubicBezTo>
                  <a:lnTo>
                    <a:pt x="940" y="1327"/>
                  </a:lnTo>
                  <a:cubicBezTo>
                    <a:pt x="934" y="1043"/>
                    <a:pt x="929" y="764"/>
                    <a:pt x="923" y="479"/>
                  </a:cubicBezTo>
                  <a:lnTo>
                    <a:pt x="923" y="439"/>
                  </a:lnTo>
                  <a:cubicBezTo>
                    <a:pt x="1202" y="428"/>
                    <a:pt x="1481" y="416"/>
                    <a:pt x="1760" y="410"/>
                  </a:cubicBezTo>
                  <a:close/>
                  <a:moveTo>
                    <a:pt x="2734" y="382"/>
                  </a:moveTo>
                  <a:cubicBezTo>
                    <a:pt x="2740" y="701"/>
                    <a:pt x="2745" y="1014"/>
                    <a:pt x="2751" y="1327"/>
                  </a:cubicBezTo>
                  <a:lnTo>
                    <a:pt x="1823" y="1327"/>
                  </a:lnTo>
                  <a:cubicBezTo>
                    <a:pt x="1823" y="1022"/>
                    <a:pt x="1823" y="716"/>
                    <a:pt x="1823" y="410"/>
                  </a:cubicBezTo>
                  <a:cubicBezTo>
                    <a:pt x="2130" y="399"/>
                    <a:pt x="2432" y="388"/>
                    <a:pt x="2734" y="382"/>
                  </a:cubicBezTo>
                  <a:close/>
                  <a:moveTo>
                    <a:pt x="3753" y="365"/>
                  </a:moveTo>
                  <a:lnTo>
                    <a:pt x="3736" y="1327"/>
                  </a:lnTo>
                  <a:lnTo>
                    <a:pt x="2819" y="1327"/>
                  </a:lnTo>
                  <a:lnTo>
                    <a:pt x="2802" y="382"/>
                  </a:lnTo>
                  <a:cubicBezTo>
                    <a:pt x="3116" y="376"/>
                    <a:pt x="3429" y="371"/>
                    <a:pt x="3742" y="365"/>
                  </a:cubicBezTo>
                  <a:close/>
                  <a:moveTo>
                    <a:pt x="4471" y="359"/>
                  </a:moveTo>
                  <a:lnTo>
                    <a:pt x="4460" y="1327"/>
                  </a:lnTo>
                  <a:lnTo>
                    <a:pt x="3805" y="1327"/>
                  </a:lnTo>
                  <a:lnTo>
                    <a:pt x="3810" y="570"/>
                  </a:lnTo>
                  <a:lnTo>
                    <a:pt x="3810" y="365"/>
                  </a:lnTo>
                  <a:cubicBezTo>
                    <a:pt x="4033" y="365"/>
                    <a:pt x="4255" y="365"/>
                    <a:pt x="4471" y="359"/>
                  </a:cubicBezTo>
                  <a:close/>
                  <a:moveTo>
                    <a:pt x="5348" y="359"/>
                  </a:moveTo>
                  <a:cubicBezTo>
                    <a:pt x="5354" y="678"/>
                    <a:pt x="5354" y="1003"/>
                    <a:pt x="5354" y="1322"/>
                  </a:cubicBezTo>
                  <a:lnTo>
                    <a:pt x="5348" y="1327"/>
                  </a:lnTo>
                  <a:lnTo>
                    <a:pt x="4528" y="1327"/>
                  </a:lnTo>
                  <a:cubicBezTo>
                    <a:pt x="4528" y="1037"/>
                    <a:pt x="4534" y="746"/>
                    <a:pt x="4539" y="450"/>
                  </a:cubicBezTo>
                  <a:lnTo>
                    <a:pt x="4539" y="359"/>
                  </a:lnTo>
                  <a:close/>
                  <a:moveTo>
                    <a:pt x="7074" y="382"/>
                  </a:moveTo>
                  <a:cubicBezTo>
                    <a:pt x="7381" y="393"/>
                    <a:pt x="7689" y="399"/>
                    <a:pt x="7996" y="410"/>
                  </a:cubicBezTo>
                  <a:lnTo>
                    <a:pt x="7928" y="1327"/>
                  </a:lnTo>
                  <a:lnTo>
                    <a:pt x="7097" y="1327"/>
                  </a:lnTo>
                  <a:lnTo>
                    <a:pt x="7074" y="382"/>
                  </a:lnTo>
                  <a:close/>
                  <a:moveTo>
                    <a:pt x="8059" y="410"/>
                  </a:moveTo>
                  <a:lnTo>
                    <a:pt x="8218" y="416"/>
                  </a:lnTo>
                  <a:cubicBezTo>
                    <a:pt x="8441" y="422"/>
                    <a:pt x="8657" y="433"/>
                    <a:pt x="8879" y="439"/>
                  </a:cubicBezTo>
                  <a:lnTo>
                    <a:pt x="8879" y="1327"/>
                  </a:lnTo>
                  <a:lnTo>
                    <a:pt x="7991" y="1327"/>
                  </a:lnTo>
                  <a:lnTo>
                    <a:pt x="8059" y="410"/>
                  </a:lnTo>
                  <a:close/>
                  <a:moveTo>
                    <a:pt x="8947" y="445"/>
                  </a:moveTo>
                  <a:cubicBezTo>
                    <a:pt x="9192" y="456"/>
                    <a:pt x="9443" y="467"/>
                    <a:pt x="9688" y="479"/>
                  </a:cubicBezTo>
                  <a:cubicBezTo>
                    <a:pt x="9694" y="764"/>
                    <a:pt x="9699" y="1048"/>
                    <a:pt x="9705" y="1327"/>
                  </a:cubicBezTo>
                  <a:lnTo>
                    <a:pt x="8947" y="1327"/>
                  </a:lnTo>
                  <a:lnTo>
                    <a:pt x="8947" y="445"/>
                  </a:lnTo>
                  <a:close/>
                  <a:moveTo>
                    <a:pt x="5422" y="365"/>
                  </a:moveTo>
                  <a:cubicBezTo>
                    <a:pt x="5707" y="365"/>
                    <a:pt x="5992" y="371"/>
                    <a:pt x="6276" y="376"/>
                  </a:cubicBezTo>
                  <a:cubicBezTo>
                    <a:pt x="6299" y="690"/>
                    <a:pt x="6311" y="1008"/>
                    <a:pt x="6311" y="1333"/>
                  </a:cubicBezTo>
                  <a:lnTo>
                    <a:pt x="5422" y="1327"/>
                  </a:lnTo>
                  <a:lnTo>
                    <a:pt x="5422" y="405"/>
                  </a:lnTo>
                  <a:lnTo>
                    <a:pt x="5422" y="365"/>
                  </a:lnTo>
                  <a:close/>
                  <a:moveTo>
                    <a:pt x="860" y="1390"/>
                  </a:moveTo>
                  <a:cubicBezTo>
                    <a:pt x="866" y="1675"/>
                    <a:pt x="866" y="1960"/>
                    <a:pt x="872" y="2239"/>
                  </a:cubicBezTo>
                  <a:lnTo>
                    <a:pt x="217" y="2239"/>
                  </a:lnTo>
                  <a:lnTo>
                    <a:pt x="234" y="1680"/>
                  </a:lnTo>
                  <a:cubicBezTo>
                    <a:pt x="234" y="1584"/>
                    <a:pt x="240" y="1487"/>
                    <a:pt x="245" y="1390"/>
                  </a:cubicBezTo>
                  <a:close/>
                  <a:moveTo>
                    <a:pt x="1754" y="1390"/>
                  </a:moveTo>
                  <a:cubicBezTo>
                    <a:pt x="1754" y="1675"/>
                    <a:pt x="1749" y="1954"/>
                    <a:pt x="1749" y="2239"/>
                  </a:cubicBezTo>
                  <a:lnTo>
                    <a:pt x="951" y="2239"/>
                  </a:lnTo>
                  <a:cubicBezTo>
                    <a:pt x="946" y="1954"/>
                    <a:pt x="940" y="1675"/>
                    <a:pt x="940" y="1390"/>
                  </a:cubicBezTo>
                  <a:close/>
                  <a:moveTo>
                    <a:pt x="2745" y="1390"/>
                  </a:moveTo>
                  <a:lnTo>
                    <a:pt x="2757" y="2239"/>
                  </a:lnTo>
                  <a:lnTo>
                    <a:pt x="1823" y="2239"/>
                  </a:lnTo>
                  <a:lnTo>
                    <a:pt x="1823" y="1777"/>
                  </a:lnTo>
                  <a:lnTo>
                    <a:pt x="1823" y="1390"/>
                  </a:lnTo>
                  <a:close/>
                  <a:moveTo>
                    <a:pt x="3736" y="1396"/>
                  </a:moveTo>
                  <a:lnTo>
                    <a:pt x="3725" y="2239"/>
                  </a:lnTo>
                  <a:lnTo>
                    <a:pt x="2837" y="2239"/>
                  </a:lnTo>
                  <a:cubicBezTo>
                    <a:pt x="2831" y="2062"/>
                    <a:pt x="2831" y="1885"/>
                    <a:pt x="2825" y="1703"/>
                  </a:cubicBezTo>
                  <a:cubicBezTo>
                    <a:pt x="2825" y="1601"/>
                    <a:pt x="2825" y="1498"/>
                    <a:pt x="2819" y="1396"/>
                  </a:cubicBezTo>
                  <a:close/>
                  <a:moveTo>
                    <a:pt x="4460" y="1396"/>
                  </a:moveTo>
                  <a:cubicBezTo>
                    <a:pt x="4454" y="1675"/>
                    <a:pt x="4448" y="1954"/>
                    <a:pt x="4443" y="2239"/>
                  </a:cubicBezTo>
                  <a:lnTo>
                    <a:pt x="3793" y="2239"/>
                  </a:lnTo>
                  <a:cubicBezTo>
                    <a:pt x="3793" y="2096"/>
                    <a:pt x="3793" y="1948"/>
                    <a:pt x="3799" y="1806"/>
                  </a:cubicBezTo>
                  <a:lnTo>
                    <a:pt x="3805" y="1396"/>
                  </a:lnTo>
                  <a:close/>
                  <a:moveTo>
                    <a:pt x="5354" y="1390"/>
                  </a:moveTo>
                  <a:cubicBezTo>
                    <a:pt x="5354" y="1680"/>
                    <a:pt x="5348" y="1954"/>
                    <a:pt x="5348" y="2239"/>
                  </a:cubicBezTo>
                  <a:lnTo>
                    <a:pt x="4517" y="2239"/>
                  </a:lnTo>
                  <a:lnTo>
                    <a:pt x="4522" y="1749"/>
                  </a:lnTo>
                  <a:cubicBezTo>
                    <a:pt x="4522" y="1629"/>
                    <a:pt x="4522" y="1515"/>
                    <a:pt x="4528" y="1390"/>
                  </a:cubicBezTo>
                  <a:close/>
                  <a:moveTo>
                    <a:pt x="6305" y="1396"/>
                  </a:moveTo>
                  <a:cubicBezTo>
                    <a:pt x="6299" y="1658"/>
                    <a:pt x="6288" y="1925"/>
                    <a:pt x="6271" y="2193"/>
                  </a:cubicBezTo>
                  <a:lnTo>
                    <a:pt x="6271" y="2199"/>
                  </a:lnTo>
                  <a:lnTo>
                    <a:pt x="6265" y="2239"/>
                  </a:lnTo>
                  <a:lnTo>
                    <a:pt x="5422" y="2239"/>
                  </a:lnTo>
                  <a:lnTo>
                    <a:pt x="5422" y="1800"/>
                  </a:lnTo>
                  <a:lnTo>
                    <a:pt x="5422" y="1396"/>
                  </a:lnTo>
                  <a:close/>
                  <a:moveTo>
                    <a:pt x="7028" y="1396"/>
                  </a:moveTo>
                  <a:cubicBezTo>
                    <a:pt x="7034" y="1675"/>
                    <a:pt x="7040" y="1960"/>
                    <a:pt x="7045" y="2239"/>
                  </a:cubicBezTo>
                  <a:lnTo>
                    <a:pt x="6339" y="2239"/>
                  </a:lnTo>
                  <a:cubicBezTo>
                    <a:pt x="6362" y="1960"/>
                    <a:pt x="6373" y="1680"/>
                    <a:pt x="6373" y="1396"/>
                  </a:cubicBezTo>
                  <a:close/>
                  <a:moveTo>
                    <a:pt x="7922" y="1396"/>
                  </a:moveTo>
                  <a:cubicBezTo>
                    <a:pt x="7905" y="1601"/>
                    <a:pt x="7894" y="1811"/>
                    <a:pt x="7882" y="2022"/>
                  </a:cubicBezTo>
                  <a:lnTo>
                    <a:pt x="7877" y="2022"/>
                  </a:lnTo>
                  <a:cubicBezTo>
                    <a:pt x="7871" y="2096"/>
                    <a:pt x="7865" y="2165"/>
                    <a:pt x="7860" y="2239"/>
                  </a:cubicBezTo>
                  <a:lnTo>
                    <a:pt x="7119" y="2239"/>
                  </a:lnTo>
                  <a:cubicBezTo>
                    <a:pt x="7114" y="2034"/>
                    <a:pt x="7108" y="1829"/>
                    <a:pt x="7102" y="1624"/>
                  </a:cubicBezTo>
                  <a:lnTo>
                    <a:pt x="7097" y="1396"/>
                  </a:lnTo>
                  <a:close/>
                  <a:moveTo>
                    <a:pt x="8879" y="1396"/>
                  </a:moveTo>
                  <a:lnTo>
                    <a:pt x="8879" y="2239"/>
                  </a:lnTo>
                  <a:lnTo>
                    <a:pt x="7934" y="2239"/>
                  </a:lnTo>
                  <a:cubicBezTo>
                    <a:pt x="7951" y="1994"/>
                    <a:pt x="7968" y="1749"/>
                    <a:pt x="7985" y="1504"/>
                  </a:cubicBezTo>
                  <a:cubicBezTo>
                    <a:pt x="7985" y="1470"/>
                    <a:pt x="7991" y="1436"/>
                    <a:pt x="7991" y="1396"/>
                  </a:cubicBezTo>
                  <a:close/>
                  <a:moveTo>
                    <a:pt x="9711" y="1396"/>
                  </a:moveTo>
                  <a:lnTo>
                    <a:pt x="9722" y="2199"/>
                  </a:lnTo>
                  <a:lnTo>
                    <a:pt x="9722" y="2239"/>
                  </a:lnTo>
                  <a:lnTo>
                    <a:pt x="8959" y="2239"/>
                  </a:lnTo>
                  <a:cubicBezTo>
                    <a:pt x="8959" y="2079"/>
                    <a:pt x="8959" y="1920"/>
                    <a:pt x="8953" y="1760"/>
                  </a:cubicBezTo>
                  <a:lnTo>
                    <a:pt x="8953" y="1396"/>
                  </a:lnTo>
                  <a:close/>
                  <a:moveTo>
                    <a:pt x="217" y="2358"/>
                  </a:moveTo>
                  <a:lnTo>
                    <a:pt x="143" y="2432"/>
                  </a:lnTo>
                  <a:cubicBezTo>
                    <a:pt x="143" y="2489"/>
                    <a:pt x="137" y="2546"/>
                    <a:pt x="137" y="2609"/>
                  </a:cubicBezTo>
                  <a:lnTo>
                    <a:pt x="211" y="2609"/>
                  </a:lnTo>
                  <a:cubicBezTo>
                    <a:pt x="211" y="2523"/>
                    <a:pt x="211" y="2444"/>
                    <a:pt x="217" y="2358"/>
                  </a:cubicBezTo>
                  <a:close/>
                  <a:moveTo>
                    <a:pt x="8879" y="0"/>
                  </a:moveTo>
                  <a:lnTo>
                    <a:pt x="8879" y="376"/>
                  </a:lnTo>
                  <a:cubicBezTo>
                    <a:pt x="8606" y="365"/>
                    <a:pt x="8332" y="353"/>
                    <a:pt x="8065" y="342"/>
                  </a:cubicBezTo>
                  <a:cubicBezTo>
                    <a:pt x="8065" y="319"/>
                    <a:pt x="8065" y="302"/>
                    <a:pt x="8070" y="279"/>
                  </a:cubicBezTo>
                  <a:cubicBezTo>
                    <a:pt x="8076" y="188"/>
                    <a:pt x="8082" y="97"/>
                    <a:pt x="8087" y="12"/>
                  </a:cubicBezTo>
                  <a:lnTo>
                    <a:pt x="8025" y="12"/>
                  </a:lnTo>
                  <a:cubicBezTo>
                    <a:pt x="8013" y="120"/>
                    <a:pt x="8008" y="228"/>
                    <a:pt x="7996" y="342"/>
                  </a:cubicBezTo>
                  <a:cubicBezTo>
                    <a:pt x="7689" y="331"/>
                    <a:pt x="7376" y="319"/>
                    <a:pt x="7068" y="314"/>
                  </a:cubicBezTo>
                  <a:cubicBezTo>
                    <a:pt x="7068" y="274"/>
                    <a:pt x="7068" y="234"/>
                    <a:pt x="7062" y="194"/>
                  </a:cubicBezTo>
                  <a:lnTo>
                    <a:pt x="7057" y="17"/>
                  </a:lnTo>
                  <a:lnTo>
                    <a:pt x="6994" y="17"/>
                  </a:lnTo>
                  <a:cubicBezTo>
                    <a:pt x="6994" y="120"/>
                    <a:pt x="7000" y="217"/>
                    <a:pt x="7000" y="314"/>
                  </a:cubicBezTo>
                  <a:cubicBezTo>
                    <a:pt x="6778" y="308"/>
                    <a:pt x="6550" y="302"/>
                    <a:pt x="6328" y="297"/>
                  </a:cubicBezTo>
                  <a:cubicBezTo>
                    <a:pt x="6322" y="205"/>
                    <a:pt x="6311" y="120"/>
                    <a:pt x="6305" y="29"/>
                  </a:cubicBezTo>
                  <a:lnTo>
                    <a:pt x="6242" y="29"/>
                  </a:lnTo>
                  <a:cubicBezTo>
                    <a:pt x="6254" y="114"/>
                    <a:pt x="6259" y="205"/>
                    <a:pt x="6265" y="297"/>
                  </a:cubicBezTo>
                  <a:cubicBezTo>
                    <a:pt x="5980" y="291"/>
                    <a:pt x="5701" y="291"/>
                    <a:pt x="5422" y="291"/>
                  </a:cubicBezTo>
                  <a:lnTo>
                    <a:pt x="5422" y="40"/>
                  </a:lnTo>
                  <a:lnTo>
                    <a:pt x="5354" y="40"/>
                  </a:lnTo>
                  <a:lnTo>
                    <a:pt x="5354" y="297"/>
                  </a:lnTo>
                  <a:lnTo>
                    <a:pt x="4545" y="297"/>
                  </a:lnTo>
                  <a:cubicBezTo>
                    <a:pt x="4545" y="211"/>
                    <a:pt x="4545" y="131"/>
                    <a:pt x="4545" y="46"/>
                  </a:cubicBezTo>
                  <a:lnTo>
                    <a:pt x="4482" y="46"/>
                  </a:lnTo>
                  <a:lnTo>
                    <a:pt x="4482" y="297"/>
                  </a:lnTo>
                  <a:lnTo>
                    <a:pt x="3822" y="297"/>
                  </a:lnTo>
                  <a:lnTo>
                    <a:pt x="3822" y="57"/>
                  </a:lnTo>
                  <a:lnTo>
                    <a:pt x="3759" y="57"/>
                  </a:lnTo>
                  <a:cubicBezTo>
                    <a:pt x="3759" y="137"/>
                    <a:pt x="3759" y="217"/>
                    <a:pt x="3753" y="297"/>
                  </a:cubicBezTo>
                  <a:cubicBezTo>
                    <a:pt x="3435" y="302"/>
                    <a:pt x="3116" y="308"/>
                    <a:pt x="2802" y="314"/>
                  </a:cubicBezTo>
                  <a:lnTo>
                    <a:pt x="2797" y="63"/>
                  </a:lnTo>
                  <a:lnTo>
                    <a:pt x="2734" y="63"/>
                  </a:lnTo>
                  <a:lnTo>
                    <a:pt x="2734" y="314"/>
                  </a:lnTo>
                  <a:cubicBezTo>
                    <a:pt x="2426" y="319"/>
                    <a:pt x="2125" y="331"/>
                    <a:pt x="1823" y="342"/>
                  </a:cubicBezTo>
                  <a:lnTo>
                    <a:pt x="1823" y="314"/>
                  </a:lnTo>
                  <a:lnTo>
                    <a:pt x="1823" y="74"/>
                  </a:lnTo>
                  <a:lnTo>
                    <a:pt x="1760" y="74"/>
                  </a:lnTo>
                  <a:lnTo>
                    <a:pt x="1760" y="342"/>
                  </a:lnTo>
                  <a:cubicBezTo>
                    <a:pt x="1481" y="353"/>
                    <a:pt x="1202" y="359"/>
                    <a:pt x="923" y="371"/>
                  </a:cubicBezTo>
                  <a:cubicBezTo>
                    <a:pt x="923" y="279"/>
                    <a:pt x="923" y="177"/>
                    <a:pt x="917" y="80"/>
                  </a:cubicBezTo>
                  <a:lnTo>
                    <a:pt x="849" y="80"/>
                  </a:lnTo>
                  <a:lnTo>
                    <a:pt x="849" y="376"/>
                  </a:lnTo>
                  <a:lnTo>
                    <a:pt x="274" y="399"/>
                  </a:lnTo>
                  <a:lnTo>
                    <a:pt x="274" y="359"/>
                  </a:lnTo>
                  <a:cubicBezTo>
                    <a:pt x="274" y="268"/>
                    <a:pt x="279" y="177"/>
                    <a:pt x="279" y="86"/>
                  </a:cubicBezTo>
                  <a:lnTo>
                    <a:pt x="222" y="86"/>
                  </a:lnTo>
                  <a:cubicBezTo>
                    <a:pt x="217" y="194"/>
                    <a:pt x="211" y="302"/>
                    <a:pt x="211" y="405"/>
                  </a:cubicBezTo>
                  <a:lnTo>
                    <a:pt x="114" y="410"/>
                  </a:lnTo>
                  <a:lnTo>
                    <a:pt x="114" y="473"/>
                  </a:lnTo>
                  <a:lnTo>
                    <a:pt x="205" y="467"/>
                  </a:lnTo>
                  <a:lnTo>
                    <a:pt x="194" y="1111"/>
                  </a:lnTo>
                  <a:lnTo>
                    <a:pt x="188" y="1236"/>
                  </a:lnTo>
                  <a:cubicBezTo>
                    <a:pt x="188" y="1265"/>
                    <a:pt x="188" y="1299"/>
                    <a:pt x="183" y="1333"/>
                  </a:cubicBezTo>
                  <a:lnTo>
                    <a:pt x="69" y="1333"/>
                  </a:lnTo>
                  <a:lnTo>
                    <a:pt x="0" y="1390"/>
                  </a:lnTo>
                  <a:lnTo>
                    <a:pt x="183" y="1390"/>
                  </a:lnTo>
                  <a:cubicBezTo>
                    <a:pt x="171" y="1675"/>
                    <a:pt x="160" y="1960"/>
                    <a:pt x="154" y="2244"/>
                  </a:cubicBezTo>
                  <a:lnTo>
                    <a:pt x="29" y="2244"/>
                  </a:lnTo>
                  <a:lnTo>
                    <a:pt x="217" y="2324"/>
                  </a:lnTo>
                  <a:cubicBezTo>
                    <a:pt x="217" y="2318"/>
                    <a:pt x="217" y="2313"/>
                    <a:pt x="217" y="2307"/>
                  </a:cubicBezTo>
                  <a:lnTo>
                    <a:pt x="872" y="2307"/>
                  </a:lnTo>
                  <a:lnTo>
                    <a:pt x="872" y="2438"/>
                  </a:lnTo>
                  <a:lnTo>
                    <a:pt x="872" y="2609"/>
                  </a:lnTo>
                  <a:lnTo>
                    <a:pt x="951" y="2609"/>
                  </a:lnTo>
                  <a:lnTo>
                    <a:pt x="951" y="2307"/>
                  </a:lnTo>
                  <a:lnTo>
                    <a:pt x="1749" y="2307"/>
                  </a:lnTo>
                  <a:lnTo>
                    <a:pt x="1749" y="2409"/>
                  </a:lnTo>
                  <a:lnTo>
                    <a:pt x="1749" y="2609"/>
                  </a:lnTo>
                  <a:lnTo>
                    <a:pt x="1823" y="2609"/>
                  </a:lnTo>
                  <a:lnTo>
                    <a:pt x="1823" y="2512"/>
                  </a:lnTo>
                  <a:lnTo>
                    <a:pt x="1823" y="2307"/>
                  </a:lnTo>
                  <a:lnTo>
                    <a:pt x="2762" y="2307"/>
                  </a:lnTo>
                  <a:lnTo>
                    <a:pt x="2762" y="2609"/>
                  </a:lnTo>
                  <a:lnTo>
                    <a:pt x="2842" y="2609"/>
                  </a:lnTo>
                  <a:cubicBezTo>
                    <a:pt x="2842" y="2523"/>
                    <a:pt x="2837" y="2444"/>
                    <a:pt x="2837" y="2358"/>
                  </a:cubicBezTo>
                  <a:lnTo>
                    <a:pt x="2837" y="2307"/>
                  </a:lnTo>
                  <a:lnTo>
                    <a:pt x="3725" y="2307"/>
                  </a:lnTo>
                  <a:lnTo>
                    <a:pt x="3725" y="2352"/>
                  </a:lnTo>
                  <a:lnTo>
                    <a:pt x="3719" y="2609"/>
                  </a:lnTo>
                  <a:lnTo>
                    <a:pt x="3788" y="2609"/>
                  </a:lnTo>
                  <a:lnTo>
                    <a:pt x="3788" y="2307"/>
                  </a:lnTo>
                  <a:lnTo>
                    <a:pt x="4437" y="2307"/>
                  </a:lnTo>
                  <a:lnTo>
                    <a:pt x="4437" y="2313"/>
                  </a:lnTo>
                  <a:cubicBezTo>
                    <a:pt x="4437" y="2409"/>
                    <a:pt x="4437" y="2512"/>
                    <a:pt x="4431" y="2609"/>
                  </a:cubicBezTo>
                  <a:lnTo>
                    <a:pt x="4511" y="2609"/>
                  </a:lnTo>
                  <a:lnTo>
                    <a:pt x="4511" y="2398"/>
                  </a:lnTo>
                  <a:lnTo>
                    <a:pt x="4511" y="2307"/>
                  </a:lnTo>
                  <a:lnTo>
                    <a:pt x="5348" y="2307"/>
                  </a:lnTo>
                  <a:lnTo>
                    <a:pt x="5348" y="2409"/>
                  </a:lnTo>
                  <a:lnTo>
                    <a:pt x="5348" y="2609"/>
                  </a:lnTo>
                  <a:lnTo>
                    <a:pt x="5416" y="2609"/>
                  </a:lnTo>
                  <a:lnTo>
                    <a:pt x="5416" y="2506"/>
                  </a:lnTo>
                  <a:lnTo>
                    <a:pt x="5416" y="2307"/>
                  </a:lnTo>
                  <a:lnTo>
                    <a:pt x="6254" y="2307"/>
                  </a:lnTo>
                  <a:cubicBezTo>
                    <a:pt x="6248" y="2409"/>
                    <a:pt x="6237" y="2512"/>
                    <a:pt x="6225" y="2609"/>
                  </a:cubicBezTo>
                  <a:lnTo>
                    <a:pt x="6299" y="2609"/>
                  </a:lnTo>
                  <a:cubicBezTo>
                    <a:pt x="6311" y="2512"/>
                    <a:pt x="6316" y="2409"/>
                    <a:pt x="6328" y="2307"/>
                  </a:cubicBezTo>
                  <a:lnTo>
                    <a:pt x="7045" y="2307"/>
                  </a:lnTo>
                  <a:cubicBezTo>
                    <a:pt x="7045" y="2409"/>
                    <a:pt x="7045" y="2512"/>
                    <a:pt x="7051" y="2609"/>
                  </a:cubicBezTo>
                  <a:lnTo>
                    <a:pt x="7119" y="2609"/>
                  </a:lnTo>
                  <a:cubicBezTo>
                    <a:pt x="7119" y="2512"/>
                    <a:pt x="7119" y="2409"/>
                    <a:pt x="7114" y="2307"/>
                  </a:cubicBezTo>
                  <a:lnTo>
                    <a:pt x="7848" y="2307"/>
                  </a:lnTo>
                  <a:cubicBezTo>
                    <a:pt x="7837" y="2409"/>
                    <a:pt x="7831" y="2512"/>
                    <a:pt x="7825" y="2609"/>
                  </a:cubicBezTo>
                  <a:lnTo>
                    <a:pt x="7900" y="2609"/>
                  </a:lnTo>
                  <a:cubicBezTo>
                    <a:pt x="7905" y="2512"/>
                    <a:pt x="7911" y="2409"/>
                    <a:pt x="7922" y="2307"/>
                  </a:cubicBezTo>
                  <a:lnTo>
                    <a:pt x="8873" y="2307"/>
                  </a:lnTo>
                  <a:lnTo>
                    <a:pt x="8873" y="2421"/>
                  </a:lnTo>
                  <a:lnTo>
                    <a:pt x="8873" y="2614"/>
                  </a:lnTo>
                  <a:lnTo>
                    <a:pt x="8953" y="2614"/>
                  </a:lnTo>
                  <a:lnTo>
                    <a:pt x="8953" y="2307"/>
                  </a:lnTo>
                  <a:lnTo>
                    <a:pt x="9716" y="2307"/>
                  </a:lnTo>
                  <a:lnTo>
                    <a:pt x="9716" y="2324"/>
                  </a:lnTo>
                  <a:lnTo>
                    <a:pt x="9802" y="2239"/>
                  </a:lnTo>
                  <a:lnTo>
                    <a:pt x="9790" y="2239"/>
                  </a:lnTo>
                  <a:cubicBezTo>
                    <a:pt x="9785" y="2045"/>
                    <a:pt x="9779" y="1851"/>
                    <a:pt x="9773" y="1652"/>
                  </a:cubicBezTo>
                  <a:cubicBezTo>
                    <a:pt x="9773" y="1567"/>
                    <a:pt x="9768" y="1481"/>
                    <a:pt x="9768" y="1396"/>
                  </a:cubicBezTo>
                  <a:lnTo>
                    <a:pt x="10286" y="1396"/>
                  </a:lnTo>
                  <a:cubicBezTo>
                    <a:pt x="10286" y="1510"/>
                    <a:pt x="10286" y="1629"/>
                    <a:pt x="10292" y="1743"/>
                  </a:cubicBezTo>
                  <a:lnTo>
                    <a:pt x="10366" y="1675"/>
                  </a:lnTo>
                  <a:cubicBezTo>
                    <a:pt x="10366" y="1578"/>
                    <a:pt x="10360" y="1487"/>
                    <a:pt x="10360" y="1396"/>
                  </a:cubicBezTo>
                  <a:lnTo>
                    <a:pt x="10645" y="1396"/>
                  </a:lnTo>
                  <a:lnTo>
                    <a:pt x="10713" y="1327"/>
                  </a:lnTo>
                  <a:lnTo>
                    <a:pt x="10360" y="1327"/>
                  </a:lnTo>
                  <a:cubicBezTo>
                    <a:pt x="10360" y="1208"/>
                    <a:pt x="10360" y="1094"/>
                    <a:pt x="10354" y="974"/>
                  </a:cubicBezTo>
                  <a:lnTo>
                    <a:pt x="10286" y="917"/>
                  </a:lnTo>
                  <a:lnTo>
                    <a:pt x="10286" y="917"/>
                  </a:lnTo>
                  <a:cubicBezTo>
                    <a:pt x="10286" y="1054"/>
                    <a:pt x="10286" y="1191"/>
                    <a:pt x="10292" y="1327"/>
                  </a:cubicBezTo>
                  <a:lnTo>
                    <a:pt x="9768" y="1327"/>
                  </a:lnTo>
                  <a:cubicBezTo>
                    <a:pt x="9762" y="1043"/>
                    <a:pt x="9756" y="764"/>
                    <a:pt x="9750" y="479"/>
                  </a:cubicBezTo>
                  <a:lnTo>
                    <a:pt x="9768" y="479"/>
                  </a:lnTo>
                  <a:lnTo>
                    <a:pt x="9682" y="410"/>
                  </a:lnTo>
                  <a:cubicBezTo>
                    <a:pt x="9437" y="399"/>
                    <a:pt x="9187" y="388"/>
                    <a:pt x="8942" y="376"/>
                  </a:cubicBezTo>
                  <a:lnTo>
                    <a:pt x="8942" y="279"/>
                  </a:lnTo>
                  <a:lnTo>
                    <a:pt x="8942"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235" name="Google Shape;2235;p59"/>
          <p:cNvGrpSpPr/>
          <p:nvPr/>
        </p:nvGrpSpPr>
        <p:grpSpPr>
          <a:xfrm>
            <a:off x="2250735" y="469292"/>
            <a:ext cx="4551589" cy="4155375"/>
            <a:chOff x="2336049" y="547200"/>
            <a:chExt cx="4380740" cy="3999398"/>
          </a:xfrm>
        </p:grpSpPr>
        <p:grpSp>
          <p:nvGrpSpPr>
            <p:cNvPr id="2236" name="Google Shape;2236;p59"/>
            <p:cNvGrpSpPr/>
            <p:nvPr/>
          </p:nvGrpSpPr>
          <p:grpSpPr>
            <a:xfrm>
              <a:off x="2336049" y="594020"/>
              <a:ext cx="4312282" cy="3952578"/>
              <a:chOff x="2639894" y="635124"/>
              <a:chExt cx="3782040" cy="3782010"/>
            </a:xfrm>
          </p:grpSpPr>
          <p:sp>
            <p:nvSpPr>
              <p:cNvPr id="2237" name="Google Shape;2237;p59"/>
              <p:cNvSpPr/>
              <p:nvPr/>
            </p:nvSpPr>
            <p:spPr>
              <a:xfrm>
                <a:off x="2639894" y="635124"/>
                <a:ext cx="3780471" cy="3782010"/>
              </a:xfrm>
              <a:custGeom>
                <a:avLst/>
                <a:gdLst/>
                <a:ahLst/>
                <a:cxnLst/>
                <a:rect l="l" t="t" r="r" b="b"/>
                <a:pathLst>
                  <a:path w="12052" h="12057" extrusionOk="0">
                    <a:moveTo>
                      <a:pt x="359" y="0"/>
                    </a:moveTo>
                    <a:cubicBezTo>
                      <a:pt x="160" y="0"/>
                      <a:pt x="0" y="160"/>
                      <a:pt x="0" y="359"/>
                    </a:cubicBezTo>
                    <a:lnTo>
                      <a:pt x="0" y="11698"/>
                    </a:lnTo>
                    <a:cubicBezTo>
                      <a:pt x="0" y="11897"/>
                      <a:pt x="160" y="12057"/>
                      <a:pt x="359" y="12057"/>
                    </a:cubicBezTo>
                    <a:lnTo>
                      <a:pt x="11698" y="12057"/>
                    </a:lnTo>
                    <a:cubicBezTo>
                      <a:pt x="11897" y="12057"/>
                      <a:pt x="12051" y="11897"/>
                      <a:pt x="12051" y="11698"/>
                    </a:cubicBezTo>
                    <a:lnTo>
                      <a:pt x="12051" y="359"/>
                    </a:lnTo>
                    <a:cubicBezTo>
                      <a:pt x="12051" y="160"/>
                      <a:pt x="11897" y="0"/>
                      <a:pt x="11698"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38" name="Google Shape;2238;p59"/>
              <p:cNvSpPr/>
              <p:nvPr/>
            </p:nvSpPr>
            <p:spPr>
              <a:xfrm>
                <a:off x="2639894" y="635124"/>
                <a:ext cx="3782040" cy="3782010"/>
              </a:xfrm>
              <a:custGeom>
                <a:avLst/>
                <a:gdLst/>
                <a:ahLst/>
                <a:cxnLst/>
                <a:rect l="l" t="t" r="r" b="b"/>
                <a:pathLst>
                  <a:path w="12057" h="12057" extrusionOk="0">
                    <a:moveTo>
                      <a:pt x="649" y="296"/>
                    </a:moveTo>
                    <a:lnTo>
                      <a:pt x="649" y="655"/>
                    </a:lnTo>
                    <a:lnTo>
                      <a:pt x="296" y="655"/>
                    </a:lnTo>
                    <a:lnTo>
                      <a:pt x="296" y="296"/>
                    </a:lnTo>
                    <a:close/>
                    <a:moveTo>
                      <a:pt x="1076" y="296"/>
                    </a:moveTo>
                    <a:lnTo>
                      <a:pt x="1076" y="655"/>
                    </a:lnTo>
                    <a:lnTo>
                      <a:pt x="723" y="655"/>
                    </a:lnTo>
                    <a:lnTo>
                      <a:pt x="723" y="296"/>
                    </a:lnTo>
                    <a:close/>
                    <a:moveTo>
                      <a:pt x="1504" y="296"/>
                    </a:moveTo>
                    <a:lnTo>
                      <a:pt x="1504" y="655"/>
                    </a:lnTo>
                    <a:lnTo>
                      <a:pt x="1151" y="655"/>
                    </a:lnTo>
                    <a:lnTo>
                      <a:pt x="1151" y="296"/>
                    </a:lnTo>
                    <a:close/>
                    <a:moveTo>
                      <a:pt x="1931" y="296"/>
                    </a:moveTo>
                    <a:lnTo>
                      <a:pt x="1931" y="655"/>
                    </a:lnTo>
                    <a:lnTo>
                      <a:pt x="1578" y="655"/>
                    </a:lnTo>
                    <a:lnTo>
                      <a:pt x="1578" y="296"/>
                    </a:lnTo>
                    <a:close/>
                    <a:moveTo>
                      <a:pt x="2358" y="296"/>
                    </a:moveTo>
                    <a:lnTo>
                      <a:pt x="2358" y="655"/>
                    </a:lnTo>
                    <a:lnTo>
                      <a:pt x="2005" y="655"/>
                    </a:lnTo>
                    <a:lnTo>
                      <a:pt x="2005" y="296"/>
                    </a:lnTo>
                    <a:close/>
                    <a:moveTo>
                      <a:pt x="2785" y="296"/>
                    </a:moveTo>
                    <a:lnTo>
                      <a:pt x="2785" y="655"/>
                    </a:lnTo>
                    <a:lnTo>
                      <a:pt x="2432" y="655"/>
                    </a:lnTo>
                    <a:lnTo>
                      <a:pt x="2432" y="296"/>
                    </a:lnTo>
                    <a:close/>
                    <a:moveTo>
                      <a:pt x="3212" y="296"/>
                    </a:moveTo>
                    <a:lnTo>
                      <a:pt x="3212" y="655"/>
                    </a:lnTo>
                    <a:lnTo>
                      <a:pt x="2859" y="655"/>
                    </a:lnTo>
                    <a:lnTo>
                      <a:pt x="2859" y="296"/>
                    </a:lnTo>
                    <a:close/>
                    <a:moveTo>
                      <a:pt x="3639" y="296"/>
                    </a:moveTo>
                    <a:lnTo>
                      <a:pt x="3639" y="655"/>
                    </a:lnTo>
                    <a:lnTo>
                      <a:pt x="3286" y="655"/>
                    </a:lnTo>
                    <a:lnTo>
                      <a:pt x="3286" y="296"/>
                    </a:lnTo>
                    <a:close/>
                    <a:moveTo>
                      <a:pt x="4066" y="296"/>
                    </a:moveTo>
                    <a:lnTo>
                      <a:pt x="4066" y="655"/>
                    </a:lnTo>
                    <a:lnTo>
                      <a:pt x="3713" y="655"/>
                    </a:lnTo>
                    <a:lnTo>
                      <a:pt x="3713" y="296"/>
                    </a:lnTo>
                    <a:close/>
                    <a:moveTo>
                      <a:pt x="4494" y="296"/>
                    </a:moveTo>
                    <a:lnTo>
                      <a:pt x="4494" y="655"/>
                    </a:lnTo>
                    <a:lnTo>
                      <a:pt x="4140" y="655"/>
                    </a:lnTo>
                    <a:lnTo>
                      <a:pt x="4140" y="296"/>
                    </a:lnTo>
                    <a:close/>
                    <a:moveTo>
                      <a:pt x="4921" y="296"/>
                    </a:moveTo>
                    <a:lnTo>
                      <a:pt x="4921" y="655"/>
                    </a:lnTo>
                    <a:lnTo>
                      <a:pt x="4568" y="655"/>
                    </a:lnTo>
                    <a:lnTo>
                      <a:pt x="4568" y="296"/>
                    </a:lnTo>
                    <a:close/>
                    <a:moveTo>
                      <a:pt x="5348" y="296"/>
                    </a:moveTo>
                    <a:lnTo>
                      <a:pt x="5348" y="655"/>
                    </a:lnTo>
                    <a:lnTo>
                      <a:pt x="4995" y="655"/>
                    </a:lnTo>
                    <a:lnTo>
                      <a:pt x="4995" y="296"/>
                    </a:lnTo>
                    <a:close/>
                    <a:moveTo>
                      <a:pt x="5775" y="296"/>
                    </a:moveTo>
                    <a:lnTo>
                      <a:pt x="5775" y="655"/>
                    </a:lnTo>
                    <a:lnTo>
                      <a:pt x="5422" y="655"/>
                    </a:lnTo>
                    <a:lnTo>
                      <a:pt x="5422" y="296"/>
                    </a:lnTo>
                    <a:close/>
                    <a:moveTo>
                      <a:pt x="6202" y="296"/>
                    </a:moveTo>
                    <a:lnTo>
                      <a:pt x="6202" y="655"/>
                    </a:lnTo>
                    <a:lnTo>
                      <a:pt x="5849" y="655"/>
                    </a:lnTo>
                    <a:lnTo>
                      <a:pt x="5849" y="296"/>
                    </a:lnTo>
                    <a:close/>
                    <a:moveTo>
                      <a:pt x="6629" y="296"/>
                    </a:moveTo>
                    <a:lnTo>
                      <a:pt x="6629" y="655"/>
                    </a:lnTo>
                    <a:lnTo>
                      <a:pt x="6276" y="655"/>
                    </a:lnTo>
                    <a:lnTo>
                      <a:pt x="6276" y="296"/>
                    </a:lnTo>
                    <a:close/>
                    <a:moveTo>
                      <a:pt x="7056" y="296"/>
                    </a:moveTo>
                    <a:lnTo>
                      <a:pt x="7056" y="655"/>
                    </a:lnTo>
                    <a:lnTo>
                      <a:pt x="6703" y="655"/>
                    </a:lnTo>
                    <a:lnTo>
                      <a:pt x="6703" y="296"/>
                    </a:lnTo>
                    <a:close/>
                    <a:moveTo>
                      <a:pt x="7484" y="296"/>
                    </a:moveTo>
                    <a:lnTo>
                      <a:pt x="7484" y="655"/>
                    </a:lnTo>
                    <a:lnTo>
                      <a:pt x="7130" y="655"/>
                    </a:lnTo>
                    <a:lnTo>
                      <a:pt x="7130" y="296"/>
                    </a:lnTo>
                    <a:close/>
                    <a:moveTo>
                      <a:pt x="7911" y="296"/>
                    </a:moveTo>
                    <a:lnTo>
                      <a:pt x="7911" y="655"/>
                    </a:lnTo>
                    <a:lnTo>
                      <a:pt x="7558" y="655"/>
                    </a:lnTo>
                    <a:lnTo>
                      <a:pt x="7558" y="296"/>
                    </a:lnTo>
                    <a:close/>
                    <a:moveTo>
                      <a:pt x="8338" y="296"/>
                    </a:moveTo>
                    <a:lnTo>
                      <a:pt x="8338" y="655"/>
                    </a:lnTo>
                    <a:lnTo>
                      <a:pt x="7985" y="655"/>
                    </a:lnTo>
                    <a:lnTo>
                      <a:pt x="7985" y="296"/>
                    </a:lnTo>
                    <a:close/>
                    <a:moveTo>
                      <a:pt x="8765" y="296"/>
                    </a:moveTo>
                    <a:lnTo>
                      <a:pt x="8765" y="655"/>
                    </a:lnTo>
                    <a:lnTo>
                      <a:pt x="8412" y="655"/>
                    </a:lnTo>
                    <a:lnTo>
                      <a:pt x="8412" y="296"/>
                    </a:lnTo>
                    <a:close/>
                    <a:moveTo>
                      <a:pt x="9192" y="296"/>
                    </a:moveTo>
                    <a:lnTo>
                      <a:pt x="9192" y="655"/>
                    </a:lnTo>
                    <a:lnTo>
                      <a:pt x="8839" y="655"/>
                    </a:lnTo>
                    <a:lnTo>
                      <a:pt x="8839" y="296"/>
                    </a:lnTo>
                    <a:close/>
                    <a:moveTo>
                      <a:pt x="9619" y="296"/>
                    </a:moveTo>
                    <a:lnTo>
                      <a:pt x="9619" y="655"/>
                    </a:lnTo>
                    <a:lnTo>
                      <a:pt x="9266" y="655"/>
                    </a:lnTo>
                    <a:lnTo>
                      <a:pt x="9266" y="296"/>
                    </a:lnTo>
                    <a:close/>
                    <a:moveTo>
                      <a:pt x="10046" y="296"/>
                    </a:moveTo>
                    <a:lnTo>
                      <a:pt x="10046" y="655"/>
                    </a:lnTo>
                    <a:lnTo>
                      <a:pt x="9693" y="655"/>
                    </a:lnTo>
                    <a:lnTo>
                      <a:pt x="9693" y="296"/>
                    </a:lnTo>
                    <a:close/>
                    <a:moveTo>
                      <a:pt x="10474" y="296"/>
                    </a:moveTo>
                    <a:lnTo>
                      <a:pt x="10474" y="655"/>
                    </a:lnTo>
                    <a:lnTo>
                      <a:pt x="10120" y="655"/>
                    </a:lnTo>
                    <a:lnTo>
                      <a:pt x="10120" y="296"/>
                    </a:lnTo>
                    <a:close/>
                    <a:moveTo>
                      <a:pt x="10901" y="296"/>
                    </a:moveTo>
                    <a:lnTo>
                      <a:pt x="10901" y="655"/>
                    </a:lnTo>
                    <a:lnTo>
                      <a:pt x="10548" y="655"/>
                    </a:lnTo>
                    <a:lnTo>
                      <a:pt x="10548" y="296"/>
                    </a:lnTo>
                    <a:close/>
                    <a:moveTo>
                      <a:pt x="11328" y="296"/>
                    </a:moveTo>
                    <a:lnTo>
                      <a:pt x="11328" y="655"/>
                    </a:lnTo>
                    <a:lnTo>
                      <a:pt x="10975" y="655"/>
                    </a:lnTo>
                    <a:lnTo>
                      <a:pt x="10975" y="296"/>
                    </a:lnTo>
                    <a:close/>
                    <a:moveTo>
                      <a:pt x="11755" y="296"/>
                    </a:moveTo>
                    <a:lnTo>
                      <a:pt x="11755" y="655"/>
                    </a:lnTo>
                    <a:lnTo>
                      <a:pt x="11402" y="655"/>
                    </a:lnTo>
                    <a:lnTo>
                      <a:pt x="11402" y="296"/>
                    </a:lnTo>
                    <a:close/>
                    <a:moveTo>
                      <a:pt x="649" y="723"/>
                    </a:moveTo>
                    <a:lnTo>
                      <a:pt x="649" y="1082"/>
                    </a:lnTo>
                    <a:lnTo>
                      <a:pt x="296" y="1082"/>
                    </a:lnTo>
                    <a:lnTo>
                      <a:pt x="296" y="723"/>
                    </a:lnTo>
                    <a:close/>
                    <a:moveTo>
                      <a:pt x="1076" y="723"/>
                    </a:moveTo>
                    <a:lnTo>
                      <a:pt x="1076" y="1082"/>
                    </a:lnTo>
                    <a:lnTo>
                      <a:pt x="723" y="1082"/>
                    </a:lnTo>
                    <a:lnTo>
                      <a:pt x="723" y="723"/>
                    </a:lnTo>
                    <a:close/>
                    <a:moveTo>
                      <a:pt x="1504" y="723"/>
                    </a:moveTo>
                    <a:lnTo>
                      <a:pt x="1504" y="1082"/>
                    </a:lnTo>
                    <a:lnTo>
                      <a:pt x="1151" y="1082"/>
                    </a:lnTo>
                    <a:lnTo>
                      <a:pt x="1151" y="723"/>
                    </a:lnTo>
                    <a:close/>
                    <a:moveTo>
                      <a:pt x="1931" y="723"/>
                    </a:moveTo>
                    <a:lnTo>
                      <a:pt x="1931" y="1082"/>
                    </a:lnTo>
                    <a:lnTo>
                      <a:pt x="1578" y="1082"/>
                    </a:lnTo>
                    <a:lnTo>
                      <a:pt x="1578" y="723"/>
                    </a:lnTo>
                    <a:close/>
                    <a:moveTo>
                      <a:pt x="2358" y="723"/>
                    </a:moveTo>
                    <a:lnTo>
                      <a:pt x="2358" y="1082"/>
                    </a:lnTo>
                    <a:lnTo>
                      <a:pt x="2005" y="1082"/>
                    </a:lnTo>
                    <a:lnTo>
                      <a:pt x="2005" y="723"/>
                    </a:lnTo>
                    <a:close/>
                    <a:moveTo>
                      <a:pt x="2785" y="723"/>
                    </a:moveTo>
                    <a:lnTo>
                      <a:pt x="2785" y="1082"/>
                    </a:lnTo>
                    <a:lnTo>
                      <a:pt x="2432" y="1082"/>
                    </a:lnTo>
                    <a:lnTo>
                      <a:pt x="2432" y="723"/>
                    </a:lnTo>
                    <a:close/>
                    <a:moveTo>
                      <a:pt x="3212" y="723"/>
                    </a:moveTo>
                    <a:lnTo>
                      <a:pt x="3212" y="1082"/>
                    </a:lnTo>
                    <a:lnTo>
                      <a:pt x="2859" y="1082"/>
                    </a:lnTo>
                    <a:lnTo>
                      <a:pt x="2859" y="723"/>
                    </a:lnTo>
                    <a:close/>
                    <a:moveTo>
                      <a:pt x="3639" y="723"/>
                    </a:moveTo>
                    <a:lnTo>
                      <a:pt x="3639" y="1082"/>
                    </a:lnTo>
                    <a:lnTo>
                      <a:pt x="3286" y="1082"/>
                    </a:lnTo>
                    <a:lnTo>
                      <a:pt x="3286" y="723"/>
                    </a:lnTo>
                    <a:close/>
                    <a:moveTo>
                      <a:pt x="4066" y="723"/>
                    </a:moveTo>
                    <a:lnTo>
                      <a:pt x="4066" y="1082"/>
                    </a:lnTo>
                    <a:lnTo>
                      <a:pt x="3713" y="1082"/>
                    </a:lnTo>
                    <a:lnTo>
                      <a:pt x="3713" y="723"/>
                    </a:lnTo>
                    <a:close/>
                    <a:moveTo>
                      <a:pt x="4494" y="723"/>
                    </a:moveTo>
                    <a:lnTo>
                      <a:pt x="4494" y="1082"/>
                    </a:lnTo>
                    <a:lnTo>
                      <a:pt x="4140" y="1082"/>
                    </a:lnTo>
                    <a:lnTo>
                      <a:pt x="4140" y="723"/>
                    </a:lnTo>
                    <a:close/>
                    <a:moveTo>
                      <a:pt x="4921" y="723"/>
                    </a:moveTo>
                    <a:lnTo>
                      <a:pt x="4921" y="1082"/>
                    </a:lnTo>
                    <a:lnTo>
                      <a:pt x="4568" y="1082"/>
                    </a:lnTo>
                    <a:lnTo>
                      <a:pt x="4568" y="723"/>
                    </a:lnTo>
                    <a:close/>
                    <a:moveTo>
                      <a:pt x="5348" y="723"/>
                    </a:moveTo>
                    <a:lnTo>
                      <a:pt x="5348" y="1082"/>
                    </a:lnTo>
                    <a:lnTo>
                      <a:pt x="4995" y="1082"/>
                    </a:lnTo>
                    <a:lnTo>
                      <a:pt x="4995" y="723"/>
                    </a:lnTo>
                    <a:close/>
                    <a:moveTo>
                      <a:pt x="5775" y="723"/>
                    </a:moveTo>
                    <a:lnTo>
                      <a:pt x="5775" y="1082"/>
                    </a:lnTo>
                    <a:lnTo>
                      <a:pt x="5422" y="1082"/>
                    </a:lnTo>
                    <a:lnTo>
                      <a:pt x="5422" y="723"/>
                    </a:lnTo>
                    <a:close/>
                    <a:moveTo>
                      <a:pt x="6202" y="723"/>
                    </a:moveTo>
                    <a:lnTo>
                      <a:pt x="6202" y="1082"/>
                    </a:lnTo>
                    <a:lnTo>
                      <a:pt x="5849" y="1082"/>
                    </a:lnTo>
                    <a:lnTo>
                      <a:pt x="5849" y="723"/>
                    </a:lnTo>
                    <a:close/>
                    <a:moveTo>
                      <a:pt x="6629" y="723"/>
                    </a:moveTo>
                    <a:lnTo>
                      <a:pt x="6629" y="1082"/>
                    </a:lnTo>
                    <a:lnTo>
                      <a:pt x="6276" y="1082"/>
                    </a:lnTo>
                    <a:lnTo>
                      <a:pt x="6276" y="723"/>
                    </a:lnTo>
                    <a:close/>
                    <a:moveTo>
                      <a:pt x="7056" y="723"/>
                    </a:moveTo>
                    <a:lnTo>
                      <a:pt x="7056" y="1082"/>
                    </a:lnTo>
                    <a:lnTo>
                      <a:pt x="6703" y="1082"/>
                    </a:lnTo>
                    <a:lnTo>
                      <a:pt x="6703" y="723"/>
                    </a:lnTo>
                    <a:close/>
                    <a:moveTo>
                      <a:pt x="7484" y="723"/>
                    </a:moveTo>
                    <a:lnTo>
                      <a:pt x="7484" y="1082"/>
                    </a:lnTo>
                    <a:lnTo>
                      <a:pt x="7130" y="1082"/>
                    </a:lnTo>
                    <a:lnTo>
                      <a:pt x="7130" y="723"/>
                    </a:lnTo>
                    <a:close/>
                    <a:moveTo>
                      <a:pt x="7911" y="723"/>
                    </a:moveTo>
                    <a:lnTo>
                      <a:pt x="7911" y="1082"/>
                    </a:lnTo>
                    <a:lnTo>
                      <a:pt x="7558" y="1082"/>
                    </a:lnTo>
                    <a:lnTo>
                      <a:pt x="7558" y="723"/>
                    </a:lnTo>
                    <a:close/>
                    <a:moveTo>
                      <a:pt x="8338" y="723"/>
                    </a:moveTo>
                    <a:lnTo>
                      <a:pt x="8338" y="1082"/>
                    </a:lnTo>
                    <a:lnTo>
                      <a:pt x="7985" y="1082"/>
                    </a:lnTo>
                    <a:lnTo>
                      <a:pt x="7985" y="723"/>
                    </a:lnTo>
                    <a:close/>
                    <a:moveTo>
                      <a:pt x="8765" y="723"/>
                    </a:moveTo>
                    <a:lnTo>
                      <a:pt x="8765" y="1082"/>
                    </a:lnTo>
                    <a:lnTo>
                      <a:pt x="8412" y="1082"/>
                    </a:lnTo>
                    <a:lnTo>
                      <a:pt x="8412" y="723"/>
                    </a:lnTo>
                    <a:close/>
                    <a:moveTo>
                      <a:pt x="9192" y="723"/>
                    </a:moveTo>
                    <a:lnTo>
                      <a:pt x="9192" y="1082"/>
                    </a:lnTo>
                    <a:lnTo>
                      <a:pt x="8839" y="1082"/>
                    </a:lnTo>
                    <a:lnTo>
                      <a:pt x="8839" y="723"/>
                    </a:lnTo>
                    <a:close/>
                    <a:moveTo>
                      <a:pt x="9619" y="723"/>
                    </a:moveTo>
                    <a:lnTo>
                      <a:pt x="9619" y="1082"/>
                    </a:lnTo>
                    <a:lnTo>
                      <a:pt x="9266" y="1082"/>
                    </a:lnTo>
                    <a:lnTo>
                      <a:pt x="9266" y="723"/>
                    </a:lnTo>
                    <a:close/>
                    <a:moveTo>
                      <a:pt x="10046" y="723"/>
                    </a:moveTo>
                    <a:lnTo>
                      <a:pt x="10046" y="1082"/>
                    </a:lnTo>
                    <a:lnTo>
                      <a:pt x="9693" y="1082"/>
                    </a:lnTo>
                    <a:lnTo>
                      <a:pt x="9693" y="723"/>
                    </a:lnTo>
                    <a:close/>
                    <a:moveTo>
                      <a:pt x="10474" y="723"/>
                    </a:moveTo>
                    <a:lnTo>
                      <a:pt x="10474" y="1082"/>
                    </a:lnTo>
                    <a:lnTo>
                      <a:pt x="10120" y="1082"/>
                    </a:lnTo>
                    <a:lnTo>
                      <a:pt x="10120" y="723"/>
                    </a:lnTo>
                    <a:close/>
                    <a:moveTo>
                      <a:pt x="10901" y="723"/>
                    </a:moveTo>
                    <a:lnTo>
                      <a:pt x="10901" y="1082"/>
                    </a:lnTo>
                    <a:lnTo>
                      <a:pt x="10548" y="1082"/>
                    </a:lnTo>
                    <a:lnTo>
                      <a:pt x="10548" y="723"/>
                    </a:lnTo>
                    <a:close/>
                    <a:moveTo>
                      <a:pt x="11328" y="723"/>
                    </a:moveTo>
                    <a:lnTo>
                      <a:pt x="11328" y="1082"/>
                    </a:lnTo>
                    <a:lnTo>
                      <a:pt x="10975" y="1082"/>
                    </a:lnTo>
                    <a:lnTo>
                      <a:pt x="10975" y="723"/>
                    </a:lnTo>
                    <a:close/>
                    <a:moveTo>
                      <a:pt x="11755" y="723"/>
                    </a:moveTo>
                    <a:lnTo>
                      <a:pt x="11755" y="1082"/>
                    </a:lnTo>
                    <a:lnTo>
                      <a:pt x="11402" y="1082"/>
                    </a:lnTo>
                    <a:lnTo>
                      <a:pt x="11402" y="723"/>
                    </a:lnTo>
                    <a:close/>
                    <a:moveTo>
                      <a:pt x="649" y="1151"/>
                    </a:moveTo>
                    <a:lnTo>
                      <a:pt x="649" y="1509"/>
                    </a:lnTo>
                    <a:lnTo>
                      <a:pt x="296" y="1509"/>
                    </a:lnTo>
                    <a:lnTo>
                      <a:pt x="296" y="1151"/>
                    </a:lnTo>
                    <a:close/>
                    <a:moveTo>
                      <a:pt x="1076" y="1151"/>
                    </a:moveTo>
                    <a:lnTo>
                      <a:pt x="1076" y="1509"/>
                    </a:lnTo>
                    <a:lnTo>
                      <a:pt x="723" y="1509"/>
                    </a:lnTo>
                    <a:lnTo>
                      <a:pt x="723" y="1151"/>
                    </a:lnTo>
                    <a:close/>
                    <a:moveTo>
                      <a:pt x="1504" y="1151"/>
                    </a:moveTo>
                    <a:lnTo>
                      <a:pt x="1504" y="1509"/>
                    </a:lnTo>
                    <a:lnTo>
                      <a:pt x="1151" y="1509"/>
                    </a:lnTo>
                    <a:lnTo>
                      <a:pt x="1151" y="1151"/>
                    </a:lnTo>
                    <a:close/>
                    <a:moveTo>
                      <a:pt x="1931" y="1151"/>
                    </a:moveTo>
                    <a:lnTo>
                      <a:pt x="1931" y="1509"/>
                    </a:lnTo>
                    <a:lnTo>
                      <a:pt x="1578" y="1509"/>
                    </a:lnTo>
                    <a:lnTo>
                      <a:pt x="1578" y="1151"/>
                    </a:lnTo>
                    <a:close/>
                    <a:moveTo>
                      <a:pt x="2358" y="1151"/>
                    </a:moveTo>
                    <a:lnTo>
                      <a:pt x="2358" y="1509"/>
                    </a:lnTo>
                    <a:lnTo>
                      <a:pt x="2005" y="1509"/>
                    </a:lnTo>
                    <a:lnTo>
                      <a:pt x="2005" y="1151"/>
                    </a:lnTo>
                    <a:close/>
                    <a:moveTo>
                      <a:pt x="2785" y="1151"/>
                    </a:moveTo>
                    <a:lnTo>
                      <a:pt x="2785" y="1509"/>
                    </a:lnTo>
                    <a:lnTo>
                      <a:pt x="2432" y="1509"/>
                    </a:lnTo>
                    <a:lnTo>
                      <a:pt x="2432" y="1151"/>
                    </a:lnTo>
                    <a:close/>
                    <a:moveTo>
                      <a:pt x="3212" y="1151"/>
                    </a:moveTo>
                    <a:lnTo>
                      <a:pt x="3212" y="1509"/>
                    </a:lnTo>
                    <a:lnTo>
                      <a:pt x="2859" y="1509"/>
                    </a:lnTo>
                    <a:lnTo>
                      <a:pt x="2859" y="1151"/>
                    </a:lnTo>
                    <a:close/>
                    <a:moveTo>
                      <a:pt x="3639" y="1151"/>
                    </a:moveTo>
                    <a:lnTo>
                      <a:pt x="3639" y="1509"/>
                    </a:lnTo>
                    <a:lnTo>
                      <a:pt x="3286" y="1509"/>
                    </a:lnTo>
                    <a:lnTo>
                      <a:pt x="3286" y="1151"/>
                    </a:lnTo>
                    <a:close/>
                    <a:moveTo>
                      <a:pt x="4066" y="1151"/>
                    </a:moveTo>
                    <a:lnTo>
                      <a:pt x="4066" y="1509"/>
                    </a:lnTo>
                    <a:lnTo>
                      <a:pt x="3713" y="1509"/>
                    </a:lnTo>
                    <a:lnTo>
                      <a:pt x="3713" y="1151"/>
                    </a:lnTo>
                    <a:close/>
                    <a:moveTo>
                      <a:pt x="4494" y="1151"/>
                    </a:moveTo>
                    <a:lnTo>
                      <a:pt x="4494" y="1509"/>
                    </a:lnTo>
                    <a:lnTo>
                      <a:pt x="4140" y="1509"/>
                    </a:lnTo>
                    <a:lnTo>
                      <a:pt x="4140" y="1151"/>
                    </a:lnTo>
                    <a:close/>
                    <a:moveTo>
                      <a:pt x="4921" y="1151"/>
                    </a:moveTo>
                    <a:lnTo>
                      <a:pt x="4921" y="1509"/>
                    </a:lnTo>
                    <a:lnTo>
                      <a:pt x="4568" y="1509"/>
                    </a:lnTo>
                    <a:lnTo>
                      <a:pt x="4568" y="1151"/>
                    </a:lnTo>
                    <a:close/>
                    <a:moveTo>
                      <a:pt x="5348" y="1151"/>
                    </a:moveTo>
                    <a:lnTo>
                      <a:pt x="5348" y="1509"/>
                    </a:lnTo>
                    <a:lnTo>
                      <a:pt x="4995" y="1509"/>
                    </a:lnTo>
                    <a:lnTo>
                      <a:pt x="4995" y="1151"/>
                    </a:lnTo>
                    <a:close/>
                    <a:moveTo>
                      <a:pt x="5775" y="1151"/>
                    </a:moveTo>
                    <a:lnTo>
                      <a:pt x="5775" y="1509"/>
                    </a:lnTo>
                    <a:lnTo>
                      <a:pt x="5422" y="1509"/>
                    </a:lnTo>
                    <a:lnTo>
                      <a:pt x="5422" y="1151"/>
                    </a:lnTo>
                    <a:close/>
                    <a:moveTo>
                      <a:pt x="6202" y="1151"/>
                    </a:moveTo>
                    <a:lnTo>
                      <a:pt x="6202" y="1509"/>
                    </a:lnTo>
                    <a:lnTo>
                      <a:pt x="5849" y="1509"/>
                    </a:lnTo>
                    <a:lnTo>
                      <a:pt x="5849" y="1151"/>
                    </a:lnTo>
                    <a:close/>
                    <a:moveTo>
                      <a:pt x="6629" y="1151"/>
                    </a:moveTo>
                    <a:lnTo>
                      <a:pt x="6629" y="1509"/>
                    </a:lnTo>
                    <a:lnTo>
                      <a:pt x="6276" y="1509"/>
                    </a:lnTo>
                    <a:lnTo>
                      <a:pt x="6276" y="1151"/>
                    </a:lnTo>
                    <a:close/>
                    <a:moveTo>
                      <a:pt x="7056" y="1151"/>
                    </a:moveTo>
                    <a:lnTo>
                      <a:pt x="7056" y="1509"/>
                    </a:lnTo>
                    <a:lnTo>
                      <a:pt x="6703" y="1509"/>
                    </a:lnTo>
                    <a:lnTo>
                      <a:pt x="6703" y="1151"/>
                    </a:lnTo>
                    <a:close/>
                    <a:moveTo>
                      <a:pt x="7484" y="1151"/>
                    </a:moveTo>
                    <a:lnTo>
                      <a:pt x="7484" y="1509"/>
                    </a:lnTo>
                    <a:lnTo>
                      <a:pt x="7130" y="1509"/>
                    </a:lnTo>
                    <a:lnTo>
                      <a:pt x="7130" y="1151"/>
                    </a:lnTo>
                    <a:close/>
                    <a:moveTo>
                      <a:pt x="7911" y="1151"/>
                    </a:moveTo>
                    <a:lnTo>
                      <a:pt x="7911" y="1509"/>
                    </a:lnTo>
                    <a:lnTo>
                      <a:pt x="7558" y="1509"/>
                    </a:lnTo>
                    <a:lnTo>
                      <a:pt x="7558" y="1151"/>
                    </a:lnTo>
                    <a:close/>
                    <a:moveTo>
                      <a:pt x="8338" y="1151"/>
                    </a:moveTo>
                    <a:lnTo>
                      <a:pt x="8338" y="1509"/>
                    </a:lnTo>
                    <a:lnTo>
                      <a:pt x="7985" y="1509"/>
                    </a:lnTo>
                    <a:lnTo>
                      <a:pt x="7985" y="1151"/>
                    </a:lnTo>
                    <a:close/>
                    <a:moveTo>
                      <a:pt x="8765" y="1151"/>
                    </a:moveTo>
                    <a:lnTo>
                      <a:pt x="8765" y="1509"/>
                    </a:lnTo>
                    <a:lnTo>
                      <a:pt x="8412" y="1509"/>
                    </a:lnTo>
                    <a:lnTo>
                      <a:pt x="8412" y="1151"/>
                    </a:lnTo>
                    <a:close/>
                    <a:moveTo>
                      <a:pt x="9192" y="1151"/>
                    </a:moveTo>
                    <a:lnTo>
                      <a:pt x="9192" y="1509"/>
                    </a:lnTo>
                    <a:lnTo>
                      <a:pt x="8839" y="1509"/>
                    </a:lnTo>
                    <a:lnTo>
                      <a:pt x="8839" y="1151"/>
                    </a:lnTo>
                    <a:close/>
                    <a:moveTo>
                      <a:pt x="9619" y="1151"/>
                    </a:moveTo>
                    <a:lnTo>
                      <a:pt x="9619" y="1509"/>
                    </a:lnTo>
                    <a:lnTo>
                      <a:pt x="9266" y="1509"/>
                    </a:lnTo>
                    <a:lnTo>
                      <a:pt x="9266" y="1151"/>
                    </a:lnTo>
                    <a:close/>
                    <a:moveTo>
                      <a:pt x="10046" y="1151"/>
                    </a:moveTo>
                    <a:lnTo>
                      <a:pt x="10046" y="1509"/>
                    </a:lnTo>
                    <a:lnTo>
                      <a:pt x="9693" y="1509"/>
                    </a:lnTo>
                    <a:lnTo>
                      <a:pt x="9693" y="1151"/>
                    </a:lnTo>
                    <a:close/>
                    <a:moveTo>
                      <a:pt x="10474" y="1151"/>
                    </a:moveTo>
                    <a:lnTo>
                      <a:pt x="10474" y="1509"/>
                    </a:lnTo>
                    <a:lnTo>
                      <a:pt x="10120" y="1509"/>
                    </a:lnTo>
                    <a:lnTo>
                      <a:pt x="10120" y="1151"/>
                    </a:lnTo>
                    <a:close/>
                    <a:moveTo>
                      <a:pt x="10901" y="1151"/>
                    </a:moveTo>
                    <a:lnTo>
                      <a:pt x="10901" y="1509"/>
                    </a:lnTo>
                    <a:lnTo>
                      <a:pt x="10548" y="1509"/>
                    </a:lnTo>
                    <a:lnTo>
                      <a:pt x="10548" y="1151"/>
                    </a:lnTo>
                    <a:close/>
                    <a:moveTo>
                      <a:pt x="11328" y="1151"/>
                    </a:moveTo>
                    <a:lnTo>
                      <a:pt x="11328" y="1509"/>
                    </a:lnTo>
                    <a:lnTo>
                      <a:pt x="10975" y="1509"/>
                    </a:lnTo>
                    <a:lnTo>
                      <a:pt x="10975" y="1151"/>
                    </a:lnTo>
                    <a:close/>
                    <a:moveTo>
                      <a:pt x="11755" y="1151"/>
                    </a:moveTo>
                    <a:lnTo>
                      <a:pt x="11755" y="1509"/>
                    </a:lnTo>
                    <a:lnTo>
                      <a:pt x="11402" y="1509"/>
                    </a:lnTo>
                    <a:lnTo>
                      <a:pt x="11402" y="1151"/>
                    </a:lnTo>
                    <a:close/>
                    <a:moveTo>
                      <a:pt x="649" y="1578"/>
                    </a:moveTo>
                    <a:lnTo>
                      <a:pt x="649" y="1937"/>
                    </a:lnTo>
                    <a:lnTo>
                      <a:pt x="296" y="1937"/>
                    </a:lnTo>
                    <a:lnTo>
                      <a:pt x="296" y="1578"/>
                    </a:lnTo>
                    <a:close/>
                    <a:moveTo>
                      <a:pt x="1076" y="1578"/>
                    </a:moveTo>
                    <a:lnTo>
                      <a:pt x="1076" y="1937"/>
                    </a:lnTo>
                    <a:lnTo>
                      <a:pt x="723" y="1937"/>
                    </a:lnTo>
                    <a:lnTo>
                      <a:pt x="723" y="1578"/>
                    </a:lnTo>
                    <a:close/>
                    <a:moveTo>
                      <a:pt x="1504" y="1578"/>
                    </a:moveTo>
                    <a:lnTo>
                      <a:pt x="1504" y="1937"/>
                    </a:lnTo>
                    <a:lnTo>
                      <a:pt x="1151" y="1937"/>
                    </a:lnTo>
                    <a:lnTo>
                      <a:pt x="1151" y="1578"/>
                    </a:lnTo>
                    <a:close/>
                    <a:moveTo>
                      <a:pt x="1931" y="1578"/>
                    </a:moveTo>
                    <a:lnTo>
                      <a:pt x="1931" y="1937"/>
                    </a:lnTo>
                    <a:lnTo>
                      <a:pt x="1578" y="1937"/>
                    </a:lnTo>
                    <a:lnTo>
                      <a:pt x="1578" y="1578"/>
                    </a:lnTo>
                    <a:close/>
                    <a:moveTo>
                      <a:pt x="2358" y="1578"/>
                    </a:moveTo>
                    <a:lnTo>
                      <a:pt x="2358" y="1937"/>
                    </a:lnTo>
                    <a:lnTo>
                      <a:pt x="2005" y="1937"/>
                    </a:lnTo>
                    <a:lnTo>
                      <a:pt x="2005" y="1578"/>
                    </a:lnTo>
                    <a:close/>
                    <a:moveTo>
                      <a:pt x="2785" y="1578"/>
                    </a:moveTo>
                    <a:lnTo>
                      <a:pt x="2785" y="1937"/>
                    </a:lnTo>
                    <a:lnTo>
                      <a:pt x="2432" y="1937"/>
                    </a:lnTo>
                    <a:lnTo>
                      <a:pt x="2432" y="1578"/>
                    </a:lnTo>
                    <a:close/>
                    <a:moveTo>
                      <a:pt x="3212" y="1578"/>
                    </a:moveTo>
                    <a:lnTo>
                      <a:pt x="3212" y="1937"/>
                    </a:lnTo>
                    <a:lnTo>
                      <a:pt x="2859" y="1937"/>
                    </a:lnTo>
                    <a:lnTo>
                      <a:pt x="2859" y="1578"/>
                    </a:lnTo>
                    <a:close/>
                    <a:moveTo>
                      <a:pt x="3639" y="1578"/>
                    </a:moveTo>
                    <a:lnTo>
                      <a:pt x="3639" y="1937"/>
                    </a:lnTo>
                    <a:lnTo>
                      <a:pt x="3286" y="1937"/>
                    </a:lnTo>
                    <a:lnTo>
                      <a:pt x="3286" y="1578"/>
                    </a:lnTo>
                    <a:close/>
                    <a:moveTo>
                      <a:pt x="4066" y="1578"/>
                    </a:moveTo>
                    <a:lnTo>
                      <a:pt x="4066" y="1937"/>
                    </a:lnTo>
                    <a:lnTo>
                      <a:pt x="3713" y="1937"/>
                    </a:lnTo>
                    <a:lnTo>
                      <a:pt x="3713" y="1578"/>
                    </a:lnTo>
                    <a:close/>
                    <a:moveTo>
                      <a:pt x="4494" y="1578"/>
                    </a:moveTo>
                    <a:lnTo>
                      <a:pt x="4494" y="1937"/>
                    </a:lnTo>
                    <a:lnTo>
                      <a:pt x="4140" y="1937"/>
                    </a:lnTo>
                    <a:lnTo>
                      <a:pt x="4140" y="1578"/>
                    </a:lnTo>
                    <a:close/>
                    <a:moveTo>
                      <a:pt x="4921" y="1578"/>
                    </a:moveTo>
                    <a:lnTo>
                      <a:pt x="4921" y="1937"/>
                    </a:lnTo>
                    <a:lnTo>
                      <a:pt x="4568" y="1937"/>
                    </a:lnTo>
                    <a:lnTo>
                      <a:pt x="4568" y="1578"/>
                    </a:lnTo>
                    <a:close/>
                    <a:moveTo>
                      <a:pt x="5348" y="1578"/>
                    </a:moveTo>
                    <a:lnTo>
                      <a:pt x="5348" y="1937"/>
                    </a:lnTo>
                    <a:lnTo>
                      <a:pt x="4995" y="1937"/>
                    </a:lnTo>
                    <a:lnTo>
                      <a:pt x="4995" y="1578"/>
                    </a:lnTo>
                    <a:close/>
                    <a:moveTo>
                      <a:pt x="5775" y="1578"/>
                    </a:moveTo>
                    <a:lnTo>
                      <a:pt x="5775" y="1937"/>
                    </a:lnTo>
                    <a:lnTo>
                      <a:pt x="5422" y="1937"/>
                    </a:lnTo>
                    <a:lnTo>
                      <a:pt x="5422" y="1578"/>
                    </a:lnTo>
                    <a:close/>
                    <a:moveTo>
                      <a:pt x="6202" y="1578"/>
                    </a:moveTo>
                    <a:lnTo>
                      <a:pt x="6202" y="1937"/>
                    </a:lnTo>
                    <a:lnTo>
                      <a:pt x="5849" y="1937"/>
                    </a:lnTo>
                    <a:lnTo>
                      <a:pt x="5849" y="1578"/>
                    </a:lnTo>
                    <a:close/>
                    <a:moveTo>
                      <a:pt x="6629" y="1578"/>
                    </a:moveTo>
                    <a:lnTo>
                      <a:pt x="6629" y="1937"/>
                    </a:lnTo>
                    <a:lnTo>
                      <a:pt x="6276" y="1937"/>
                    </a:lnTo>
                    <a:lnTo>
                      <a:pt x="6276" y="1578"/>
                    </a:lnTo>
                    <a:close/>
                    <a:moveTo>
                      <a:pt x="7056" y="1578"/>
                    </a:moveTo>
                    <a:lnTo>
                      <a:pt x="7056" y="1937"/>
                    </a:lnTo>
                    <a:lnTo>
                      <a:pt x="6703" y="1937"/>
                    </a:lnTo>
                    <a:lnTo>
                      <a:pt x="6703" y="1578"/>
                    </a:lnTo>
                    <a:close/>
                    <a:moveTo>
                      <a:pt x="7484" y="1578"/>
                    </a:moveTo>
                    <a:lnTo>
                      <a:pt x="7484" y="1937"/>
                    </a:lnTo>
                    <a:lnTo>
                      <a:pt x="7130" y="1937"/>
                    </a:lnTo>
                    <a:lnTo>
                      <a:pt x="7130" y="1578"/>
                    </a:lnTo>
                    <a:close/>
                    <a:moveTo>
                      <a:pt x="7911" y="1578"/>
                    </a:moveTo>
                    <a:lnTo>
                      <a:pt x="7911" y="1937"/>
                    </a:lnTo>
                    <a:lnTo>
                      <a:pt x="7558" y="1937"/>
                    </a:lnTo>
                    <a:lnTo>
                      <a:pt x="7558" y="1578"/>
                    </a:lnTo>
                    <a:close/>
                    <a:moveTo>
                      <a:pt x="8338" y="1578"/>
                    </a:moveTo>
                    <a:lnTo>
                      <a:pt x="8338" y="1937"/>
                    </a:lnTo>
                    <a:lnTo>
                      <a:pt x="7985" y="1937"/>
                    </a:lnTo>
                    <a:lnTo>
                      <a:pt x="7985" y="1578"/>
                    </a:lnTo>
                    <a:close/>
                    <a:moveTo>
                      <a:pt x="8765" y="1578"/>
                    </a:moveTo>
                    <a:lnTo>
                      <a:pt x="8765" y="1937"/>
                    </a:lnTo>
                    <a:lnTo>
                      <a:pt x="8412" y="1937"/>
                    </a:lnTo>
                    <a:lnTo>
                      <a:pt x="8412" y="1578"/>
                    </a:lnTo>
                    <a:close/>
                    <a:moveTo>
                      <a:pt x="9192" y="1578"/>
                    </a:moveTo>
                    <a:lnTo>
                      <a:pt x="9192" y="1937"/>
                    </a:lnTo>
                    <a:lnTo>
                      <a:pt x="8839" y="1937"/>
                    </a:lnTo>
                    <a:lnTo>
                      <a:pt x="8839" y="1578"/>
                    </a:lnTo>
                    <a:close/>
                    <a:moveTo>
                      <a:pt x="9619" y="1578"/>
                    </a:moveTo>
                    <a:lnTo>
                      <a:pt x="9619" y="1937"/>
                    </a:lnTo>
                    <a:lnTo>
                      <a:pt x="9266" y="1937"/>
                    </a:lnTo>
                    <a:lnTo>
                      <a:pt x="9266" y="1578"/>
                    </a:lnTo>
                    <a:close/>
                    <a:moveTo>
                      <a:pt x="10046" y="1578"/>
                    </a:moveTo>
                    <a:lnTo>
                      <a:pt x="10046" y="1937"/>
                    </a:lnTo>
                    <a:lnTo>
                      <a:pt x="9693" y="1937"/>
                    </a:lnTo>
                    <a:lnTo>
                      <a:pt x="9693" y="1578"/>
                    </a:lnTo>
                    <a:close/>
                    <a:moveTo>
                      <a:pt x="10474" y="1578"/>
                    </a:moveTo>
                    <a:lnTo>
                      <a:pt x="10474" y="1937"/>
                    </a:lnTo>
                    <a:lnTo>
                      <a:pt x="10120" y="1937"/>
                    </a:lnTo>
                    <a:lnTo>
                      <a:pt x="10120" y="1578"/>
                    </a:lnTo>
                    <a:close/>
                    <a:moveTo>
                      <a:pt x="10901" y="1578"/>
                    </a:moveTo>
                    <a:lnTo>
                      <a:pt x="10901" y="1937"/>
                    </a:lnTo>
                    <a:lnTo>
                      <a:pt x="10548" y="1937"/>
                    </a:lnTo>
                    <a:lnTo>
                      <a:pt x="10548" y="1578"/>
                    </a:lnTo>
                    <a:close/>
                    <a:moveTo>
                      <a:pt x="11328" y="1578"/>
                    </a:moveTo>
                    <a:lnTo>
                      <a:pt x="11328" y="1937"/>
                    </a:lnTo>
                    <a:lnTo>
                      <a:pt x="10975" y="1937"/>
                    </a:lnTo>
                    <a:lnTo>
                      <a:pt x="10975" y="1578"/>
                    </a:lnTo>
                    <a:close/>
                    <a:moveTo>
                      <a:pt x="11755" y="1578"/>
                    </a:moveTo>
                    <a:lnTo>
                      <a:pt x="11755" y="1937"/>
                    </a:lnTo>
                    <a:lnTo>
                      <a:pt x="11402" y="1937"/>
                    </a:lnTo>
                    <a:lnTo>
                      <a:pt x="11402" y="1578"/>
                    </a:lnTo>
                    <a:close/>
                    <a:moveTo>
                      <a:pt x="649" y="2005"/>
                    </a:moveTo>
                    <a:lnTo>
                      <a:pt x="649" y="2364"/>
                    </a:lnTo>
                    <a:lnTo>
                      <a:pt x="296" y="2364"/>
                    </a:lnTo>
                    <a:lnTo>
                      <a:pt x="296" y="2005"/>
                    </a:lnTo>
                    <a:close/>
                    <a:moveTo>
                      <a:pt x="1076" y="2005"/>
                    </a:moveTo>
                    <a:lnTo>
                      <a:pt x="1076" y="2364"/>
                    </a:lnTo>
                    <a:lnTo>
                      <a:pt x="723" y="2364"/>
                    </a:lnTo>
                    <a:lnTo>
                      <a:pt x="723" y="2005"/>
                    </a:lnTo>
                    <a:close/>
                    <a:moveTo>
                      <a:pt x="1504" y="2005"/>
                    </a:moveTo>
                    <a:lnTo>
                      <a:pt x="1504" y="2364"/>
                    </a:lnTo>
                    <a:lnTo>
                      <a:pt x="1151" y="2364"/>
                    </a:lnTo>
                    <a:lnTo>
                      <a:pt x="1151" y="2005"/>
                    </a:lnTo>
                    <a:close/>
                    <a:moveTo>
                      <a:pt x="1931" y="2005"/>
                    </a:moveTo>
                    <a:lnTo>
                      <a:pt x="1931" y="2364"/>
                    </a:lnTo>
                    <a:lnTo>
                      <a:pt x="1578" y="2364"/>
                    </a:lnTo>
                    <a:lnTo>
                      <a:pt x="1578" y="2005"/>
                    </a:lnTo>
                    <a:close/>
                    <a:moveTo>
                      <a:pt x="2358" y="2005"/>
                    </a:moveTo>
                    <a:lnTo>
                      <a:pt x="2358" y="2364"/>
                    </a:lnTo>
                    <a:lnTo>
                      <a:pt x="2005" y="2364"/>
                    </a:lnTo>
                    <a:lnTo>
                      <a:pt x="2005" y="2005"/>
                    </a:lnTo>
                    <a:close/>
                    <a:moveTo>
                      <a:pt x="2785" y="2005"/>
                    </a:moveTo>
                    <a:lnTo>
                      <a:pt x="2785" y="2364"/>
                    </a:lnTo>
                    <a:lnTo>
                      <a:pt x="2432" y="2364"/>
                    </a:lnTo>
                    <a:lnTo>
                      <a:pt x="2432" y="2005"/>
                    </a:lnTo>
                    <a:close/>
                    <a:moveTo>
                      <a:pt x="3212" y="2005"/>
                    </a:moveTo>
                    <a:lnTo>
                      <a:pt x="3212" y="2364"/>
                    </a:lnTo>
                    <a:lnTo>
                      <a:pt x="2859" y="2364"/>
                    </a:lnTo>
                    <a:lnTo>
                      <a:pt x="2859" y="2005"/>
                    </a:lnTo>
                    <a:close/>
                    <a:moveTo>
                      <a:pt x="3639" y="2005"/>
                    </a:moveTo>
                    <a:lnTo>
                      <a:pt x="3639" y="2364"/>
                    </a:lnTo>
                    <a:lnTo>
                      <a:pt x="3286" y="2364"/>
                    </a:lnTo>
                    <a:lnTo>
                      <a:pt x="3286" y="2005"/>
                    </a:lnTo>
                    <a:close/>
                    <a:moveTo>
                      <a:pt x="4066" y="2005"/>
                    </a:moveTo>
                    <a:lnTo>
                      <a:pt x="4066" y="2364"/>
                    </a:lnTo>
                    <a:lnTo>
                      <a:pt x="3713" y="2364"/>
                    </a:lnTo>
                    <a:lnTo>
                      <a:pt x="3713" y="2005"/>
                    </a:lnTo>
                    <a:close/>
                    <a:moveTo>
                      <a:pt x="4494" y="2005"/>
                    </a:moveTo>
                    <a:lnTo>
                      <a:pt x="4494" y="2364"/>
                    </a:lnTo>
                    <a:lnTo>
                      <a:pt x="4140" y="2364"/>
                    </a:lnTo>
                    <a:lnTo>
                      <a:pt x="4140" y="2005"/>
                    </a:lnTo>
                    <a:close/>
                    <a:moveTo>
                      <a:pt x="4921" y="2005"/>
                    </a:moveTo>
                    <a:lnTo>
                      <a:pt x="4921" y="2364"/>
                    </a:lnTo>
                    <a:lnTo>
                      <a:pt x="4568" y="2364"/>
                    </a:lnTo>
                    <a:lnTo>
                      <a:pt x="4568" y="2005"/>
                    </a:lnTo>
                    <a:close/>
                    <a:moveTo>
                      <a:pt x="5348" y="2005"/>
                    </a:moveTo>
                    <a:lnTo>
                      <a:pt x="5348" y="2364"/>
                    </a:lnTo>
                    <a:lnTo>
                      <a:pt x="4995" y="2364"/>
                    </a:lnTo>
                    <a:lnTo>
                      <a:pt x="4995" y="2005"/>
                    </a:lnTo>
                    <a:close/>
                    <a:moveTo>
                      <a:pt x="5775" y="2005"/>
                    </a:moveTo>
                    <a:lnTo>
                      <a:pt x="5775" y="2364"/>
                    </a:lnTo>
                    <a:lnTo>
                      <a:pt x="5422" y="2364"/>
                    </a:lnTo>
                    <a:lnTo>
                      <a:pt x="5422" y="2005"/>
                    </a:lnTo>
                    <a:close/>
                    <a:moveTo>
                      <a:pt x="6202" y="2005"/>
                    </a:moveTo>
                    <a:lnTo>
                      <a:pt x="6202" y="2364"/>
                    </a:lnTo>
                    <a:lnTo>
                      <a:pt x="5849" y="2364"/>
                    </a:lnTo>
                    <a:lnTo>
                      <a:pt x="5849" y="2005"/>
                    </a:lnTo>
                    <a:close/>
                    <a:moveTo>
                      <a:pt x="6629" y="2005"/>
                    </a:moveTo>
                    <a:lnTo>
                      <a:pt x="6629" y="2364"/>
                    </a:lnTo>
                    <a:lnTo>
                      <a:pt x="6276" y="2364"/>
                    </a:lnTo>
                    <a:lnTo>
                      <a:pt x="6276" y="2005"/>
                    </a:lnTo>
                    <a:close/>
                    <a:moveTo>
                      <a:pt x="7056" y="2005"/>
                    </a:moveTo>
                    <a:lnTo>
                      <a:pt x="7056" y="2364"/>
                    </a:lnTo>
                    <a:lnTo>
                      <a:pt x="6703" y="2364"/>
                    </a:lnTo>
                    <a:lnTo>
                      <a:pt x="6703" y="2005"/>
                    </a:lnTo>
                    <a:close/>
                    <a:moveTo>
                      <a:pt x="7484" y="2005"/>
                    </a:moveTo>
                    <a:lnTo>
                      <a:pt x="7484" y="2364"/>
                    </a:lnTo>
                    <a:lnTo>
                      <a:pt x="7130" y="2364"/>
                    </a:lnTo>
                    <a:lnTo>
                      <a:pt x="7130" y="2005"/>
                    </a:lnTo>
                    <a:close/>
                    <a:moveTo>
                      <a:pt x="7911" y="2005"/>
                    </a:moveTo>
                    <a:lnTo>
                      <a:pt x="7911" y="2364"/>
                    </a:lnTo>
                    <a:lnTo>
                      <a:pt x="7558" y="2364"/>
                    </a:lnTo>
                    <a:lnTo>
                      <a:pt x="7558" y="2005"/>
                    </a:lnTo>
                    <a:close/>
                    <a:moveTo>
                      <a:pt x="8338" y="2005"/>
                    </a:moveTo>
                    <a:lnTo>
                      <a:pt x="8338" y="2364"/>
                    </a:lnTo>
                    <a:lnTo>
                      <a:pt x="7985" y="2364"/>
                    </a:lnTo>
                    <a:lnTo>
                      <a:pt x="7985" y="2005"/>
                    </a:lnTo>
                    <a:close/>
                    <a:moveTo>
                      <a:pt x="8765" y="2005"/>
                    </a:moveTo>
                    <a:lnTo>
                      <a:pt x="8765" y="2364"/>
                    </a:lnTo>
                    <a:lnTo>
                      <a:pt x="8412" y="2364"/>
                    </a:lnTo>
                    <a:lnTo>
                      <a:pt x="8412" y="2005"/>
                    </a:lnTo>
                    <a:close/>
                    <a:moveTo>
                      <a:pt x="9192" y="2005"/>
                    </a:moveTo>
                    <a:lnTo>
                      <a:pt x="9192" y="2364"/>
                    </a:lnTo>
                    <a:lnTo>
                      <a:pt x="8839" y="2364"/>
                    </a:lnTo>
                    <a:lnTo>
                      <a:pt x="8839" y="2005"/>
                    </a:lnTo>
                    <a:close/>
                    <a:moveTo>
                      <a:pt x="9619" y="2005"/>
                    </a:moveTo>
                    <a:lnTo>
                      <a:pt x="9619" y="2364"/>
                    </a:lnTo>
                    <a:lnTo>
                      <a:pt x="9266" y="2364"/>
                    </a:lnTo>
                    <a:lnTo>
                      <a:pt x="9266" y="2005"/>
                    </a:lnTo>
                    <a:close/>
                    <a:moveTo>
                      <a:pt x="10046" y="2005"/>
                    </a:moveTo>
                    <a:lnTo>
                      <a:pt x="10046" y="2364"/>
                    </a:lnTo>
                    <a:lnTo>
                      <a:pt x="9693" y="2364"/>
                    </a:lnTo>
                    <a:lnTo>
                      <a:pt x="9693" y="2005"/>
                    </a:lnTo>
                    <a:close/>
                    <a:moveTo>
                      <a:pt x="10474" y="2005"/>
                    </a:moveTo>
                    <a:lnTo>
                      <a:pt x="10474" y="2364"/>
                    </a:lnTo>
                    <a:lnTo>
                      <a:pt x="10120" y="2364"/>
                    </a:lnTo>
                    <a:lnTo>
                      <a:pt x="10120" y="2005"/>
                    </a:lnTo>
                    <a:close/>
                    <a:moveTo>
                      <a:pt x="10901" y="2005"/>
                    </a:moveTo>
                    <a:lnTo>
                      <a:pt x="10901" y="2364"/>
                    </a:lnTo>
                    <a:lnTo>
                      <a:pt x="10548" y="2364"/>
                    </a:lnTo>
                    <a:lnTo>
                      <a:pt x="10548" y="2005"/>
                    </a:lnTo>
                    <a:close/>
                    <a:moveTo>
                      <a:pt x="11328" y="2005"/>
                    </a:moveTo>
                    <a:lnTo>
                      <a:pt x="11328" y="2364"/>
                    </a:lnTo>
                    <a:lnTo>
                      <a:pt x="10975" y="2364"/>
                    </a:lnTo>
                    <a:lnTo>
                      <a:pt x="10975" y="2005"/>
                    </a:lnTo>
                    <a:close/>
                    <a:moveTo>
                      <a:pt x="11755" y="2005"/>
                    </a:moveTo>
                    <a:lnTo>
                      <a:pt x="11755" y="2364"/>
                    </a:lnTo>
                    <a:lnTo>
                      <a:pt x="11402" y="2364"/>
                    </a:lnTo>
                    <a:lnTo>
                      <a:pt x="11402" y="2005"/>
                    </a:lnTo>
                    <a:close/>
                    <a:moveTo>
                      <a:pt x="649" y="2432"/>
                    </a:moveTo>
                    <a:lnTo>
                      <a:pt x="649" y="2791"/>
                    </a:lnTo>
                    <a:lnTo>
                      <a:pt x="296" y="2791"/>
                    </a:lnTo>
                    <a:lnTo>
                      <a:pt x="296" y="2432"/>
                    </a:lnTo>
                    <a:close/>
                    <a:moveTo>
                      <a:pt x="1076" y="2432"/>
                    </a:moveTo>
                    <a:lnTo>
                      <a:pt x="1076" y="2791"/>
                    </a:lnTo>
                    <a:lnTo>
                      <a:pt x="723" y="2791"/>
                    </a:lnTo>
                    <a:lnTo>
                      <a:pt x="723" y="2432"/>
                    </a:lnTo>
                    <a:close/>
                    <a:moveTo>
                      <a:pt x="1504" y="2432"/>
                    </a:moveTo>
                    <a:lnTo>
                      <a:pt x="1504" y="2791"/>
                    </a:lnTo>
                    <a:lnTo>
                      <a:pt x="1151" y="2791"/>
                    </a:lnTo>
                    <a:lnTo>
                      <a:pt x="1151" y="2432"/>
                    </a:lnTo>
                    <a:close/>
                    <a:moveTo>
                      <a:pt x="1931" y="2432"/>
                    </a:moveTo>
                    <a:lnTo>
                      <a:pt x="1931" y="2791"/>
                    </a:lnTo>
                    <a:lnTo>
                      <a:pt x="1578" y="2791"/>
                    </a:lnTo>
                    <a:lnTo>
                      <a:pt x="1578" y="2432"/>
                    </a:lnTo>
                    <a:close/>
                    <a:moveTo>
                      <a:pt x="2358" y="2432"/>
                    </a:moveTo>
                    <a:lnTo>
                      <a:pt x="2358" y="2791"/>
                    </a:lnTo>
                    <a:lnTo>
                      <a:pt x="2005" y="2791"/>
                    </a:lnTo>
                    <a:lnTo>
                      <a:pt x="2005" y="2432"/>
                    </a:lnTo>
                    <a:close/>
                    <a:moveTo>
                      <a:pt x="2785" y="2432"/>
                    </a:moveTo>
                    <a:lnTo>
                      <a:pt x="2785" y="2791"/>
                    </a:lnTo>
                    <a:lnTo>
                      <a:pt x="2432" y="2791"/>
                    </a:lnTo>
                    <a:lnTo>
                      <a:pt x="2432" y="2432"/>
                    </a:lnTo>
                    <a:close/>
                    <a:moveTo>
                      <a:pt x="3212" y="2432"/>
                    </a:moveTo>
                    <a:lnTo>
                      <a:pt x="3212" y="2791"/>
                    </a:lnTo>
                    <a:lnTo>
                      <a:pt x="2859" y="2791"/>
                    </a:lnTo>
                    <a:lnTo>
                      <a:pt x="2859" y="2432"/>
                    </a:lnTo>
                    <a:close/>
                    <a:moveTo>
                      <a:pt x="3639" y="2432"/>
                    </a:moveTo>
                    <a:lnTo>
                      <a:pt x="3639" y="2791"/>
                    </a:lnTo>
                    <a:lnTo>
                      <a:pt x="3286" y="2791"/>
                    </a:lnTo>
                    <a:lnTo>
                      <a:pt x="3286" y="2432"/>
                    </a:lnTo>
                    <a:close/>
                    <a:moveTo>
                      <a:pt x="4066" y="2432"/>
                    </a:moveTo>
                    <a:lnTo>
                      <a:pt x="4066" y="2791"/>
                    </a:lnTo>
                    <a:lnTo>
                      <a:pt x="3713" y="2791"/>
                    </a:lnTo>
                    <a:lnTo>
                      <a:pt x="3713" y="2432"/>
                    </a:lnTo>
                    <a:close/>
                    <a:moveTo>
                      <a:pt x="4494" y="2432"/>
                    </a:moveTo>
                    <a:lnTo>
                      <a:pt x="4494" y="2791"/>
                    </a:lnTo>
                    <a:lnTo>
                      <a:pt x="4140" y="2791"/>
                    </a:lnTo>
                    <a:lnTo>
                      <a:pt x="4140" y="2432"/>
                    </a:lnTo>
                    <a:close/>
                    <a:moveTo>
                      <a:pt x="4921" y="2432"/>
                    </a:moveTo>
                    <a:lnTo>
                      <a:pt x="4921" y="2791"/>
                    </a:lnTo>
                    <a:lnTo>
                      <a:pt x="4568" y="2791"/>
                    </a:lnTo>
                    <a:lnTo>
                      <a:pt x="4568" y="2432"/>
                    </a:lnTo>
                    <a:close/>
                    <a:moveTo>
                      <a:pt x="5348" y="2432"/>
                    </a:moveTo>
                    <a:lnTo>
                      <a:pt x="5348" y="2791"/>
                    </a:lnTo>
                    <a:lnTo>
                      <a:pt x="4995" y="2791"/>
                    </a:lnTo>
                    <a:lnTo>
                      <a:pt x="4995" y="2432"/>
                    </a:lnTo>
                    <a:close/>
                    <a:moveTo>
                      <a:pt x="5775" y="2432"/>
                    </a:moveTo>
                    <a:lnTo>
                      <a:pt x="5775" y="2791"/>
                    </a:lnTo>
                    <a:lnTo>
                      <a:pt x="5422" y="2791"/>
                    </a:lnTo>
                    <a:lnTo>
                      <a:pt x="5422" y="2432"/>
                    </a:lnTo>
                    <a:close/>
                    <a:moveTo>
                      <a:pt x="6202" y="2432"/>
                    </a:moveTo>
                    <a:lnTo>
                      <a:pt x="6202" y="2791"/>
                    </a:lnTo>
                    <a:lnTo>
                      <a:pt x="5849" y="2791"/>
                    </a:lnTo>
                    <a:lnTo>
                      <a:pt x="5849" y="2432"/>
                    </a:lnTo>
                    <a:close/>
                    <a:moveTo>
                      <a:pt x="6629" y="2432"/>
                    </a:moveTo>
                    <a:lnTo>
                      <a:pt x="6629" y="2791"/>
                    </a:lnTo>
                    <a:lnTo>
                      <a:pt x="6276" y="2791"/>
                    </a:lnTo>
                    <a:lnTo>
                      <a:pt x="6276" y="2432"/>
                    </a:lnTo>
                    <a:close/>
                    <a:moveTo>
                      <a:pt x="7056" y="2432"/>
                    </a:moveTo>
                    <a:lnTo>
                      <a:pt x="7056" y="2791"/>
                    </a:lnTo>
                    <a:lnTo>
                      <a:pt x="6703" y="2791"/>
                    </a:lnTo>
                    <a:lnTo>
                      <a:pt x="6703" y="2432"/>
                    </a:lnTo>
                    <a:close/>
                    <a:moveTo>
                      <a:pt x="7484" y="2432"/>
                    </a:moveTo>
                    <a:lnTo>
                      <a:pt x="7484" y="2791"/>
                    </a:lnTo>
                    <a:lnTo>
                      <a:pt x="7130" y="2791"/>
                    </a:lnTo>
                    <a:lnTo>
                      <a:pt x="7130" y="2432"/>
                    </a:lnTo>
                    <a:close/>
                    <a:moveTo>
                      <a:pt x="7911" y="2432"/>
                    </a:moveTo>
                    <a:lnTo>
                      <a:pt x="7911" y="2791"/>
                    </a:lnTo>
                    <a:lnTo>
                      <a:pt x="7558" y="2791"/>
                    </a:lnTo>
                    <a:lnTo>
                      <a:pt x="7558" y="2432"/>
                    </a:lnTo>
                    <a:close/>
                    <a:moveTo>
                      <a:pt x="8338" y="2432"/>
                    </a:moveTo>
                    <a:lnTo>
                      <a:pt x="8338" y="2791"/>
                    </a:lnTo>
                    <a:lnTo>
                      <a:pt x="7985" y="2791"/>
                    </a:lnTo>
                    <a:lnTo>
                      <a:pt x="7985" y="2432"/>
                    </a:lnTo>
                    <a:close/>
                    <a:moveTo>
                      <a:pt x="8765" y="2432"/>
                    </a:moveTo>
                    <a:lnTo>
                      <a:pt x="8765" y="2791"/>
                    </a:lnTo>
                    <a:lnTo>
                      <a:pt x="8412" y="2791"/>
                    </a:lnTo>
                    <a:lnTo>
                      <a:pt x="8412" y="2432"/>
                    </a:lnTo>
                    <a:close/>
                    <a:moveTo>
                      <a:pt x="9192" y="2432"/>
                    </a:moveTo>
                    <a:lnTo>
                      <a:pt x="9192" y="2791"/>
                    </a:lnTo>
                    <a:lnTo>
                      <a:pt x="8839" y="2791"/>
                    </a:lnTo>
                    <a:lnTo>
                      <a:pt x="8839" y="2432"/>
                    </a:lnTo>
                    <a:close/>
                    <a:moveTo>
                      <a:pt x="9619" y="2432"/>
                    </a:moveTo>
                    <a:lnTo>
                      <a:pt x="9619" y="2791"/>
                    </a:lnTo>
                    <a:lnTo>
                      <a:pt x="9266" y="2791"/>
                    </a:lnTo>
                    <a:lnTo>
                      <a:pt x="9266" y="2432"/>
                    </a:lnTo>
                    <a:close/>
                    <a:moveTo>
                      <a:pt x="10046" y="2432"/>
                    </a:moveTo>
                    <a:lnTo>
                      <a:pt x="10046" y="2791"/>
                    </a:lnTo>
                    <a:lnTo>
                      <a:pt x="9693" y="2791"/>
                    </a:lnTo>
                    <a:lnTo>
                      <a:pt x="9693" y="2432"/>
                    </a:lnTo>
                    <a:close/>
                    <a:moveTo>
                      <a:pt x="10474" y="2432"/>
                    </a:moveTo>
                    <a:lnTo>
                      <a:pt x="10474" y="2791"/>
                    </a:lnTo>
                    <a:lnTo>
                      <a:pt x="10120" y="2791"/>
                    </a:lnTo>
                    <a:lnTo>
                      <a:pt x="10120" y="2432"/>
                    </a:lnTo>
                    <a:close/>
                    <a:moveTo>
                      <a:pt x="10901" y="2432"/>
                    </a:moveTo>
                    <a:lnTo>
                      <a:pt x="10901" y="2791"/>
                    </a:lnTo>
                    <a:lnTo>
                      <a:pt x="10548" y="2791"/>
                    </a:lnTo>
                    <a:lnTo>
                      <a:pt x="10548" y="2432"/>
                    </a:lnTo>
                    <a:close/>
                    <a:moveTo>
                      <a:pt x="11328" y="2432"/>
                    </a:moveTo>
                    <a:lnTo>
                      <a:pt x="11328" y="2791"/>
                    </a:lnTo>
                    <a:lnTo>
                      <a:pt x="10975" y="2791"/>
                    </a:lnTo>
                    <a:lnTo>
                      <a:pt x="10975" y="2432"/>
                    </a:lnTo>
                    <a:close/>
                    <a:moveTo>
                      <a:pt x="11755" y="2432"/>
                    </a:moveTo>
                    <a:lnTo>
                      <a:pt x="11755" y="2791"/>
                    </a:lnTo>
                    <a:lnTo>
                      <a:pt x="11402" y="2791"/>
                    </a:lnTo>
                    <a:lnTo>
                      <a:pt x="11402" y="2432"/>
                    </a:lnTo>
                    <a:close/>
                    <a:moveTo>
                      <a:pt x="649" y="2859"/>
                    </a:moveTo>
                    <a:lnTo>
                      <a:pt x="649" y="3218"/>
                    </a:lnTo>
                    <a:lnTo>
                      <a:pt x="296" y="3218"/>
                    </a:lnTo>
                    <a:lnTo>
                      <a:pt x="296" y="2859"/>
                    </a:lnTo>
                    <a:close/>
                    <a:moveTo>
                      <a:pt x="1076" y="2859"/>
                    </a:moveTo>
                    <a:lnTo>
                      <a:pt x="1076" y="3218"/>
                    </a:lnTo>
                    <a:lnTo>
                      <a:pt x="723" y="3218"/>
                    </a:lnTo>
                    <a:lnTo>
                      <a:pt x="723" y="2859"/>
                    </a:lnTo>
                    <a:close/>
                    <a:moveTo>
                      <a:pt x="1504" y="2859"/>
                    </a:moveTo>
                    <a:lnTo>
                      <a:pt x="1504" y="3218"/>
                    </a:lnTo>
                    <a:lnTo>
                      <a:pt x="1151" y="3218"/>
                    </a:lnTo>
                    <a:lnTo>
                      <a:pt x="1151" y="2859"/>
                    </a:lnTo>
                    <a:close/>
                    <a:moveTo>
                      <a:pt x="1931" y="2859"/>
                    </a:moveTo>
                    <a:lnTo>
                      <a:pt x="1931" y="3218"/>
                    </a:lnTo>
                    <a:lnTo>
                      <a:pt x="1578" y="3218"/>
                    </a:lnTo>
                    <a:lnTo>
                      <a:pt x="1578" y="2859"/>
                    </a:lnTo>
                    <a:close/>
                    <a:moveTo>
                      <a:pt x="2358" y="2859"/>
                    </a:moveTo>
                    <a:lnTo>
                      <a:pt x="2358" y="3218"/>
                    </a:lnTo>
                    <a:lnTo>
                      <a:pt x="2005" y="3218"/>
                    </a:lnTo>
                    <a:lnTo>
                      <a:pt x="2005" y="2859"/>
                    </a:lnTo>
                    <a:close/>
                    <a:moveTo>
                      <a:pt x="2785" y="2859"/>
                    </a:moveTo>
                    <a:lnTo>
                      <a:pt x="2785" y="3218"/>
                    </a:lnTo>
                    <a:lnTo>
                      <a:pt x="2432" y="3218"/>
                    </a:lnTo>
                    <a:lnTo>
                      <a:pt x="2432" y="2859"/>
                    </a:lnTo>
                    <a:close/>
                    <a:moveTo>
                      <a:pt x="3212" y="2859"/>
                    </a:moveTo>
                    <a:lnTo>
                      <a:pt x="3212" y="3218"/>
                    </a:lnTo>
                    <a:lnTo>
                      <a:pt x="2859" y="3218"/>
                    </a:lnTo>
                    <a:lnTo>
                      <a:pt x="2859" y="2859"/>
                    </a:lnTo>
                    <a:close/>
                    <a:moveTo>
                      <a:pt x="3639" y="2859"/>
                    </a:moveTo>
                    <a:lnTo>
                      <a:pt x="3639" y="3218"/>
                    </a:lnTo>
                    <a:lnTo>
                      <a:pt x="3286" y="3218"/>
                    </a:lnTo>
                    <a:lnTo>
                      <a:pt x="3286" y="2859"/>
                    </a:lnTo>
                    <a:close/>
                    <a:moveTo>
                      <a:pt x="4066" y="2859"/>
                    </a:moveTo>
                    <a:lnTo>
                      <a:pt x="4066" y="3218"/>
                    </a:lnTo>
                    <a:lnTo>
                      <a:pt x="3713" y="3218"/>
                    </a:lnTo>
                    <a:lnTo>
                      <a:pt x="3713" y="2859"/>
                    </a:lnTo>
                    <a:close/>
                    <a:moveTo>
                      <a:pt x="4494" y="2859"/>
                    </a:moveTo>
                    <a:lnTo>
                      <a:pt x="4494" y="3218"/>
                    </a:lnTo>
                    <a:lnTo>
                      <a:pt x="4140" y="3218"/>
                    </a:lnTo>
                    <a:lnTo>
                      <a:pt x="4140" y="2859"/>
                    </a:lnTo>
                    <a:close/>
                    <a:moveTo>
                      <a:pt x="4921" y="2859"/>
                    </a:moveTo>
                    <a:lnTo>
                      <a:pt x="4921" y="3218"/>
                    </a:lnTo>
                    <a:lnTo>
                      <a:pt x="4568" y="3218"/>
                    </a:lnTo>
                    <a:lnTo>
                      <a:pt x="4568" y="2859"/>
                    </a:lnTo>
                    <a:close/>
                    <a:moveTo>
                      <a:pt x="5348" y="2859"/>
                    </a:moveTo>
                    <a:lnTo>
                      <a:pt x="5348" y="3218"/>
                    </a:lnTo>
                    <a:lnTo>
                      <a:pt x="4995" y="3218"/>
                    </a:lnTo>
                    <a:lnTo>
                      <a:pt x="4995" y="2859"/>
                    </a:lnTo>
                    <a:close/>
                    <a:moveTo>
                      <a:pt x="5775" y="2859"/>
                    </a:moveTo>
                    <a:lnTo>
                      <a:pt x="5775" y="3218"/>
                    </a:lnTo>
                    <a:lnTo>
                      <a:pt x="5422" y="3218"/>
                    </a:lnTo>
                    <a:lnTo>
                      <a:pt x="5422" y="2859"/>
                    </a:lnTo>
                    <a:close/>
                    <a:moveTo>
                      <a:pt x="6202" y="2859"/>
                    </a:moveTo>
                    <a:lnTo>
                      <a:pt x="6202" y="3218"/>
                    </a:lnTo>
                    <a:lnTo>
                      <a:pt x="5849" y="3218"/>
                    </a:lnTo>
                    <a:lnTo>
                      <a:pt x="5849" y="2859"/>
                    </a:lnTo>
                    <a:close/>
                    <a:moveTo>
                      <a:pt x="6629" y="2859"/>
                    </a:moveTo>
                    <a:lnTo>
                      <a:pt x="6629" y="3218"/>
                    </a:lnTo>
                    <a:lnTo>
                      <a:pt x="6276" y="3218"/>
                    </a:lnTo>
                    <a:lnTo>
                      <a:pt x="6276" y="2859"/>
                    </a:lnTo>
                    <a:close/>
                    <a:moveTo>
                      <a:pt x="7056" y="2859"/>
                    </a:moveTo>
                    <a:lnTo>
                      <a:pt x="7056" y="3218"/>
                    </a:lnTo>
                    <a:lnTo>
                      <a:pt x="6703" y="3218"/>
                    </a:lnTo>
                    <a:lnTo>
                      <a:pt x="6703" y="2859"/>
                    </a:lnTo>
                    <a:close/>
                    <a:moveTo>
                      <a:pt x="7484" y="2859"/>
                    </a:moveTo>
                    <a:lnTo>
                      <a:pt x="7484" y="3218"/>
                    </a:lnTo>
                    <a:lnTo>
                      <a:pt x="7130" y="3218"/>
                    </a:lnTo>
                    <a:lnTo>
                      <a:pt x="7130" y="2859"/>
                    </a:lnTo>
                    <a:close/>
                    <a:moveTo>
                      <a:pt x="7911" y="2859"/>
                    </a:moveTo>
                    <a:lnTo>
                      <a:pt x="7911" y="3218"/>
                    </a:lnTo>
                    <a:lnTo>
                      <a:pt x="7558" y="3218"/>
                    </a:lnTo>
                    <a:lnTo>
                      <a:pt x="7558" y="2859"/>
                    </a:lnTo>
                    <a:close/>
                    <a:moveTo>
                      <a:pt x="8338" y="2859"/>
                    </a:moveTo>
                    <a:lnTo>
                      <a:pt x="8338" y="3218"/>
                    </a:lnTo>
                    <a:lnTo>
                      <a:pt x="7985" y="3218"/>
                    </a:lnTo>
                    <a:lnTo>
                      <a:pt x="7985" y="2859"/>
                    </a:lnTo>
                    <a:close/>
                    <a:moveTo>
                      <a:pt x="8765" y="2859"/>
                    </a:moveTo>
                    <a:lnTo>
                      <a:pt x="8765" y="3218"/>
                    </a:lnTo>
                    <a:lnTo>
                      <a:pt x="8412" y="3218"/>
                    </a:lnTo>
                    <a:lnTo>
                      <a:pt x="8412" y="2859"/>
                    </a:lnTo>
                    <a:close/>
                    <a:moveTo>
                      <a:pt x="9192" y="2859"/>
                    </a:moveTo>
                    <a:lnTo>
                      <a:pt x="9192" y="3218"/>
                    </a:lnTo>
                    <a:lnTo>
                      <a:pt x="8839" y="3218"/>
                    </a:lnTo>
                    <a:lnTo>
                      <a:pt x="8839" y="2859"/>
                    </a:lnTo>
                    <a:close/>
                    <a:moveTo>
                      <a:pt x="9619" y="2859"/>
                    </a:moveTo>
                    <a:lnTo>
                      <a:pt x="9619" y="3218"/>
                    </a:lnTo>
                    <a:lnTo>
                      <a:pt x="9266" y="3218"/>
                    </a:lnTo>
                    <a:lnTo>
                      <a:pt x="9266" y="2859"/>
                    </a:lnTo>
                    <a:close/>
                    <a:moveTo>
                      <a:pt x="10046" y="2859"/>
                    </a:moveTo>
                    <a:lnTo>
                      <a:pt x="10046" y="3218"/>
                    </a:lnTo>
                    <a:lnTo>
                      <a:pt x="9693" y="3218"/>
                    </a:lnTo>
                    <a:lnTo>
                      <a:pt x="9693" y="2859"/>
                    </a:lnTo>
                    <a:close/>
                    <a:moveTo>
                      <a:pt x="10474" y="2859"/>
                    </a:moveTo>
                    <a:lnTo>
                      <a:pt x="10474" y="3218"/>
                    </a:lnTo>
                    <a:lnTo>
                      <a:pt x="10120" y="3218"/>
                    </a:lnTo>
                    <a:lnTo>
                      <a:pt x="10120" y="2859"/>
                    </a:lnTo>
                    <a:close/>
                    <a:moveTo>
                      <a:pt x="10901" y="2859"/>
                    </a:moveTo>
                    <a:lnTo>
                      <a:pt x="10901" y="3218"/>
                    </a:lnTo>
                    <a:lnTo>
                      <a:pt x="10548" y="3218"/>
                    </a:lnTo>
                    <a:lnTo>
                      <a:pt x="10548" y="2859"/>
                    </a:lnTo>
                    <a:close/>
                    <a:moveTo>
                      <a:pt x="11328" y="2859"/>
                    </a:moveTo>
                    <a:lnTo>
                      <a:pt x="11328" y="3218"/>
                    </a:lnTo>
                    <a:lnTo>
                      <a:pt x="10975" y="3218"/>
                    </a:lnTo>
                    <a:lnTo>
                      <a:pt x="10975" y="2859"/>
                    </a:lnTo>
                    <a:close/>
                    <a:moveTo>
                      <a:pt x="11755" y="2859"/>
                    </a:moveTo>
                    <a:lnTo>
                      <a:pt x="11755" y="3218"/>
                    </a:lnTo>
                    <a:lnTo>
                      <a:pt x="11402" y="3218"/>
                    </a:lnTo>
                    <a:lnTo>
                      <a:pt x="11402" y="2859"/>
                    </a:lnTo>
                    <a:close/>
                    <a:moveTo>
                      <a:pt x="649" y="3286"/>
                    </a:moveTo>
                    <a:lnTo>
                      <a:pt x="649" y="3645"/>
                    </a:lnTo>
                    <a:lnTo>
                      <a:pt x="296" y="3645"/>
                    </a:lnTo>
                    <a:lnTo>
                      <a:pt x="296" y="3286"/>
                    </a:lnTo>
                    <a:close/>
                    <a:moveTo>
                      <a:pt x="1076" y="3286"/>
                    </a:moveTo>
                    <a:lnTo>
                      <a:pt x="1076" y="3645"/>
                    </a:lnTo>
                    <a:lnTo>
                      <a:pt x="723" y="3645"/>
                    </a:lnTo>
                    <a:lnTo>
                      <a:pt x="723" y="3286"/>
                    </a:lnTo>
                    <a:close/>
                    <a:moveTo>
                      <a:pt x="1504" y="3286"/>
                    </a:moveTo>
                    <a:lnTo>
                      <a:pt x="1504" y="3645"/>
                    </a:lnTo>
                    <a:lnTo>
                      <a:pt x="1151" y="3645"/>
                    </a:lnTo>
                    <a:lnTo>
                      <a:pt x="1151" y="3286"/>
                    </a:lnTo>
                    <a:close/>
                    <a:moveTo>
                      <a:pt x="1931" y="3286"/>
                    </a:moveTo>
                    <a:lnTo>
                      <a:pt x="1931" y="3645"/>
                    </a:lnTo>
                    <a:lnTo>
                      <a:pt x="1578" y="3645"/>
                    </a:lnTo>
                    <a:lnTo>
                      <a:pt x="1578" y="3286"/>
                    </a:lnTo>
                    <a:close/>
                    <a:moveTo>
                      <a:pt x="2358" y="3286"/>
                    </a:moveTo>
                    <a:lnTo>
                      <a:pt x="2358" y="3645"/>
                    </a:lnTo>
                    <a:lnTo>
                      <a:pt x="2005" y="3645"/>
                    </a:lnTo>
                    <a:lnTo>
                      <a:pt x="2005" y="3286"/>
                    </a:lnTo>
                    <a:close/>
                    <a:moveTo>
                      <a:pt x="2785" y="3286"/>
                    </a:moveTo>
                    <a:lnTo>
                      <a:pt x="2785" y="3645"/>
                    </a:lnTo>
                    <a:lnTo>
                      <a:pt x="2432" y="3645"/>
                    </a:lnTo>
                    <a:lnTo>
                      <a:pt x="2432" y="3286"/>
                    </a:lnTo>
                    <a:close/>
                    <a:moveTo>
                      <a:pt x="3212" y="3286"/>
                    </a:moveTo>
                    <a:lnTo>
                      <a:pt x="3212" y="3645"/>
                    </a:lnTo>
                    <a:lnTo>
                      <a:pt x="2859" y="3645"/>
                    </a:lnTo>
                    <a:lnTo>
                      <a:pt x="2859" y="3286"/>
                    </a:lnTo>
                    <a:close/>
                    <a:moveTo>
                      <a:pt x="3639" y="3286"/>
                    </a:moveTo>
                    <a:lnTo>
                      <a:pt x="3639" y="3645"/>
                    </a:lnTo>
                    <a:lnTo>
                      <a:pt x="3286" y="3645"/>
                    </a:lnTo>
                    <a:lnTo>
                      <a:pt x="3286" y="3286"/>
                    </a:lnTo>
                    <a:close/>
                    <a:moveTo>
                      <a:pt x="4066" y="3286"/>
                    </a:moveTo>
                    <a:lnTo>
                      <a:pt x="4066" y="3645"/>
                    </a:lnTo>
                    <a:lnTo>
                      <a:pt x="3713" y="3645"/>
                    </a:lnTo>
                    <a:lnTo>
                      <a:pt x="3713" y="3286"/>
                    </a:lnTo>
                    <a:close/>
                    <a:moveTo>
                      <a:pt x="4494" y="3286"/>
                    </a:moveTo>
                    <a:lnTo>
                      <a:pt x="4494" y="3645"/>
                    </a:lnTo>
                    <a:lnTo>
                      <a:pt x="4140" y="3645"/>
                    </a:lnTo>
                    <a:lnTo>
                      <a:pt x="4140" y="3286"/>
                    </a:lnTo>
                    <a:close/>
                    <a:moveTo>
                      <a:pt x="4921" y="3286"/>
                    </a:moveTo>
                    <a:lnTo>
                      <a:pt x="4921" y="3645"/>
                    </a:lnTo>
                    <a:lnTo>
                      <a:pt x="4568" y="3645"/>
                    </a:lnTo>
                    <a:lnTo>
                      <a:pt x="4568" y="3286"/>
                    </a:lnTo>
                    <a:close/>
                    <a:moveTo>
                      <a:pt x="5348" y="3286"/>
                    </a:moveTo>
                    <a:lnTo>
                      <a:pt x="5348" y="3645"/>
                    </a:lnTo>
                    <a:lnTo>
                      <a:pt x="4995" y="3645"/>
                    </a:lnTo>
                    <a:lnTo>
                      <a:pt x="4995" y="3286"/>
                    </a:lnTo>
                    <a:close/>
                    <a:moveTo>
                      <a:pt x="5775" y="3286"/>
                    </a:moveTo>
                    <a:lnTo>
                      <a:pt x="5775" y="3645"/>
                    </a:lnTo>
                    <a:lnTo>
                      <a:pt x="5422" y="3645"/>
                    </a:lnTo>
                    <a:lnTo>
                      <a:pt x="5422" y="3286"/>
                    </a:lnTo>
                    <a:close/>
                    <a:moveTo>
                      <a:pt x="6202" y="3286"/>
                    </a:moveTo>
                    <a:lnTo>
                      <a:pt x="6202" y="3645"/>
                    </a:lnTo>
                    <a:lnTo>
                      <a:pt x="5849" y="3645"/>
                    </a:lnTo>
                    <a:lnTo>
                      <a:pt x="5849" y="3286"/>
                    </a:lnTo>
                    <a:close/>
                    <a:moveTo>
                      <a:pt x="6629" y="3286"/>
                    </a:moveTo>
                    <a:lnTo>
                      <a:pt x="6629" y="3645"/>
                    </a:lnTo>
                    <a:lnTo>
                      <a:pt x="6276" y="3645"/>
                    </a:lnTo>
                    <a:lnTo>
                      <a:pt x="6276" y="3286"/>
                    </a:lnTo>
                    <a:close/>
                    <a:moveTo>
                      <a:pt x="7056" y="3286"/>
                    </a:moveTo>
                    <a:lnTo>
                      <a:pt x="7056" y="3645"/>
                    </a:lnTo>
                    <a:lnTo>
                      <a:pt x="6703" y="3645"/>
                    </a:lnTo>
                    <a:lnTo>
                      <a:pt x="6703" y="3286"/>
                    </a:lnTo>
                    <a:close/>
                    <a:moveTo>
                      <a:pt x="7484" y="3286"/>
                    </a:moveTo>
                    <a:lnTo>
                      <a:pt x="7484" y="3645"/>
                    </a:lnTo>
                    <a:lnTo>
                      <a:pt x="7130" y="3645"/>
                    </a:lnTo>
                    <a:lnTo>
                      <a:pt x="7130" y="3286"/>
                    </a:lnTo>
                    <a:close/>
                    <a:moveTo>
                      <a:pt x="7911" y="3286"/>
                    </a:moveTo>
                    <a:lnTo>
                      <a:pt x="7911" y="3645"/>
                    </a:lnTo>
                    <a:lnTo>
                      <a:pt x="7558" y="3645"/>
                    </a:lnTo>
                    <a:lnTo>
                      <a:pt x="7558" y="3286"/>
                    </a:lnTo>
                    <a:close/>
                    <a:moveTo>
                      <a:pt x="8338" y="3286"/>
                    </a:moveTo>
                    <a:lnTo>
                      <a:pt x="8338" y="3645"/>
                    </a:lnTo>
                    <a:lnTo>
                      <a:pt x="7985" y="3645"/>
                    </a:lnTo>
                    <a:lnTo>
                      <a:pt x="7985" y="3286"/>
                    </a:lnTo>
                    <a:close/>
                    <a:moveTo>
                      <a:pt x="8765" y="3286"/>
                    </a:moveTo>
                    <a:lnTo>
                      <a:pt x="8765" y="3645"/>
                    </a:lnTo>
                    <a:lnTo>
                      <a:pt x="8412" y="3645"/>
                    </a:lnTo>
                    <a:lnTo>
                      <a:pt x="8412" y="3286"/>
                    </a:lnTo>
                    <a:close/>
                    <a:moveTo>
                      <a:pt x="9192" y="3286"/>
                    </a:moveTo>
                    <a:lnTo>
                      <a:pt x="9192" y="3645"/>
                    </a:lnTo>
                    <a:lnTo>
                      <a:pt x="8839" y="3645"/>
                    </a:lnTo>
                    <a:lnTo>
                      <a:pt x="8839" y="3286"/>
                    </a:lnTo>
                    <a:close/>
                    <a:moveTo>
                      <a:pt x="9619" y="3286"/>
                    </a:moveTo>
                    <a:lnTo>
                      <a:pt x="9619" y="3645"/>
                    </a:lnTo>
                    <a:lnTo>
                      <a:pt x="9266" y="3645"/>
                    </a:lnTo>
                    <a:lnTo>
                      <a:pt x="9266" y="3286"/>
                    </a:lnTo>
                    <a:close/>
                    <a:moveTo>
                      <a:pt x="10046" y="3286"/>
                    </a:moveTo>
                    <a:lnTo>
                      <a:pt x="10046" y="3645"/>
                    </a:lnTo>
                    <a:lnTo>
                      <a:pt x="9693" y="3645"/>
                    </a:lnTo>
                    <a:lnTo>
                      <a:pt x="9693" y="3286"/>
                    </a:lnTo>
                    <a:close/>
                    <a:moveTo>
                      <a:pt x="10474" y="3286"/>
                    </a:moveTo>
                    <a:lnTo>
                      <a:pt x="10474" y="3645"/>
                    </a:lnTo>
                    <a:lnTo>
                      <a:pt x="10120" y="3645"/>
                    </a:lnTo>
                    <a:lnTo>
                      <a:pt x="10120" y="3286"/>
                    </a:lnTo>
                    <a:close/>
                    <a:moveTo>
                      <a:pt x="10901" y="3286"/>
                    </a:moveTo>
                    <a:lnTo>
                      <a:pt x="10901" y="3645"/>
                    </a:lnTo>
                    <a:lnTo>
                      <a:pt x="10548" y="3645"/>
                    </a:lnTo>
                    <a:lnTo>
                      <a:pt x="10548" y="3286"/>
                    </a:lnTo>
                    <a:close/>
                    <a:moveTo>
                      <a:pt x="11328" y="3286"/>
                    </a:moveTo>
                    <a:lnTo>
                      <a:pt x="11328" y="3645"/>
                    </a:lnTo>
                    <a:lnTo>
                      <a:pt x="10975" y="3645"/>
                    </a:lnTo>
                    <a:lnTo>
                      <a:pt x="10975" y="3286"/>
                    </a:lnTo>
                    <a:close/>
                    <a:moveTo>
                      <a:pt x="11755" y="3286"/>
                    </a:moveTo>
                    <a:lnTo>
                      <a:pt x="11755" y="3645"/>
                    </a:lnTo>
                    <a:lnTo>
                      <a:pt x="11402" y="3645"/>
                    </a:lnTo>
                    <a:lnTo>
                      <a:pt x="11402" y="3286"/>
                    </a:lnTo>
                    <a:close/>
                    <a:moveTo>
                      <a:pt x="649" y="3713"/>
                    </a:moveTo>
                    <a:lnTo>
                      <a:pt x="649" y="4072"/>
                    </a:lnTo>
                    <a:lnTo>
                      <a:pt x="296" y="4072"/>
                    </a:lnTo>
                    <a:lnTo>
                      <a:pt x="296" y="3713"/>
                    </a:lnTo>
                    <a:close/>
                    <a:moveTo>
                      <a:pt x="1076" y="3713"/>
                    </a:moveTo>
                    <a:lnTo>
                      <a:pt x="1076" y="4072"/>
                    </a:lnTo>
                    <a:lnTo>
                      <a:pt x="723" y="4072"/>
                    </a:lnTo>
                    <a:lnTo>
                      <a:pt x="723" y="3713"/>
                    </a:lnTo>
                    <a:close/>
                    <a:moveTo>
                      <a:pt x="1504" y="3713"/>
                    </a:moveTo>
                    <a:lnTo>
                      <a:pt x="1504" y="4072"/>
                    </a:lnTo>
                    <a:lnTo>
                      <a:pt x="1151" y="4072"/>
                    </a:lnTo>
                    <a:lnTo>
                      <a:pt x="1151" y="3713"/>
                    </a:lnTo>
                    <a:close/>
                    <a:moveTo>
                      <a:pt x="1931" y="3713"/>
                    </a:moveTo>
                    <a:lnTo>
                      <a:pt x="1931" y="4072"/>
                    </a:lnTo>
                    <a:lnTo>
                      <a:pt x="1578" y="4072"/>
                    </a:lnTo>
                    <a:lnTo>
                      <a:pt x="1578" y="3713"/>
                    </a:lnTo>
                    <a:close/>
                    <a:moveTo>
                      <a:pt x="2358" y="3713"/>
                    </a:moveTo>
                    <a:lnTo>
                      <a:pt x="2358" y="4072"/>
                    </a:lnTo>
                    <a:lnTo>
                      <a:pt x="2005" y="4072"/>
                    </a:lnTo>
                    <a:lnTo>
                      <a:pt x="2005" y="3713"/>
                    </a:lnTo>
                    <a:close/>
                    <a:moveTo>
                      <a:pt x="2785" y="3713"/>
                    </a:moveTo>
                    <a:lnTo>
                      <a:pt x="2785" y="4072"/>
                    </a:lnTo>
                    <a:lnTo>
                      <a:pt x="2432" y="4072"/>
                    </a:lnTo>
                    <a:lnTo>
                      <a:pt x="2432" y="3713"/>
                    </a:lnTo>
                    <a:close/>
                    <a:moveTo>
                      <a:pt x="3212" y="3713"/>
                    </a:moveTo>
                    <a:lnTo>
                      <a:pt x="3212" y="4072"/>
                    </a:lnTo>
                    <a:lnTo>
                      <a:pt x="2859" y="4072"/>
                    </a:lnTo>
                    <a:lnTo>
                      <a:pt x="2859" y="3713"/>
                    </a:lnTo>
                    <a:close/>
                    <a:moveTo>
                      <a:pt x="3639" y="3713"/>
                    </a:moveTo>
                    <a:lnTo>
                      <a:pt x="3639" y="4072"/>
                    </a:lnTo>
                    <a:lnTo>
                      <a:pt x="3286" y="4072"/>
                    </a:lnTo>
                    <a:lnTo>
                      <a:pt x="3286" y="3713"/>
                    </a:lnTo>
                    <a:close/>
                    <a:moveTo>
                      <a:pt x="4066" y="3713"/>
                    </a:moveTo>
                    <a:lnTo>
                      <a:pt x="4066" y="4072"/>
                    </a:lnTo>
                    <a:lnTo>
                      <a:pt x="3713" y="4072"/>
                    </a:lnTo>
                    <a:lnTo>
                      <a:pt x="3713" y="3713"/>
                    </a:lnTo>
                    <a:close/>
                    <a:moveTo>
                      <a:pt x="4494" y="3713"/>
                    </a:moveTo>
                    <a:lnTo>
                      <a:pt x="4494" y="4072"/>
                    </a:lnTo>
                    <a:lnTo>
                      <a:pt x="4140" y="4072"/>
                    </a:lnTo>
                    <a:lnTo>
                      <a:pt x="4140" y="3713"/>
                    </a:lnTo>
                    <a:close/>
                    <a:moveTo>
                      <a:pt x="4921" y="3713"/>
                    </a:moveTo>
                    <a:lnTo>
                      <a:pt x="4921" y="4072"/>
                    </a:lnTo>
                    <a:lnTo>
                      <a:pt x="4568" y="4072"/>
                    </a:lnTo>
                    <a:lnTo>
                      <a:pt x="4568" y="3713"/>
                    </a:lnTo>
                    <a:close/>
                    <a:moveTo>
                      <a:pt x="5348" y="3713"/>
                    </a:moveTo>
                    <a:lnTo>
                      <a:pt x="5348" y="4072"/>
                    </a:lnTo>
                    <a:lnTo>
                      <a:pt x="4995" y="4072"/>
                    </a:lnTo>
                    <a:lnTo>
                      <a:pt x="4995" y="3713"/>
                    </a:lnTo>
                    <a:close/>
                    <a:moveTo>
                      <a:pt x="5775" y="3713"/>
                    </a:moveTo>
                    <a:lnTo>
                      <a:pt x="5775" y="4072"/>
                    </a:lnTo>
                    <a:lnTo>
                      <a:pt x="5422" y="4072"/>
                    </a:lnTo>
                    <a:lnTo>
                      <a:pt x="5422" y="3713"/>
                    </a:lnTo>
                    <a:close/>
                    <a:moveTo>
                      <a:pt x="6202" y="3713"/>
                    </a:moveTo>
                    <a:lnTo>
                      <a:pt x="6202" y="4072"/>
                    </a:lnTo>
                    <a:lnTo>
                      <a:pt x="5849" y="4072"/>
                    </a:lnTo>
                    <a:lnTo>
                      <a:pt x="5849" y="3713"/>
                    </a:lnTo>
                    <a:close/>
                    <a:moveTo>
                      <a:pt x="6629" y="3713"/>
                    </a:moveTo>
                    <a:lnTo>
                      <a:pt x="6629" y="4072"/>
                    </a:lnTo>
                    <a:lnTo>
                      <a:pt x="6276" y="4072"/>
                    </a:lnTo>
                    <a:lnTo>
                      <a:pt x="6276" y="3713"/>
                    </a:lnTo>
                    <a:close/>
                    <a:moveTo>
                      <a:pt x="7056" y="3713"/>
                    </a:moveTo>
                    <a:lnTo>
                      <a:pt x="7056" y="4072"/>
                    </a:lnTo>
                    <a:lnTo>
                      <a:pt x="6703" y="4072"/>
                    </a:lnTo>
                    <a:lnTo>
                      <a:pt x="6703" y="3713"/>
                    </a:lnTo>
                    <a:close/>
                    <a:moveTo>
                      <a:pt x="7484" y="3713"/>
                    </a:moveTo>
                    <a:lnTo>
                      <a:pt x="7484" y="4072"/>
                    </a:lnTo>
                    <a:lnTo>
                      <a:pt x="7130" y="4072"/>
                    </a:lnTo>
                    <a:lnTo>
                      <a:pt x="7130" y="3713"/>
                    </a:lnTo>
                    <a:close/>
                    <a:moveTo>
                      <a:pt x="7911" y="3713"/>
                    </a:moveTo>
                    <a:lnTo>
                      <a:pt x="7911" y="4072"/>
                    </a:lnTo>
                    <a:lnTo>
                      <a:pt x="7558" y="4072"/>
                    </a:lnTo>
                    <a:lnTo>
                      <a:pt x="7558" y="3713"/>
                    </a:lnTo>
                    <a:close/>
                    <a:moveTo>
                      <a:pt x="8338" y="3713"/>
                    </a:moveTo>
                    <a:lnTo>
                      <a:pt x="8338" y="4072"/>
                    </a:lnTo>
                    <a:lnTo>
                      <a:pt x="7985" y="4072"/>
                    </a:lnTo>
                    <a:lnTo>
                      <a:pt x="7985" y="3713"/>
                    </a:lnTo>
                    <a:close/>
                    <a:moveTo>
                      <a:pt x="8765" y="3713"/>
                    </a:moveTo>
                    <a:lnTo>
                      <a:pt x="8765" y="4072"/>
                    </a:lnTo>
                    <a:lnTo>
                      <a:pt x="8412" y="4072"/>
                    </a:lnTo>
                    <a:lnTo>
                      <a:pt x="8412" y="3713"/>
                    </a:lnTo>
                    <a:close/>
                    <a:moveTo>
                      <a:pt x="9192" y="3713"/>
                    </a:moveTo>
                    <a:lnTo>
                      <a:pt x="9192" y="4072"/>
                    </a:lnTo>
                    <a:lnTo>
                      <a:pt x="8839" y="4072"/>
                    </a:lnTo>
                    <a:lnTo>
                      <a:pt x="8839" y="3713"/>
                    </a:lnTo>
                    <a:close/>
                    <a:moveTo>
                      <a:pt x="9619" y="3713"/>
                    </a:moveTo>
                    <a:lnTo>
                      <a:pt x="9619" y="4072"/>
                    </a:lnTo>
                    <a:lnTo>
                      <a:pt x="9266" y="4072"/>
                    </a:lnTo>
                    <a:lnTo>
                      <a:pt x="9266" y="3713"/>
                    </a:lnTo>
                    <a:close/>
                    <a:moveTo>
                      <a:pt x="10046" y="3713"/>
                    </a:moveTo>
                    <a:lnTo>
                      <a:pt x="10046" y="4072"/>
                    </a:lnTo>
                    <a:lnTo>
                      <a:pt x="9693" y="4072"/>
                    </a:lnTo>
                    <a:lnTo>
                      <a:pt x="9693" y="3713"/>
                    </a:lnTo>
                    <a:close/>
                    <a:moveTo>
                      <a:pt x="10474" y="3713"/>
                    </a:moveTo>
                    <a:lnTo>
                      <a:pt x="10474" y="4072"/>
                    </a:lnTo>
                    <a:lnTo>
                      <a:pt x="10120" y="4072"/>
                    </a:lnTo>
                    <a:lnTo>
                      <a:pt x="10120" y="3713"/>
                    </a:lnTo>
                    <a:close/>
                    <a:moveTo>
                      <a:pt x="10901" y="3713"/>
                    </a:moveTo>
                    <a:lnTo>
                      <a:pt x="10901" y="4072"/>
                    </a:lnTo>
                    <a:lnTo>
                      <a:pt x="10548" y="4072"/>
                    </a:lnTo>
                    <a:lnTo>
                      <a:pt x="10548" y="3713"/>
                    </a:lnTo>
                    <a:close/>
                    <a:moveTo>
                      <a:pt x="11328" y="3713"/>
                    </a:moveTo>
                    <a:lnTo>
                      <a:pt x="11328" y="4072"/>
                    </a:lnTo>
                    <a:lnTo>
                      <a:pt x="10975" y="4072"/>
                    </a:lnTo>
                    <a:lnTo>
                      <a:pt x="10975" y="3713"/>
                    </a:lnTo>
                    <a:close/>
                    <a:moveTo>
                      <a:pt x="11755" y="3713"/>
                    </a:moveTo>
                    <a:lnTo>
                      <a:pt x="11755" y="4072"/>
                    </a:lnTo>
                    <a:lnTo>
                      <a:pt x="11402" y="4072"/>
                    </a:lnTo>
                    <a:lnTo>
                      <a:pt x="11402" y="3713"/>
                    </a:lnTo>
                    <a:close/>
                    <a:moveTo>
                      <a:pt x="649" y="4141"/>
                    </a:moveTo>
                    <a:lnTo>
                      <a:pt x="649" y="4499"/>
                    </a:lnTo>
                    <a:lnTo>
                      <a:pt x="296" y="4499"/>
                    </a:lnTo>
                    <a:lnTo>
                      <a:pt x="296" y="4141"/>
                    </a:lnTo>
                    <a:close/>
                    <a:moveTo>
                      <a:pt x="1076" y="4141"/>
                    </a:moveTo>
                    <a:lnTo>
                      <a:pt x="1076" y="4499"/>
                    </a:lnTo>
                    <a:lnTo>
                      <a:pt x="723" y="4499"/>
                    </a:lnTo>
                    <a:lnTo>
                      <a:pt x="723" y="4141"/>
                    </a:lnTo>
                    <a:close/>
                    <a:moveTo>
                      <a:pt x="1504" y="4141"/>
                    </a:moveTo>
                    <a:lnTo>
                      <a:pt x="1504" y="4499"/>
                    </a:lnTo>
                    <a:lnTo>
                      <a:pt x="1151" y="4499"/>
                    </a:lnTo>
                    <a:lnTo>
                      <a:pt x="1151" y="4141"/>
                    </a:lnTo>
                    <a:close/>
                    <a:moveTo>
                      <a:pt x="1931" y="4141"/>
                    </a:moveTo>
                    <a:lnTo>
                      <a:pt x="1931" y="4499"/>
                    </a:lnTo>
                    <a:lnTo>
                      <a:pt x="1578" y="4499"/>
                    </a:lnTo>
                    <a:lnTo>
                      <a:pt x="1578" y="4141"/>
                    </a:lnTo>
                    <a:close/>
                    <a:moveTo>
                      <a:pt x="2358" y="4141"/>
                    </a:moveTo>
                    <a:lnTo>
                      <a:pt x="2358" y="4499"/>
                    </a:lnTo>
                    <a:lnTo>
                      <a:pt x="2005" y="4499"/>
                    </a:lnTo>
                    <a:lnTo>
                      <a:pt x="2005" y="4141"/>
                    </a:lnTo>
                    <a:close/>
                    <a:moveTo>
                      <a:pt x="2785" y="4141"/>
                    </a:moveTo>
                    <a:lnTo>
                      <a:pt x="2785" y="4499"/>
                    </a:lnTo>
                    <a:lnTo>
                      <a:pt x="2432" y="4499"/>
                    </a:lnTo>
                    <a:lnTo>
                      <a:pt x="2432" y="4141"/>
                    </a:lnTo>
                    <a:close/>
                    <a:moveTo>
                      <a:pt x="3212" y="4141"/>
                    </a:moveTo>
                    <a:lnTo>
                      <a:pt x="3212" y="4499"/>
                    </a:lnTo>
                    <a:lnTo>
                      <a:pt x="2859" y="4499"/>
                    </a:lnTo>
                    <a:lnTo>
                      <a:pt x="2859" y="4141"/>
                    </a:lnTo>
                    <a:close/>
                    <a:moveTo>
                      <a:pt x="3639" y="4141"/>
                    </a:moveTo>
                    <a:lnTo>
                      <a:pt x="3639" y="4499"/>
                    </a:lnTo>
                    <a:lnTo>
                      <a:pt x="3286" y="4499"/>
                    </a:lnTo>
                    <a:lnTo>
                      <a:pt x="3286" y="4141"/>
                    </a:lnTo>
                    <a:close/>
                    <a:moveTo>
                      <a:pt x="4066" y="4141"/>
                    </a:moveTo>
                    <a:lnTo>
                      <a:pt x="4066" y="4499"/>
                    </a:lnTo>
                    <a:lnTo>
                      <a:pt x="3713" y="4499"/>
                    </a:lnTo>
                    <a:lnTo>
                      <a:pt x="3713" y="4141"/>
                    </a:lnTo>
                    <a:close/>
                    <a:moveTo>
                      <a:pt x="4494" y="4141"/>
                    </a:moveTo>
                    <a:lnTo>
                      <a:pt x="4494" y="4499"/>
                    </a:lnTo>
                    <a:lnTo>
                      <a:pt x="4140" y="4499"/>
                    </a:lnTo>
                    <a:lnTo>
                      <a:pt x="4140" y="4141"/>
                    </a:lnTo>
                    <a:close/>
                    <a:moveTo>
                      <a:pt x="4921" y="4141"/>
                    </a:moveTo>
                    <a:lnTo>
                      <a:pt x="4921" y="4499"/>
                    </a:lnTo>
                    <a:lnTo>
                      <a:pt x="4568" y="4499"/>
                    </a:lnTo>
                    <a:lnTo>
                      <a:pt x="4568" y="4141"/>
                    </a:lnTo>
                    <a:close/>
                    <a:moveTo>
                      <a:pt x="5348" y="4141"/>
                    </a:moveTo>
                    <a:lnTo>
                      <a:pt x="5348" y="4499"/>
                    </a:lnTo>
                    <a:lnTo>
                      <a:pt x="4995" y="4499"/>
                    </a:lnTo>
                    <a:lnTo>
                      <a:pt x="4995" y="4141"/>
                    </a:lnTo>
                    <a:close/>
                    <a:moveTo>
                      <a:pt x="5775" y="4141"/>
                    </a:moveTo>
                    <a:lnTo>
                      <a:pt x="5775" y="4499"/>
                    </a:lnTo>
                    <a:lnTo>
                      <a:pt x="5422" y="4499"/>
                    </a:lnTo>
                    <a:lnTo>
                      <a:pt x="5422" y="4141"/>
                    </a:lnTo>
                    <a:close/>
                    <a:moveTo>
                      <a:pt x="6202" y="4141"/>
                    </a:moveTo>
                    <a:lnTo>
                      <a:pt x="6202" y="4499"/>
                    </a:lnTo>
                    <a:lnTo>
                      <a:pt x="5849" y="4499"/>
                    </a:lnTo>
                    <a:lnTo>
                      <a:pt x="5849" y="4141"/>
                    </a:lnTo>
                    <a:close/>
                    <a:moveTo>
                      <a:pt x="6629" y="4141"/>
                    </a:moveTo>
                    <a:lnTo>
                      <a:pt x="6629" y="4499"/>
                    </a:lnTo>
                    <a:lnTo>
                      <a:pt x="6276" y="4499"/>
                    </a:lnTo>
                    <a:lnTo>
                      <a:pt x="6276" y="4141"/>
                    </a:lnTo>
                    <a:close/>
                    <a:moveTo>
                      <a:pt x="7056" y="4141"/>
                    </a:moveTo>
                    <a:lnTo>
                      <a:pt x="7056" y="4499"/>
                    </a:lnTo>
                    <a:lnTo>
                      <a:pt x="6703" y="4499"/>
                    </a:lnTo>
                    <a:lnTo>
                      <a:pt x="6703" y="4141"/>
                    </a:lnTo>
                    <a:close/>
                    <a:moveTo>
                      <a:pt x="7484" y="4141"/>
                    </a:moveTo>
                    <a:lnTo>
                      <a:pt x="7484" y="4499"/>
                    </a:lnTo>
                    <a:lnTo>
                      <a:pt x="7130" y="4499"/>
                    </a:lnTo>
                    <a:lnTo>
                      <a:pt x="7130" y="4141"/>
                    </a:lnTo>
                    <a:close/>
                    <a:moveTo>
                      <a:pt x="7911" y="4141"/>
                    </a:moveTo>
                    <a:lnTo>
                      <a:pt x="7911" y="4499"/>
                    </a:lnTo>
                    <a:lnTo>
                      <a:pt x="7558" y="4499"/>
                    </a:lnTo>
                    <a:lnTo>
                      <a:pt x="7558" y="4141"/>
                    </a:lnTo>
                    <a:close/>
                    <a:moveTo>
                      <a:pt x="8338" y="4141"/>
                    </a:moveTo>
                    <a:lnTo>
                      <a:pt x="8338" y="4499"/>
                    </a:lnTo>
                    <a:lnTo>
                      <a:pt x="7985" y="4499"/>
                    </a:lnTo>
                    <a:lnTo>
                      <a:pt x="7985" y="4141"/>
                    </a:lnTo>
                    <a:close/>
                    <a:moveTo>
                      <a:pt x="8765" y="4141"/>
                    </a:moveTo>
                    <a:lnTo>
                      <a:pt x="8765" y="4499"/>
                    </a:lnTo>
                    <a:lnTo>
                      <a:pt x="8412" y="4499"/>
                    </a:lnTo>
                    <a:lnTo>
                      <a:pt x="8412" y="4141"/>
                    </a:lnTo>
                    <a:close/>
                    <a:moveTo>
                      <a:pt x="9192" y="4141"/>
                    </a:moveTo>
                    <a:lnTo>
                      <a:pt x="9192" y="4499"/>
                    </a:lnTo>
                    <a:lnTo>
                      <a:pt x="8839" y="4499"/>
                    </a:lnTo>
                    <a:lnTo>
                      <a:pt x="8839" y="4141"/>
                    </a:lnTo>
                    <a:close/>
                    <a:moveTo>
                      <a:pt x="9619" y="4141"/>
                    </a:moveTo>
                    <a:lnTo>
                      <a:pt x="9619" y="4499"/>
                    </a:lnTo>
                    <a:lnTo>
                      <a:pt x="9266" y="4499"/>
                    </a:lnTo>
                    <a:lnTo>
                      <a:pt x="9266" y="4141"/>
                    </a:lnTo>
                    <a:close/>
                    <a:moveTo>
                      <a:pt x="10046" y="4141"/>
                    </a:moveTo>
                    <a:lnTo>
                      <a:pt x="10046" y="4499"/>
                    </a:lnTo>
                    <a:lnTo>
                      <a:pt x="9693" y="4499"/>
                    </a:lnTo>
                    <a:lnTo>
                      <a:pt x="9693" y="4141"/>
                    </a:lnTo>
                    <a:close/>
                    <a:moveTo>
                      <a:pt x="10474" y="4141"/>
                    </a:moveTo>
                    <a:lnTo>
                      <a:pt x="10474" y="4499"/>
                    </a:lnTo>
                    <a:lnTo>
                      <a:pt x="10120" y="4499"/>
                    </a:lnTo>
                    <a:lnTo>
                      <a:pt x="10120" y="4141"/>
                    </a:lnTo>
                    <a:close/>
                    <a:moveTo>
                      <a:pt x="10901" y="4141"/>
                    </a:moveTo>
                    <a:lnTo>
                      <a:pt x="10901" y="4499"/>
                    </a:lnTo>
                    <a:lnTo>
                      <a:pt x="10548" y="4499"/>
                    </a:lnTo>
                    <a:lnTo>
                      <a:pt x="10548" y="4141"/>
                    </a:lnTo>
                    <a:close/>
                    <a:moveTo>
                      <a:pt x="11328" y="4141"/>
                    </a:moveTo>
                    <a:lnTo>
                      <a:pt x="11328" y="4499"/>
                    </a:lnTo>
                    <a:lnTo>
                      <a:pt x="10975" y="4499"/>
                    </a:lnTo>
                    <a:lnTo>
                      <a:pt x="10975" y="4141"/>
                    </a:lnTo>
                    <a:close/>
                    <a:moveTo>
                      <a:pt x="11755" y="4141"/>
                    </a:moveTo>
                    <a:lnTo>
                      <a:pt x="11755" y="4499"/>
                    </a:lnTo>
                    <a:lnTo>
                      <a:pt x="11402" y="4499"/>
                    </a:lnTo>
                    <a:lnTo>
                      <a:pt x="11402" y="4141"/>
                    </a:lnTo>
                    <a:close/>
                    <a:moveTo>
                      <a:pt x="649" y="4568"/>
                    </a:moveTo>
                    <a:lnTo>
                      <a:pt x="649" y="4926"/>
                    </a:lnTo>
                    <a:lnTo>
                      <a:pt x="296" y="4926"/>
                    </a:lnTo>
                    <a:lnTo>
                      <a:pt x="296" y="4568"/>
                    </a:lnTo>
                    <a:close/>
                    <a:moveTo>
                      <a:pt x="1076" y="4568"/>
                    </a:moveTo>
                    <a:lnTo>
                      <a:pt x="1076" y="4926"/>
                    </a:lnTo>
                    <a:lnTo>
                      <a:pt x="723" y="4926"/>
                    </a:lnTo>
                    <a:lnTo>
                      <a:pt x="723" y="4568"/>
                    </a:lnTo>
                    <a:close/>
                    <a:moveTo>
                      <a:pt x="1504" y="4568"/>
                    </a:moveTo>
                    <a:lnTo>
                      <a:pt x="1504" y="4926"/>
                    </a:lnTo>
                    <a:lnTo>
                      <a:pt x="1151" y="4926"/>
                    </a:lnTo>
                    <a:lnTo>
                      <a:pt x="1151" y="4568"/>
                    </a:lnTo>
                    <a:close/>
                    <a:moveTo>
                      <a:pt x="1931" y="4568"/>
                    </a:moveTo>
                    <a:lnTo>
                      <a:pt x="1931" y="4926"/>
                    </a:lnTo>
                    <a:lnTo>
                      <a:pt x="1578" y="4926"/>
                    </a:lnTo>
                    <a:lnTo>
                      <a:pt x="1578" y="4568"/>
                    </a:lnTo>
                    <a:close/>
                    <a:moveTo>
                      <a:pt x="2358" y="4568"/>
                    </a:moveTo>
                    <a:lnTo>
                      <a:pt x="2358" y="4926"/>
                    </a:lnTo>
                    <a:lnTo>
                      <a:pt x="2005" y="4926"/>
                    </a:lnTo>
                    <a:lnTo>
                      <a:pt x="2005" y="4568"/>
                    </a:lnTo>
                    <a:close/>
                    <a:moveTo>
                      <a:pt x="2785" y="4568"/>
                    </a:moveTo>
                    <a:lnTo>
                      <a:pt x="2785" y="4926"/>
                    </a:lnTo>
                    <a:lnTo>
                      <a:pt x="2432" y="4926"/>
                    </a:lnTo>
                    <a:lnTo>
                      <a:pt x="2432" y="4568"/>
                    </a:lnTo>
                    <a:close/>
                    <a:moveTo>
                      <a:pt x="3212" y="4568"/>
                    </a:moveTo>
                    <a:lnTo>
                      <a:pt x="3212" y="4926"/>
                    </a:lnTo>
                    <a:lnTo>
                      <a:pt x="2859" y="4926"/>
                    </a:lnTo>
                    <a:lnTo>
                      <a:pt x="2859" y="4568"/>
                    </a:lnTo>
                    <a:close/>
                    <a:moveTo>
                      <a:pt x="3639" y="4568"/>
                    </a:moveTo>
                    <a:lnTo>
                      <a:pt x="3639" y="4926"/>
                    </a:lnTo>
                    <a:lnTo>
                      <a:pt x="3286" y="4926"/>
                    </a:lnTo>
                    <a:lnTo>
                      <a:pt x="3286" y="4568"/>
                    </a:lnTo>
                    <a:close/>
                    <a:moveTo>
                      <a:pt x="4066" y="4568"/>
                    </a:moveTo>
                    <a:lnTo>
                      <a:pt x="4066" y="4926"/>
                    </a:lnTo>
                    <a:lnTo>
                      <a:pt x="3713" y="4926"/>
                    </a:lnTo>
                    <a:lnTo>
                      <a:pt x="3713" y="4568"/>
                    </a:lnTo>
                    <a:close/>
                    <a:moveTo>
                      <a:pt x="4494" y="4568"/>
                    </a:moveTo>
                    <a:lnTo>
                      <a:pt x="4494" y="4926"/>
                    </a:lnTo>
                    <a:lnTo>
                      <a:pt x="4140" y="4926"/>
                    </a:lnTo>
                    <a:lnTo>
                      <a:pt x="4140" y="4568"/>
                    </a:lnTo>
                    <a:close/>
                    <a:moveTo>
                      <a:pt x="4921" y="4568"/>
                    </a:moveTo>
                    <a:lnTo>
                      <a:pt x="4921" y="4926"/>
                    </a:lnTo>
                    <a:lnTo>
                      <a:pt x="4568" y="4926"/>
                    </a:lnTo>
                    <a:lnTo>
                      <a:pt x="4568" y="4568"/>
                    </a:lnTo>
                    <a:close/>
                    <a:moveTo>
                      <a:pt x="5348" y="4568"/>
                    </a:moveTo>
                    <a:lnTo>
                      <a:pt x="5348" y="4926"/>
                    </a:lnTo>
                    <a:lnTo>
                      <a:pt x="4995" y="4926"/>
                    </a:lnTo>
                    <a:lnTo>
                      <a:pt x="4995" y="4568"/>
                    </a:lnTo>
                    <a:close/>
                    <a:moveTo>
                      <a:pt x="5775" y="4568"/>
                    </a:moveTo>
                    <a:lnTo>
                      <a:pt x="5775" y="4926"/>
                    </a:lnTo>
                    <a:lnTo>
                      <a:pt x="5422" y="4926"/>
                    </a:lnTo>
                    <a:lnTo>
                      <a:pt x="5422" y="4568"/>
                    </a:lnTo>
                    <a:close/>
                    <a:moveTo>
                      <a:pt x="6202" y="4568"/>
                    </a:moveTo>
                    <a:lnTo>
                      <a:pt x="6202" y="4926"/>
                    </a:lnTo>
                    <a:lnTo>
                      <a:pt x="5849" y="4926"/>
                    </a:lnTo>
                    <a:lnTo>
                      <a:pt x="5849" y="4568"/>
                    </a:lnTo>
                    <a:close/>
                    <a:moveTo>
                      <a:pt x="6629" y="4568"/>
                    </a:moveTo>
                    <a:lnTo>
                      <a:pt x="6629" y="4926"/>
                    </a:lnTo>
                    <a:lnTo>
                      <a:pt x="6276" y="4926"/>
                    </a:lnTo>
                    <a:lnTo>
                      <a:pt x="6276" y="4568"/>
                    </a:lnTo>
                    <a:close/>
                    <a:moveTo>
                      <a:pt x="7056" y="4568"/>
                    </a:moveTo>
                    <a:lnTo>
                      <a:pt x="7056" y="4926"/>
                    </a:lnTo>
                    <a:lnTo>
                      <a:pt x="6703" y="4926"/>
                    </a:lnTo>
                    <a:lnTo>
                      <a:pt x="6703" y="4568"/>
                    </a:lnTo>
                    <a:close/>
                    <a:moveTo>
                      <a:pt x="7484" y="4568"/>
                    </a:moveTo>
                    <a:lnTo>
                      <a:pt x="7484" y="4926"/>
                    </a:lnTo>
                    <a:lnTo>
                      <a:pt x="7130" y="4926"/>
                    </a:lnTo>
                    <a:lnTo>
                      <a:pt x="7130" y="4568"/>
                    </a:lnTo>
                    <a:close/>
                    <a:moveTo>
                      <a:pt x="7911" y="4568"/>
                    </a:moveTo>
                    <a:lnTo>
                      <a:pt x="7911" y="4926"/>
                    </a:lnTo>
                    <a:lnTo>
                      <a:pt x="7558" y="4926"/>
                    </a:lnTo>
                    <a:lnTo>
                      <a:pt x="7558" y="4568"/>
                    </a:lnTo>
                    <a:close/>
                    <a:moveTo>
                      <a:pt x="8338" y="4568"/>
                    </a:moveTo>
                    <a:lnTo>
                      <a:pt x="8338" y="4926"/>
                    </a:lnTo>
                    <a:lnTo>
                      <a:pt x="7985" y="4926"/>
                    </a:lnTo>
                    <a:lnTo>
                      <a:pt x="7985" y="4568"/>
                    </a:lnTo>
                    <a:close/>
                    <a:moveTo>
                      <a:pt x="8765" y="4568"/>
                    </a:moveTo>
                    <a:lnTo>
                      <a:pt x="8765" y="4926"/>
                    </a:lnTo>
                    <a:lnTo>
                      <a:pt x="8412" y="4926"/>
                    </a:lnTo>
                    <a:lnTo>
                      <a:pt x="8412" y="4568"/>
                    </a:lnTo>
                    <a:close/>
                    <a:moveTo>
                      <a:pt x="9192" y="4568"/>
                    </a:moveTo>
                    <a:lnTo>
                      <a:pt x="9192" y="4926"/>
                    </a:lnTo>
                    <a:lnTo>
                      <a:pt x="8839" y="4926"/>
                    </a:lnTo>
                    <a:lnTo>
                      <a:pt x="8839" y="4568"/>
                    </a:lnTo>
                    <a:close/>
                    <a:moveTo>
                      <a:pt x="9619" y="4568"/>
                    </a:moveTo>
                    <a:lnTo>
                      <a:pt x="9619" y="4926"/>
                    </a:lnTo>
                    <a:lnTo>
                      <a:pt x="9266" y="4926"/>
                    </a:lnTo>
                    <a:lnTo>
                      <a:pt x="9266" y="4568"/>
                    </a:lnTo>
                    <a:close/>
                    <a:moveTo>
                      <a:pt x="10046" y="4568"/>
                    </a:moveTo>
                    <a:lnTo>
                      <a:pt x="10046" y="4926"/>
                    </a:lnTo>
                    <a:lnTo>
                      <a:pt x="9693" y="4926"/>
                    </a:lnTo>
                    <a:lnTo>
                      <a:pt x="9693" y="4568"/>
                    </a:lnTo>
                    <a:close/>
                    <a:moveTo>
                      <a:pt x="10474" y="4568"/>
                    </a:moveTo>
                    <a:lnTo>
                      <a:pt x="10474" y="4926"/>
                    </a:lnTo>
                    <a:lnTo>
                      <a:pt x="10120" y="4926"/>
                    </a:lnTo>
                    <a:lnTo>
                      <a:pt x="10120" y="4568"/>
                    </a:lnTo>
                    <a:close/>
                    <a:moveTo>
                      <a:pt x="10901" y="4568"/>
                    </a:moveTo>
                    <a:lnTo>
                      <a:pt x="10901" y="4926"/>
                    </a:lnTo>
                    <a:lnTo>
                      <a:pt x="10548" y="4926"/>
                    </a:lnTo>
                    <a:lnTo>
                      <a:pt x="10548" y="4568"/>
                    </a:lnTo>
                    <a:close/>
                    <a:moveTo>
                      <a:pt x="11328" y="4568"/>
                    </a:moveTo>
                    <a:lnTo>
                      <a:pt x="11328" y="4926"/>
                    </a:lnTo>
                    <a:lnTo>
                      <a:pt x="10975" y="4926"/>
                    </a:lnTo>
                    <a:lnTo>
                      <a:pt x="10975" y="4568"/>
                    </a:lnTo>
                    <a:close/>
                    <a:moveTo>
                      <a:pt x="11755" y="4568"/>
                    </a:moveTo>
                    <a:lnTo>
                      <a:pt x="11755" y="4926"/>
                    </a:lnTo>
                    <a:lnTo>
                      <a:pt x="11402" y="4926"/>
                    </a:lnTo>
                    <a:lnTo>
                      <a:pt x="11402" y="4568"/>
                    </a:lnTo>
                    <a:close/>
                    <a:moveTo>
                      <a:pt x="649" y="4995"/>
                    </a:moveTo>
                    <a:lnTo>
                      <a:pt x="649" y="5354"/>
                    </a:lnTo>
                    <a:lnTo>
                      <a:pt x="296" y="5354"/>
                    </a:lnTo>
                    <a:lnTo>
                      <a:pt x="296" y="4995"/>
                    </a:lnTo>
                    <a:close/>
                    <a:moveTo>
                      <a:pt x="1076" y="4995"/>
                    </a:moveTo>
                    <a:lnTo>
                      <a:pt x="1076" y="5354"/>
                    </a:lnTo>
                    <a:lnTo>
                      <a:pt x="723" y="5354"/>
                    </a:lnTo>
                    <a:lnTo>
                      <a:pt x="723" y="4995"/>
                    </a:lnTo>
                    <a:close/>
                    <a:moveTo>
                      <a:pt x="1504" y="4995"/>
                    </a:moveTo>
                    <a:lnTo>
                      <a:pt x="1504" y="5354"/>
                    </a:lnTo>
                    <a:lnTo>
                      <a:pt x="1151" y="5354"/>
                    </a:lnTo>
                    <a:lnTo>
                      <a:pt x="1151" y="4995"/>
                    </a:lnTo>
                    <a:close/>
                    <a:moveTo>
                      <a:pt x="1931" y="4995"/>
                    </a:moveTo>
                    <a:lnTo>
                      <a:pt x="1931" y="5354"/>
                    </a:lnTo>
                    <a:lnTo>
                      <a:pt x="1578" y="5354"/>
                    </a:lnTo>
                    <a:lnTo>
                      <a:pt x="1578" y="4995"/>
                    </a:lnTo>
                    <a:close/>
                    <a:moveTo>
                      <a:pt x="2358" y="4995"/>
                    </a:moveTo>
                    <a:lnTo>
                      <a:pt x="2358" y="5354"/>
                    </a:lnTo>
                    <a:lnTo>
                      <a:pt x="2005" y="5354"/>
                    </a:lnTo>
                    <a:lnTo>
                      <a:pt x="2005" y="4995"/>
                    </a:lnTo>
                    <a:close/>
                    <a:moveTo>
                      <a:pt x="2785" y="4995"/>
                    </a:moveTo>
                    <a:lnTo>
                      <a:pt x="2785" y="5354"/>
                    </a:lnTo>
                    <a:lnTo>
                      <a:pt x="2432" y="5354"/>
                    </a:lnTo>
                    <a:lnTo>
                      <a:pt x="2432" y="4995"/>
                    </a:lnTo>
                    <a:close/>
                    <a:moveTo>
                      <a:pt x="3212" y="4995"/>
                    </a:moveTo>
                    <a:lnTo>
                      <a:pt x="3212" y="5354"/>
                    </a:lnTo>
                    <a:lnTo>
                      <a:pt x="2859" y="5354"/>
                    </a:lnTo>
                    <a:lnTo>
                      <a:pt x="2859" y="4995"/>
                    </a:lnTo>
                    <a:close/>
                    <a:moveTo>
                      <a:pt x="3639" y="4995"/>
                    </a:moveTo>
                    <a:lnTo>
                      <a:pt x="3639" y="5354"/>
                    </a:lnTo>
                    <a:lnTo>
                      <a:pt x="3286" y="5354"/>
                    </a:lnTo>
                    <a:lnTo>
                      <a:pt x="3286" y="4995"/>
                    </a:lnTo>
                    <a:close/>
                    <a:moveTo>
                      <a:pt x="4066" y="4995"/>
                    </a:moveTo>
                    <a:lnTo>
                      <a:pt x="4066" y="5354"/>
                    </a:lnTo>
                    <a:lnTo>
                      <a:pt x="3713" y="5354"/>
                    </a:lnTo>
                    <a:lnTo>
                      <a:pt x="3713" y="4995"/>
                    </a:lnTo>
                    <a:close/>
                    <a:moveTo>
                      <a:pt x="4494" y="4995"/>
                    </a:moveTo>
                    <a:lnTo>
                      <a:pt x="4494" y="5354"/>
                    </a:lnTo>
                    <a:lnTo>
                      <a:pt x="4140" y="5354"/>
                    </a:lnTo>
                    <a:lnTo>
                      <a:pt x="4140" y="4995"/>
                    </a:lnTo>
                    <a:close/>
                    <a:moveTo>
                      <a:pt x="4921" y="4995"/>
                    </a:moveTo>
                    <a:lnTo>
                      <a:pt x="4921" y="5354"/>
                    </a:lnTo>
                    <a:lnTo>
                      <a:pt x="4568" y="5354"/>
                    </a:lnTo>
                    <a:lnTo>
                      <a:pt x="4568" y="4995"/>
                    </a:lnTo>
                    <a:close/>
                    <a:moveTo>
                      <a:pt x="5348" y="4995"/>
                    </a:moveTo>
                    <a:lnTo>
                      <a:pt x="5348" y="5354"/>
                    </a:lnTo>
                    <a:lnTo>
                      <a:pt x="4995" y="5354"/>
                    </a:lnTo>
                    <a:lnTo>
                      <a:pt x="4995" y="4995"/>
                    </a:lnTo>
                    <a:close/>
                    <a:moveTo>
                      <a:pt x="5775" y="4995"/>
                    </a:moveTo>
                    <a:lnTo>
                      <a:pt x="5775" y="5354"/>
                    </a:lnTo>
                    <a:lnTo>
                      <a:pt x="5422" y="5354"/>
                    </a:lnTo>
                    <a:lnTo>
                      <a:pt x="5422" y="4995"/>
                    </a:lnTo>
                    <a:close/>
                    <a:moveTo>
                      <a:pt x="6202" y="4995"/>
                    </a:moveTo>
                    <a:lnTo>
                      <a:pt x="6202" y="5354"/>
                    </a:lnTo>
                    <a:lnTo>
                      <a:pt x="5849" y="5354"/>
                    </a:lnTo>
                    <a:lnTo>
                      <a:pt x="5849" y="4995"/>
                    </a:lnTo>
                    <a:close/>
                    <a:moveTo>
                      <a:pt x="6629" y="4995"/>
                    </a:moveTo>
                    <a:lnTo>
                      <a:pt x="6629" y="5354"/>
                    </a:lnTo>
                    <a:lnTo>
                      <a:pt x="6276" y="5354"/>
                    </a:lnTo>
                    <a:lnTo>
                      <a:pt x="6276" y="4995"/>
                    </a:lnTo>
                    <a:close/>
                    <a:moveTo>
                      <a:pt x="7056" y="4995"/>
                    </a:moveTo>
                    <a:lnTo>
                      <a:pt x="7056" y="5354"/>
                    </a:lnTo>
                    <a:lnTo>
                      <a:pt x="6703" y="5354"/>
                    </a:lnTo>
                    <a:lnTo>
                      <a:pt x="6703" y="4995"/>
                    </a:lnTo>
                    <a:close/>
                    <a:moveTo>
                      <a:pt x="7484" y="4995"/>
                    </a:moveTo>
                    <a:lnTo>
                      <a:pt x="7484" y="5354"/>
                    </a:lnTo>
                    <a:lnTo>
                      <a:pt x="7130" y="5354"/>
                    </a:lnTo>
                    <a:lnTo>
                      <a:pt x="7130" y="4995"/>
                    </a:lnTo>
                    <a:close/>
                    <a:moveTo>
                      <a:pt x="7911" y="4995"/>
                    </a:moveTo>
                    <a:lnTo>
                      <a:pt x="7911" y="5354"/>
                    </a:lnTo>
                    <a:lnTo>
                      <a:pt x="7558" y="5354"/>
                    </a:lnTo>
                    <a:lnTo>
                      <a:pt x="7558" y="4995"/>
                    </a:lnTo>
                    <a:close/>
                    <a:moveTo>
                      <a:pt x="8338" y="4995"/>
                    </a:moveTo>
                    <a:lnTo>
                      <a:pt x="8338" y="5354"/>
                    </a:lnTo>
                    <a:lnTo>
                      <a:pt x="7985" y="5354"/>
                    </a:lnTo>
                    <a:lnTo>
                      <a:pt x="7985" y="4995"/>
                    </a:lnTo>
                    <a:close/>
                    <a:moveTo>
                      <a:pt x="8765" y="4995"/>
                    </a:moveTo>
                    <a:lnTo>
                      <a:pt x="8765" y="5354"/>
                    </a:lnTo>
                    <a:lnTo>
                      <a:pt x="8412" y="5354"/>
                    </a:lnTo>
                    <a:lnTo>
                      <a:pt x="8412" y="4995"/>
                    </a:lnTo>
                    <a:close/>
                    <a:moveTo>
                      <a:pt x="9192" y="4995"/>
                    </a:moveTo>
                    <a:lnTo>
                      <a:pt x="9192" y="5354"/>
                    </a:lnTo>
                    <a:lnTo>
                      <a:pt x="8839" y="5354"/>
                    </a:lnTo>
                    <a:lnTo>
                      <a:pt x="8839" y="4995"/>
                    </a:lnTo>
                    <a:close/>
                    <a:moveTo>
                      <a:pt x="9619" y="4995"/>
                    </a:moveTo>
                    <a:lnTo>
                      <a:pt x="9619" y="5354"/>
                    </a:lnTo>
                    <a:lnTo>
                      <a:pt x="9266" y="5354"/>
                    </a:lnTo>
                    <a:lnTo>
                      <a:pt x="9266" y="4995"/>
                    </a:lnTo>
                    <a:close/>
                    <a:moveTo>
                      <a:pt x="10046" y="4995"/>
                    </a:moveTo>
                    <a:lnTo>
                      <a:pt x="10046" y="5354"/>
                    </a:lnTo>
                    <a:lnTo>
                      <a:pt x="9693" y="5354"/>
                    </a:lnTo>
                    <a:lnTo>
                      <a:pt x="9693" y="4995"/>
                    </a:lnTo>
                    <a:close/>
                    <a:moveTo>
                      <a:pt x="10474" y="4995"/>
                    </a:moveTo>
                    <a:lnTo>
                      <a:pt x="10474" y="5354"/>
                    </a:lnTo>
                    <a:lnTo>
                      <a:pt x="10120" y="5354"/>
                    </a:lnTo>
                    <a:lnTo>
                      <a:pt x="10120" y="4995"/>
                    </a:lnTo>
                    <a:close/>
                    <a:moveTo>
                      <a:pt x="10901" y="4995"/>
                    </a:moveTo>
                    <a:lnTo>
                      <a:pt x="10901" y="5354"/>
                    </a:lnTo>
                    <a:lnTo>
                      <a:pt x="10548" y="5354"/>
                    </a:lnTo>
                    <a:lnTo>
                      <a:pt x="10548" y="4995"/>
                    </a:lnTo>
                    <a:close/>
                    <a:moveTo>
                      <a:pt x="11328" y="4995"/>
                    </a:moveTo>
                    <a:lnTo>
                      <a:pt x="11328" y="5354"/>
                    </a:lnTo>
                    <a:lnTo>
                      <a:pt x="10975" y="5354"/>
                    </a:lnTo>
                    <a:lnTo>
                      <a:pt x="10975" y="4995"/>
                    </a:lnTo>
                    <a:close/>
                    <a:moveTo>
                      <a:pt x="11755" y="4995"/>
                    </a:moveTo>
                    <a:lnTo>
                      <a:pt x="11755" y="5354"/>
                    </a:lnTo>
                    <a:lnTo>
                      <a:pt x="11402" y="5354"/>
                    </a:lnTo>
                    <a:lnTo>
                      <a:pt x="11402" y="4995"/>
                    </a:lnTo>
                    <a:close/>
                    <a:moveTo>
                      <a:pt x="649" y="5422"/>
                    </a:moveTo>
                    <a:lnTo>
                      <a:pt x="649" y="5781"/>
                    </a:lnTo>
                    <a:lnTo>
                      <a:pt x="296" y="5781"/>
                    </a:lnTo>
                    <a:lnTo>
                      <a:pt x="296" y="5422"/>
                    </a:lnTo>
                    <a:close/>
                    <a:moveTo>
                      <a:pt x="1076" y="5422"/>
                    </a:moveTo>
                    <a:lnTo>
                      <a:pt x="1076" y="5781"/>
                    </a:lnTo>
                    <a:lnTo>
                      <a:pt x="723" y="5781"/>
                    </a:lnTo>
                    <a:lnTo>
                      <a:pt x="723" y="5422"/>
                    </a:lnTo>
                    <a:close/>
                    <a:moveTo>
                      <a:pt x="1504" y="5422"/>
                    </a:moveTo>
                    <a:lnTo>
                      <a:pt x="1504" y="5781"/>
                    </a:lnTo>
                    <a:lnTo>
                      <a:pt x="1151" y="5781"/>
                    </a:lnTo>
                    <a:lnTo>
                      <a:pt x="1151" y="5422"/>
                    </a:lnTo>
                    <a:close/>
                    <a:moveTo>
                      <a:pt x="1931" y="5422"/>
                    </a:moveTo>
                    <a:lnTo>
                      <a:pt x="1931" y="5781"/>
                    </a:lnTo>
                    <a:lnTo>
                      <a:pt x="1578" y="5781"/>
                    </a:lnTo>
                    <a:lnTo>
                      <a:pt x="1578" y="5422"/>
                    </a:lnTo>
                    <a:close/>
                    <a:moveTo>
                      <a:pt x="2358" y="5422"/>
                    </a:moveTo>
                    <a:lnTo>
                      <a:pt x="2358" y="5781"/>
                    </a:lnTo>
                    <a:lnTo>
                      <a:pt x="2005" y="5781"/>
                    </a:lnTo>
                    <a:lnTo>
                      <a:pt x="2005" y="5422"/>
                    </a:lnTo>
                    <a:close/>
                    <a:moveTo>
                      <a:pt x="2785" y="5422"/>
                    </a:moveTo>
                    <a:lnTo>
                      <a:pt x="2785" y="5781"/>
                    </a:lnTo>
                    <a:lnTo>
                      <a:pt x="2432" y="5781"/>
                    </a:lnTo>
                    <a:lnTo>
                      <a:pt x="2432" y="5422"/>
                    </a:lnTo>
                    <a:close/>
                    <a:moveTo>
                      <a:pt x="3212" y="5422"/>
                    </a:moveTo>
                    <a:lnTo>
                      <a:pt x="3212" y="5781"/>
                    </a:lnTo>
                    <a:lnTo>
                      <a:pt x="2859" y="5781"/>
                    </a:lnTo>
                    <a:lnTo>
                      <a:pt x="2859" y="5422"/>
                    </a:lnTo>
                    <a:close/>
                    <a:moveTo>
                      <a:pt x="3639" y="5422"/>
                    </a:moveTo>
                    <a:lnTo>
                      <a:pt x="3639" y="5781"/>
                    </a:lnTo>
                    <a:lnTo>
                      <a:pt x="3286" y="5781"/>
                    </a:lnTo>
                    <a:lnTo>
                      <a:pt x="3286" y="5422"/>
                    </a:lnTo>
                    <a:close/>
                    <a:moveTo>
                      <a:pt x="4066" y="5422"/>
                    </a:moveTo>
                    <a:lnTo>
                      <a:pt x="4066" y="5781"/>
                    </a:lnTo>
                    <a:lnTo>
                      <a:pt x="3713" y="5781"/>
                    </a:lnTo>
                    <a:lnTo>
                      <a:pt x="3713" y="5422"/>
                    </a:lnTo>
                    <a:close/>
                    <a:moveTo>
                      <a:pt x="4494" y="5422"/>
                    </a:moveTo>
                    <a:lnTo>
                      <a:pt x="4494" y="5781"/>
                    </a:lnTo>
                    <a:lnTo>
                      <a:pt x="4140" y="5781"/>
                    </a:lnTo>
                    <a:lnTo>
                      <a:pt x="4140" y="5422"/>
                    </a:lnTo>
                    <a:close/>
                    <a:moveTo>
                      <a:pt x="4921" y="5422"/>
                    </a:moveTo>
                    <a:lnTo>
                      <a:pt x="4921" y="5781"/>
                    </a:lnTo>
                    <a:lnTo>
                      <a:pt x="4568" y="5781"/>
                    </a:lnTo>
                    <a:lnTo>
                      <a:pt x="4568" y="5422"/>
                    </a:lnTo>
                    <a:close/>
                    <a:moveTo>
                      <a:pt x="5348" y="5422"/>
                    </a:moveTo>
                    <a:lnTo>
                      <a:pt x="5348" y="5781"/>
                    </a:lnTo>
                    <a:lnTo>
                      <a:pt x="4995" y="5781"/>
                    </a:lnTo>
                    <a:lnTo>
                      <a:pt x="4995" y="5422"/>
                    </a:lnTo>
                    <a:close/>
                    <a:moveTo>
                      <a:pt x="5775" y="5422"/>
                    </a:moveTo>
                    <a:lnTo>
                      <a:pt x="5775" y="5781"/>
                    </a:lnTo>
                    <a:lnTo>
                      <a:pt x="5422" y="5781"/>
                    </a:lnTo>
                    <a:lnTo>
                      <a:pt x="5422" y="5422"/>
                    </a:lnTo>
                    <a:close/>
                    <a:moveTo>
                      <a:pt x="6202" y="5422"/>
                    </a:moveTo>
                    <a:lnTo>
                      <a:pt x="6202" y="5781"/>
                    </a:lnTo>
                    <a:lnTo>
                      <a:pt x="5849" y="5781"/>
                    </a:lnTo>
                    <a:lnTo>
                      <a:pt x="5849" y="5422"/>
                    </a:lnTo>
                    <a:close/>
                    <a:moveTo>
                      <a:pt x="6629" y="5422"/>
                    </a:moveTo>
                    <a:lnTo>
                      <a:pt x="6629" y="5781"/>
                    </a:lnTo>
                    <a:lnTo>
                      <a:pt x="6276" y="5781"/>
                    </a:lnTo>
                    <a:lnTo>
                      <a:pt x="6276" y="5422"/>
                    </a:lnTo>
                    <a:close/>
                    <a:moveTo>
                      <a:pt x="7056" y="5422"/>
                    </a:moveTo>
                    <a:lnTo>
                      <a:pt x="7056" y="5781"/>
                    </a:lnTo>
                    <a:lnTo>
                      <a:pt x="6703" y="5781"/>
                    </a:lnTo>
                    <a:lnTo>
                      <a:pt x="6703" y="5422"/>
                    </a:lnTo>
                    <a:close/>
                    <a:moveTo>
                      <a:pt x="7484" y="5422"/>
                    </a:moveTo>
                    <a:lnTo>
                      <a:pt x="7484" y="5781"/>
                    </a:lnTo>
                    <a:lnTo>
                      <a:pt x="7130" y="5781"/>
                    </a:lnTo>
                    <a:lnTo>
                      <a:pt x="7130" y="5422"/>
                    </a:lnTo>
                    <a:close/>
                    <a:moveTo>
                      <a:pt x="7911" y="5422"/>
                    </a:moveTo>
                    <a:lnTo>
                      <a:pt x="7911" y="5781"/>
                    </a:lnTo>
                    <a:lnTo>
                      <a:pt x="7558" y="5781"/>
                    </a:lnTo>
                    <a:lnTo>
                      <a:pt x="7558" y="5422"/>
                    </a:lnTo>
                    <a:close/>
                    <a:moveTo>
                      <a:pt x="8338" y="5422"/>
                    </a:moveTo>
                    <a:lnTo>
                      <a:pt x="8338" y="5781"/>
                    </a:lnTo>
                    <a:lnTo>
                      <a:pt x="7985" y="5781"/>
                    </a:lnTo>
                    <a:lnTo>
                      <a:pt x="7985" y="5422"/>
                    </a:lnTo>
                    <a:close/>
                    <a:moveTo>
                      <a:pt x="8765" y="5422"/>
                    </a:moveTo>
                    <a:lnTo>
                      <a:pt x="8765" y="5781"/>
                    </a:lnTo>
                    <a:lnTo>
                      <a:pt x="8412" y="5781"/>
                    </a:lnTo>
                    <a:lnTo>
                      <a:pt x="8412" y="5422"/>
                    </a:lnTo>
                    <a:close/>
                    <a:moveTo>
                      <a:pt x="9192" y="5422"/>
                    </a:moveTo>
                    <a:lnTo>
                      <a:pt x="9192" y="5781"/>
                    </a:lnTo>
                    <a:lnTo>
                      <a:pt x="8839" y="5781"/>
                    </a:lnTo>
                    <a:lnTo>
                      <a:pt x="8839" y="5422"/>
                    </a:lnTo>
                    <a:close/>
                    <a:moveTo>
                      <a:pt x="9619" y="5422"/>
                    </a:moveTo>
                    <a:lnTo>
                      <a:pt x="9619" y="5781"/>
                    </a:lnTo>
                    <a:lnTo>
                      <a:pt x="9266" y="5781"/>
                    </a:lnTo>
                    <a:lnTo>
                      <a:pt x="9266" y="5422"/>
                    </a:lnTo>
                    <a:close/>
                    <a:moveTo>
                      <a:pt x="10046" y="5422"/>
                    </a:moveTo>
                    <a:lnTo>
                      <a:pt x="10046" y="5781"/>
                    </a:lnTo>
                    <a:lnTo>
                      <a:pt x="9693" y="5781"/>
                    </a:lnTo>
                    <a:lnTo>
                      <a:pt x="9693" y="5422"/>
                    </a:lnTo>
                    <a:close/>
                    <a:moveTo>
                      <a:pt x="10474" y="5422"/>
                    </a:moveTo>
                    <a:lnTo>
                      <a:pt x="10474" y="5781"/>
                    </a:lnTo>
                    <a:lnTo>
                      <a:pt x="10120" y="5781"/>
                    </a:lnTo>
                    <a:lnTo>
                      <a:pt x="10120" y="5422"/>
                    </a:lnTo>
                    <a:close/>
                    <a:moveTo>
                      <a:pt x="10901" y="5422"/>
                    </a:moveTo>
                    <a:lnTo>
                      <a:pt x="10901" y="5781"/>
                    </a:lnTo>
                    <a:lnTo>
                      <a:pt x="10548" y="5781"/>
                    </a:lnTo>
                    <a:lnTo>
                      <a:pt x="10548" y="5422"/>
                    </a:lnTo>
                    <a:close/>
                    <a:moveTo>
                      <a:pt x="11328" y="5422"/>
                    </a:moveTo>
                    <a:lnTo>
                      <a:pt x="11328" y="5781"/>
                    </a:lnTo>
                    <a:lnTo>
                      <a:pt x="10975" y="5781"/>
                    </a:lnTo>
                    <a:lnTo>
                      <a:pt x="10975" y="5422"/>
                    </a:lnTo>
                    <a:close/>
                    <a:moveTo>
                      <a:pt x="11755" y="5422"/>
                    </a:moveTo>
                    <a:lnTo>
                      <a:pt x="11755" y="5781"/>
                    </a:lnTo>
                    <a:lnTo>
                      <a:pt x="11402" y="5781"/>
                    </a:lnTo>
                    <a:lnTo>
                      <a:pt x="11402" y="5422"/>
                    </a:lnTo>
                    <a:close/>
                    <a:moveTo>
                      <a:pt x="649" y="5849"/>
                    </a:moveTo>
                    <a:lnTo>
                      <a:pt x="649" y="6208"/>
                    </a:lnTo>
                    <a:lnTo>
                      <a:pt x="296" y="6208"/>
                    </a:lnTo>
                    <a:lnTo>
                      <a:pt x="296" y="5849"/>
                    </a:lnTo>
                    <a:close/>
                    <a:moveTo>
                      <a:pt x="1076" y="5849"/>
                    </a:moveTo>
                    <a:lnTo>
                      <a:pt x="1076" y="6208"/>
                    </a:lnTo>
                    <a:lnTo>
                      <a:pt x="723" y="6208"/>
                    </a:lnTo>
                    <a:lnTo>
                      <a:pt x="723" y="5849"/>
                    </a:lnTo>
                    <a:close/>
                    <a:moveTo>
                      <a:pt x="1504" y="5849"/>
                    </a:moveTo>
                    <a:lnTo>
                      <a:pt x="1504" y="6208"/>
                    </a:lnTo>
                    <a:lnTo>
                      <a:pt x="1151" y="6208"/>
                    </a:lnTo>
                    <a:lnTo>
                      <a:pt x="1151" y="5849"/>
                    </a:lnTo>
                    <a:close/>
                    <a:moveTo>
                      <a:pt x="1931" y="5849"/>
                    </a:moveTo>
                    <a:lnTo>
                      <a:pt x="1931" y="6208"/>
                    </a:lnTo>
                    <a:lnTo>
                      <a:pt x="1578" y="6208"/>
                    </a:lnTo>
                    <a:lnTo>
                      <a:pt x="1578" y="5849"/>
                    </a:lnTo>
                    <a:close/>
                    <a:moveTo>
                      <a:pt x="2358" y="5849"/>
                    </a:moveTo>
                    <a:lnTo>
                      <a:pt x="2358" y="6208"/>
                    </a:lnTo>
                    <a:lnTo>
                      <a:pt x="2005" y="6208"/>
                    </a:lnTo>
                    <a:lnTo>
                      <a:pt x="2005" y="5849"/>
                    </a:lnTo>
                    <a:close/>
                    <a:moveTo>
                      <a:pt x="2785" y="5849"/>
                    </a:moveTo>
                    <a:lnTo>
                      <a:pt x="2785" y="6208"/>
                    </a:lnTo>
                    <a:lnTo>
                      <a:pt x="2432" y="6208"/>
                    </a:lnTo>
                    <a:lnTo>
                      <a:pt x="2432" y="5849"/>
                    </a:lnTo>
                    <a:close/>
                    <a:moveTo>
                      <a:pt x="3212" y="5849"/>
                    </a:moveTo>
                    <a:lnTo>
                      <a:pt x="3212" y="6208"/>
                    </a:lnTo>
                    <a:lnTo>
                      <a:pt x="2859" y="6208"/>
                    </a:lnTo>
                    <a:lnTo>
                      <a:pt x="2859" y="5849"/>
                    </a:lnTo>
                    <a:close/>
                    <a:moveTo>
                      <a:pt x="3639" y="5849"/>
                    </a:moveTo>
                    <a:lnTo>
                      <a:pt x="3639" y="6208"/>
                    </a:lnTo>
                    <a:lnTo>
                      <a:pt x="3286" y="6208"/>
                    </a:lnTo>
                    <a:lnTo>
                      <a:pt x="3286" y="5849"/>
                    </a:lnTo>
                    <a:close/>
                    <a:moveTo>
                      <a:pt x="4066" y="5849"/>
                    </a:moveTo>
                    <a:lnTo>
                      <a:pt x="4066" y="6208"/>
                    </a:lnTo>
                    <a:lnTo>
                      <a:pt x="3713" y="6208"/>
                    </a:lnTo>
                    <a:lnTo>
                      <a:pt x="3713" y="5849"/>
                    </a:lnTo>
                    <a:close/>
                    <a:moveTo>
                      <a:pt x="4494" y="5849"/>
                    </a:moveTo>
                    <a:lnTo>
                      <a:pt x="4494" y="6208"/>
                    </a:lnTo>
                    <a:lnTo>
                      <a:pt x="4140" y="6208"/>
                    </a:lnTo>
                    <a:lnTo>
                      <a:pt x="4140" y="5849"/>
                    </a:lnTo>
                    <a:close/>
                    <a:moveTo>
                      <a:pt x="4921" y="5849"/>
                    </a:moveTo>
                    <a:lnTo>
                      <a:pt x="4921" y="6208"/>
                    </a:lnTo>
                    <a:lnTo>
                      <a:pt x="4568" y="6208"/>
                    </a:lnTo>
                    <a:lnTo>
                      <a:pt x="4568" y="5849"/>
                    </a:lnTo>
                    <a:close/>
                    <a:moveTo>
                      <a:pt x="5348" y="5849"/>
                    </a:moveTo>
                    <a:lnTo>
                      <a:pt x="5348" y="6208"/>
                    </a:lnTo>
                    <a:lnTo>
                      <a:pt x="4995" y="6208"/>
                    </a:lnTo>
                    <a:lnTo>
                      <a:pt x="4995" y="5849"/>
                    </a:lnTo>
                    <a:close/>
                    <a:moveTo>
                      <a:pt x="5775" y="5849"/>
                    </a:moveTo>
                    <a:lnTo>
                      <a:pt x="5775" y="6208"/>
                    </a:lnTo>
                    <a:lnTo>
                      <a:pt x="5422" y="6208"/>
                    </a:lnTo>
                    <a:lnTo>
                      <a:pt x="5422" y="5849"/>
                    </a:lnTo>
                    <a:close/>
                    <a:moveTo>
                      <a:pt x="6202" y="5849"/>
                    </a:moveTo>
                    <a:lnTo>
                      <a:pt x="6202" y="6208"/>
                    </a:lnTo>
                    <a:lnTo>
                      <a:pt x="5849" y="6208"/>
                    </a:lnTo>
                    <a:lnTo>
                      <a:pt x="5849" y="5849"/>
                    </a:lnTo>
                    <a:close/>
                    <a:moveTo>
                      <a:pt x="6629" y="5849"/>
                    </a:moveTo>
                    <a:lnTo>
                      <a:pt x="6629" y="6208"/>
                    </a:lnTo>
                    <a:lnTo>
                      <a:pt x="6276" y="6208"/>
                    </a:lnTo>
                    <a:lnTo>
                      <a:pt x="6276" y="5849"/>
                    </a:lnTo>
                    <a:close/>
                    <a:moveTo>
                      <a:pt x="7056" y="5849"/>
                    </a:moveTo>
                    <a:lnTo>
                      <a:pt x="7056" y="6208"/>
                    </a:lnTo>
                    <a:lnTo>
                      <a:pt x="6703" y="6208"/>
                    </a:lnTo>
                    <a:lnTo>
                      <a:pt x="6703" y="5849"/>
                    </a:lnTo>
                    <a:close/>
                    <a:moveTo>
                      <a:pt x="7484" y="5849"/>
                    </a:moveTo>
                    <a:lnTo>
                      <a:pt x="7484" y="6208"/>
                    </a:lnTo>
                    <a:lnTo>
                      <a:pt x="7130" y="6208"/>
                    </a:lnTo>
                    <a:lnTo>
                      <a:pt x="7130" y="5849"/>
                    </a:lnTo>
                    <a:close/>
                    <a:moveTo>
                      <a:pt x="7911" y="5849"/>
                    </a:moveTo>
                    <a:lnTo>
                      <a:pt x="7911" y="6208"/>
                    </a:lnTo>
                    <a:lnTo>
                      <a:pt x="7558" y="6208"/>
                    </a:lnTo>
                    <a:lnTo>
                      <a:pt x="7558" y="5849"/>
                    </a:lnTo>
                    <a:close/>
                    <a:moveTo>
                      <a:pt x="8338" y="5849"/>
                    </a:moveTo>
                    <a:lnTo>
                      <a:pt x="8338" y="6208"/>
                    </a:lnTo>
                    <a:lnTo>
                      <a:pt x="7985" y="6208"/>
                    </a:lnTo>
                    <a:lnTo>
                      <a:pt x="7985" y="5849"/>
                    </a:lnTo>
                    <a:close/>
                    <a:moveTo>
                      <a:pt x="8765" y="5849"/>
                    </a:moveTo>
                    <a:lnTo>
                      <a:pt x="8765" y="6208"/>
                    </a:lnTo>
                    <a:lnTo>
                      <a:pt x="8412" y="6208"/>
                    </a:lnTo>
                    <a:lnTo>
                      <a:pt x="8412" y="5849"/>
                    </a:lnTo>
                    <a:close/>
                    <a:moveTo>
                      <a:pt x="9192" y="5849"/>
                    </a:moveTo>
                    <a:lnTo>
                      <a:pt x="9192" y="6208"/>
                    </a:lnTo>
                    <a:lnTo>
                      <a:pt x="8839" y="6208"/>
                    </a:lnTo>
                    <a:lnTo>
                      <a:pt x="8839" y="5849"/>
                    </a:lnTo>
                    <a:close/>
                    <a:moveTo>
                      <a:pt x="9619" y="5849"/>
                    </a:moveTo>
                    <a:lnTo>
                      <a:pt x="9619" y="6208"/>
                    </a:lnTo>
                    <a:lnTo>
                      <a:pt x="9266" y="6208"/>
                    </a:lnTo>
                    <a:lnTo>
                      <a:pt x="9266" y="5849"/>
                    </a:lnTo>
                    <a:close/>
                    <a:moveTo>
                      <a:pt x="10046" y="5849"/>
                    </a:moveTo>
                    <a:lnTo>
                      <a:pt x="10046" y="6208"/>
                    </a:lnTo>
                    <a:lnTo>
                      <a:pt x="9693" y="6208"/>
                    </a:lnTo>
                    <a:lnTo>
                      <a:pt x="9693" y="5849"/>
                    </a:lnTo>
                    <a:close/>
                    <a:moveTo>
                      <a:pt x="10474" y="5849"/>
                    </a:moveTo>
                    <a:lnTo>
                      <a:pt x="10474" y="6208"/>
                    </a:lnTo>
                    <a:lnTo>
                      <a:pt x="10120" y="6208"/>
                    </a:lnTo>
                    <a:lnTo>
                      <a:pt x="10120" y="5849"/>
                    </a:lnTo>
                    <a:close/>
                    <a:moveTo>
                      <a:pt x="10901" y="5849"/>
                    </a:moveTo>
                    <a:lnTo>
                      <a:pt x="10901" y="6208"/>
                    </a:lnTo>
                    <a:lnTo>
                      <a:pt x="10548" y="6208"/>
                    </a:lnTo>
                    <a:lnTo>
                      <a:pt x="10548" y="5849"/>
                    </a:lnTo>
                    <a:close/>
                    <a:moveTo>
                      <a:pt x="11328" y="5849"/>
                    </a:moveTo>
                    <a:lnTo>
                      <a:pt x="11328" y="6208"/>
                    </a:lnTo>
                    <a:lnTo>
                      <a:pt x="10975" y="6208"/>
                    </a:lnTo>
                    <a:lnTo>
                      <a:pt x="10975" y="5849"/>
                    </a:lnTo>
                    <a:close/>
                    <a:moveTo>
                      <a:pt x="11755" y="5849"/>
                    </a:moveTo>
                    <a:lnTo>
                      <a:pt x="11755" y="6208"/>
                    </a:lnTo>
                    <a:lnTo>
                      <a:pt x="11402" y="6208"/>
                    </a:lnTo>
                    <a:lnTo>
                      <a:pt x="11402" y="5849"/>
                    </a:lnTo>
                    <a:close/>
                    <a:moveTo>
                      <a:pt x="649" y="6276"/>
                    </a:moveTo>
                    <a:lnTo>
                      <a:pt x="649" y="6635"/>
                    </a:lnTo>
                    <a:lnTo>
                      <a:pt x="296" y="6635"/>
                    </a:lnTo>
                    <a:lnTo>
                      <a:pt x="296" y="6276"/>
                    </a:lnTo>
                    <a:close/>
                    <a:moveTo>
                      <a:pt x="1076" y="6276"/>
                    </a:moveTo>
                    <a:lnTo>
                      <a:pt x="1076" y="6635"/>
                    </a:lnTo>
                    <a:lnTo>
                      <a:pt x="723" y="6635"/>
                    </a:lnTo>
                    <a:lnTo>
                      <a:pt x="723" y="6276"/>
                    </a:lnTo>
                    <a:close/>
                    <a:moveTo>
                      <a:pt x="1504" y="6276"/>
                    </a:moveTo>
                    <a:lnTo>
                      <a:pt x="1504" y="6635"/>
                    </a:lnTo>
                    <a:lnTo>
                      <a:pt x="1151" y="6635"/>
                    </a:lnTo>
                    <a:lnTo>
                      <a:pt x="1151" y="6276"/>
                    </a:lnTo>
                    <a:close/>
                    <a:moveTo>
                      <a:pt x="1931" y="6276"/>
                    </a:moveTo>
                    <a:lnTo>
                      <a:pt x="1931" y="6635"/>
                    </a:lnTo>
                    <a:lnTo>
                      <a:pt x="1578" y="6635"/>
                    </a:lnTo>
                    <a:lnTo>
                      <a:pt x="1578" y="6276"/>
                    </a:lnTo>
                    <a:close/>
                    <a:moveTo>
                      <a:pt x="2358" y="6276"/>
                    </a:moveTo>
                    <a:lnTo>
                      <a:pt x="2358" y="6635"/>
                    </a:lnTo>
                    <a:lnTo>
                      <a:pt x="2005" y="6635"/>
                    </a:lnTo>
                    <a:lnTo>
                      <a:pt x="2005" y="6276"/>
                    </a:lnTo>
                    <a:close/>
                    <a:moveTo>
                      <a:pt x="2785" y="6276"/>
                    </a:moveTo>
                    <a:lnTo>
                      <a:pt x="2785" y="6635"/>
                    </a:lnTo>
                    <a:lnTo>
                      <a:pt x="2432" y="6635"/>
                    </a:lnTo>
                    <a:lnTo>
                      <a:pt x="2432" y="6276"/>
                    </a:lnTo>
                    <a:close/>
                    <a:moveTo>
                      <a:pt x="3212" y="6276"/>
                    </a:moveTo>
                    <a:lnTo>
                      <a:pt x="3212" y="6635"/>
                    </a:lnTo>
                    <a:lnTo>
                      <a:pt x="2859" y="6635"/>
                    </a:lnTo>
                    <a:lnTo>
                      <a:pt x="2859" y="6276"/>
                    </a:lnTo>
                    <a:close/>
                    <a:moveTo>
                      <a:pt x="3639" y="6276"/>
                    </a:moveTo>
                    <a:lnTo>
                      <a:pt x="3639" y="6635"/>
                    </a:lnTo>
                    <a:lnTo>
                      <a:pt x="3286" y="6635"/>
                    </a:lnTo>
                    <a:lnTo>
                      <a:pt x="3286" y="6276"/>
                    </a:lnTo>
                    <a:close/>
                    <a:moveTo>
                      <a:pt x="4066" y="6276"/>
                    </a:moveTo>
                    <a:lnTo>
                      <a:pt x="4066" y="6635"/>
                    </a:lnTo>
                    <a:lnTo>
                      <a:pt x="3713" y="6635"/>
                    </a:lnTo>
                    <a:lnTo>
                      <a:pt x="3713" y="6276"/>
                    </a:lnTo>
                    <a:close/>
                    <a:moveTo>
                      <a:pt x="4494" y="6276"/>
                    </a:moveTo>
                    <a:lnTo>
                      <a:pt x="4494" y="6635"/>
                    </a:lnTo>
                    <a:lnTo>
                      <a:pt x="4140" y="6635"/>
                    </a:lnTo>
                    <a:lnTo>
                      <a:pt x="4140" y="6276"/>
                    </a:lnTo>
                    <a:close/>
                    <a:moveTo>
                      <a:pt x="4921" y="6276"/>
                    </a:moveTo>
                    <a:lnTo>
                      <a:pt x="4921" y="6635"/>
                    </a:lnTo>
                    <a:lnTo>
                      <a:pt x="4568" y="6635"/>
                    </a:lnTo>
                    <a:lnTo>
                      <a:pt x="4568" y="6276"/>
                    </a:lnTo>
                    <a:close/>
                    <a:moveTo>
                      <a:pt x="5348" y="6276"/>
                    </a:moveTo>
                    <a:lnTo>
                      <a:pt x="5348" y="6635"/>
                    </a:lnTo>
                    <a:lnTo>
                      <a:pt x="4995" y="6635"/>
                    </a:lnTo>
                    <a:lnTo>
                      <a:pt x="4995" y="6276"/>
                    </a:lnTo>
                    <a:close/>
                    <a:moveTo>
                      <a:pt x="5775" y="6276"/>
                    </a:moveTo>
                    <a:lnTo>
                      <a:pt x="5775" y="6635"/>
                    </a:lnTo>
                    <a:lnTo>
                      <a:pt x="5422" y="6635"/>
                    </a:lnTo>
                    <a:lnTo>
                      <a:pt x="5422" y="6276"/>
                    </a:lnTo>
                    <a:close/>
                    <a:moveTo>
                      <a:pt x="6202" y="6276"/>
                    </a:moveTo>
                    <a:lnTo>
                      <a:pt x="6202" y="6635"/>
                    </a:lnTo>
                    <a:lnTo>
                      <a:pt x="5849" y="6635"/>
                    </a:lnTo>
                    <a:lnTo>
                      <a:pt x="5849" y="6276"/>
                    </a:lnTo>
                    <a:close/>
                    <a:moveTo>
                      <a:pt x="6629" y="6276"/>
                    </a:moveTo>
                    <a:lnTo>
                      <a:pt x="6629" y="6635"/>
                    </a:lnTo>
                    <a:lnTo>
                      <a:pt x="6276" y="6635"/>
                    </a:lnTo>
                    <a:lnTo>
                      <a:pt x="6276" y="6276"/>
                    </a:lnTo>
                    <a:close/>
                    <a:moveTo>
                      <a:pt x="7056" y="6276"/>
                    </a:moveTo>
                    <a:lnTo>
                      <a:pt x="7056" y="6635"/>
                    </a:lnTo>
                    <a:lnTo>
                      <a:pt x="6703" y="6635"/>
                    </a:lnTo>
                    <a:lnTo>
                      <a:pt x="6703" y="6276"/>
                    </a:lnTo>
                    <a:close/>
                    <a:moveTo>
                      <a:pt x="7484" y="6276"/>
                    </a:moveTo>
                    <a:lnTo>
                      <a:pt x="7484" y="6635"/>
                    </a:lnTo>
                    <a:lnTo>
                      <a:pt x="7130" y="6635"/>
                    </a:lnTo>
                    <a:lnTo>
                      <a:pt x="7130" y="6276"/>
                    </a:lnTo>
                    <a:close/>
                    <a:moveTo>
                      <a:pt x="7911" y="6276"/>
                    </a:moveTo>
                    <a:lnTo>
                      <a:pt x="7911" y="6635"/>
                    </a:lnTo>
                    <a:lnTo>
                      <a:pt x="7558" y="6635"/>
                    </a:lnTo>
                    <a:lnTo>
                      <a:pt x="7558" y="6276"/>
                    </a:lnTo>
                    <a:close/>
                    <a:moveTo>
                      <a:pt x="8338" y="6276"/>
                    </a:moveTo>
                    <a:lnTo>
                      <a:pt x="8338" y="6635"/>
                    </a:lnTo>
                    <a:lnTo>
                      <a:pt x="7985" y="6635"/>
                    </a:lnTo>
                    <a:lnTo>
                      <a:pt x="7985" y="6276"/>
                    </a:lnTo>
                    <a:close/>
                    <a:moveTo>
                      <a:pt x="8765" y="6276"/>
                    </a:moveTo>
                    <a:lnTo>
                      <a:pt x="8765" y="6635"/>
                    </a:lnTo>
                    <a:lnTo>
                      <a:pt x="8412" y="6635"/>
                    </a:lnTo>
                    <a:lnTo>
                      <a:pt x="8412" y="6276"/>
                    </a:lnTo>
                    <a:close/>
                    <a:moveTo>
                      <a:pt x="9192" y="6276"/>
                    </a:moveTo>
                    <a:lnTo>
                      <a:pt x="9192" y="6635"/>
                    </a:lnTo>
                    <a:lnTo>
                      <a:pt x="8839" y="6635"/>
                    </a:lnTo>
                    <a:lnTo>
                      <a:pt x="8839" y="6276"/>
                    </a:lnTo>
                    <a:close/>
                    <a:moveTo>
                      <a:pt x="9619" y="6276"/>
                    </a:moveTo>
                    <a:lnTo>
                      <a:pt x="9619" y="6635"/>
                    </a:lnTo>
                    <a:lnTo>
                      <a:pt x="9266" y="6635"/>
                    </a:lnTo>
                    <a:lnTo>
                      <a:pt x="9266" y="6276"/>
                    </a:lnTo>
                    <a:close/>
                    <a:moveTo>
                      <a:pt x="10046" y="6276"/>
                    </a:moveTo>
                    <a:lnTo>
                      <a:pt x="10046" y="6635"/>
                    </a:lnTo>
                    <a:lnTo>
                      <a:pt x="9693" y="6635"/>
                    </a:lnTo>
                    <a:lnTo>
                      <a:pt x="9693" y="6276"/>
                    </a:lnTo>
                    <a:close/>
                    <a:moveTo>
                      <a:pt x="10474" y="6276"/>
                    </a:moveTo>
                    <a:lnTo>
                      <a:pt x="10474" y="6635"/>
                    </a:lnTo>
                    <a:lnTo>
                      <a:pt x="10120" y="6635"/>
                    </a:lnTo>
                    <a:lnTo>
                      <a:pt x="10120" y="6276"/>
                    </a:lnTo>
                    <a:close/>
                    <a:moveTo>
                      <a:pt x="10901" y="6276"/>
                    </a:moveTo>
                    <a:lnTo>
                      <a:pt x="10901" y="6635"/>
                    </a:lnTo>
                    <a:lnTo>
                      <a:pt x="10548" y="6635"/>
                    </a:lnTo>
                    <a:lnTo>
                      <a:pt x="10548" y="6276"/>
                    </a:lnTo>
                    <a:close/>
                    <a:moveTo>
                      <a:pt x="11328" y="6276"/>
                    </a:moveTo>
                    <a:lnTo>
                      <a:pt x="11328" y="6635"/>
                    </a:lnTo>
                    <a:lnTo>
                      <a:pt x="10975" y="6635"/>
                    </a:lnTo>
                    <a:lnTo>
                      <a:pt x="10975" y="6276"/>
                    </a:lnTo>
                    <a:close/>
                    <a:moveTo>
                      <a:pt x="11755" y="6276"/>
                    </a:moveTo>
                    <a:lnTo>
                      <a:pt x="11755" y="6635"/>
                    </a:lnTo>
                    <a:lnTo>
                      <a:pt x="11402" y="6635"/>
                    </a:lnTo>
                    <a:lnTo>
                      <a:pt x="11402" y="6276"/>
                    </a:lnTo>
                    <a:close/>
                    <a:moveTo>
                      <a:pt x="649" y="6703"/>
                    </a:moveTo>
                    <a:lnTo>
                      <a:pt x="649" y="7062"/>
                    </a:lnTo>
                    <a:lnTo>
                      <a:pt x="296" y="7062"/>
                    </a:lnTo>
                    <a:lnTo>
                      <a:pt x="296" y="6703"/>
                    </a:lnTo>
                    <a:close/>
                    <a:moveTo>
                      <a:pt x="1076" y="6703"/>
                    </a:moveTo>
                    <a:lnTo>
                      <a:pt x="1076" y="7062"/>
                    </a:lnTo>
                    <a:lnTo>
                      <a:pt x="723" y="7062"/>
                    </a:lnTo>
                    <a:lnTo>
                      <a:pt x="723" y="6703"/>
                    </a:lnTo>
                    <a:close/>
                    <a:moveTo>
                      <a:pt x="1504" y="6703"/>
                    </a:moveTo>
                    <a:lnTo>
                      <a:pt x="1504" y="7062"/>
                    </a:lnTo>
                    <a:lnTo>
                      <a:pt x="1151" y="7062"/>
                    </a:lnTo>
                    <a:lnTo>
                      <a:pt x="1151" y="6703"/>
                    </a:lnTo>
                    <a:close/>
                    <a:moveTo>
                      <a:pt x="1931" y="6703"/>
                    </a:moveTo>
                    <a:lnTo>
                      <a:pt x="1931" y="7062"/>
                    </a:lnTo>
                    <a:lnTo>
                      <a:pt x="1578" y="7062"/>
                    </a:lnTo>
                    <a:lnTo>
                      <a:pt x="1578" y="6703"/>
                    </a:lnTo>
                    <a:close/>
                    <a:moveTo>
                      <a:pt x="2358" y="6703"/>
                    </a:moveTo>
                    <a:lnTo>
                      <a:pt x="2358" y="7062"/>
                    </a:lnTo>
                    <a:lnTo>
                      <a:pt x="2005" y="7062"/>
                    </a:lnTo>
                    <a:lnTo>
                      <a:pt x="2005" y="6703"/>
                    </a:lnTo>
                    <a:close/>
                    <a:moveTo>
                      <a:pt x="2785" y="6703"/>
                    </a:moveTo>
                    <a:lnTo>
                      <a:pt x="2785" y="7062"/>
                    </a:lnTo>
                    <a:lnTo>
                      <a:pt x="2432" y="7062"/>
                    </a:lnTo>
                    <a:lnTo>
                      <a:pt x="2432" y="6703"/>
                    </a:lnTo>
                    <a:close/>
                    <a:moveTo>
                      <a:pt x="3212" y="6703"/>
                    </a:moveTo>
                    <a:lnTo>
                      <a:pt x="3212" y="7062"/>
                    </a:lnTo>
                    <a:lnTo>
                      <a:pt x="2859" y="7062"/>
                    </a:lnTo>
                    <a:lnTo>
                      <a:pt x="2859" y="6703"/>
                    </a:lnTo>
                    <a:close/>
                    <a:moveTo>
                      <a:pt x="3639" y="6703"/>
                    </a:moveTo>
                    <a:lnTo>
                      <a:pt x="3639" y="7062"/>
                    </a:lnTo>
                    <a:lnTo>
                      <a:pt x="3286" y="7062"/>
                    </a:lnTo>
                    <a:lnTo>
                      <a:pt x="3286" y="6703"/>
                    </a:lnTo>
                    <a:close/>
                    <a:moveTo>
                      <a:pt x="4066" y="6703"/>
                    </a:moveTo>
                    <a:lnTo>
                      <a:pt x="4066" y="7062"/>
                    </a:lnTo>
                    <a:lnTo>
                      <a:pt x="3713" y="7062"/>
                    </a:lnTo>
                    <a:lnTo>
                      <a:pt x="3713" y="6703"/>
                    </a:lnTo>
                    <a:close/>
                    <a:moveTo>
                      <a:pt x="4494" y="6703"/>
                    </a:moveTo>
                    <a:lnTo>
                      <a:pt x="4494" y="7062"/>
                    </a:lnTo>
                    <a:lnTo>
                      <a:pt x="4140" y="7062"/>
                    </a:lnTo>
                    <a:lnTo>
                      <a:pt x="4140" y="6703"/>
                    </a:lnTo>
                    <a:close/>
                    <a:moveTo>
                      <a:pt x="4921" y="6703"/>
                    </a:moveTo>
                    <a:lnTo>
                      <a:pt x="4921" y="7062"/>
                    </a:lnTo>
                    <a:lnTo>
                      <a:pt x="4568" y="7062"/>
                    </a:lnTo>
                    <a:lnTo>
                      <a:pt x="4568" y="6703"/>
                    </a:lnTo>
                    <a:close/>
                    <a:moveTo>
                      <a:pt x="5348" y="6703"/>
                    </a:moveTo>
                    <a:lnTo>
                      <a:pt x="5348" y="7062"/>
                    </a:lnTo>
                    <a:lnTo>
                      <a:pt x="4995" y="7062"/>
                    </a:lnTo>
                    <a:lnTo>
                      <a:pt x="4995" y="6703"/>
                    </a:lnTo>
                    <a:close/>
                    <a:moveTo>
                      <a:pt x="5775" y="6703"/>
                    </a:moveTo>
                    <a:lnTo>
                      <a:pt x="5775" y="7062"/>
                    </a:lnTo>
                    <a:lnTo>
                      <a:pt x="5422" y="7062"/>
                    </a:lnTo>
                    <a:lnTo>
                      <a:pt x="5422" y="6703"/>
                    </a:lnTo>
                    <a:close/>
                    <a:moveTo>
                      <a:pt x="6202" y="6703"/>
                    </a:moveTo>
                    <a:lnTo>
                      <a:pt x="6202" y="7062"/>
                    </a:lnTo>
                    <a:lnTo>
                      <a:pt x="5849" y="7062"/>
                    </a:lnTo>
                    <a:lnTo>
                      <a:pt x="5849" y="6703"/>
                    </a:lnTo>
                    <a:close/>
                    <a:moveTo>
                      <a:pt x="6629" y="6703"/>
                    </a:moveTo>
                    <a:lnTo>
                      <a:pt x="6629" y="7062"/>
                    </a:lnTo>
                    <a:lnTo>
                      <a:pt x="6276" y="7062"/>
                    </a:lnTo>
                    <a:lnTo>
                      <a:pt x="6276" y="6703"/>
                    </a:lnTo>
                    <a:close/>
                    <a:moveTo>
                      <a:pt x="7056" y="6703"/>
                    </a:moveTo>
                    <a:lnTo>
                      <a:pt x="7056" y="7062"/>
                    </a:lnTo>
                    <a:lnTo>
                      <a:pt x="6703" y="7062"/>
                    </a:lnTo>
                    <a:lnTo>
                      <a:pt x="6703" y="6703"/>
                    </a:lnTo>
                    <a:close/>
                    <a:moveTo>
                      <a:pt x="7484" y="6703"/>
                    </a:moveTo>
                    <a:lnTo>
                      <a:pt x="7484" y="7062"/>
                    </a:lnTo>
                    <a:lnTo>
                      <a:pt x="7130" y="7062"/>
                    </a:lnTo>
                    <a:lnTo>
                      <a:pt x="7130" y="6703"/>
                    </a:lnTo>
                    <a:close/>
                    <a:moveTo>
                      <a:pt x="7911" y="6703"/>
                    </a:moveTo>
                    <a:lnTo>
                      <a:pt x="7911" y="7062"/>
                    </a:lnTo>
                    <a:lnTo>
                      <a:pt x="7558" y="7062"/>
                    </a:lnTo>
                    <a:lnTo>
                      <a:pt x="7558" y="6703"/>
                    </a:lnTo>
                    <a:close/>
                    <a:moveTo>
                      <a:pt x="8338" y="6703"/>
                    </a:moveTo>
                    <a:lnTo>
                      <a:pt x="8338" y="7062"/>
                    </a:lnTo>
                    <a:lnTo>
                      <a:pt x="7985" y="7062"/>
                    </a:lnTo>
                    <a:lnTo>
                      <a:pt x="7985" y="6703"/>
                    </a:lnTo>
                    <a:close/>
                    <a:moveTo>
                      <a:pt x="8765" y="6703"/>
                    </a:moveTo>
                    <a:lnTo>
                      <a:pt x="8765" y="7062"/>
                    </a:lnTo>
                    <a:lnTo>
                      <a:pt x="8412" y="7062"/>
                    </a:lnTo>
                    <a:lnTo>
                      <a:pt x="8412" y="6703"/>
                    </a:lnTo>
                    <a:close/>
                    <a:moveTo>
                      <a:pt x="9192" y="6703"/>
                    </a:moveTo>
                    <a:lnTo>
                      <a:pt x="9192" y="7062"/>
                    </a:lnTo>
                    <a:lnTo>
                      <a:pt x="8839" y="7062"/>
                    </a:lnTo>
                    <a:lnTo>
                      <a:pt x="8839" y="6703"/>
                    </a:lnTo>
                    <a:close/>
                    <a:moveTo>
                      <a:pt x="9619" y="6703"/>
                    </a:moveTo>
                    <a:lnTo>
                      <a:pt x="9619" y="7062"/>
                    </a:lnTo>
                    <a:lnTo>
                      <a:pt x="9266" y="7062"/>
                    </a:lnTo>
                    <a:lnTo>
                      <a:pt x="9266" y="6703"/>
                    </a:lnTo>
                    <a:close/>
                    <a:moveTo>
                      <a:pt x="10046" y="6703"/>
                    </a:moveTo>
                    <a:lnTo>
                      <a:pt x="10046" y="7062"/>
                    </a:lnTo>
                    <a:lnTo>
                      <a:pt x="9693" y="7062"/>
                    </a:lnTo>
                    <a:lnTo>
                      <a:pt x="9693" y="6703"/>
                    </a:lnTo>
                    <a:close/>
                    <a:moveTo>
                      <a:pt x="10474" y="6703"/>
                    </a:moveTo>
                    <a:lnTo>
                      <a:pt x="10474" y="7062"/>
                    </a:lnTo>
                    <a:lnTo>
                      <a:pt x="10120" y="7062"/>
                    </a:lnTo>
                    <a:lnTo>
                      <a:pt x="10120" y="6703"/>
                    </a:lnTo>
                    <a:close/>
                    <a:moveTo>
                      <a:pt x="10901" y="6703"/>
                    </a:moveTo>
                    <a:lnTo>
                      <a:pt x="10901" y="7062"/>
                    </a:lnTo>
                    <a:lnTo>
                      <a:pt x="10548" y="7062"/>
                    </a:lnTo>
                    <a:lnTo>
                      <a:pt x="10548" y="6703"/>
                    </a:lnTo>
                    <a:close/>
                    <a:moveTo>
                      <a:pt x="11328" y="6703"/>
                    </a:moveTo>
                    <a:lnTo>
                      <a:pt x="11328" y="7062"/>
                    </a:lnTo>
                    <a:lnTo>
                      <a:pt x="10975" y="7062"/>
                    </a:lnTo>
                    <a:lnTo>
                      <a:pt x="10975" y="6703"/>
                    </a:lnTo>
                    <a:close/>
                    <a:moveTo>
                      <a:pt x="11755" y="6703"/>
                    </a:moveTo>
                    <a:lnTo>
                      <a:pt x="11755" y="7062"/>
                    </a:lnTo>
                    <a:lnTo>
                      <a:pt x="11402" y="7062"/>
                    </a:lnTo>
                    <a:lnTo>
                      <a:pt x="11402" y="6703"/>
                    </a:lnTo>
                    <a:close/>
                    <a:moveTo>
                      <a:pt x="649" y="7130"/>
                    </a:moveTo>
                    <a:lnTo>
                      <a:pt x="649" y="7489"/>
                    </a:lnTo>
                    <a:lnTo>
                      <a:pt x="296" y="7489"/>
                    </a:lnTo>
                    <a:lnTo>
                      <a:pt x="296" y="7130"/>
                    </a:lnTo>
                    <a:close/>
                    <a:moveTo>
                      <a:pt x="1076" y="7130"/>
                    </a:moveTo>
                    <a:lnTo>
                      <a:pt x="1076" y="7489"/>
                    </a:lnTo>
                    <a:lnTo>
                      <a:pt x="723" y="7489"/>
                    </a:lnTo>
                    <a:lnTo>
                      <a:pt x="723" y="7130"/>
                    </a:lnTo>
                    <a:close/>
                    <a:moveTo>
                      <a:pt x="1504" y="7130"/>
                    </a:moveTo>
                    <a:lnTo>
                      <a:pt x="1504" y="7489"/>
                    </a:lnTo>
                    <a:lnTo>
                      <a:pt x="1151" y="7489"/>
                    </a:lnTo>
                    <a:lnTo>
                      <a:pt x="1151" y="7130"/>
                    </a:lnTo>
                    <a:close/>
                    <a:moveTo>
                      <a:pt x="1931" y="7130"/>
                    </a:moveTo>
                    <a:lnTo>
                      <a:pt x="1931" y="7489"/>
                    </a:lnTo>
                    <a:lnTo>
                      <a:pt x="1578" y="7489"/>
                    </a:lnTo>
                    <a:lnTo>
                      <a:pt x="1578" y="7130"/>
                    </a:lnTo>
                    <a:close/>
                    <a:moveTo>
                      <a:pt x="2358" y="7130"/>
                    </a:moveTo>
                    <a:lnTo>
                      <a:pt x="2358" y="7489"/>
                    </a:lnTo>
                    <a:lnTo>
                      <a:pt x="2005" y="7489"/>
                    </a:lnTo>
                    <a:lnTo>
                      <a:pt x="2005" y="7130"/>
                    </a:lnTo>
                    <a:close/>
                    <a:moveTo>
                      <a:pt x="2785" y="7130"/>
                    </a:moveTo>
                    <a:lnTo>
                      <a:pt x="2785" y="7489"/>
                    </a:lnTo>
                    <a:lnTo>
                      <a:pt x="2432" y="7489"/>
                    </a:lnTo>
                    <a:lnTo>
                      <a:pt x="2432" y="7130"/>
                    </a:lnTo>
                    <a:close/>
                    <a:moveTo>
                      <a:pt x="3212" y="7130"/>
                    </a:moveTo>
                    <a:lnTo>
                      <a:pt x="3212" y="7489"/>
                    </a:lnTo>
                    <a:lnTo>
                      <a:pt x="2859" y="7489"/>
                    </a:lnTo>
                    <a:lnTo>
                      <a:pt x="2859" y="7130"/>
                    </a:lnTo>
                    <a:close/>
                    <a:moveTo>
                      <a:pt x="3639" y="7130"/>
                    </a:moveTo>
                    <a:lnTo>
                      <a:pt x="3639" y="7489"/>
                    </a:lnTo>
                    <a:lnTo>
                      <a:pt x="3286" y="7489"/>
                    </a:lnTo>
                    <a:lnTo>
                      <a:pt x="3286" y="7130"/>
                    </a:lnTo>
                    <a:close/>
                    <a:moveTo>
                      <a:pt x="4066" y="7130"/>
                    </a:moveTo>
                    <a:lnTo>
                      <a:pt x="4066" y="7489"/>
                    </a:lnTo>
                    <a:lnTo>
                      <a:pt x="3713" y="7489"/>
                    </a:lnTo>
                    <a:lnTo>
                      <a:pt x="3713" y="7130"/>
                    </a:lnTo>
                    <a:close/>
                    <a:moveTo>
                      <a:pt x="4494" y="7130"/>
                    </a:moveTo>
                    <a:lnTo>
                      <a:pt x="4494" y="7489"/>
                    </a:lnTo>
                    <a:lnTo>
                      <a:pt x="4140" y="7489"/>
                    </a:lnTo>
                    <a:lnTo>
                      <a:pt x="4140" y="7130"/>
                    </a:lnTo>
                    <a:close/>
                    <a:moveTo>
                      <a:pt x="4921" y="7130"/>
                    </a:moveTo>
                    <a:lnTo>
                      <a:pt x="4921" y="7489"/>
                    </a:lnTo>
                    <a:lnTo>
                      <a:pt x="4568" y="7489"/>
                    </a:lnTo>
                    <a:lnTo>
                      <a:pt x="4568" y="7130"/>
                    </a:lnTo>
                    <a:close/>
                    <a:moveTo>
                      <a:pt x="5348" y="7130"/>
                    </a:moveTo>
                    <a:lnTo>
                      <a:pt x="5348" y="7489"/>
                    </a:lnTo>
                    <a:lnTo>
                      <a:pt x="4995" y="7489"/>
                    </a:lnTo>
                    <a:lnTo>
                      <a:pt x="4995" y="7130"/>
                    </a:lnTo>
                    <a:close/>
                    <a:moveTo>
                      <a:pt x="5775" y="7130"/>
                    </a:moveTo>
                    <a:lnTo>
                      <a:pt x="5775" y="7489"/>
                    </a:lnTo>
                    <a:lnTo>
                      <a:pt x="5422" y="7489"/>
                    </a:lnTo>
                    <a:lnTo>
                      <a:pt x="5422" y="7130"/>
                    </a:lnTo>
                    <a:close/>
                    <a:moveTo>
                      <a:pt x="6202" y="7130"/>
                    </a:moveTo>
                    <a:lnTo>
                      <a:pt x="6202" y="7489"/>
                    </a:lnTo>
                    <a:lnTo>
                      <a:pt x="5849" y="7489"/>
                    </a:lnTo>
                    <a:lnTo>
                      <a:pt x="5849" y="7130"/>
                    </a:lnTo>
                    <a:close/>
                    <a:moveTo>
                      <a:pt x="6629" y="7130"/>
                    </a:moveTo>
                    <a:lnTo>
                      <a:pt x="6629" y="7489"/>
                    </a:lnTo>
                    <a:lnTo>
                      <a:pt x="6276" y="7489"/>
                    </a:lnTo>
                    <a:lnTo>
                      <a:pt x="6276" y="7130"/>
                    </a:lnTo>
                    <a:close/>
                    <a:moveTo>
                      <a:pt x="7056" y="7130"/>
                    </a:moveTo>
                    <a:lnTo>
                      <a:pt x="7056" y="7489"/>
                    </a:lnTo>
                    <a:lnTo>
                      <a:pt x="6703" y="7489"/>
                    </a:lnTo>
                    <a:lnTo>
                      <a:pt x="6703" y="7130"/>
                    </a:lnTo>
                    <a:close/>
                    <a:moveTo>
                      <a:pt x="7484" y="7130"/>
                    </a:moveTo>
                    <a:lnTo>
                      <a:pt x="7484" y="7489"/>
                    </a:lnTo>
                    <a:lnTo>
                      <a:pt x="7130" y="7489"/>
                    </a:lnTo>
                    <a:lnTo>
                      <a:pt x="7130" y="7130"/>
                    </a:lnTo>
                    <a:close/>
                    <a:moveTo>
                      <a:pt x="7911" y="7130"/>
                    </a:moveTo>
                    <a:lnTo>
                      <a:pt x="7911" y="7489"/>
                    </a:lnTo>
                    <a:lnTo>
                      <a:pt x="7558" y="7489"/>
                    </a:lnTo>
                    <a:lnTo>
                      <a:pt x="7558" y="7130"/>
                    </a:lnTo>
                    <a:close/>
                    <a:moveTo>
                      <a:pt x="8338" y="7130"/>
                    </a:moveTo>
                    <a:lnTo>
                      <a:pt x="8338" y="7489"/>
                    </a:lnTo>
                    <a:lnTo>
                      <a:pt x="7985" y="7489"/>
                    </a:lnTo>
                    <a:lnTo>
                      <a:pt x="7985" y="7130"/>
                    </a:lnTo>
                    <a:close/>
                    <a:moveTo>
                      <a:pt x="8765" y="7130"/>
                    </a:moveTo>
                    <a:lnTo>
                      <a:pt x="8765" y="7489"/>
                    </a:lnTo>
                    <a:lnTo>
                      <a:pt x="8412" y="7489"/>
                    </a:lnTo>
                    <a:lnTo>
                      <a:pt x="8412" y="7130"/>
                    </a:lnTo>
                    <a:close/>
                    <a:moveTo>
                      <a:pt x="9192" y="7130"/>
                    </a:moveTo>
                    <a:lnTo>
                      <a:pt x="9192" y="7489"/>
                    </a:lnTo>
                    <a:lnTo>
                      <a:pt x="8839" y="7489"/>
                    </a:lnTo>
                    <a:lnTo>
                      <a:pt x="8839" y="7130"/>
                    </a:lnTo>
                    <a:close/>
                    <a:moveTo>
                      <a:pt x="9619" y="7130"/>
                    </a:moveTo>
                    <a:lnTo>
                      <a:pt x="9619" y="7489"/>
                    </a:lnTo>
                    <a:lnTo>
                      <a:pt x="9266" y="7489"/>
                    </a:lnTo>
                    <a:lnTo>
                      <a:pt x="9266" y="7130"/>
                    </a:lnTo>
                    <a:close/>
                    <a:moveTo>
                      <a:pt x="10046" y="7130"/>
                    </a:moveTo>
                    <a:lnTo>
                      <a:pt x="10046" y="7489"/>
                    </a:lnTo>
                    <a:lnTo>
                      <a:pt x="9693" y="7489"/>
                    </a:lnTo>
                    <a:lnTo>
                      <a:pt x="9693" y="7130"/>
                    </a:lnTo>
                    <a:close/>
                    <a:moveTo>
                      <a:pt x="10474" y="7130"/>
                    </a:moveTo>
                    <a:lnTo>
                      <a:pt x="10474" y="7489"/>
                    </a:lnTo>
                    <a:lnTo>
                      <a:pt x="10120" y="7489"/>
                    </a:lnTo>
                    <a:lnTo>
                      <a:pt x="10120" y="7130"/>
                    </a:lnTo>
                    <a:close/>
                    <a:moveTo>
                      <a:pt x="10901" y="7130"/>
                    </a:moveTo>
                    <a:lnTo>
                      <a:pt x="10901" y="7489"/>
                    </a:lnTo>
                    <a:lnTo>
                      <a:pt x="10548" y="7489"/>
                    </a:lnTo>
                    <a:lnTo>
                      <a:pt x="10548" y="7130"/>
                    </a:lnTo>
                    <a:close/>
                    <a:moveTo>
                      <a:pt x="11328" y="7130"/>
                    </a:moveTo>
                    <a:lnTo>
                      <a:pt x="11328" y="7489"/>
                    </a:lnTo>
                    <a:lnTo>
                      <a:pt x="10975" y="7489"/>
                    </a:lnTo>
                    <a:lnTo>
                      <a:pt x="10975" y="7130"/>
                    </a:lnTo>
                    <a:close/>
                    <a:moveTo>
                      <a:pt x="11755" y="7130"/>
                    </a:moveTo>
                    <a:lnTo>
                      <a:pt x="11755" y="7489"/>
                    </a:lnTo>
                    <a:lnTo>
                      <a:pt x="11402" y="7489"/>
                    </a:lnTo>
                    <a:lnTo>
                      <a:pt x="11402" y="7130"/>
                    </a:lnTo>
                    <a:close/>
                    <a:moveTo>
                      <a:pt x="649" y="7558"/>
                    </a:moveTo>
                    <a:lnTo>
                      <a:pt x="649" y="7916"/>
                    </a:lnTo>
                    <a:lnTo>
                      <a:pt x="296" y="7916"/>
                    </a:lnTo>
                    <a:lnTo>
                      <a:pt x="296" y="7558"/>
                    </a:lnTo>
                    <a:close/>
                    <a:moveTo>
                      <a:pt x="1076" y="7558"/>
                    </a:moveTo>
                    <a:lnTo>
                      <a:pt x="1076" y="7916"/>
                    </a:lnTo>
                    <a:lnTo>
                      <a:pt x="723" y="7916"/>
                    </a:lnTo>
                    <a:lnTo>
                      <a:pt x="723" y="7558"/>
                    </a:lnTo>
                    <a:close/>
                    <a:moveTo>
                      <a:pt x="1504" y="7558"/>
                    </a:moveTo>
                    <a:lnTo>
                      <a:pt x="1504" y="7916"/>
                    </a:lnTo>
                    <a:lnTo>
                      <a:pt x="1151" y="7916"/>
                    </a:lnTo>
                    <a:lnTo>
                      <a:pt x="1151" y="7558"/>
                    </a:lnTo>
                    <a:close/>
                    <a:moveTo>
                      <a:pt x="1931" y="7558"/>
                    </a:moveTo>
                    <a:lnTo>
                      <a:pt x="1931" y="7916"/>
                    </a:lnTo>
                    <a:lnTo>
                      <a:pt x="1578" y="7916"/>
                    </a:lnTo>
                    <a:lnTo>
                      <a:pt x="1578" y="7558"/>
                    </a:lnTo>
                    <a:close/>
                    <a:moveTo>
                      <a:pt x="2358" y="7558"/>
                    </a:moveTo>
                    <a:lnTo>
                      <a:pt x="2358" y="7916"/>
                    </a:lnTo>
                    <a:lnTo>
                      <a:pt x="2005" y="7916"/>
                    </a:lnTo>
                    <a:lnTo>
                      <a:pt x="2005" y="7558"/>
                    </a:lnTo>
                    <a:close/>
                    <a:moveTo>
                      <a:pt x="2785" y="7558"/>
                    </a:moveTo>
                    <a:lnTo>
                      <a:pt x="2785" y="7916"/>
                    </a:lnTo>
                    <a:lnTo>
                      <a:pt x="2432" y="7916"/>
                    </a:lnTo>
                    <a:lnTo>
                      <a:pt x="2432" y="7558"/>
                    </a:lnTo>
                    <a:close/>
                    <a:moveTo>
                      <a:pt x="3212" y="7558"/>
                    </a:moveTo>
                    <a:lnTo>
                      <a:pt x="3212" y="7916"/>
                    </a:lnTo>
                    <a:lnTo>
                      <a:pt x="2859" y="7916"/>
                    </a:lnTo>
                    <a:lnTo>
                      <a:pt x="2859" y="7558"/>
                    </a:lnTo>
                    <a:close/>
                    <a:moveTo>
                      <a:pt x="3639" y="7558"/>
                    </a:moveTo>
                    <a:lnTo>
                      <a:pt x="3639" y="7916"/>
                    </a:lnTo>
                    <a:lnTo>
                      <a:pt x="3286" y="7916"/>
                    </a:lnTo>
                    <a:lnTo>
                      <a:pt x="3286" y="7558"/>
                    </a:lnTo>
                    <a:close/>
                    <a:moveTo>
                      <a:pt x="4066" y="7558"/>
                    </a:moveTo>
                    <a:lnTo>
                      <a:pt x="4066" y="7916"/>
                    </a:lnTo>
                    <a:lnTo>
                      <a:pt x="3713" y="7916"/>
                    </a:lnTo>
                    <a:lnTo>
                      <a:pt x="3713" y="7558"/>
                    </a:lnTo>
                    <a:close/>
                    <a:moveTo>
                      <a:pt x="4494" y="7558"/>
                    </a:moveTo>
                    <a:lnTo>
                      <a:pt x="4494" y="7916"/>
                    </a:lnTo>
                    <a:lnTo>
                      <a:pt x="4140" y="7916"/>
                    </a:lnTo>
                    <a:lnTo>
                      <a:pt x="4140" y="7558"/>
                    </a:lnTo>
                    <a:close/>
                    <a:moveTo>
                      <a:pt x="4921" y="7558"/>
                    </a:moveTo>
                    <a:lnTo>
                      <a:pt x="4921" y="7916"/>
                    </a:lnTo>
                    <a:lnTo>
                      <a:pt x="4568" y="7916"/>
                    </a:lnTo>
                    <a:lnTo>
                      <a:pt x="4568" y="7558"/>
                    </a:lnTo>
                    <a:close/>
                    <a:moveTo>
                      <a:pt x="5348" y="7558"/>
                    </a:moveTo>
                    <a:lnTo>
                      <a:pt x="5348" y="7916"/>
                    </a:lnTo>
                    <a:lnTo>
                      <a:pt x="4995" y="7916"/>
                    </a:lnTo>
                    <a:lnTo>
                      <a:pt x="4995" y="7558"/>
                    </a:lnTo>
                    <a:close/>
                    <a:moveTo>
                      <a:pt x="5775" y="7558"/>
                    </a:moveTo>
                    <a:lnTo>
                      <a:pt x="5775" y="7916"/>
                    </a:lnTo>
                    <a:lnTo>
                      <a:pt x="5422" y="7916"/>
                    </a:lnTo>
                    <a:lnTo>
                      <a:pt x="5422" y="7558"/>
                    </a:lnTo>
                    <a:close/>
                    <a:moveTo>
                      <a:pt x="6202" y="7558"/>
                    </a:moveTo>
                    <a:lnTo>
                      <a:pt x="6202" y="7916"/>
                    </a:lnTo>
                    <a:lnTo>
                      <a:pt x="5849" y="7916"/>
                    </a:lnTo>
                    <a:lnTo>
                      <a:pt x="5849" y="7558"/>
                    </a:lnTo>
                    <a:close/>
                    <a:moveTo>
                      <a:pt x="6629" y="7558"/>
                    </a:moveTo>
                    <a:lnTo>
                      <a:pt x="6629" y="7916"/>
                    </a:lnTo>
                    <a:lnTo>
                      <a:pt x="6276" y="7916"/>
                    </a:lnTo>
                    <a:lnTo>
                      <a:pt x="6276" y="7558"/>
                    </a:lnTo>
                    <a:close/>
                    <a:moveTo>
                      <a:pt x="7056" y="7558"/>
                    </a:moveTo>
                    <a:lnTo>
                      <a:pt x="7056" y="7916"/>
                    </a:lnTo>
                    <a:lnTo>
                      <a:pt x="6703" y="7916"/>
                    </a:lnTo>
                    <a:lnTo>
                      <a:pt x="6703" y="7558"/>
                    </a:lnTo>
                    <a:close/>
                    <a:moveTo>
                      <a:pt x="7484" y="7558"/>
                    </a:moveTo>
                    <a:lnTo>
                      <a:pt x="7484" y="7916"/>
                    </a:lnTo>
                    <a:lnTo>
                      <a:pt x="7130" y="7916"/>
                    </a:lnTo>
                    <a:lnTo>
                      <a:pt x="7130" y="7558"/>
                    </a:lnTo>
                    <a:close/>
                    <a:moveTo>
                      <a:pt x="7911" y="7558"/>
                    </a:moveTo>
                    <a:lnTo>
                      <a:pt x="7911" y="7916"/>
                    </a:lnTo>
                    <a:lnTo>
                      <a:pt x="7558" y="7916"/>
                    </a:lnTo>
                    <a:lnTo>
                      <a:pt x="7558" y="7558"/>
                    </a:lnTo>
                    <a:close/>
                    <a:moveTo>
                      <a:pt x="8338" y="7558"/>
                    </a:moveTo>
                    <a:lnTo>
                      <a:pt x="8338" y="7916"/>
                    </a:lnTo>
                    <a:lnTo>
                      <a:pt x="7985" y="7916"/>
                    </a:lnTo>
                    <a:lnTo>
                      <a:pt x="7985" y="7558"/>
                    </a:lnTo>
                    <a:close/>
                    <a:moveTo>
                      <a:pt x="8765" y="7558"/>
                    </a:moveTo>
                    <a:lnTo>
                      <a:pt x="8765" y="7916"/>
                    </a:lnTo>
                    <a:lnTo>
                      <a:pt x="8412" y="7916"/>
                    </a:lnTo>
                    <a:lnTo>
                      <a:pt x="8412" y="7558"/>
                    </a:lnTo>
                    <a:close/>
                    <a:moveTo>
                      <a:pt x="9192" y="7558"/>
                    </a:moveTo>
                    <a:lnTo>
                      <a:pt x="9192" y="7916"/>
                    </a:lnTo>
                    <a:lnTo>
                      <a:pt x="8839" y="7916"/>
                    </a:lnTo>
                    <a:lnTo>
                      <a:pt x="8839" y="7558"/>
                    </a:lnTo>
                    <a:close/>
                    <a:moveTo>
                      <a:pt x="9619" y="7558"/>
                    </a:moveTo>
                    <a:lnTo>
                      <a:pt x="9619" y="7916"/>
                    </a:lnTo>
                    <a:lnTo>
                      <a:pt x="9266" y="7916"/>
                    </a:lnTo>
                    <a:lnTo>
                      <a:pt x="9266" y="7558"/>
                    </a:lnTo>
                    <a:close/>
                    <a:moveTo>
                      <a:pt x="10046" y="7558"/>
                    </a:moveTo>
                    <a:lnTo>
                      <a:pt x="10046" y="7916"/>
                    </a:lnTo>
                    <a:lnTo>
                      <a:pt x="9693" y="7916"/>
                    </a:lnTo>
                    <a:lnTo>
                      <a:pt x="9693" y="7558"/>
                    </a:lnTo>
                    <a:close/>
                    <a:moveTo>
                      <a:pt x="10474" y="7558"/>
                    </a:moveTo>
                    <a:lnTo>
                      <a:pt x="10474" y="7916"/>
                    </a:lnTo>
                    <a:lnTo>
                      <a:pt x="10120" y="7916"/>
                    </a:lnTo>
                    <a:lnTo>
                      <a:pt x="10120" y="7558"/>
                    </a:lnTo>
                    <a:close/>
                    <a:moveTo>
                      <a:pt x="10901" y="7558"/>
                    </a:moveTo>
                    <a:lnTo>
                      <a:pt x="10901" y="7916"/>
                    </a:lnTo>
                    <a:lnTo>
                      <a:pt x="10548" y="7916"/>
                    </a:lnTo>
                    <a:lnTo>
                      <a:pt x="10548" y="7558"/>
                    </a:lnTo>
                    <a:close/>
                    <a:moveTo>
                      <a:pt x="11328" y="7558"/>
                    </a:moveTo>
                    <a:lnTo>
                      <a:pt x="11328" y="7916"/>
                    </a:lnTo>
                    <a:lnTo>
                      <a:pt x="10975" y="7916"/>
                    </a:lnTo>
                    <a:lnTo>
                      <a:pt x="10975" y="7558"/>
                    </a:lnTo>
                    <a:close/>
                    <a:moveTo>
                      <a:pt x="11755" y="7558"/>
                    </a:moveTo>
                    <a:lnTo>
                      <a:pt x="11755" y="7916"/>
                    </a:lnTo>
                    <a:lnTo>
                      <a:pt x="11402" y="7916"/>
                    </a:lnTo>
                    <a:lnTo>
                      <a:pt x="11402" y="7558"/>
                    </a:lnTo>
                    <a:close/>
                    <a:moveTo>
                      <a:pt x="649" y="7985"/>
                    </a:moveTo>
                    <a:lnTo>
                      <a:pt x="649" y="8344"/>
                    </a:lnTo>
                    <a:lnTo>
                      <a:pt x="296" y="8344"/>
                    </a:lnTo>
                    <a:lnTo>
                      <a:pt x="296" y="7985"/>
                    </a:lnTo>
                    <a:close/>
                    <a:moveTo>
                      <a:pt x="1076" y="7985"/>
                    </a:moveTo>
                    <a:lnTo>
                      <a:pt x="1076" y="8344"/>
                    </a:lnTo>
                    <a:lnTo>
                      <a:pt x="723" y="8344"/>
                    </a:lnTo>
                    <a:lnTo>
                      <a:pt x="723" y="7985"/>
                    </a:lnTo>
                    <a:close/>
                    <a:moveTo>
                      <a:pt x="1504" y="7985"/>
                    </a:moveTo>
                    <a:lnTo>
                      <a:pt x="1504" y="8344"/>
                    </a:lnTo>
                    <a:lnTo>
                      <a:pt x="1151" y="8344"/>
                    </a:lnTo>
                    <a:lnTo>
                      <a:pt x="1151" y="7985"/>
                    </a:lnTo>
                    <a:close/>
                    <a:moveTo>
                      <a:pt x="1931" y="7985"/>
                    </a:moveTo>
                    <a:lnTo>
                      <a:pt x="1931" y="8344"/>
                    </a:lnTo>
                    <a:lnTo>
                      <a:pt x="1578" y="8344"/>
                    </a:lnTo>
                    <a:lnTo>
                      <a:pt x="1578" y="7985"/>
                    </a:lnTo>
                    <a:close/>
                    <a:moveTo>
                      <a:pt x="2358" y="7985"/>
                    </a:moveTo>
                    <a:lnTo>
                      <a:pt x="2358" y="8344"/>
                    </a:lnTo>
                    <a:lnTo>
                      <a:pt x="2005" y="8344"/>
                    </a:lnTo>
                    <a:lnTo>
                      <a:pt x="2005" y="7985"/>
                    </a:lnTo>
                    <a:close/>
                    <a:moveTo>
                      <a:pt x="2785" y="7985"/>
                    </a:moveTo>
                    <a:lnTo>
                      <a:pt x="2785" y="8344"/>
                    </a:lnTo>
                    <a:lnTo>
                      <a:pt x="2432" y="8344"/>
                    </a:lnTo>
                    <a:lnTo>
                      <a:pt x="2432" y="7985"/>
                    </a:lnTo>
                    <a:close/>
                    <a:moveTo>
                      <a:pt x="3212" y="7985"/>
                    </a:moveTo>
                    <a:lnTo>
                      <a:pt x="3212" y="8344"/>
                    </a:lnTo>
                    <a:lnTo>
                      <a:pt x="2859" y="8344"/>
                    </a:lnTo>
                    <a:lnTo>
                      <a:pt x="2859" y="7985"/>
                    </a:lnTo>
                    <a:close/>
                    <a:moveTo>
                      <a:pt x="3639" y="7985"/>
                    </a:moveTo>
                    <a:lnTo>
                      <a:pt x="3639" y="8344"/>
                    </a:lnTo>
                    <a:lnTo>
                      <a:pt x="3286" y="8344"/>
                    </a:lnTo>
                    <a:lnTo>
                      <a:pt x="3286" y="7985"/>
                    </a:lnTo>
                    <a:close/>
                    <a:moveTo>
                      <a:pt x="4066" y="7985"/>
                    </a:moveTo>
                    <a:lnTo>
                      <a:pt x="4066" y="8344"/>
                    </a:lnTo>
                    <a:lnTo>
                      <a:pt x="3713" y="8344"/>
                    </a:lnTo>
                    <a:lnTo>
                      <a:pt x="3713" y="7985"/>
                    </a:lnTo>
                    <a:close/>
                    <a:moveTo>
                      <a:pt x="4494" y="7985"/>
                    </a:moveTo>
                    <a:lnTo>
                      <a:pt x="4494" y="8344"/>
                    </a:lnTo>
                    <a:lnTo>
                      <a:pt x="4140" y="8344"/>
                    </a:lnTo>
                    <a:lnTo>
                      <a:pt x="4140" y="7985"/>
                    </a:lnTo>
                    <a:close/>
                    <a:moveTo>
                      <a:pt x="4921" y="7985"/>
                    </a:moveTo>
                    <a:lnTo>
                      <a:pt x="4921" y="8344"/>
                    </a:lnTo>
                    <a:lnTo>
                      <a:pt x="4568" y="8344"/>
                    </a:lnTo>
                    <a:lnTo>
                      <a:pt x="4568" y="7985"/>
                    </a:lnTo>
                    <a:close/>
                    <a:moveTo>
                      <a:pt x="5348" y="7985"/>
                    </a:moveTo>
                    <a:lnTo>
                      <a:pt x="5348" y="8344"/>
                    </a:lnTo>
                    <a:lnTo>
                      <a:pt x="4995" y="8344"/>
                    </a:lnTo>
                    <a:lnTo>
                      <a:pt x="4995" y="7985"/>
                    </a:lnTo>
                    <a:close/>
                    <a:moveTo>
                      <a:pt x="5775" y="7985"/>
                    </a:moveTo>
                    <a:lnTo>
                      <a:pt x="5775" y="8344"/>
                    </a:lnTo>
                    <a:lnTo>
                      <a:pt x="5422" y="8344"/>
                    </a:lnTo>
                    <a:lnTo>
                      <a:pt x="5422" y="7985"/>
                    </a:lnTo>
                    <a:close/>
                    <a:moveTo>
                      <a:pt x="6202" y="7985"/>
                    </a:moveTo>
                    <a:lnTo>
                      <a:pt x="6202" y="8344"/>
                    </a:lnTo>
                    <a:lnTo>
                      <a:pt x="5849" y="8344"/>
                    </a:lnTo>
                    <a:lnTo>
                      <a:pt x="5849" y="7985"/>
                    </a:lnTo>
                    <a:close/>
                    <a:moveTo>
                      <a:pt x="6629" y="7985"/>
                    </a:moveTo>
                    <a:lnTo>
                      <a:pt x="6629" y="8344"/>
                    </a:lnTo>
                    <a:lnTo>
                      <a:pt x="6276" y="8344"/>
                    </a:lnTo>
                    <a:lnTo>
                      <a:pt x="6276" y="7985"/>
                    </a:lnTo>
                    <a:close/>
                    <a:moveTo>
                      <a:pt x="7056" y="7985"/>
                    </a:moveTo>
                    <a:lnTo>
                      <a:pt x="7056" y="8344"/>
                    </a:lnTo>
                    <a:lnTo>
                      <a:pt x="6703" y="8344"/>
                    </a:lnTo>
                    <a:lnTo>
                      <a:pt x="6703" y="7985"/>
                    </a:lnTo>
                    <a:close/>
                    <a:moveTo>
                      <a:pt x="7484" y="7985"/>
                    </a:moveTo>
                    <a:lnTo>
                      <a:pt x="7484" y="8344"/>
                    </a:lnTo>
                    <a:lnTo>
                      <a:pt x="7130" y="8344"/>
                    </a:lnTo>
                    <a:lnTo>
                      <a:pt x="7130" y="7985"/>
                    </a:lnTo>
                    <a:close/>
                    <a:moveTo>
                      <a:pt x="7911" y="7985"/>
                    </a:moveTo>
                    <a:lnTo>
                      <a:pt x="7911" y="8344"/>
                    </a:lnTo>
                    <a:lnTo>
                      <a:pt x="7558" y="8344"/>
                    </a:lnTo>
                    <a:lnTo>
                      <a:pt x="7558" y="7985"/>
                    </a:lnTo>
                    <a:close/>
                    <a:moveTo>
                      <a:pt x="8338" y="7985"/>
                    </a:moveTo>
                    <a:lnTo>
                      <a:pt x="8338" y="8344"/>
                    </a:lnTo>
                    <a:lnTo>
                      <a:pt x="7985" y="8344"/>
                    </a:lnTo>
                    <a:lnTo>
                      <a:pt x="7985" y="7985"/>
                    </a:lnTo>
                    <a:close/>
                    <a:moveTo>
                      <a:pt x="8765" y="7985"/>
                    </a:moveTo>
                    <a:lnTo>
                      <a:pt x="8765" y="8344"/>
                    </a:lnTo>
                    <a:lnTo>
                      <a:pt x="8412" y="8344"/>
                    </a:lnTo>
                    <a:lnTo>
                      <a:pt x="8412" y="7985"/>
                    </a:lnTo>
                    <a:close/>
                    <a:moveTo>
                      <a:pt x="9192" y="7985"/>
                    </a:moveTo>
                    <a:lnTo>
                      <a:pt x="9192" y="8344"/>
                    </a:lnTo>
                    <a:lnTo>
                      <a:pt x="8839" y="8344"/>
                    </a:lnTo>
                    <a:lnTo>
                      <a:pt x="8839" y="7985"/>
                    </a:lnTo>
                    <a:close/>
                    <a:moveTo>
                      <a:pt x="9619" y="7985"/>
                    </a:moveTo>
                    <a:lnTo>
                      <a:pt x="9619" y="8344"/>
                    </a:lnTo>
                    <a:lnTo>
                      <a:pt x="9266" y="8344"/>
                    </a:lnTo>
                    <a:lnTo>
                      <a:pt x="9266" y="7985"/>
                    </a:lnTo>
                    <a:close/>
                    <a:moveTo>
                      <a:pt x="10046" y="7985"/>
                    </a:moveTo>
                    <a:lnTo>
                      <a:pt x="10046" y="8344"/>
                    </a:lnTo>
                    <a:lnTo>
                      <a:pt x="9693" y="8344"/>
                    </a:lnTo>
                    <a:lnTo>
                      <a:pt x="9693" y="7985"/>
                    </a:lnTo>
                    <a:close/>
                    <a:moveTo>
                      <a:pt x="10474" y="7985"/>
                    </a:moveTo>
                    <a:lnTo>
                      <a:pt x="10474" y="8344"/>
                    </a:lnTo>
                    <a:lnTo>
                      <a:pt x="10120" y="8344"/>
                    </a:lnTo>
                    <a:lnTo>
                      <a:pt x="10120" y="7985"/>
                    </a:lnTo>
                    <a:close/>
                    <a:moveTo>
                      <a:pt x="10901" y="7985"/>
                    </a:moveTo>
                    <a:lnTo>
                      <a:pt x="10901" y="8344"/>
                    </a:lnTo>
                    <a:lnTo>
                      <a:pt x="10548" y="8344"/>
                    </a:lnTo>
                    <a:lnTo>
                      <a:pt x="10548" y="7985"/>
                    </a:lnTo>
                    <a:close/>
                    <a:moveTo>
                      <a:pt x="11328" y="7985"/>
                    </a:moveTo>
                    <a:lnTo>
                      <a:pt x="11328" y="8344"/>
                    </a:lnTo>
                    <a:lnTo>
                      <a:pt x="10975" y="8344"/>
                    </a:lnTo>
                    <a:lnTo>
                      <a:pt x="10975" y="7985"/>
                    </a:lnTo>
                    <a:close/>
                    <a:moveTo>
                      <a:pt x="11755" y="7985"/>
                    </a:moveTo>
                    <a:lnTo>
                      <a:pt x="11755" y="8344"/>
                    </a:lnTo>
                    <a:lnTo>
                      <a:pt x="11402" y="8344"/>
                    </a:lnTo>
                    <a:lnTo>
                      <a:pt x="11402" y="7985"/>
                    </a:lnTo>
                    <a:close/>
                    <a:moveTo>
                      <a:pt x="649" y="8412"/>
                    </a:moveTo>
                    <a:lnTo>
                      <a:pt x="649" y="8771"/>
                    </a:lnTo>
                    <a:lnTo>
                      <a:pt x="296" y="8771"/>
                    </a:lnTo>
                    <a:lnTo>
                      <a:pt x="296" y="8412"/>
                    </a:lnTo>
                    <a:close/>
                    <a:moveTo>
                      <a:pt x="1076" y="8412"/>
                    </a:moveTo>
                    <a:lnTo>
                      <a:pt x="1076" y="8771"/>
                    </a:lnTo>
                    <a:lnTo>
                      <a:pt x="723" y="8771"/>
                    </a:lnTo>
                    <a:lnTo>
                      <a:pt x="723" y="8412"/>
                    </a:lnTo>
                    <a:close/>
                    <a:moveTo>
                      <a:pt x="1504" y="8412"/>
                    </a:moveTo>
                    <a:lnTo>
                      <a:pt x="1504" y="8771"/>
                    </a:lnTo>
                    <a:lnTo>
                      <a:pt x="1151" y="8771"/>
                    </a:lnTo>
                    <a:lnTo>
                      <a:pt x="1151" y="8412"/>
                    </a:lnTo>
                    <a:close/>
                    <a:moveTo>
                      <a:pt x="1931" y="8412"/>
                    </a:moveTo>
                    <a:lnTo>
                      <a:pt x="1931" y="8771"/>
                    </a:lnTo>
                    <a:lnTo>
                      <a:pt x="1578" y="8771"/>
                    </a:lnTo>
                    <a:lnTo>
                      <a:pt x="1578" y="8412"/>
                    </a:lnTo>
                    <a:close/>
                    <a:moveTo>
                      <a:pt x="2358" y="8412"/>
                    </a:moveTo>
                    <a:lnTo>
                      <a:pt x="2358" y="8771"/>
                    </a:lnTo>
                    <a:lnTo>
                      <a:pt x="2005" y="8771"/>
                    </a:lnTo>
                    <a:lnTo>
                      <a:pt x="2005" y="8412"/>
                    </a:lnTo>
                    <a:close/>
                    <a:moveTo>
                      <a:pt x="2785" y="8412"/>
                    </a:moveTo>
                    <a:lnTo>
                      <a:pt x="2785" y="8771"/>
                    </a:lnTo>
                    <a:lnTo>
                      <a:pt x="2432" y="8771"/>
                    </a:lnTo>
                    <a:lnTo>
                      <a:pt x="2432" y="8412"/>
                    </a:lnTo>
                    <a:close/>
                    <a:moveTo>
                      <a:pt x="3212" y="8412"/>
                    </a:moveTo>
                    <a:lnTo>
                      <a:pt x="3212" y="8771"/>
                    </a:lnTo>
                    <a:lnTo>
                      <a:pt x="2859" y="8771"/>
                    </a:lnTo>
                    <a:lnTo>
                      <a:pt x="2859" y="8412"/>
                    </a:lnTo>
                    <a:close/>
                    <a:moveTo>
                      <a:pt x="3639" y="8412"/>
                    </a:moveTo>
                    <a:lnTo>
                      <a:pt x="3639" y="8771"/>
                    </a:lnTo>
                    <a:lnTo>
                      <a:pt x="3286" y="8771"/>
                    </a:lnTo>
                    <a:lnTo>
                      <a:pt x="3286" y="8412"/>
                    </a:lnTo>
                    <a:close/>
                    <a:moveTo>
                      <a:pt x="4066" y="8412"/>
                    </a:moveTo>
                    <a:lnTo>
                      <a:pt x="4066" y="8771"/>
                    </a:lnTo>
                    <a:lnTo>
                      <a:pt x="3713" y="8771"/>
                    </a:lnTo>
                    <a:lnTo>
                      <a:pt x="3713" y="8412"/>
                    </a:lnTo>
                    <a:close/>
                    <a:moveTo>
                      <a:pt x="4494" y="8412"/>
                    </a:moveTo>
                    <a:lnTo>
                      <a:pt x="4494" y="8771"/>
                    </a:lnTo>
                    <a:lnTo>
                      <a:pt x="4140" y="8771"/>
                    </a:lnTo>
                    <a:lnTo>
                      <a:pt x="4140" y="8412"/>
                    </a:lnTo>
                    <a:close/>
                    <a:moveTo>
                      <a:pt x="4921" y="8412"/>
                    </a:moveTo>
                    <a:lnTo>
                      <a:pt x="4921" y="8771"/>
                    </a:lnTo>
                    <a:lnTo>
                      <a:pt x="4568" y="8771"/>
                    </a:lnTo>
                    <a:lnTo>
                      <a:pt x="4568" y="8412"/>
                    </a:lnTo>
                    <a:close/>
                    <a:moveTo>
                      <a:pt x="5348" y="8412"/>
                    </a:moveTo>
                    <a:lnTo>
                      <a:pt x="5348" y="8771"/>
                    </a:lnTo>
                    <a:lnTo>
                      <a:pt x="4995" y="8771"/>
                    </a:lnTo>
                    <a:lnTo>
                      <a:pt x="4995" y="8412"/>
                    </a:lnTo>
                    <a:close/>
                    <a:moveTo>
                      <a:pt x="5775" y="8412"/>
                    </a:moveTo>
                    <a:lnTo>
                      <a:pt x="5775" y="8771"/>
                    </a:lnTo>
                    <a:lnTo>
                      <a:pt x="5422" y="8771"/>
                    </a:lnTo>
                    <a:lnTo>
                      <a:pt x="5422" y="8412"/>
                    </a:lnTo>
                    <a:close/>
                    <a:moveTo>
                      <a:pt x="6202" y="8412"/>
                    </a:moveTo>
                    <a:lnTo>
                      <a:pt x="6202" y="8771"/>
                    </a:lnTo>
                    <a:lnTo>
                      <a:pt x="5849" y="8771"/>
                    </a:lnTo>
                    <a:lnTo>
                      <a:pt x="5849" y="8412"/>
                    </a:lnTo>
                    <a:close/>
                    <a:moveTo>
                      <a:pt x="6629" y="8412"/>
                    </a:moveTo>
                    <a:lnTo>
                      <a:pt x="6629" y="8771"/>
                    </a:lnTo>
                    <a:lnTo>
                      <a:pt x="6276" y="8771"/>
                    </a:lnTo>
                    <a:lnTo>
                      <a:pt x="6276" y="8412"/>
                    </a:lnTo>
                    <a:close/>
                    <a:moveTo>
                      <a:pt x="7056" y="8412"/>
                    </a:moveTo>
                    <a:lnTo>
                      <a:pt x="7056" y="8771"/>
                    </a:lnTo>
                    <a:lnTo>
                      <a:pt x="6703" y="8771"/>
                    </a:lnTo>
                    <a:lnTo>
                      <a:pt x="6703" y="8412"/>
                    </a:lnTo>
                    <a:close/>
                    <a:moveTo>
                      <a:pt x="7484" y="8412"/>
                    </a:moveTo>
                    <a:lnTo>
                      <a:pt x="7484" y="8771"/>
                    </a:lnTo>
                    <a:lnTo>
                      <a:pt x="7130" y="8771"/>
                    </a:lnTo>
                    <a:lnTo>
                      <a:pt x="7130" y="8412"/>
                    </a:lnTo>
                    <a:close/>
                    <a:moveTo>
                      <a:pt x="7911" y="8412"/>
                    </a:moveTo>
                    <a:lnTo>
                      <a:pt x="7911" y="8771"/>
                    </a:lnTo>
                    <a:lnTo>
                      <a:pt x="7558" y="8771"/>
                    </a:lnTo>
                    <a:lnTo>
                      <a:pt x="7558" y="8412"/>
                    </a:lnTo>
                    <a:close/>
                    <a:moveTo>
                      <a:pt x="8338" y="8412"/>
                    </a:moveTo>
                    <a:lnTo>
                      <a:pt x="8338" y="8771"/>
                    </a:lnTo>
                    <a:lnTo>
                      <a:pt x="7985" y="8771"/>
                    </a:lnTo>
                    <a:lnTo>
                      <a:pt x="7985" y="8412"/>
                    </a:lnTo>
                    <a:close/>
                    <a:moveTo>
                      <a:pt x="8765" y="8412"/>
                    </a:moveTo>
                    <a:lnTo>
                      <a:pt x="8765" y="8771"/>
                    </a:lnTo>
                    <a:lnTo>
                      <a:pt x="8412" y="8771"/>
                    </a:lnTo>
                    <a:lnTo>
                      <a:pt x="8412" y="8412"/>
                    </a:lnTo>
                    <a:close/>
                    <a:moveTo>
                      <a:pt x="9192" y="8412"/>
                    </a:moveTo>
                    <a:lnTo>
                      <a:pt x="9192" y="8771"/>
                    </a:lnTo>
                    <a:lnTo>
                      <a:pt x="8839" y="8771"/>
                    </a:lnTo>
                    <a:lnTo>
                      <a:pt x="8839" y="8412"/>
                    </a:lnTo>
                    <a:close/>
                    <a:moveTo>
                      <a:pt x="9619" y="8412"/>
                    </a:moveTo>
                    <a:lnTo>
                      <a:pt x="9619" y="8771"/>
                    </a:lnTo>
                    <a:lnTo>
                      <a:pt x="9266" y="8771"/>
                    </a:lnTo>
                    <a:lnTo>
                      <a:pt x="9266" y="8412"/>
                    </a:lnTo>
                    <a:close/>
                    <a:moveTo>
                      <a:pt x="10046" y="8412"/>
                    </a:moveTo>
                    <a:lnTo>
                      <a:pt x="10046" y="8771"/>
                    </a:lnTo>
                    <a:lnTo>
                      <a:pt x="9693" y="8771"/>
                    </a:lnTo>
                    <a:lnTo>
                      <a:pt x="9693" y="8412"/>
                    </a:lnTo>
                    <a:close/>
                    <a:moveTo>
                      <a:pt x="10474" y="8412"/>
                    </a:moveTo>
                    <a:lnTo>
                      <a:pt x="10474" y="8771"/>
                    </a:lnTo>
                    <a:lnTo>
                      <a:pt x="10120" y="8771"/>
                    </a:lnTo>
                    <a:lnTo>
                      <a:pt x="10120" y="8412"/>
                    </a:lnTo>
                    <a:close/>
                    <a:moveTo>
                      <a:pt x="10901" y="8412"/>
                    </a:moveTo>
                    <a:lnTo>
                      <a:pt x="10901" y="8771"/>
                    </a:lnTo>
                    <a:lnTo>
                      <a:pt x="10548" y="8771"/>
                    </a:lnTo>
                    <a:lnTo>
                      <a:pt x="10548" y="8412"/>
                    </a:lnTo>
                    <a:close/>
                    <a:moveTo>
                      <a:pt x="11328" y="8412"/>
                    </a:moveTo>
                    <a:lnTo>
                      <a:pt x="11328" y="8771"/>
                    </a:lnTo>
                    <a:lnTo>
                      <a:pt x="10975" y="8771"/>
                    </a:lnTo>
                    <a:lnTo>
                      <a:pt x="10975" y="8412"/>
                    </a:lnTo>
                    <a:close/>
                    <a:moveTo>
                      <a:pt x="11755" y="8412"/>
                    </a:moveTo>
                    <a:lnTo>
                      <a:pt x="11755" y="8771"/>
                    </a:lnTo>
                    <a:lnTo>
                      <a:pt x="11402" y="8771"/>
                    </a:lnTo>
                    <a:lnTo>
                      <a:pt x="11402" y="8412"/>
                    </a:lnTo>
                    <a:close/>
                    <a:moveTo>
                      <a:pt x="649" y="8839"/>
                    </a:moveTo>
                    <a:lnTo>
                      <a:pt x="649" y="9198"/>
                    </a:lnTo>
                    <a:lnTo>
                      <a:pt x="296" y="9198"/>
                    </a:lnTo>
                    <a:lnTo>
                      <a:pt x="296" y="8839"/>
                    </a:lnTo>
                    <a:close/>
                    <a:moveTo>
                      <a:pt x="1076" y="8839"/>
                    </a:moveTo>
                    <a:lnTo>
                      <a:pt x="1076" y="9198"/>
                    </a:lnTo>
                    <a:lnTo>
                      <a:pt x="723" y="9198"/>
                    </a:lnTo>
                    <a:lnTo>
                      <a:pt x="723" y="8839"/>
                    </a:lnTo>
                    <a:close/>
                    <a:moveTo>
                      <a:pt x="1504" y="8839"/>
                    </a:moveTo>
                    <a:lnTo>
                      <a:pt x="1504" y="9198"/>
                    </a:lnTo>
                    <a:lnTo>
                      <a:pt x="1151" y="9198"/>
                    </a:lnTo>
                    <a:lnTo>
                      <a:pt x="1151" y="8839"/>
                    </a:lnTo>
                    <a:close/>
                    <a:moveTo>
                      <a:pt x="1931" y="8839"/>
                    </a:moveTo>
                    <a:lnTo>
                      <a:pt x="1931" y="9198"/>
                    </a:lnTo>
                    <a:lnTo>
                      <a:pt x="1578" y="9198"/>
                    </a:lnTo>
                    <a:lnTo>
                      <a:pt x="1578" y="8839"/>
                    </a:lnTo>
                    <a:close/>
                    <a:moveTo>
                      <a:pt x="2358" y="8839"/>
                    </a:moveTo>
                    <a:lnTo>
                      <a:pt x="2358" y="9198"/>
                    </a:lnTo>
                    <a:lnTo>
                      <a:pt x="2005" y="9198"/>
                    </a:lnTo>
                    <a:lnTo>
                      <a:pt x="2005" y="8839"/>
                    </a:lnTo>
                    <a:close/>
                    <a:moveTo>
                      <a:pt x="2785" y="8839"/>
                    </a:moveTo>
                    <a:lnTo>
                      <a:pt x="2785" y="9198"/>
                    </a:lnTo>
                    <a:lnTo>
                      <a:pt x="2432" y="9198"/>
                    </a:lnTo>
                    <a:lnTo>
                      <a:pt x="2432" y="8839"/>
                    </a:lnTo>
                    <a:close/>
                    <a:moveTo>
                      <a:pt x="3212" y="8839"/>
                    </a:moveTo>
                    <a:lnTo>
                      <a:pt x="3212" y="9198"/>
                    </a:lnTo>
                    <a:lnTo>
                      <a:pt x="2859" y="9198"/>
                    </a:lnTo>
                    <a:lnTo>
                      <a:pt x="2859" y="8839"/>
                    </a:lnTo>
                    <a:close/>
                    <a:moveTo>
                      <a:pt x="3639" y="8839"/>
                    </a:moveTo>
                    <a:lnTo>
                      <a:pt x="3639" y="9198"/>
                    </a:lnTo>
                    <a:lnTo>
                      <a:pt x="3286" y="9198"/>
                    </a:lnTo>
                    <a:lnTo>
                      <a:pt x="3286" y="8839"/>
                    </a:lnTo>
                    <a:close/>
                    <a:moveTo>
                      <a:pt x="4066" y="8839"/>
                    </a:moveTo>
                    <a:lnTo>
                      <a:pt x="4066" y="9198"/>
                    </a:lnTo>
                    <a:lnTo>
                      <a:pt x="3713" y="9198"/>
                    </a:lnTo>
                    <a:lnTo>
                      <a:pt x="3713" y="8839"/>
                    </a:lnTo>
                    <a:close/>
                    <a:moveTo>
                      <a:pt x="4494" y="8839"/>
                    </a:moveTo>
                    <a:lnTo>
                      <a:pt x="4494" y="9198"/>
                    </a:lnTo>
                    <a:lnTo>
                      <a:pt x="4140" y="9198"/>
                    </a:lnTo>
                    <a:lnTo>
                      <a:pt x="4140" y="8839"/>
                    </a:lnTo>
                    <a:close/>
                    <a:moveTo>
                      <a:pt x="4921" y="8839"/>
                    </a:moveTo>
                    <a:lnTo>
                      <a:pt x="4921" y="9198"/>
                    </a:lnTo>
                    <a:lnTo>
                      <a:pt x="4568" y="9198"/>
                    </a:lnTo>
                    <a:lnTo>
                      <a:pt x="4568" y="8839"/>
                    </a:lnTo>
                    <a:close/>
                    <a:moveTo>
                      <a:pt x="5348" y="8839"/>
                    </a:moveTo>
                    <a:lnTo>
                      <a:pt x="5348" y="9198"/>
                    </a:lnTo>
                    <a:lnTo>
                      <a:pt x="4995" y="9198"/>
                    </a:lnTo>
                    <a:lnTo>
                      <a:pt x="4995" y="8839"/>
                    </a:lnTo>
                    <a:close/>
                    <a:moveTo>
                      <a:pt x="5775" y="8839"/>
                    </a:moveTo>
                    <a:lnTo>
                      <a:pt x="5775" y="9198"/>
                    </a:lnTo>
                    <a:lnTo>
                      <a:pt x="5422" y="9198"/>
                    </a:lnTo>
                    <a:lnTo>
                      <a:pt x="5422" y="8839"/>
                    </a:lnTo>
                    <a:close/>
                    <a:moveTo>
                      <a:pt x="6202" y="8839"/>
                    </a:moveTo>
                    <a:lnTo>
                      <a:pt x="6202" y="9198"/>
                    </a:lnTo>
                    <a:lnTo>
                      <a:pt x="5849" y="9198"/>
                    </a:lnTo>
                    <a:lnTo>
                      <a:pt x="5849" y="8839"/>
                    </a:lnTo>
                    <a:close/>
                    <a:moveTo>
                      <a:pt x="6629" y="8839"/>
                    </a:moveTo>
                    <a:lnTo>
                      <a:pt x="6629" y="9198"/>
                    </a:lnTo>
                    <a:lnTo>
                      <a:pt x="6276" y="9198"/>
                    </a:lnTo>
                    <a:lnTo>
                      <a:pt x="6276" y="8839"/>
                    </a:lnTo>
                    <a:close/>
                    <a:moveTo>
                      <a:pt x="7056" y="8839"/>
                    </a:moveTo>
                    <a:lnTo>
                      <a:pt x="7056" y="9198"/>
                    </a:lnTo>
                    <a:lnTo>
                      <a:pt x="6703" y="9198"/>
                    </a:lnTo>
                    <a:lnTo>
                      <a:pt x="6703" y="8839"/>
                    </a:lnTo>
                    <a:close/>
                    <a:moveTo>
                      <a:pt x="7484" y="8839"/>
                    </a:moveTo>
                    <a:lnTo>
                      <a:pt x="7484" y="9198"/>
                    </a:lnTo>
                    <a:lnTo>
                      <a:pt x="7130" y="9198"/>
                    </a:lnTo>
                    <a:lnTo>
                      <a:pt x="7130" y="8839"/>
                    </a:lnTo>
                    <a:close/>
                    <a:moveTo>
                      <a:pt x="7911" y="8839"/>
                    </a:moveTo>
                    <a:lnTo>
                      <a:pt x="7911" y="9198"/>
                    </a:lnTo>
                    <a:lnTo>
                      <a:pt x="7558" y="9198"/>
                    </a:lnTo>
                    <a:lnTo>
                      <a:pt x="7558" y="8839"/>
                    </a:lnTo>
                    <a:close/>
                    <a:moveTo>
                      <a:pt x="8338" y="8839"/>
                    </a:moveTo>
                    <a:lnTo>
                      <a:pt x="8338" y="9198"/>
                    </a:lnTo>
                    <a:lnTo>
                      <a:pt x="7985" y="9198"/>
                    </a:lnTo>
                    <a:lnTo>
                      <a:pt x="7985" y="8839"/>
                    </a:lnTo>
                    <a:close/>
                    <a:moveTo>
                      <a:pt x="8765" y="8839"/>
                    </a:moveTo>
                    <a:lnTo>
                      <a:pt x="8765" y="9198"/>
                    </a:lnTo>
                    <a:lnTo>
                      <a:pt x="8412" y="9198"/>
                    </a:lnTo>
                    <a:lnTo>
                      <a:pt x="8412" y="8839"/>
                    </a:lnTo>
                    <a:close/>
                    <a:moveTo>
                      <a:pt x="9192" y="8839"/>
                    </a:moveTo>
                    <a:lnTo>
                      <a:pt x="9192" y="9198"/>
                    </a:lnTo>
                    <a:lnTo>
                      <a:pt x="8839" y="9198"/>
                    </a:lnTo>
                    <a:lnTo>
                      <a:pt x="8839" y="8839"/>
                    </a:lnTo>
                    <a:close/>
                    <a:moveTo>
                      <a:pt x="9619" y="8839"/>
                    </a:moveTo>
                    <a:lnTo>
                      <a:pt x="9619" y="9198"/>
                    </a:lnTo>
                    <a:lnTo>
                      <a:pt x="9266" y="9198"/>
                    </a:lnTo>
                    <a:lnTo>
                      <a:pt x="9266" y="8839"/>
                    </a:lnTo>
                    <a:close/>
                    <a:moveTo>
                      <a:pt x="10046" y="8839"/>
                    </a:moveTo>
                    <a:lnTo>
                      <a:pt x="10046" y="9198"/>
                    </a:lnTo>
                    <a:lnTo>
                      <a:pt x="9693" y="9198"/>
                    </a:lnTo>
                    <a:lnTo>
                      <a:pt x="9693" y="8839"/>
                    </a:lnTo>
                    <a:close/>
                    <a:moveTo>
                      <a:pt x="10474" y="8839"/>
                    </a:moveTo>
                    <a:lnTo>
                      <a:pt x="10474" y="9198"/>
                    </a:lnTo>
                    <a:lnTo>
                      <a:pt x="10120" y="9198"/>
                    </a:lnTo>
                    <a:lnTo>
                      <a:pt x="10120" y="8839"/>
                    </a:lnTo>
                    <a:close/>
                    <a:moveTo>
                      <a:pt x="10901" y="8839"/>
                    </a:moveTo>
                    <a:lnTo>
                      <a:pt x="10901" y="9198"/>
                    </a:lnTo>
                    <a:lnTo>
                      <a:pt x="10548" y="9198"/>
                    </a:lnTo>
                    <a:lnTo>
                      <a:pt x="10548" y="8839"/>
                    </a:lnTo>
                    <a:close/>
                    <a:moveTo>
                      <a:pt x="11328" y="8839"/>
                    </a:moveTo>
                    <a:lnTo>
                      <a:pt x="11328" y="9198"/>
                    </a:lnTo>
                    <a:lnTo>
                      <a:pt x="10975" y="9198"/>
                    </a:lnTo>
                    <a:lnTo>
                      <a:pt x="10975" y="8839"/>
                    </a:lnTo>
                    <a:close/>
                    <a:moveTo>
                      <a:pt x="11755" y="8839"/>
                    </a:moveTo>
                    <a:lnTo>
                      <a:pt x="11755" y="9198"/>
                    </a:lnTo>
                    <a:lnTo>
                      <a:pt x="11402" y="9198"/>
                    </a:lnTo>
                    <a:lnTo>
                      <a:pt x="11402" y="8839"/>
                    </a:lnTo>
                    <a:close/>
                    <a:moveTo>
                      <a:pt x="649" y="9266"/>
                    </a:moveTo>
                    <a:lnTo>
                      <a:pt x="649" y="9625"/>
                    </a:lnTo>
                    <a:lnTo>
                      <a:pt x="296" y="9625"/>
                    </a:lnTo>
                    <a:lnTo>
                      <a:pt x="296" y="9266"/>
                    </a:lnTo>
                    <a:close/>
                    <a:moveTo>
                      <a:pt x="1076" y="9266"/>
                    </a:moveTo>
                    <a:lnTo>
                      <a:pt x="1076" y="9625"/>
                    </a:lnTo>
                    <a:lnTo>
                      <a:pt x="723" y="9625"/>
                    </a:lnTo>
                    <a:lnTo>
                      <a:pt x="723" y="9266"/>
                    </a:lnTo>
                    <a:close/>
                    <a:moveTo>
                      <a:pt x="1504" y="9266"/>
                    </a:moveTo>
                    <a:lnTo>
                      <a:pt x="1504" y="9625"/>
                    </a:lnTo>
                    <a:lnTo>
                      <a:pt x="1151" y="9625"/>
                    </a:lnTo>
                    <a:lnTo>
                      <a:pt x="1151" y="9266"/>
                    </a:lnTo>
                    <a:close/>
                    <a:moveTo>
                      <a:pt x="1931" y="9266"/>
                    </a:moveTo>
                    <a:lnTo>
                      <a:pt x="1931" y="9625"/>
                    </a:lnTo>
                    <a:lnTo>
                      <a:pt x="1578" y="9625"/>
                    </a:lnTo>
                    <a:lnTo>
                      <a:pt x="1578" y="9266"/>
                    </a:lnTo>
                    <a:close/>
                    <a:moveTo>
                      <a:pt x="2358" y="9266"/>
                    </a:moveTo>
                    <a:lnTo>
                      <a:pt x="2358" y="9625"/>
                    </a:lnTo>
                    <a:lnTo>
                      <a:pt x="2005" y="9625"/>
                    </a:lnTo>
                    <a:lnTo>
                      <a:pt x="2005" y="9266"/>
                    </a:lnTo>
                    <a:close/>
                    <a:moveTo>
                      <a:pt x="2785" y="9266"/>
                    </a:moveTo>
                    <a:lnTo>
                      <a:pt x="2785" y="9625"/>
                    </a:lnTo>
                    <a:lnTo>
                      <a:pt x="2432" y="9625"/>
                    </a:lnTo>
                    <a:lnTo>
                      <a:pt x="2432" y="9266"/>
                    </a:lnTo>
                    <a:close/>
                    <a:moveTo>
                      <a:pt x="3212" y="9266"/>
                    </a:moveTo>
                    <a:lnTo>
                      <a:pt x="3212" y="9625"/>
                    </a:lnTo>
                    <a:lnTo>
                      <a:pt x="2859" y="9625"/>
                    </a:lnTo>
                    <a:lnTo>
                      <a:pt x="2859" y="9266"/>
                    </a:lnTo>
                    <a:close/>
                    <a:moveTo>
                      <a:pt x="3639" y="9266"/>
                    </a:moveTo>
                    <a:lnTo>
                      <a:pt x="3639" y="9625"/>
                    </a:lnTo>
                    <a:lnTo>
                      <a:pt x="3286" y="9625"/>
                    </a:lnTo>
                    <a:lnTo>
                      <a:pt x="3286" y="9266"/>
                    </a:lnTo>
                    <a:close/>
                    <a:moveTo>
                      <a:pt x="4066" y="9266"/>
                    </a:moveTo>
                    <a:lnTo>
                      <a:pt x="4066" y="9625"/>
                    </a:lnTo>
                    <a:lnTo>
                      <a:pt x="3713" y="9625"/>
                    </a:lnTo>
                    <a:lnTo>
                      <a:pt x="3713" y="9266"/>
                    </a:lnTo>
                    <a:close/>
                    <a:moveTo>
                      <a:pt x="4494" y="9266"/>
                    </a:moveTo>
                    <a:lnTo>
                      <a:pt x="4494" y="9625"/>
                    </a:lnTo>
                    <a:lnTo>
                      <a:pt x="4140" y="9625"/>
                    </a:lnTo>
                    <a:lnTo>
                      <a:pt x="4140" y="9266"/>
                    </a:lnTo>
                    <a:close/>
                    <a:moveTo>
                      <a:pt x="4921" y="9266"/>
                    </a:moveTo>
                    <a:lnTo>
                      <a:pt x="4921" y="9625"/>
                    </a:lnTo>
                    <a:lnTo>
                      <a:pt x="4568" y="9625"/>
                    </a:lnTo>
                    <a:lnTo>
                      <a:pt x="4568" y="9266"/>
                    </a:lnTo>
                    <a:close/>
                    <a:moveTo>
                      <a:pt x="5348" y="9266"/>
                    </a:moveTo>
                    <a:lnTo>
                      <a:pt x="5348" y="9625"/>
                    </a:lnTo>
                    <a:lnTo>
                      <a:pt x="4995" y="9625"/>
                    </a:lnTo>
                    <a:lnTo>
                      <a:pt x="4995" y="9266"/>
                    </a:lnTo>
                    <a:close/>
                    <a:moveTo>
                      <a:pt x="5775" y="9266"/>
                    </a:moveTo>
                    <a:lnTo>
                      <a:pt x="5775" y="9625"/>
                    </a:lnTo>
                    <a:lnTo>
                      <a:pt x="5422" y="9625"/>
                    </a:lnTo>
                    <a:lnTo>
                      <a:pt x="5422" y="9266"/>
                    </a:lnTo>
                    <a:close/>
                    <a:moveTo>
                      <a:pt x="6202" y="9266"/>
                    </a:moveTo>
                    <a:lnTo>
                      <a:pt x="6202" y="9625"/>
                    </a:lnTo>
                    <a:lnTo>
                      <a:pt x="5849" y="9625"/>
                    </a:lnTo>
                    <a:lnTo>
                      <a:pt x="5849" y="9266"/>
                    </a:lnTo>
                    <a:close/>
                    <a:moveTo>
                      <a:pt x="6629" y="9266"/>
                    </a:moveTo>
                    <a:lnTo>
                      <a:pt x="6629" y="9625"/>
                    </a:lnTo>
                    <a:lnTo>
                      <a:pt x="6276" y="9625"/>
                    </a:lnTo>
                    <a:lnTo>
                      <a:pt x="6276" y="9266"/>
                    </a:lnTo>
                    <a:close/>
                    <a:moveTo>
                      <a:pt x="7056" y="9266"/>
                    </a:moveTo>
                    <a:lnTo>
                      <a:pt x="7056" y="9625"/>
                    </a:lnTo>
                    <a:lnTo>
                      <a:pt x="6703" y="9625"/>
                    </a:lnTo>
                    <a:lnTo>
                      <a:pt x="6703" y="9266"/>
                    </a:lnTo>
                    <a:close/>
                    <a:moveTo>
                      <a:pt x="7484" y="9266"/>
                    </a:moveTo>
                    <a:lnTo>
                      <a:pt x="7484" y="9625"/>
                    </a:lnTo>
                    <a:lnTo>
                      <a:pt x="7130" y="9625"/>
                    </a:lnTo>
                    <a:lnTo>
                      <a:pt x="7130" y="9266"/>
                    </a:lnTo>
                    <a:close/>
                    <a:moveTo>
                      <a:pt x="7911" y="9266"/>
                    </a:moveTo>
                    <a:lnTo>
                      <a:pt x="7911" y="9625"/>
                    </a:lnTo>
                    <a:lnTo>
                      <a:pt x="7558" y="9625"/>
                    </a:lnTo>
                    <a:lnTo>
                      <a:pt x="7558" y="9266"/>
                    </a:lnTo>
                    <a:close/>
                    <a:moveTo>
                      <a:pt x="8338" y="9266"/>
                    </a:moveTo>
                    <a:lnTo>
                      <a:pt x="8338" y="9625"/>
                    </a:lnTo>
                    <a:lnTo>
                      <a:pt x="7985" y="9625"/>
                    </a:lnTo>
                    <a:lnTo>
                      <a:pt x="7985" y="9266"/>
                    </a:lnTo>
                    <a:close/>
                    <a:moveTo>
                      <a:pt x="8765" y="9266"/>
                    </a:moveTo>
                    <a:lnTo>
                      <a:pt x="8765" y="9625"/>
                    </a:lnTo>
                    <a:lnTo>
                      <a:pt x="8412" y="9625"/>
                    </a:lnTo>
                    <a:lnTo>
                      <a:pt x="8412" y="9266"/>
                    </a:lnTo>
                    <a:close/>
                    <a:moveTo>
                      <a:pt x="9192" y="9266"/>
                    </a:moveTo>
                    <a:lnTo>
                      <a:pt x="9192" y="9625"/>
                    </a:lnTo>
                    <a:lnTo>
                      <a:pt x="8839" y="9625"/>
                    </a:lnTo>
                    <a:lnTo>
                      <a:pt x="8839" y="9266"/>
                    </a:lnTo>
                    <a:close/>
                    <a:moveTo>
                      <a:pt x="9619" y="9266"/>
                    </a:moveTo>
                    <a:lnTo>
                      <a:pt x="9619" y="9625"/>
                    </a:lnTo>
                    <a:lnTo>
                      <a:pt x="9266" y="9625"/>
                    </a:lnTo>
                    <a:lnTo>
                      <a:pt x="9266" y="9266"/>
                    </a:lnTo>
                    <a:close/>
                    <a:moveTo>
                      <a:pt x="10046" y="9266"/>
                    </a:moveTo>
                    <a:lnTo>
                      <a:pt x="10046" y="9625"/>
                    </a:lnTo>
                    <a:lnTo>
                      <a:pt x="9693" y="9625"/>
                    </a:lnTo>
                    <a:lnTo>
                      <a:pt x="9693" y="9266"/>
                    </a:lnTo>
                    <a:close/>
                    <a:moveTo>
                      <a:pt x="10474" y="9266"/>
                    </a:moveTo>
                    <a:lnTo>
                      <a:pt x="10474" y="9625"/>
                    </a:lnTo>
                    <a:lnTo>
                      <a:pt x="10120" y="9625"/>
                    </a:lnTo>
                    <a:lnTo>
                      <a:pt x="10120" y="9266"/>
                    </a:lnTo>
                    <a:close/>
                    <a:moveTo>
                      <a:pt x="10901" y="9266"/>
                    </a:moveTo>
                    <a:lnTo>
                      <a:pt x="10901" y="9625"/>
                    </a:lnTo>
                    <a:lnTo>
                      <a:pt x="10548" y="9625"/>
                    </a:lnTo>
                    <a:lnTo>
                      <a:pt x="10548" y="9266"/>
                    </a:lnTo>
                    <a:close/>
                    <a:moveTo>
                      <a:pt x="11328" y="9266"/>
                    </a:moveTo>
                    <a:lnTo>
                      <a:pt x="11328" y="9625"/>
                    </a:lnTo>
                    <a:lnTo>
                      <a:pt x="10975" y="9625"/>
                    </a:lnTo>
                    <a:lnTo>
                      <a:pt x="10975" y="9266"/>
                    </a:lnTo>
                    <a:close/>
                    <a:moveTo>
                      <a:pt x="11755" y="9266"/>
                    </a:moveTo>
                    <a:lnTo>
                      <a:pt x="11755" y="9625"/>
                    </a:lnTo>
                    <a:lnTo>
                      <a:pt x="11402" y="9625"/>
                    </a:lnTo>
                    <a:lnTo>
                      <a:pt x="11402" y="9266"/>
                    </a:lnTo>
                    <a:close/>
                    <a:moveTo>
                      <a:pt x="649" y="9693"/>
                    </a:moveTo>
                    <a:lnTo>
                      <a:pt x="649" y="10052"/>
                    </a:lnTo>
                    <a:lnTo>
                      <a:pt x="296" y="10052"/>
                    </a:lnTo>
                    <a:lnTo>
                      <a:pt x="296" y="9693"/>
                    </a:lnTo>
                    <a:close/>
                    <a:moveTo>
                      <a:pt x="1076" y="9693"/>
                    </a:moveTo>
                    <a:lnTo>
                      <a:pt x="1076" y="10052"/>
                    </a:lnTo>
                    <a:lnTo>
                      <a:pt x="723" y="10052"/>
                    </a:lnTo>
                    <a:lnTo>
                      <a:pt x="723" y="9693"/>
                    </a:lnTo>
                    <a:close/>
                    <a:moveTo>
                      <a:pt x="1504" y="9693"/>
                    </a:moveTo>
                    <a:lnTo>
                      <a:pt x="1504" y="10052"/>
                    </a:lnTo>
                    <a:lnTo>
                      <a:pt x="1151" y="10052"/>
                    </a:lnTo>
                    <a:lnTo>
                      <a:pt x="1151" y="9693"/>
                    </a:lnTo>
                    <a:close/>
                    <a:moveTo>
                      <a:pt x="1931" y="9693"/>
                    </a:moveTo>
                    <a:lnTo>
                      <a:pt x="1931" y="10052"/>
                    </a:lnTo>
                    <a:lnTo>
                      <a:pt x="1578" y="10052"/>
                    </a:lnTo>
                    <a:lnTo>
                      <a:pt x="1578" y="9693"/>
                    </a:lnTo>
                    <a:close/>
                    <a:moveTo>
                      <a:pt x="2358" y="9693"/>
                    </a:moveTo>
                    <a:lnTo>
                      <a:pt x="2358" y="10052"/>
                    </a:lnTo>
                    <a:lnTo>
                      <a:pt x="2005" y="10052"/>
                    </a:lnTo>
                    <a:lnTo>
                      <a:pt x="2005" y="9693"/>
                    </a:lnTo>
                    <a:close/>
                    <a:moveTo>
                      <a:pt x="2785" y="9693"/>
                    </a:moveTo>
                    <a:lnTo>
                      <a:pt x="2785" y="10052"/>
                    </a:lnTo>
                    <a:lnTo>
                      <a:pt x="2432" y="10052"/>
                    </a:lnTo>
                    <a:lnTo>
                      <a:pt x="2432" y="9693"/>
                    </a:lnTo>
                    <a:close/>
                    <a:moveTo>
                      <a:pt x="3212" y="9693"/>
                    </a:moveTo>
                    <a:lnTo>
                      <a:pt x="3212" y="10052"/>
                    </a:lnTo>
                    <a:lnTo>
                      <a:pt x="2859" y="10052"/>
                    </a:lnTo>
                    <a:lnTo>
                      <a:pt x="2859" y="9693"/>
                    </a:lnTo>
                    <a:close/>
                    <a:moveTo>
                      <a:pt x="3639" y="9693"/>
                    </a:moveTo>
                    <a:lnTo>
                      <a:pt x="3639" y="10052"/>
                    </a:lnTo>
                    <a:lnTo>
                      <a:pt x="3286" y="10052"/>
                    </a:lnTo>
                    <a:lnTo>
                      <a:pt x="3286" y="9693"/>
                    </a:lnTo>
                    <a:close/>
                    <a:moveTo>
                      <a:pt x="4066" y="9693"/>
                    </a:moveTo>
                    <a:lnTo>
                      <a:pt x="4066" y="10052"/>
                    </a:lnTo>
                    <a:lnTo>
                      <a:pt x="3713" y="10052"/>
                    </a:lnTo>
                    <a:lnTo>
                      <a:pt x="3713" y="9693"/>
                    </a:lnTo>
                    <a:close/>
                    <a:moveTo>
                      <a:pt x="4494" y="9693"/>
                    </a:moveTo>
                    <a:lnTo>
                      <a:pt x="4494" y="10052"/>
                    </a:lnTo>
                    <a:lnTo>
                      <a:pt x="4140" y="10052"/>
                    </a:lnTo>
                    <a:lnTo>
                      <a:pt x="4140" y="9693"/>
                    </a:lnTo>
                    <a:close/>
                    <a:moveTo>
                      <a:pt x="4921" y="9693"/>
                    </a:moveTo>
                    <a:lnTo>
                      <a:pt x="4921" y="10052"/>
                    </a:lnTo>
                    <a:lnTo>
                      <a:pt x="4568" y="10052"/>
                    </a:lnTo>
                    <a:lnTo>
                      <a:pt x="4568" y="9693"/>
                    </a:lnTo>
                    <a:close/>
                    <a:moveTo>
                      <a:pt x="5348" y="9693"/>
                    </a:moveTo>
                    <a:lnTo>
                      <a:pt x="5348" y="10052"/>
                    </a:lnTo>
                    <a:lnTo>
                      <a:pt x="4995" y="10052"/>
                    </a:lnTo>
                    <a:lnTo>
                      <a:pt x="4995" y="9693"/>
                    </a:lnTo>
                    <a:close/>
                    <a:moveTo>
                      <a:pt x="5775" y="9693"/>
                    </a:moveTo>
                    <a:lnTo>
                      <a:pt x="5775" y="10052"/>
                    </a:lnTo>
                    <a:lnTo>
                      <a:pt x="5422" y="10052"/>
                    </a:lnTo>
                    <a:lnTo>
                      <a:pt x="5422" y="9693"/>
                    </a:lnTo>
                    <a:close/>
                    <a:moveTo>
                      <a:pt x="6202" y="9693"/>
                    </a:moveTo>
                    <a:lnTo>
                      <a:pt x="6202" y="10052"/>
                    </a:lnTo>
                    <a:lnTo>
                      <a:pt x="5849" y="10052"/>
                    </a:lnTo>
                    <a:lnTo>
                      <a:pt x="5849" y="9693"/>
                    </a:lnTo>
                    <a:close/>
                    <a:moveTo>
                      <a:pt x="6629" y="9693"/>
                    </a:moveTo>
                    <a:lnTo>
                      <a:pt x="6629" y="10052"/>
                    </a:lnTo>
                    <a:lnTo>
                      <a:pt x="6276" y="10052"/>
                    </a:lnTo>
                    <a:lnTo>
                      <a:pt x="6276" y="9693"/>
                    </a:lnTo>
                    <a:close/>
                    <a:moveTo>
                      <a:pt x="7056" y="9693"/>
                    </a:moveTo>
                    <a:lnTo>
                      <a:pt x="7056" y="10052"/>
                    </a:lnTo>
                    <a:lnTo>
                      <a:pt x="6703" y="10052"/>
                    </a:lnTo>
                    <a:lnTo>
                      <a:pt x="6703" y="9693"/>
                    </a:lnTo>
                    <a:close/>
                    <a:moveTo>
                      <a:pt x="7484" y="9693"/>
                    </a:moveTo>
                    <a:lnTo>
                      <a:pt x="7484" y="10052"/>
                    </a:lnTo>
                    <a:lnTo>
                      <a:pt x="7130" y="10052"/>
                    </a:lnTo>
                    <a:lnTo>
                      <a:pt x="7130" y="9693"/>
                    </a:lnTo>
                    <a:close/>
                    <a:moveTo>
                      <a:pt x="7911" y="9693"/>
                    </a:moveTo>
                    <a:lnTo>
                      <a:pt x="7911" y="10052"/>
                    </a:lnTo>
                    <a:lnTo>
                      <a:pt x="7558" y="10052"/>
                    </a:lnTo>
                    <a:lnTo>
                      <a:pt x="7558" y="9693"/>
                    </a:lnTo>
                    <a:close/>
                    <a:moveTo>
                      <a:pt x="8338" y="9693"/>
                    </a:moveTo>
                    <a:lnTo>
                      <a:pt x="8338" y="10052"/>
                    </a:lnTo>
                    <a:lnTo>
                      <a:pt x="7985" y="10052"/>
                    </a:lnTo>
                    <a:lnTo>
                      <a:pt x="7985" y="9693"/>
                    </a:lnTo>
                    <a:close/>
                    <a:moveTo>
                      <a:pt x="8765" y="9693"/>
                    </a:moveTo>
                    <a:lnTo>
                      <a:pt x="8765" y="10052"/>
                    </a:lnTo>
                    <a:lnTo>
                      <a:pt x="8412" y="10052"/>
                    </a:lnTo>
                    <a:lnTo>
                      <a:pt x="8412" y="9693"/>
                    </a:lnTo>
                    <a:close/>
                    <a:moveTo>
                      <a:pt x="9192" y="9693"/>
                    </a:moveTo>
                    <a:lnTo>
                      <a:pt x="9192" y="10052"/>
                    </a:lnTo>
                    <a:lnTo>
                      <a:pt x="8839" y="10052"/>
                    </a:lnTo>
                    <a:lnTo>
                      <a:pt x="8839" y="9693"/>
                    </a:lnTo>
                    <a:close/>
                    <a:moveTo>
                      <a:pt x="9619" y="9693"/>
                    </a:moveTo>
                    <a:lnTo>
                      <a:pt x="9619" y="10052"/>
                    </a:lnTo>
                    <a:lnTo>
                      <a:pt x="9266" y="10052"/>
                    </a:lnTo>
                    <a:lnTo>
                      <a:pt x="9266" y="9693"/>
                    </a:lnTo>
                    <a:close/>
                    <a:moveTo>
                      <a:pt x="10046" y="9693"/>
                    </a:moveTo>
                    <a:lnTo>
                      <a:pt x="10046" y="10052"/>
                    </a:lnTo>
                    <a:lnTo>
                      <a:pt x="9693" y="10052"/>
                    </a:lnTo>
                    <a:lnTo>
                      <a:pt x="9693" y="9693"/>
                    </a:lnTo>
                    <a:close/>
                    <a:moveTo>
                      <a:pt x="10474" y="9693"/>
                    </a:moveTo>
                    <a:lnTo>
                      <a:pt x="10474" y="10052"/>
                    </a:lnTo>
                    <a:lnTo>
                      <a:pt x="10120" y="10052"/>
                    </a:lnTo>
                    <a:lnTo>
                      <a:pt x="10120" y="9693"/>
                    </a:lnTo>
                    <a:close/>
                    <a:moveTo>
                      <a:pt x="10901" y="9693"/>
                    </a:moveTo>
                    <a:lnTo>
                      <a:pt x="10901" y="10052"/>
                    </a:lnTo>
                    <a:lnTo>
                      <a:pt x="10548" y="10052"/>
                    </a:lnTo>
                    <a:lnTo>
                      <a:pt x="10548" y="9693"/>
                    </a:lnTo>
                    <a:close/>
                    <a:moveTo>
                      <a:pt x="11328" y="9693"/>
                    </a:moveTo>
                    <a:lnTo>
                      <a:pt x="11328" y="10052"/>
                    </a:lnTo>
                    <a:lnTo>
                      <a:pt x="10975" y="10052"/>
                    </a:lnTo>
                    <a:lnTo>
                      <a:pt x="10975" y="9693"/>
                    </a:lnTo>
                    <a:close/>
                    <a:moveTo>
                      <a:pt x="11755" y="9693"/>
                    </a:moveTo>
                    <a:lnTo>
                      <a:pt x="11755" y="10052"/>
                    </a:lnTo>
                    <a:lnTo>
                      <a:pt x="11402" y="10052"/>
                    </a:lnTo>
                    <a:lnTo>
                      <a:pt x="11402" y="9693"/>
                    </a:lnTo>
                    <a:close/>
                    <a:moveTo>
                      <a:pt x="649" y="10120"/>
                    </a:moveTo>
                    <a:lnTo>
                      <a:pt x="649" y="10479"/>
                    </a:lnTo>
                    <a:lnTo>
                      <a:pt x="296" y="10479"/>
                    </a:lnTo>
                    <a:lnTo>
                      <a:pt x="296" y="10120"/>
                    </a:lnTo>
                    <a:close/>
                    <a:moveTo>
                      <a:pt x="1076" y="10120"/>
                    </a:moveTo>
                    <a:lnTo>
                      <a:pt x="1076" y="10479"/>
                    </a:lnTo>
                    <a:lnTo>
                      <a:pt x="723" y="10479"/>
                    </a:lnTo>
                    <a:lnTo>
                      <a:pt x="723" y="10120"/>
                    </a:lnTo>
                    <a:close/>
                    <a:moveTo>
                      <a:pt x="1504" y="10120"/>
                    </a:moveTo>
                    <a:lnTo>
                      <a:pt x="1504" y="10479"/>
                    </a:lnTo>
                    <a:lnTo>
                      <a:pt x="1151" y="10479"/>
                    </a:lnTo>
                    <a:lnTo>
                      <a:pt x="1151" y="10120"/>
                    </a:lnTo>
                    <a:close/>
                    <a:moveTo>
                      <a:pt x="1931" y="10120"/>
                    </a:moveTo>
                    <a:lnTo>
                      <a:pt x="1931" y="10479"/>
                    </a:lnTo>
                    <a:lnTo>
                      <a:pt x="1578" y="10479"/>
                    </a:lnTo>
                    <a:lnTo>
                      <a:pt x="1578" y="10120"/>
                    </a:lnTo>
                    <a:close/>
                    <a:moveTo>
                      <a:pt x="2358" y="10120"/>
                    </a:moveTo>
                    <a:lnTo>
                      <a:pt x="2358" y="10479"/>
                    </a:lnTo>
                    <a:lnTo>
                      <a:pt x="2005" y="10479"/>
                    </a:lnTo>
                    <a:lnTo>
                      <a:pt x="2005" y="10120"/>
                    </a:lnTo>
                    <a:close/>
                    <a:moveTo>
                      <a:pt x="2785" y="10120"/>
                    </a:moveTo>
                    <a:lnTo>
                      <a:pt x="2785" y="10479"/>
                    </a:lnTo>
                    <a:lnTo>
                      <a:pt x="2432" y="10479"/>
                    </a:lnTo>
                    <a:lnTo>
                      <a:pt x="2432" y="10120"/>
                    </a:lnTo>
                    <a:close/>
                    <a:moveTo>
                      <a:pt x="3212" y="10120"/>
                    </a:moveTo>
                    <a:lnTo>
                      <a:pt x="3212" y="10479"/>
                    </a:lnTo>
                    <a:lnTo>
                      <a:pt x="2859" y="10479"/>
                    </a:lnTo>
                    <a:lnTo>
                      <a:pt x="2859" y="10120"/>
                    </a:lnTo>
                    <a:close/>
                    <a:moveTo>
                      <a:pt x="3639" y="10120"/>
                    </a:moveTo>
                    <a:lnTo>
                      <a:pt x="3639" y="10479"/>
                    </a:lnTo>
                    <a:lnTo>
                      <a:pt x="3286" y="10479"/>
                    </a:lnTo>
                    <a:lnTo>
                      <a:pt x="3286" y="10120"/>
                    </a:lnTo>
                    <a:close/>
                    <a:moveTo>
                      <a:pt x="4066" y="10120"/>
                    </a:moveTo>
                    <a:lnTo>
                      <a:pt x="4066" y="10479"/>
                    </a:lnTo>
                    <a:lnTo>
                      <a:pt x="3713" y="10479"/>
                    </a:lnTo>
                    <a:lnTo>
                      <a:pt x="3713" y="10120"/>
                    </a:lnTo>
                    <a:close/>
                    <a:moveTo>
                      <a:pt x="4494" y="10120"/>
                    </a:moveTo>
                    <a:lnTo>
                      <a:pt x="4494" y="10479"/>
                    </a:lnTo>
                    <a:lnTo>
                      <a:pt x="4140" y="10479"/>
                    </a:lnTo>
                    <a:lnTo>
                      <a:pt x="4140" y="10120"/>
                    </a:lnTo>
                    <a:close/>
                    <a:moveTo>
                      <a:pt x="4921" y="10120"/>
                    </a:moveTo>
                    <a:lnTo>
                      <a:pt x="4921" y="10479"/>
                    </a:lnTo>
                    <a:lnTo>
                      <a:pt x="4568" y="10479"/>
                    </a:lnTo>
                    <a:lnTo>
                      <a:pt x="4568" y="10120"/>
                    </a:lnTo>
                    <a:close/>
                    <a:moveTo>
                      <a:pt x="5348" y="10120"/>
                    </a:moveTo>
                    <a:lnTo>
                      <a:pt x="5348" y="10479"/>
                    </a:lnTo>
                    <a:lnTo>
                      <a:pt x="4995" y="10479"/>
                    </a:lnTo>
                    <a:lnTo>
                      <a:pt x="4995" y="10120"/>
                    </a:lnTo>
                    <a:close/>
                    <a:moveTo>
                      <a:pt x="5775" y="10120"/>
                    </a:moveTo>
                    <a:lnTo>
                      <a:pt x="5775" y="10479"/>
                    </a:lnTo>
                    <a:lnTo>
                      <a:pt x="5422" y="10479"/>
                    </a:lnTo>
                    <a:lnTo>
                      <a:pt x="5422" y="10120"/>
                    </a:lnTo>
                    <a:close/>
                    <a:moveTo>
                      <a:pt x="6202" y="10120"/>
                    </a:moveTo>
                    <a:lnTo>
                      <a:pt x="6202" y="10479"/>
                    </a:lnTo>
                    <a:lnTo>
                      <a:pt x="5849" y="10479"/>
                    </a:lnTo>
                    <a:lnTo>
                      <a:pt x="5849" y="10120"/>
                    </a:lnTo>
                    <a:close/>
                    <a:moveTo>
                      <a:pt x="6629" y="10120"/>
                    </a:moveTo>
                    <a:lnTo>
                      <a:pt x="6629" y="10479"/>
                    </a:lnTo>
                    <a:lnTo>
                      <a:pt x="6276" y="10479"/>
                    </a:lnTo>
                    <a:lnTo>
                      <a:pt x="6276" y="10120"/>
                    </a:lnTo>
                    <a:close/>
                    <a:moveTo>
                      <a:pt x="7056" y="10120"/>
                    </a:moveTo>
                    <a:lnTo>
                      <a:pt x="7056" y="10479"/>
                    </a:lnTo>
                    <a:lnTo>
                      <a:pt x="6703" y="10479"/>
                    </a:lnTo>
                    <a:lnTo>
                      <a:pt x="6703" y="10120"/>
                    </a:lnTo>
                    <a:close/>
                    <a:moveTo>
                      <a:pt x="7484" y="10120"/>
                    </a:moveTo>
                    <a:lnTo>
                      <a:pt x="7484" y="10479"/>
                    </a:lnTo>
                    <a:lnTo>
                      <a:pt x="7130" y="10479"/>
                    </a:lnTo>
                    <a:lnTo>
                      <a:pt x="7130" y="10120"/>
                    </a:lnTo>
                    <a:close/>
                    <a:moveTo>
                      <a:pt x="7911" y="10120"/>
                    </a:moveTo>
                    <a:lnTo>
                      <a:pt x="7911" y="10479"/>
                    </a:lnTo>
                    <a:lnTo>
                      <a:pt x="7558" y="10479"/>
                    </a:lnTo>
                    <a:lnTo>
                      <a:pt x="7558" y="10120"/>
                    </a:lnTo>
                    <a:close/>
                    <a:moveTo>
                      <a:pt x="8338" y="10120"/>
                    </a:moveTo>
                    <a:lnTo>
                      <a:pt x="8338" y="10479"/>
                    </a:lnTo>
                    <a:lnTo>
                      <a:pt x="7985" y="10479"/>
                    </a:lnTo>
                    <a:lnTo>
                      <a:pt x="7985" y="10120"/>
                    </a:lnTo>
                    <a:close/>
                    <a:moveTo>
                      <a:pt x="8765" y="10120"/>
                    </a:moveTo>
                    <a:lnTo>
                      <a:pt x="8765" y="10479"/>
                    </a:lnTo>
                    <a:lnTo>
                      <a:pt x="8412" y="10479"/>
                    </a:lnTo>
                    <a:lnTo>
                      <a:pt x="8412" y="10120"/>
                    </a:lnTo>
                    <a:close/>
                    <a:moveTo>
                      <a:pt x="9192" y="10120"/>
                    </a:moveTo>
                    <a:lnTo>
                      <a:pt x="9192" y="10479"/>
                    </a:lnTo>
                    <a:lnTo>
                      <a:pt x="8839" y="10479"/>
                    </a:lnTo>
                    <a:lnTo>
                      <a:pt x="8839" y="10120"/>
                    </a:lnTo>
                    <a:close/>
                    <a:moveTo>
                      <a:pt x="9619" y="10120"/>
                    </a:moveTo>
                    <a:lnTo>
                      <a:pt x="9619" y="10479"/>
                    </a:lnTo>
                    <a:lnTo>
                      <a:pt x="9266" y="10479"/>
                    </a:lnTo>
                    <a:lnTo>
                      <a:pt x="9266" y="10120"/>
                    </a:lnTo>
                    <a:close/>
                    <a:moveTo>
                      <a:pt x="10046" y="10120"/>
                    </a:moveTo>
                    <a:lnTo>
                      <a:pt x="10046" y="10479"/>
                    </a:lnTo>
                    <a:lnTo>
                      <a:pt x="9693" y="10479"/>
                    </a:lnTo>
                    <a:lnTo>
                      <a:pt x="9693" y="10120"/>
                    </a:lnTo>
                    <a:close/>
                    <a:moveTo>
                      <a:pt x="10474" y="10120"/>
                    </a:moveTo>
                    <a:lnTo>
                      <a:pt x="10474" y="10479"/>
                    </a:lnTo>
                    <a:lnTo>
                      <a:pt x="10120" y="10479"/>
                    </a:lnTo>
                    <a:lnTo>
                      <a:pt x="10120" y="10120"/>
                    </a:lnTo>
                    <a:close/>
                    <a:moveTo>
                      <a:pt x="10901" y="10120"/>
                    </a:moveTo>
                    <a:lnTo>
                      <a:pt x="10901" y="10479"/>
                    </a:lnTo>
                    <a:lnTo>
                      <a:pt x="10548" y="10479"/>
                    </a:lnTo>
                    <a:lnTo>
                      <a:pt x="10548" y="10120"/>
                    </a:lnTo>
                    <a:close/>
                    <a:moveTo>
                      <a:pt x="11328" y="10120"/>
                    </a:moveTo>
                    <a:lnTo>
                      <a:pt x="11328" y="10479"/>
                    </a:lnTo>
                    <a:lnTo>
                      <a:pt x="10975" y="10479"/>
                    </a:lnTo>
                    <a:lnTo>
                      <a:pt x="10975" y="10120"/>
                    </a:lnTo>
                    <a:close/>
                    <a:moveTo>
                      <a:pt x="11755" y="10120"/>
                    </a:moveTo>
                    <a:lnTo>
                      <a:pt x="11755" y="10479"/>
                    </a:lnTo>
                    <a:lnTo>
                      <a:pt x="11402" y="10479"/>
                    </a:lnTo>
                    <a:lnTo>
                      <a:pt x="11402" y="10120"/>
                    </a:lnTo>
                    <a:close/>
                    <a:moveTo>
                      <a:pt x="649" y="10548"/>
                    </a:moveTo>
                    <a:lnTo>
                      <a:pt x="649" y="10906"/>
                    </a:lnTo>
                    <a:lnTo>
                      <a:pt x="296" y="10906"/>
                    </a:lnTo>
                    <a:lnTo>
                      <a:pt x="296" y="10548"/>
                    </a:lnTo>
                    <a:close/>
                    <a:moveTo>
                      <a:pt x="1076" y="10548"/>
                    </a:moveTo>
                    <a:lnTo>
                      <a:pt x="1076" y="10906"/>
                    </a:lnTo>
                    <a:lnTo>
                      <a:pt x="723" y="10906"/>
                    </a:lnTo>
                    <a:lnTo>
                      <a:pt x="723" y="10548"/>
                    </a:lnTo>
                    <a:close/>
                    <a:moveTo>
                      <a:pt x="1504" y="10548"/>
                    </a:moveTo>
                    <a:lnTo>
                      <a:pt x="1504" y="10906"/>
                    </a:lnTo>
                    <a:lnTo>
                      <a:pt x="1151" y="10906"/>
                    </a:lnTo>
                    <a:lnTo>
                      <a:pt x="1151" y="10548"/>
                    </a:lnTo>
                    <a:close/>
                    <a:moveTo>
                      <a:pt x="1931" y="10548"/>
                    </a:moveTo>
                    <a:lnTo>
                      <a:pt x="1931" y="10906"/>
                    </a:lnTo>
                    <a:lnTo>
                      <a:pt x="1578" y="10906"/>
                    </a:lnTo>
                    <a:lnTo>
                      <a:pt x="1578" y="10548"/>
                    </a:lnTo>
                    <a:close/>
                    <a:moveTo>
                      <a:pt x="2358" y="10548"/>
                    </a:moveTo>
                    <a:lnTo>
                      <a:pt x="2358" y="10906"/>
                    </a:lnTo>
                    <a:lnTo>
                      <a:pt x="2005" y="10906"/>
                    </a:lnTo>
                    <a:lnTo>
                      <a:pt x="2005" y="10548"/>
                    </a:lnTo>
                    <a:close/>
                    <a:moveTo>
                      <a:pt x="2785" y="10548"/>
                    </a:moveTo>
                    <a:lnTo>
                      <a:pt x="2785" y="10906"/>
                    </a:lnTo>
                    <a:lnTo>
                      <a:pt x="2432" y="10906"/>
                    </a:lnTo>
                    <a:lnTo>
                      <a:pt x="2432" y="10548"/>
                    </a:lnTo>
                    <a:close/>
                    <a:moveTo>
                      <a:pt x="3212" y="10548"/>
                    </a:moveTo>
                    <a:lnTo>
                      <a:pt x="3212" y="10906"/>
                    </a:lnTo>
                    <a:lnTo>
                      <a:pt x="2859" y="10906"/>
                    </a:lnTo>
                    <a:lnTo>
                      <a:pt x="2859" y="10548"/>
                    </a:lnTo>
                    <a:close/>
                    <a:moveTo>
                      <a:pt x="3639" y="10548"/>
                    </a:moveTo>
                    <a:lnTo>
                      <a:pt x="3639" y="10906"/>
                    </a:lnTo>
                    <a:lnTo>
                      <a:pt x="3286" y="10906"/>
                    </a:lnTo>
                    <a:lnTo>
                      <a:pt x="3286" y="10548"/>
                    </a:lnTo>
                    <a:close/>
                    <a:moveTo>
                      <a:pt x="4066" y="10548"/>
                    </a:moveTo>
                    <a:lnTo>
                      <a:pt x="4066" y="10906"/>
                    </a:lnTo>
                    <a:lnTo>
                      <a:pt x="3713" y="10906"/>
                    </a:lnTo>
                    <a:lnTo>
                      <a:pt x="3713" y="10548"/>
                    </a:lnTo>
                    <a:close/>
                    <a:moveTo>
                      <a:pt x="4494" y="10548"/>
                    </a:moveTo>
                    <a:lnTo>
                      <a:pt x="4494" y="10906"/>
                    </a:lnTo>
                    <a:lnTo>
                      <a:pt x="4140" y="10906"/>
                    </a:lnTo>
                    <a:lnTo>
                      <a:pt x="4140" y="10548"/>
                    </a:lnTo>
                    <a:close/>
                    <a:moveTo>
                      <a:pt x="4921" y="10548"/>
                    </a:moveTo>
                    <a:lnTo>
                      <a:pt x="4921" y="10906"/>
                    </a:lnTo>
                    <a:lnTo>
                      <a:pt x="4568" y="10906"/>
                    </a:lnTo>
                    <a:lnTo>
                      <a:pt x="4568" y="10548"/>
                    </a:lnTo>
                    <a:close/>
                    <a:moveTo>
                      <a:pt x="5348" y="10548"/>
                    </a:moveTo>
                    <a:lnTo>
                      <a:pt x="5348" y="10906"/>
                    </a:lnTo>
                    <a:lnTo>
                      <a:pt x="4995" y="10906"/>
                    </a:lnTo>
                    <a:lnTo>
                      <a:pt x="4995" y="10548"/>
                    </a:lnTo>
                    <a:close/>
                    <a:moveTo>
                      <a:pt x="5775" y="10548"/>
                    </a:moveTo>
                    <a:lnTo>
                      <a:pt x="5775" y="10906"/>
                    </a:lnTo>
                    <a:lnTo>
                      <a:pt x="5422" y="10906"/>
                    </a:lnTo>
                    <a:lnTo>
                      <a:pt x="5422" y="10548"/>
                    </a:lnTo>
                    <a:close/>
                    <a:moveTo>
                      <a:pt x="6202" y="10548"/>
                    </a:moveTo>
                    <a:lnTo>
                      <a:pt x="6202" y="10906"/>
                    </a:lnTo>
                    <a:lnTo>
                      <a:pt x="5849" y="10906"/>
                    </a:lnTo>
                    <a:lnTo>
                      <a:pt x="5849" y="10548"/>
                    </a:lnTo>
                    <a:close/>
                    <a:moveTo>
                      <a:pt x="6629" y="10548"/>
                    </a:moveTo>
                    <a:lnTo>
                      <a:pt x="6629" y="10906"/>
                    </a:lnTo>
                    <a:lnTo>
                      <a:pt x="6276" y="10906"/>
                    </a:lnTo>
                    <a:lnTo>
                      <a:pt x="6276" y="10548"/>
                    </a:lnTo>
                    <a:close/>
                    <a:moveTo>
                      <a:pt x="7056" y="10548"/>
                    </a:moveTo>
                    <a:lnTo>
                      <a:pt x="7056" y="10906"/>
                    </a:lnTo>
                    <a:lnTo>
                      <a:pt x="6703" y="10906"/>
                    </a:lnTo>
                    <a:lnTo>
                      <a:pt x="6703" y="10548"/>
                    </a:lnTo>
                    <a:close/>
                    <a:moveTo>
                      <a:pt x="7484" y="10548"/>
                    </a:moveTo>
                    <a:lnTo>
                      <a:pt x="7484" y="10906"/>
                    </a:lnTo>
                    <a:lnTo>
                      <a:pt x="7130" y="10906"/>
                    </a:lnTo>
                    <a:lnTo>
                      <a:pt x="7130" y="10548"/>
                    </a:lnTo>
                    <a:close/>
                    <a:moveTo>
                      <a:pt x="7911" y="10548"/>
                    </a:moveTo>
                    <a:lnTo>
                      <a:pt x="7911" y="10906"/>
                    </a:lnTo>
                    <a:lnTo>
                      <a:pt x="7558" y="10906"/>
                    </a:lnTo>
                    <a:lnTo>
                      <a:pt x="7558" y="10548"/>
                    </a:lnTo>
                    <a:close/>
                    <a:moveTo>
                      <a:pt x="8338" y="10548"/>
                    </a:moveTo>
                    <a:lnTo>
                      <a:pt x="8338" y="10906"/>
                    </a:lnTo>
                    <a:lnTo>
                      <a:pt x="7985" y="10906"/>
                    </a:lnTo>
                    <a:lnTo>
                      <a:pt x="7985" y="10548"/>
                    </a:lnTo>
                    <a:close/>
                    <a:moveTo>
                      <a:pt x="8765" y="10548"/>
                    </a:moveTo>
                    <a:lnTo>
                      <a:pt x="8765" y="10906"/>
                    </a:lnTo>
                    <a:lnTo>
                      <a:pt x="8412" y="10906"/>
                    </a:lnTo>
                    <a:lnTo>
                      <a:pt x="8412" y="10548"/>
                    </a:lnTo>
                    <a:close/>
                    <a:moveTo>
                      <a:pt x="9192" y="10548"/>
                    </a:moveTo>
                    <a:lnTo>
                      <a:pt x="9192" y="10906"/>
                    </a:lnTo>
                    <a:lnTo>
                      <a:pt x="8839" y="10906"/>
                    </a:lnTo>
                    <a:lnTo>
                      <a:pt x="8839" y="10548"/>
                    </a:lnTo>
                    <a:close/>
                    <a:moveTo>
                      <a:pt x="9619" y="10548"/>
                    </a:moveTo>
                    <a:lnTo>
                      <a:pt x="9619" y="10906"/>
                    </a:lnTo>
                    <a:lnTo>
                      <a:pt x="9266" y="10906"/>
                    </a:lnTo>
                    <a:lnTo>
                      <a:pt x="9266" y="10548"/>
                    </a:lnTo>
                    <a:close/>
                    <a:moveTo>
                      <a:pt x="10046" y="10548"/>
                    </a:moveTo>
                    <a:lnTo>
                      <a:pt x="10046" y="10906"/>
                    </a:lnTo>
                    <a:lnTo>
                      <a:pt x="9693" y="10906"/>
                    </a:lnTo>
                    <a:lnTo>
                      <a:pt x="9693" y="10548"/>
                    </a:lnTo>
                    <a:close/>
                    <a:moveTo>
                      <a:pt x="10474" y="10548"/>
                    </a:moveTo>
                    <a:lnTo>
                      <a:pt x="10474" y="10906"/>
                    </a:lnTo>
                    <a:lnTo>
                      <a:pt x="10120" y="10906"/>
                    </a:lnTo>
                    <a:lnTo>
                      <a:pt x="10120" y="10548"/>
                    </a:lnTo>
                    <a:close/>
                    <a:moveTo>
                      <a:pt x="10901" y="10548"/>
                    </a:moveTo>
                    <a:lnTo>
                      <a:pt x="10901" y="10906"/>
                    </a:lnTo>
                    <a:lnTo>
                      <a:pt x="10548" y="10906"/>
                    </a:lnTo>
                    <a:lnTo>
                      <a:pt x="10548" y="10548"/>
                    </a:lnTo>
                    <a:close/>
                    <a:moveTo>
                      <a:pt x="11328" y="10548"/>
                    </a:moveTo>
                    <a:lnTo>
                      <a:pt x="11328" y="10906"/>
                    </a:lnTo>
                    <a:lnTo>
                      <a:pt x="10975" y="10906"/>
                    </a:lnTo>
                    <a:lnTo>
                      <a:pt x="10975" y="10548"/>
                    </a:lnTo>
                    <a:close/>
                    <a:moveTo>
                      <a:pt x="11755" y="10548"/>
                    </a:moveTo>
                    <a:lnTo>
                      <a:pt x="11755" y="10906"/>
                    </a:lnTo>
                    <a:lnTo>
                      <a:pt x="11402" y="10906"/>
                    </a:lnTo>
                    <a:lnTo>
                      <a:pt x="11402" y="10548"/>
                    </a:lnTo>
                    <a:close/>
                    <a:moveTo>
                      <a:pt x="649" y="10975"/>
                    </a:moveTo>
                    <a:lnTo>
                      <a:pt x="649" y="11334"/>
                    </a:lnTo>
                    <a:lnTo>
                      <a:pt x="296" y="11334"/>
                    </a:lnTo>
                    <a:lnTo>
                      <a:pt x="296" y="10975"/>
                    </a:lnTo>
                    <a:close/>
                    <a:moveTo>
                      <a:pt x="1076" y="10975"/>
                    </a:moveTo>
                    <a:lnTo>
                      <a:pt x="1076" y="11334"/>
                    </a:lnTo>
                    <a:lnTo>
                      <a:pt x="723" y="11334"/>
                    </a:lnTo>
                    <a:lnTo>
                      <a:pt x="723" y="10975"/>
                    </a:lnTo>
                    <a:close/>
                    <a:moveTo>
                      <a:pt x="1504" y="10975"/>
                    </a:moveTo>
                    <a:lnTo>
                      <a:pt x="1504" y="11334"/>
                    </a:lnTo>
                    <a:lnTo>
                      <a:pt x="1151" y="11334"/>
                    </a:lnTo>
                    <a:lnTo>
                      <a:pt x="1151" y="10975"/>
                    </a:lnTo>
                    <a:close/>
                    <a:moveTo>
                      <a:pt x="1931" y="10975"/>
                    </a:moveTo>
                    <a:lnTo>
                      <a:pt x="1931" y="11334"/>
                    </a:lnTo>
                    <a:lnTo>
                      <a:pt x="1578" y="11334"/>
                    </a:lnTo>
                    <a:lnTo>
                      <a:pt x="1578" y="10975"/>
                    </a:lnTo>
                    <a:close/>
                    <a:moveTo>
                      <a:pt x="2358" y="10975"/>
                    </a:moveTo>
                    <a:lnTo>
                      <a:pt x="2358" y="11334"/>
                    </a:lnTo>
                    <a:lnTo>
                      <a:pt x="2005" y="11334"/>
                    </a:lnTo>
                    <a:lnTo>
                      <a:pt x="2005" y="10975"/>
                    </a:lnTo>
                    <a:close/>
                    <a:moveTo>
                      <a:pt x="2785" y="10975"/>
                    </a:moveTo>
                    <a:lnTo>
                      <a:pt x="2785" y="11334"/>
                    </a:lnTo>
                    <a:lnTo>
                      <a:pt x="2432" y="11334"/>
                    </a:lnTo>
                    <a:lnTo>
                      <a:pt x="2432" y="10975"/>
                    </a:lnTo>
                    <a:close/>
                    <a:moveTo>
                      <a:pt x="3212" y="10975"/>
                    </a:moveTo>
                    <a:lnTo>
                      <a:pt x="3212" y="11334"/>
                    </a:lnTo>
                    <a:lnTo>
                      <a:pt x="2859" y="11334"/>
                    </a:lnTo>
                    <a:lnTo>
                      <a:pt x="2859" y="10975"/>
                    </a:lnTo>
                    <a:close/>
                    <a:moveTo>
                      <a:pt x="3639" y="10975"/>
                    </a:moveTo>
                    <a:lnTo>
                      <a:pt x="3639" y="11334"/>
                    </a:lnTo>
                    <a:lnTo>
                      <a:pt x="3286" y="11334"/>
                    </a:lnTo>
                    <a:lnTo>
                      <a:pt x="3286" y="10975"/>
                    </a:lnTo>
                    <a:close/>
                    <a:moveTo>
                      <a:pt x="4066" y="10975"/>
                    </a:moveTo>
                    <a:lnTo>
                      <a:pt x="4066" y="11334"/>
                    </a:lnTo>
                    <a:lnTo>
                      <a:pt x="3713" y="11334"/>
                    </a:lnTo>
                    <a:lnTo>
                      <a:pt x="3713" y="10975"/>
                    </a:lnTo>
                    <a:close/>
                    <a:moveTo>
                      <a:pt x="4494" y="10975"/>
                    </a:moveTo>
                    <a:lnTo>
                      <a:pt x="4494" y="11334"/>
                    </a:lnTo>
                    <a:lnTo>
                      <a:pt x="4140" y="11334"/>
                    </a:lnTo>
                    <a:lnTo>
                      <a:pt x="4140" y="10975"/>
                    </a:lnTo>
                    <a:close/>
                    <a:moveTo>
                      <a:pt x="4921" y="10975"/>
                    </a:moveTo>
                    <a:lnTo>
                      <a:pt x="4921" y="11334"/>
                    </a:lnTo>
                    <a:lnTo>
                      <a:pt x="4568" y="11334"/>
                    </a:lnTo>
                    <a:lnTo>
                      <a:pt x="4568" y="10975"/>
                    </a:lnTo>
                    <a:close/>
                    <a:moveTo>
                      <a:pt x="5348" y="10975"/>
                    </a:moveTo>
                    <a:lnTo>
                      <a:pt x="5348" y="11334"/>
                    </a:lnTo>
                    <a:lnTo>
                      <a:pt x="4995" y="11334"/>
                    </a:lnTo>
                    <a:lnTo>
                      <a:pt x="4995" y="10975"/>
                    </a:lnTo>
                    <a:close/>
                    <a:moveTo>
                      <a:pt x="5775" y="10975"/>
                    </a:moveTo>
                    <a:lnTo>
                      <a:pt x="5775" y="11334"/>
                    </a:lnTo>
                    <a:lnTo>
                      <a:pt x="5422" y="11334"/>
                    </a:lnTo>
                    <a:lnTo>
                      <a:pt x="5422" y="10975"/>
                    </a:lnTo>
                    <a:close/>
                    <a:moveTo>
                      <a:pt x="6202" y="10975"/>
                    </a:moveTo>
                    <a:lnTo>
                      <a:pt x="6202" y="11334"/>
                    </a:lnTo>
                    <a:lnTo>
                      <a:pt x="5849" y="11334"/>
                    </a:lnTo>
                    <a:lnTo>
                      <a:pt x="5849" y="10975"/>
                    </a:lnTo>
                    <a:close/>
                    <a:moveTo>
                      <a:pt x="6629" y="10975"/>
                    </a:moveTo>
                    <a:lnTo>
                      <a:pt x="6629" y="11334"/>
                    </a:lnTo>
                    <a:lnTo>
                      <a:pt x="6276" y="11334"/>
                    </a:lnTo>
                    <a:lnTo>
                      <a:pt x="6276" y="10975"/>
                    </a:lnTo>
                    <a:close/>
                    <a:moveTo>
                      <a:pt x="7056" y="10975"/>
                    </a:moveTo>
                    <a:lnTo>
                      <a:pt x="7056" y="11334"/>
                    </a:lnTo>
                    <a:lnTo>
                      <a:pt x="6703" y="11334"/>
                    </a:lnTo>
                    <a:lnTo>
                      <a:pt x="6703" y="10975"/>
                    </a:lnTo>
                    <a:close/>
                    <a:moveTo>
                      <a:pt x="7484" y="10975"/>
                    </a:moveTo>
                    <a:lnTo>
                      <a:pt x="7484" y="11334"/>
                    </a:lnTo>
                    <a:lnTo>
                      <a:pt x="7130" y="11334"/>
                    </a:lnTo>
                    <a:lnTo>
                      <a:pt x="7130" y="10975"/>
                    </a:lnTo>
                    <a:close/>
                    <a:moveTo>
                      <a:pt x="7911" y="10975"/>
                    </a:moveTo>
                    <a:lnTo>
                      <a:pt x="7911" y="11334"/>
                    </a:lnTo>
                    <a:lnTo>
                      <a:pt x="7558" y="11334"/>
                    </a:lnTo>
                    <a:lnTo>
                      <a:pt x="7558" y="10975"/>
                    </a:lnTo>
                    <a:close/>
                    <a:moveTo>
                      <a:pt x="8338" y="10975"/>
                    </a:moveTo>
                    <a:lnTo>
                      <a:pt x="8338" y="11334"/>
                    </a:lnTo>
                    <a:lnTo>
                      <a:pt x="7985" y="11334"/>
                    </a:lnTo>
                    <a:lnTo>
                      <a:pt x="7985" y="10975"/>
                    </a:lnTo>
                    <a:close/>
                    <a:moveTo>
                      <a:pt x="8765" y="10975"/>
                    </a:moveTo>
                    <a:lnTo>
                      <a:pt x="8765" y="11334"/>
                    </a:lnTo>
                    <a:lnTo>
                      <a:pt x="8412" y="11334"/>
                    </a:lnTo>
                    <a:lnTo>
                      <a:pt x="8412" y="10975"/>
                    </a:lnTo>
                    <a:close/>
                    <a:moveTo>
                      <a:pt x="9192" y="10975"/>
                    </a:moveTo>
                    <a:lnTo>
                      <a:pt x="9192" y="11334"/>
                    </a:lnTo>
                    <a:lnTo>
                      <a:pt x="8839" y="11334"/>
                    </a:lnTo>
                    <a:lnTo>
                      <a:pt x="8839" y="10975"/>
                    </a:lnTo>
                    <a:close/>
                    <a:moveTo>
                      <a:pt x="9619" y="10975"/>
                    </a:moveTo>
                    <a:lnTo>
                      <a:pt x="9619" y="11334"/>
                    </a:lnTo>
                    <a:lnTo>
                      <a:pt x="9266" y="11334"/>
                    </a:lnTo>
                    <a:lnTo>
                      <a:pt x="9266" y="10975"/>
                    </a:lnTo>
                    <a:close/>
                    <a:moveTo>
                      <a:pt x="10046" y="10975"/>
                    </a:moveTo>
                    <a:lnTo>
                      <a:pt x="10046" y="11334"/>
                    </a:lnTo>
                    <a:lnTo>
                      <a:pt x="9693" y="11334"/>
                    </a:lnTo>
                    <a:lnTo>
                      <a:pt x="9693" y="10975"/>
                    </a:lnTo>
                    <a:close/>
                    <a:moveTo>
                      <a:pt x="10474" y="10975"/>
                    </a:moveTo>
                    <a:lnTo>
                      <a:pt x="10474" y="11334"/>
                    </a:lnTo>
                    <a:lnTo>
                      <a:pt x="10120" y="11334"/>
                    </a:lnTo>
                    <a:lnTo>
                      <a:pt x="10120" y="10975"/>
                    </a:lnTo>
                    <a:close/>
                    <a:moveTo>
                      <a:pt x="10901" y="10975"/>
                    </a:moveTo>
                    <a:lnTo>
                      <a:pt x="10901" y="11334"/>
                    </a:lnTo>
                    <a:lnTo>
                      <a:pt x="10548" y="11334"/>
                    </a:lnTo>
                    <a:lnTo>
                      <a:pt x="10548" y="10975"/>
                    </a:lnTo>
                    <a:close/>
                    <a:moveTo>
                      <a:pt x="11328" y="10975"/>
                    </a:moveTo>
                    <a:lnTo>
                      <a:pt x="11328" y="11334"/>
                    </a:lnTo>
                    <a:lnTo>
                      <a:pt x="10975" y="11334"/>
                    </a:lnTo>
                    <a:lnTo>
                      <a:pt x="10975" y="10975"/>
                    </a:lnTo>
                    <a:close/>
                    <a:moveTo>
                      <a:pt x="11755" y="10975"/>
                    </a:moveTo>
                    <a:lnTo>
                      <a:pt x="11755" y="11334"/>
                    </a:lnTo>
                    <a:lnTo>
                      <a:pt x="11402" y="11334"/>
                    </a:lnTo>
                    <a:lnTo>
                      <a:pt x="11402" y="10975"/>
                    </a:lnTo>
                    <a:close/>
                    <a:moveTo>
                      <a:pt x="649" y="11408"/>
                    </a:moveTo>
                    <a:lnTo>
                      <a:pt x="649" y="11761"/>
                    </a:lnTo>
                    <a:lnTo>
                      <a:pt x="296" y="11761"/>
                    </a:lnTo>
                    <a:lnTo>
                      <a:pt x="296" y="11408"/>
                    </a:lnTo>
                    <a:close/>
                    <a:moveTo>
                      <a:pt x="1076" y="11408"/>
                    </a:moveTo>
                    <a:lnTo>
                      <a:pt x="1076" y="11761"/>
                    </a:lnTo>
                    <a:lnTo>
                      <a:pt x="723" y="11761"/>
                    </a:lnTo>
                    <a:lnTo>
                      <a:pt x="723" y="11408"/>
                    </a:lnTo>
                    <a:close/>
                    <a:moveTo>
                      <a:pt x="1504" y="11408"/>
                    </a:moveTo>
                    <a:lnTo>
                      <a:pt x="1504" y="11761"/>
                    </a:lnTo>
                    <a:lnTo>
                      <a:pt x="1151" y="11761"/>
                    </a:lnTo>
                    <a:lnTo>
                      <a:pt x="1151" y="11408"/>
                    </a:lnTo>
                    <a:close/>
                    <a:moveTo>
                      <a:pt x="1931" y="11408"/>
                    </a:moveTo>
                    <a:lnTo>
                      <a:pt x="1931" y="11761"/>
                    </a:lnTo>
                    <a:lnTo>
                      <a:pt x="1578" y="11761"/>
                    </a:lnTo>
                    <a:lnTo>
                      <a:pt x="1578" y="11408"/>
                    </a:lnTo>
                    <a:close/>
                    <a:moveTo>
                      <a:pt x="2358" y="11408"/>
                    </a:moveTo>
                    <a:lnTo>
                      <a:pt x="2358" y="11761"/>
                    </a:lnTo>
                    <a:lnTo>
                      <a:pt x="2005" y="11761"/>
                    </a:lnTo>
                    <a:lnTo>
                      <a:pt x="2005" y="11408"/>
                    </a:lnTo>
                    <a:close/>
                    <a:moveTo>
                      <a:pt x="2785" y="11408"/>
                    </a:moveTo>
                    <a:lnTo>
                      <a:pt x="2785" y="11761"/>
                    </a:lnTo>
                    <a:lnTo>
                      <a:pt x="2432" y="11761"/>
                    </a:lnTo>
                    <a:lnTo>
                      <a:pt x="2432" y="11408"/>
                    </a:lnTo>
                    <a:close/>
                    <a:moveTo>
                      <a:pt x="3212" y="11408"/>
                    </a:moveTo>
                    <a:lnTo>
                      <a:pt x="3212" y="11761"/>
                    </a:lnTo>
                    <a:lnTo>
                      <a:pt x="2859" y="11761"/>
                    </a:lnTo>
                    <a:lnTo>
                      <a:pt x="2859" y="11408"/>
                    </a:lnTo>
                    <a:close/>
                    <a:moveTo>
                      <a:pt x="3639" y="11408"/>
                    </a:moveTo>
                    <a:lnTo>
                      <a:pt x="3639" y="11761"/>
                    </a:lnTo>
                    <a:lnTo>
                      <a:pt x="3286" y="11761"/>
                    </a:lnTo>
                    <a:lnTo>
                      <a:pt x="3286" y="11408"/>
                    </a:lnTo>
                    <a:close/>
                    <a:moveTo>
                      <a:pt x="4066" y="11408"/>
                    </a:moveTo>
                    <a:lnTo>
                      <a:pt x="4066" y="11761"/>
                    </a:lnTo>
                    <a:lnTo>
                      <a:pt x="3713" y="11761"/>
                    </a:lnTo>
                    <a:lnTo>
                      <a:pt x="3713" y="11408"/>
                    </a:lnTo>
                    <a:close/>
                    <a:moveTo>
                      <a:pt x="4494" y="11408"/>
                    </a:moveTo>
                    <a:lnTo>
                      <a:pt x="4494" y="11761"/>
                    </a:lnTo>
                    <a:lnTo>
                      <a:pt x="4140" y="11761"/>
                    </a:lnTo>
                    <a:lnTo>
                      <a:pt x="4140" y="11408"/>
                    </a:lnTo>
                    <a:close/>
                    <a:moveTo>
                      <a:pt x="4921" y="11408"/>
                    </a:moveTo>
                    <a:lnTo>
                      <a:pt x="4921" y="11761"/>
                    </a:lnTo>
                    <a:lnTo>
                      <a:pt x="4568" y="11761"/>
                    </a:lnTo>
                    <a:lnTo>
                      <a:pt x="4568" y="11408"/>
                    </a:lnTo>
                    <a:close/>
                    <a:moveTo>
                      <a:pt x="5348" y="11408"/>
                    </a:moveTo>
                    <a:lnTo>
                      <a:pt x="5348" y="11761"/>
                    </a:lnTo>
                    <a:lnTo>
                      <a:pt x="4995" y="11761"/>
                    </a:lnTo>
                    <a:lnTo>
                      <a:pt x="4995" y="11408"/>
                    </a:lnTo>
                    <a:close/>
                    <a:moveTo>
                      <a:pt x="5775" y="11408"/>
                    </a:moveTo>
                    <a:lnTo>
                      <a:pt x="5775" y="11761"/>
                    </a:lnTo>
                    <a:lnTo>
                      <a:pt x="5422" y="11761"/>
                    </a:lnTo>
                    <a:lnTo>
                      <a:pt x="5422" y="11408"/>
                    </a:lnTo>
                    <a:close/>
                    <a:moveTo>
                      <a:pt x="6202" y="11408"/>
                    </a:moveTo>
                    <a:lnTo>
                      <a:pt x="6202" y="11761"/>
                    </a:lnTo>
                    <a:lnTo>
                      <a:pt x="5849" y="11761"/>
                    </a:lnTo>
                    <a:lnTo>
                      <a:pt x="5849" y="11408"/>
                    </a:lnTo>
                    <a:close/>
                    <a:moveTo>
                      <a:pt x="6629" y="11408"/>
                    </a:moveTo>
                    <a:lnTo>
                      <a:pt x="6629" y="11761"/>
                    </a:lnTo>
                    <a:lnTo>
                      <a:pt x="6276" y="11761"/>
                    </a:lnTo>
                    <a:lnTo>
                      <a:pt x="6276" y="11408"/>
                    </a:lnTo>
                    <a:close/>
                    <a:moveTo>
                      <a:pt x="7056" y="11408"/>
                    </a:moveTo>
                    <a:lnTo>
                      <a:pt x="7056" y="11761"/>
                    </a:lnTo>
                    <a:lnTo>
                      <a:pt x="6703" y="11761"/>
                    </a:lnTo>
                    <a:lnTo>
                      <a:pt x="6703" y="11408"/>
                    </a:lnTo>
                    <a:close/>
                    <a:moveTo>
                      <a:pt x="7484" y="11408"/>
                    </a:moveTo>
                    <a:lnTo>
                      <a:pt x="7484" y="11761"/>
                    </a:lnTo>
                    <a:lnTo>
                      <a:pt x="7130" y="11761"/>
                    </a:lnTo>
                    <a:lnTo>
                      <a:pt x="7130" y="11408"/>
                    </a:lnTo>
                    <a:close/>
                    <a:moveTo>
                      <a:pt x="7911" y="11408"/>
                    </a:moveTo>
                    <a:lnTo>
                      <a:pt x="7911" y="11761"/>
                    </a:lnTo>
                    <a:lnTo>
                      <a:pt x="7558" y="11761"/>
                    </a:lnTo>
                    <a:lnTo>
                      <a:pt x="7558" y="11408"/>
                    </a:lnTo>
                    <a:close/>
                    <a:moveTo>
                      <a:pt x="8338" y="11408"/>
                    </a:moveTo>
                    <a:lnTo>
                      <a:pt x="8338" y="11761"/>
                    </a:lnTo>
                    <a:lnTo>
                      <a:pt x="7985" y="11761"/>
                    </a:lnTo>
                    <a:lnTo>
                      <a:pt x="7985" y="11408"/>
                    </a:lnTo>
                    <a:close/>
                    <a:moveTo>
                      <a:pt x="8765" y="11408"/>
                    </a:moveTo>
                    <a:lnTo>
                      <a:pt x="8765" y="11761"/>
                    </a:lnTo>
                    <a:lnTo>
                      <a:pt x="8412" y="11761"/>
                    </a:lnTo>
                    <a:lnTo>
                      <a:pt x="8412" y="11408"/>
                    </a:lnTo>
                    <a:close/>
                    <a:moveTo>
                      <a:pt x="9192" y="11408"/>
                    </a:moveTo>
                    <a:lnTo>
                      <a:pt x="9192" y="11761"/>
                    </a:lnTo>
                    <a:lnTo>
                      <a:pt x="8839" y="11761"/>
                    </a:lnTo>
                    <a:lnTo>
                      <a:pt x="8839" y="11408"/>
                    </a:lnTo>
                    <a:close/>
                    <a:moveTo>
                      <a:pt x="9619" y="11408"/>
                    </a:moveTo>
                    <a:lnTo>
                      <a:pt x="9619" y="11761"/>
                    </a:lnTo>
                    <a:lnTo>
                      <a:pt x="9266" y="11761"/>
                    </a:lnTo>
                    <a:lnTo>
                      <a:pt x="9266" y="11408"/>
                    </a:lnTo>
                    <a:close/>
                    <a:moveTo>
                      <a:pt x="10046" y="11408"/>
                    </a:moveTo>
                    <a:lnTo>
                      <a:pt x="10046" y="11761"/>
                    </a:lnTo>
                    <a:lnTo>
                      <a:pt x="9693" y="11761"/>
                    </a:lnTo>
                    <a:lnTo>
                      <a:pt x="9693" y="11408"/>
                    </a:lnTo>
                    <a:close/>
                    <a:moveTo>
                      <a:pt x="10474" y="11408"/>
                    </a:moveTo>
                    <a:lnTo>
                      <a:pt x="10474" y="11761"/>
                    </a:lnTo>
                    <a:lnTo>
                      <a:pt x="10120" y="11761"/>
                    </a:lnTo>
                    <a:lnTo>
                      <a:pt x="10120" y="11408"/>
                    </a:lnTo>
                    <a:close/>
                    <a:moveTo>
                      <a:pt x="10901" y="11408"/>
                    </a:moveTo>
                    <a:lnTo>
                      <a:pt x="10901" y="11761"/>
                    </a:lnTo>
                    <a:lnTo>
                      <a:pt x="10548" y="11761"/>
                    </a:lnTo>
                    <a:lnTo>
                      <a:pt x="10548" y="11408"/>
                    </a:lnTo>
                    <a:close/>
                    <a:moveTo>
                      <a:pt x="11328" y="11408"/>
                    </a:moveTo>
                    <a:lnTo>
                      <a:pt x="11328" y="11761"/>
                    </a:lnTo>
                    <a:lnTo>
                      <a:pt x="10975" y="11761"/>
                    </a:lnTo>
                    <a:lnTo>
                      <a:pt x="10975" y="11408"/>
                    </a:lnTo>
                    <a:close/>
                    <a:moveTo>
                      <a:pt x="11755" y="11408"/>
                    </a:moveTo>
                    <a:lnTo>
                      <a:pt x="11755" y="11761"/>
                    </a:lnTo>
                    <a:lnTo>
                      <a:pt x="11402" y="11761"/>
                    </a:lnTo>
                    <a:lnTo>
                      <a:pt x="11402" y="11408"/>
                    </a:lnTo>
                    <a:close/>
                    <a:moveTo>
                      <a:pt x="649" y="0"/>
                    </a:moveTo>
                    <a:lnTo>
                      <a:pt x="649" y="228"/>
                    </a:lnTo>
                    <a:lnTo>
                      <a:pt x="296" y="228"/>
                    </a:lnTo>
                    <a:lnTo>
                      <a:pt x="296" y="6"/>
                    </a:lnTo>
                    <a:cubicBezTo>
                      <a:pt x="273" y="12"/>
                      <a:pt x="245" y="17"/>
                      <a:pt x="222" y="29"/>
                    </a:cubicBezTo>
                    <a:lnTo>
                      <a:pt x="222" y="228"/>
                    </a:lnTo>
                    <a:lnTo>
                      <a:pt x="23" y="228"/>
                    </a:lnTo>
                    <a:cubicBezTo>
                      <a:pt x="17" y="251"/>
                      <a:pt x="11" y="274"/>
                      <a:pt x="6" y="296"/>
                    </a:cubicBezTo>
                    <a:lnTo>
                      <a:pt x="222" y="296"/>
                    </a:lnTo>
                    <a:lnTo>
                      <a:pt x="222" y="655"/>
                    </a:lnTo>
                    <a:lnTo>
                      <a:pt x="0" y="655"/>
                    </a:lnTo>
                    <a:lnTo>
                      <a:pt x="0" y="723"/>
                    </a:lnTo>
                    <a:lnTo>
                      <a:pt x="222" y="723"/>
                    </a:lnTo>
                    <a:lnTo>
                      <a:pt x="222" y="1082"/>
                    </a:lnTo>
                    <a:lnTo>
                      <a:pt x="0" y="1082"/>
                    </a:lnTo>
                    <a:lnTo>
                      <a:pt x="0" y="1151"/>
                    </a:lnTo>
                    <a:lnTo>
                      <a:pt x="222" y="1151"/>
                    </a:lnTo>
                    <a:lnTo>
                      <a:pt x="222" y="1509"/>
                    </a:lnTo>
                    <a:lnTo>
                      <a:pt x="0" y="1509"/>
                    </a:lnTo>
                    <a:lnTo>
                      <a:pt x="0" y="1578"/>
                    </a:lnTo>
                    <a:lnTo>
                      <a:pt x="222" y="1578"/>
                    </a:lnTo>
                    <a:lnTo>
                      <a:pt x="222" y="1937"/>
                    </a:lnTo>
                    <a:lnTo>
                      <a:pt x="0" y="1937"/>
                    </a:lnTo>
                    <a:lnTo>
                      <a:pt x="0" y="2005"/>
                    </a:lnTo>
                    <a:lnTo>
                      <a:pt x="222" y="2005"/>
                    </a:lnTo>
                    <a:lnTo>
                      <a:pt x="222" y="2364"/>
                    </a:lnTo>
                    <a:lnTo>
                      <a:pt x="0" y="2364"/>
                    </a:lnTo>
                    <a:lnTo>
                      <a:pt x="0" y="2432"/>
                    </a:lnTo>
                    <a:lnTo>
                      <a:pt x="222" y="2432"/>
                    </a:lnTo>
                    <a:lnTo>
                      <a:pt x="222" y="2791"/>
                    </a:lnTo>
                    <a:lnTo>
                      <a:pt x="0" y="2791"/>
                    </a:lnTo>
                    <a:lnTo>
                      <a:pt x="0" y="2859"/>
                    </a:lnTo>
                    <a:lnTo>
                      <a:pt x="222" y="2859"/>
                    </a:lnTo>
                    <a:lnTo>
                      <a:pt x="222" y="3218"/>
                    </a:lnTo>
                    <a:lnTo>
                      <a:pt x="0" y="3218"/>
                    </a:lnTo>
                    <a:lnTo>
                      <a:pt x="0" y="3286"/>
                    </a:lnTo>
                    <a:lnTo>
                      <a:pt x="222" y="3286"/>
                    </a:lnTo>
                    <a:lnTo>
                      <a:pt x="222" y="3645"/>
                    </a:lnTo>
                    <a:lnTo>
                      <a:pt x="0" y="3645"/>
                    </a:lnTo>
                    <a:lnTo>
                      <a:pt x="0" y="3713"/>
                    </a:lnTo>
                    <a:lnTo>
                      <a:pt x="222" y="3713"/>
                    </a:lnTo>
                    <a:lnTo>
                      <a:pt x="222" y="4072"/>
                    </a:lnTo>
                    <a:lnTo>
                      <a:pt x="0" y="4072"/>
                    </a:lnTo>
                    <a:lnTo>
                      <a:pt x="0" y="4141"/>
                    </a:lnTo>
                    <a:lnTo>
                      <a:pt x="222" y="4141"/>
                    </a:lnTo>
                    <a:lnTo>
                      <a:pt x="222" y="4499"/>
                    </a:lnTo>
                    <a:lnTo>
                      <a:pt x="0" y="4499"/>
                    </a:lnTo>
                    <a:lnTo>
                      <a:pt x="0" y="4568"/>
                    </a:lnTo>
                    <a:lnTo>
                      <a:pt x="222" y="4568"/>
                    </a:lnTo>
                    <a:lnTo>
                      <a:pt x="222" y="4926"/>
                    </a:lnTo>
                    <a:lnTo>
                      <a:pt x="0" y="4926"/>
                    </a:lnTo>
                    <a:lnTo>
                      <a:pt x="0" y="4995"/>
                    </a:lnTo>
                    <a:lnTo>
                      <a:pt x="222" y="4995"/>
                    </a:lnTo>
                    <a:lnTo>
                      <a:pt x="222" y="5354"/>
                    </a:lnTo>
                    <a:lnTo>
                      <a:pt x="0" y="5354"/>
                    </a:lnTo>
                    <a:lnTo>
                      <a:pt x="0" y="5422"/>
                    </a:lnTo>
                    <a:lnTo>
                      <a:pt x="222" y="5422"/>
                    </a:lnTo>
                    <a:lnTo>
                      <a:pt x="222" y="5781"/>
                    </a:lnTo>
                    <a:lnTo>
                      <a:pt x="0" y="5781"/>
                    </a:lnTo>
                    <a:lnTo>
                      <a:pt x="0" y="5849"/>
                    </a:lnTo>
                    <a:lnTo>
                      <a:pt x="222" y="5849"/>
                    </a:lnTo>
                    <a:lnTo>
                      <a:pt x="222" y="6208"/>
                    </a:lnTo>
                    <a:lnTo>
                      <a:pt x="0" y="6208"/>
                    </a:lnTo>
                    <a:lnTo>
                      <a:pt x="0" y="6276"/>
                    </a:lnTo>
                    <a:lnTo>
                      <a:pt x="222" y="6276"/>
                    </a:lnTo>
                    <a:lnTo>
                      <a:pt x="222" y="6635"/>
                    </a:lnTo>
                    <a:lnTo>
                      <a:pt x="0" y="6635"/>
                    </a:lnTo>
                    <a:lnTo>
                      <a:pt x="0" y="6703"/>
                    </a:lnTo>
                    <a:lnTo>
                      <a:pt x="222" y="6703"/>
                    </a:lnTo>
                    <a:lnTo>
                      <a:pt x="222" y="7062"/>
                    </a:lnTo>
                    <a:lnTo>
                      <a:pt x="0" y="7062"/>
                    </a:lnTo>
                    <a:lnTo>
                      <a:pt x="0" y="7130"/>
                    </a:lnTo>
                    <a:lnTo>
                      <a:pt x="222" y="7130"/>
                    </a:lnTo>
                    <a:lnTo>
                      <a:pt x="222" y="7489"/>
                    </a:lnTo>
                    <a:lnTo>
                      <a:pt x="0" y="7489"/>
                    </a:lnTo>
                    <a:lnTo>
                      <a:pt x="0" y="7558"/>
                    </a:lnTo>
                    <a:lnTo>
                      <a:pt x="222" y="7558"/>
                    </a:lnTo>
                    <a:lnTo>
                      <a:pt x="222" y="7916"/>
                    </a:lnTo>
                    <a:lnTo>
                      <a:pt x="0" y="7916"/>
                    </a:lnTo>
                    <a:lnTo>
                      <a:pt x="0" y="7985"/>
                    </a:lnTo>
                    <a:lnTo>
                      <a:pt x="222" y="7985"/>
                    </a:lnTo>
                    <a:lnTo>
                      <a:pt x="222" y="8344"/>
                    </a:lnTo>
                    <a:lnTo>
                      <a:pt x="0" y="8344"/>
                    </a:lnTo>
                    <a:lnTo>
                      <a:pt x="0" y="8412"/>
                    </a:lnTo>
                    <a:lnTo>
                      <a:pt x="222" y="8412"/>
                    </a:lnTo>
                    <a:lnTo>
                      <a:pt x="222" y="8771"/>
                    </a:lnTo>
                    <a:lnTo>
                      <a:pt x="0" y="8771"/>
                    </a:lnTo>
                    <a:lnTo>
                      <a:pt x="0" y="8839"/>
                    </a:lnTo>
                    <a:lnTo>
                      <a:pt x="222" y="8839"/>
                    </a:lnTo>
                    <a:lnTo>
                      <a:pt x="222" y="9198"/>
                    </a:lnTo>
                    <a:lnTo>
                      <a:pt x="0" y="9198"/>
                    </a:lnTo>
                    <a:lnTo>
                      <a:pt x="0" y="9266"/>
                    </a:lnTo>
                    <a:lnTo>
                      <a:pt x="222" y="9266"/>
                    </a:lnTo>
                    <a:lnTo>
                      <a:pt x="222" y="9625"/>
                    </a:lnTo>
                    <a:lnTo>
                      <a:pt x="0" y="9625"/>
                    </a:lnTo>
                    <a:lnTo>
                      <a:pt x="0" y="9693"/>
                    </a:lnTo>
                    <a:lnTo>
                      <a:pt x="222" y="9693"/>
                    </a:lnTo>
                    <a:lnTo>
                      <a:pt x="222" y="10052"/>
                    </a:lnTo>
                    <a:lnTo>
                      <a:pt x="0" y="10052"/>
                    </a:lnTo>
                    <a:lnTo>
                      <a:pt x="0" y="10120"/>
                    </a:lnTo>
                    <a:lnTo>
                      <a:pt x="222" y="10120"/>
                    </a:lnTo>
                    <a:lnTo>
                      <a:pt x="222" y="10479"/>
                    </a:lnTo>
                    <a:lnTo>
                      <a:pt x="0" y="10479"/>
                    </a:lnTo>
                    <a:lnTo>
                      <a:pt x="0" y="10548"/>
                    </a:lnTo>
                    <a:lnTo>
                      <a:pt x="222" y="10548"/>
                    </a:lnTo>
                    <a:lnTo>
                      <a:pt x="222" y="10906"/>
                    </a:lnTo>
                    <a:lnTo>
                      <a:pt x="0" y="10906"/>
                    </a:lnTo>
                    <a:lnTo>
                      <a:pt x="0" y="10975"/>
                    </a:lnTo>
                    <a:lnTo>
                      <a:pt x="222" y="10975"/>
                    </a:lnTo>
                    <a:lnTo>
                      <a:pt x="222" y="11334"/>
                    </a:lnTo>
                    <a:lnTo>
                      <a:pt x="0" y="11334"/>
                    </a:lnTo>
                    <a:lnTo>
                      <a:pt x="0" y="11402"/>
                    </a:lnTo>
                    <a:lnTo>
                      <a:pt x="222" y="11402"/>
                    </a:lnTo>
                    <a:lnTo>
                      <a:pt x="222" y="11761"/>
                    </a:lnTo>
                    <a:lnTo>
                      <a:pt x="6" y="11761"/>
                    </a:lnTo>
                    <a:cubicBezTo>
                      <a:pt x="11" y="11783"/>
                      <a:pt x="17" y="11806"/>
                      <a:pt x="23" y="11829"/>
                    </a:cubicBezTo>
                    <a:lnTo>
                      <a:pt x="222" y="11829"/>
                    </a:lnTo>
                    <a:lnTo>
                      <a:pt x="222" y="12028"/>
                    </a:lnTo>
                    <a:cubicBezTo>
                      <a:pt x="245" y="12040"/>
                      <a:pt x="273" y="12045"/>
                      <a:pt x="296" y="12051"/>
                    </a:cubicBezTo>
                    <a:lnTo>
                      <a:pt x="296" y="11829"/>
                    </a:lnTo>
                    <a:lnTo>
                      <a:pt x="649" y="11829"/>
                    </a:lnTo>
                    <a:lnTo>
                      <a:pt x="649" y="12057"/>
                    </a:lnTo>
                    <a:lnTo>
                      <a:pt x="723" y="12057"/>
                    </a:lnTo>
                    <a:lnTo>
                      <a:pt x="723" y="11835"/>
                    </a:lnTo>
                    <a:lnTo>
                      <a:pt x="1076" y="11835"/>
                    </a:lnTo>
                    <a:lnTo>
                      <a:pt x="1076" y="12057"/>
                    </a:lnTo>
                    <a:lnTo>
                      <a:pt x="1151" y="12057"/>
                    </a:lnTo>
                    <a:lnTo>
                      <a:pt x="1151" y="11835"/>
                    </a:lnTo>
                    <a:lnTo>
                      <a:pt x="1504" y="11835"/>
                    </a:lnTo>
                    <a:lnTo>
                      <a:pt x="1504" y="12057"/>
                    </a:lnTo>
                    <a:lnTo>
                      <a:pt x="1578" y="12057"/>
                    </a:lnTo>
                    <a:lnTo>
                      <a:pt x="1578" y="11835"/>
                    </a:lnTo>
                    <a:lnTo>
                      <a:pt x="1931" y="11835"/>
                    </a:lnTo>
                    <a:lnTo>
                      <a:pt x="1931" y="12057"/>
                    </a:lnTo>
                    <a:lnTo>
                      <a:pt x="2005" y="12057"/>
                    </a:lnTo>
                    <a:lnTo>
                      <a:pt x="2005" y="11835"/>
                    </a:lnTo>
                    <a:lnTo>
                      <a:pt x="2358" y="11835"/>
                    </a:lnTo>
                    <a:lnTo>
                      <a:pt x="2358" y="12057"/>
                    </a:lnTo>
                    <a:lnTo>
                      <a:pt x="2432" y="12057"/>
                    </a:lnTo>
                    <a:lnTo>
                      <a:pt x="2432" y="11835"/>
                    </a:lnTo>
                    <a:lnTo>
                      <a:pt x="2785" y="11835"/>
                    </a:lnTo>
                    <a:lnTo>
                      <a:pt x="2785" y="12057"/>
                    </a:lnTo>
                    <a:lnTo>
                      <a:pt x="2859" y="12057"/>
                    </a:lnTo>
                    <a:lnTo>
                      <a:pt x="2859" y="11835"/>
                    </a:lnTo>
                    <a:lnTo>
                      <a:pt x="3212" y="11835"/>
                    </a:lnTo>
                    <a:lnTo>
                      <a:pt x="3212" y="12057"/>
                    </a:lnTo>
                    <a:lnTo>
                      <a:pt x="3286" y="12057"/>
                    </a:lnTo>
                    <a:lnTo>
                      <a:pt x="3286" y="11835"/>
                    </a:lnTo>
                    <a:lnTo>
                      <a:pt x="3639" y="11835"/>
                    </a:lnTo>
                    <a:lnTo>
                      <a:pt x="3639" y="12057"/>
                    </a:lnTo>
                    <a:lnTo>
                      <a:pt x="3713" y="12057"/>
                    </a:lnTo>
                    <a:lnTo>
                      <a:pt x="3713" y="11835"/>
                    </a:lnTo>
                    <a:lnTo>
                      <a:pt x="4066" y="11835"/>
                    </a:lnTo>
                    <a:lnTo>
                      <a:pt x="4066" y="12057"/>
                    </a:lnTo>
                    <a:lnTo>
                      <a:pt x="4140" y="12057"/>
                    </a:lnTo>
                    <a:lnTo>
                      <a:pt x="4140" y="11835"/>
                    </a:lnTo>
                    <a:lnTo>
                      <a:pt x="4494" y="11835"/>
                    </a:lnTo>
                    <a:lnTo>
                      <a:pt x="4494" y="12057"/>
                    </a:lnTo>
                    <a:lnTo>
                      <a:pt x="4568" y="12057"/>
                    </a:lnTo>
                    <a:lnTo>
                      <a:pt x="4568" y="11835"/>
                    </a:lnTo>
                    <a:lnTo>
                      <a:pt x="4921" y="11835"/>
                    </a:lnTo>
                    <a:lnTo>
                      <a:pt x="4921" y="12057"/>
                    </a:lnTo>
                    <a:lnTo>
                      <a:pt x="4995" y="12057"/>
                    </a:lnTo>
                    <a:lnTo>
                      <a:pt x="4995" y="11835"/>
                    </a:lnTo>
                    <a:lnTo>
                      <a:pt x="5348" y="11835"/>
                    </a:lnTo>
                    <a:lnTo>
                      <a:pt x="5348" y="12057"/>
                    </a:lnTo>
                    <a:lnTo>
                      <a:pt x="5422" y="12057"/>
                    </a:lnTo>
                    <a:lnTo>
                      <a:pt x="5422" y="11835"/>
                    </a:lnTo>
                    <a:lnTo>
                      <a:pt x="5775" y="11835"/>
                    </a:lnTo>
                    <a:lnTo>
                      <a:pt x="5775" y="12057"/>
                    </a:lnTo>
                    <a:lnTo>
                      <a:pt x="5849" y="12057"/>
                    </a:lnTo>
                    <a:lnTo>
                      <a:pt x="5849" y="11835"/>
                    </a:lnTo>
                    <a:lnTo>
                      <a:pt x="6202" y="11835"/>
                    </a:lnTo>
                    <a:lnTo>
                      <a:pt x="6202" y="12057"/>
                    </a:lnTo>
                    <a:lnTo>
                      <a:pt x="6276" y="12057"/>
                    </a:lnTo>
                    <a:lnTo>
                      <a:pt x="6276" y="11835"/>
                    </a:lnTo>
                    <a:lnTo>
                      <a:pt x="6629" y="11835"/>
                    </a:lnTo>
                    <a:lnTo>
                      <a:pt x="6629" y="12057"/>
                    </a:lnTo>
                    <a:lnTo>
                      <a:pt x="6703" y="12057"/>
                    </a:lnTo>
                    <a:lnTo>
                      <a:pt x="6703" y="11835"/>
                    </a:lnTo>
                    <a:lnTo>
                      <a:pt x="7056" y="11835"/>
                    </a:lnTo>
                    <a:lnTo>
                      <a:pt x="7056" y="12057"/>
                    </a:lnTo>
                    <a:lnTo>
                      <a:pt x="7130" y="12057"/>
                    </a:lnTo>
                    <a:lnTo>
                      <a:pt x="7130" y="11835"/>
                    </a:lnTo>
                    <a:lnTo>
                      <a:pt x="7484" y="11835"/>
                    </a:lnTo>
                    <a:lnTo>
                      <a:pt x="7484" y="12057"/>
                    </a:lnTo>
                    <a:lnTo>
                      <a:pt x="7558" y="12057"/>
                    </a:lnTo>
                    <a:lnTo>
                      <a:pt x="7558" y="11835"/>
                    </a:lnTo>
                    <a:lnTo>
                      <a:pt x="7911" y="11835"/>
                    </a:lnTo>
                    <a:lnTo>
                      <a:pt x="7911" y="12057"/>
                    </a:lnTo>
                    <a:lnTo>
                      <a:pt x="7985" y="12057"/>
                    </a:lnTo>
                    <a:lnTo>
                      <a:pt x="7985" y="11835"/>
                    </a:lnTo>
                    <a:lnTo>
                      <a:pt x="8338" y="11835"/>
                    </a:lnTo>
                    <a:lnTo>
                      <a:pt x="8338" y="12057"/>
                    </a:lnTo>
                    <a:lnTo>
                      <a:pt x="8412" y="12057"/>
                    </a:lnTo>
                    <a:lnTo>
                      <a:pt x="8412" y="11835"/>
                    </a:lnTo>
                    <a:lnTo>
                      <a:pt x="8765" y="11835"/>
                    </a:lnTo>
                    <a:lnTo>
                      <a:pt x="8765" y="12057"/>
                    </a:lnTo>
                    <a:lnTo>
                      <a:pt x="8839" y="12057"/>
                    </a:lnTo>
                    <a:lnTo>
                      <a:pt x="8839" y="11835"/>
                    </a:lnTo>
                    <a:lnTo>
                      <a:pt x="9192" y="11835"/>
                    </a:lnTo>
                    <a:lnTo>
                      <a:pt x="9192" y="12057"/>
                    </a:lnTo>
                    <a:lnTo>
                      <a:pt x="9266" y="12057"/>
                    </a:lnTo>
                    <a:lnTo>
                      <a:pt x="9266" y="11835"/>
                    </a:lnTo>
                    <a:lnTo>
                      <a:pt x="9619" y="11835"/>
                    </a:lnTo>
                    <a:lnTo>
                      <a:pt x="9619" y="12057"/>
                    </a:lnTo>
                    <a:lnTo>
                      <a:pt x="9693" y="12057"/>
                    </a:lnTo>
                    <a:lnTo>
                      <a:pt x="9693" y="11835"/>
                    </a:lnTo>
                    <a:lnTo>
                      <a:pt x="10046" y="11835"/>
                    </a:lnTo>
                    <a:lnTo>
                      <a:pt x="10046" y="12057"/>
                    </a:lnTo>
                    <a:lnTo>
                      <a:pt x="10120" y="12057"/>
                    </a:lnTo>
                    <a:lnTo>
                      <a:pt x="10120" y="11835"/>
                    </a:lnTo>
                    <a:lnTo>
                      <a:pt x="10474" y="11835"/>
                    </a:lnTo>
                    <a:lnTo>
                      <a:pt x="10474" y="12057"/>
                    </a:lnTo>
                    <a:lnTo>
                      <a:pt x="10548" y="12057"/>
                    </a:lnTo>
                    <a:lnTo>
                      <a:pt x="10548" y="11835"/>
                    </a:lnTo>
                    <a:lnTo>
                      <a:pt x="10901" y="11835"/>
                    </a:lnTo>
                    <a:lnTo>
                      <a:pt x="10901" y="12057"/>
                    </a:lnTo>
                    <a:lnTo>
                      <a:pt x="10975" y="12057"/>
                    </a:lnTo>
                    <a:lnTo>
                      <a:pt x="10975" y="11835"/>
                    </a:lnTo>
                    <a:lnTo>
                      <a:pt x="11328" y="11835"/>
                    </a:lnTo>
                    <a:lnTo>
                      <a:pt x="11328" y="12057"/>
                    </a:lnTo>
                    <a:lnTo>
                      <a:pt x="11402" y="12057"/>
                    </a:lnTo>
                    <a:lnTo>
                      <a:pt x="11402" y="11835"/>
                    </a:lnTo>
                    <a:lnTo>
                      <a:pt x="11755" y="11835"/>
                    </a:lnTo>
                    <a:lnTo>
                      <a:pt x="11755" y="12051"/>
                    </a:lnTo>
                    <a:cubicBezTo>
                      <a:pt x="11783" y="12045"/>
                      <a:pt x="11806" y="12040"/>
                      <a:pt x="11829" y="12034"/>
                    </a:cubicBezTo>
                    <a:lnTo>
                      <a:pt x="11829" y="11835"/>
                    </a:lnTo>
                    <a:lnTo>
                      <a:pt x="12028" y="11835"/>
                    </a:lnTo>
                    <a:cubicBezTo>
                      <a:pt x="12040" y="11806"/>
                      <a:pt x="12045" y="11783"/>
                      <a:pt x="12045" y="11761"/>
                    </a:cubicBezTo>
                    <a:lnTo>
                      <a:pt x="11829" y="11761"/>
                    </a:lnTo>
                    <a:lnTo>
                      <a:pt x="11829" y="11408"/>
                    </a:lnTo>
                    <a:lnTo>
                      <a:pt x="12057" y="11408"/>
                    </a:lnTo>
                    <a:lnTo>
                      <a:pt x="12057" y="11334"/>
                    </a:lnTo>
                    <a:lnTo>
                      <a:pt x="11829" y="11334"/>
                    </a:lnTo>
                    <a:lnTo>
                      <a:pt x="11829" y="10975"/>
                    </a:lnTo>
                    <a:lnTo>
                      <a:pt x="12057" y="10975"/>
                    </a:lnTo>
                    <a:lnTo>
                      <a:pt x="12057" y="10906"/>
                    </a:lnTo>
                    <a:lnTo>
                      <a:pt x="11829" y="10906"/>
                    </a:lnTo>
                    <a:lnTo>
                      <a:pt x="11829" y="10548"/>
                    </a:lnTo>
                    <a:lnTo>
                      <a:pt x="12057" y="10548"/>
                    </a:lnTo>
                    <a:lnTo>
                      <a:pt x="12057" y="10479"/>
                    </a:lnTo>
                    <a:lnTo>
                      <a:pt x="11829" y="10479"/>
                    </a:lnTo>
                    <a:lnTo>
                      <a:pt x="11829" y="10120"/>
                    </a:lnTo>
                    <a:lnTo>
                      <a:pt x="12057" y="10120"/>
                    </a:lnTo>
                    <a:lnTo>
                      <a:pt x="12057" y="10052"/>
                    </a:lnTo>
                    <a:lnTo>
                      <a:pt x="11829" y="10052"/>
                    </a:lnTo>
                    <a:lnTo>
                      <a:pt x="11829" y="9693"/>
                    </a:lnTo>
                    <a:lnTo>
                      <a:pt x="12057" y="9693"/>
                    </a:lnTo>
                    <a:lnTo>
                      <a:pt x="12057" y="9625"/>
                    </a:lnTo>
                    <a:lnTo>
                      <a:pt x="11829" y="9625"/>
                    </a:lnTo>
                    <a:lnTo>
                      <a:pt x="11829" y="9266"/>
                    </a:lnTo>
                    <a:lnTo>
                      <a:pt x="12057" y="9266"/>
                    </a:lnTo>
                    <a:lnTo>
                      <a:pt x="12057" y="9198"/>
                    </a:lnTo>
                    <a:lnTo>
                      <a:pt x="11829" y="9198"/>
                    </a:lnTo>
                    <a:lnTo>
                      <a:pt x="11829" y="8839"/>
                    </a:lnTo>
                    <a:lnTo>
                      <a:pt x="12057" y="8839"/>
                    </a:lnTo>
                    <a:lnTo>
                      <a:pt x="12057" y="8771"/>
                    </a:lnTo>
                    <a:lnTo>
                      <a:pt x="11829" y="8771"/>
                    </a:lnTo>
                    <a:lnTo>
                      <a:pt x="11829" y="8412"/>
                    </a:lnTo>
                    <a:lnTo>
                      <a:pt x="12057" y="8412"/>
                    </a:lnTo>
                    <a:lnTo>
                      <a:pt x="12057" y="8344"/>
                    </a:lnTo>
                    <a:lnTo>
                      <a:pt x="11829" y="8344"/>
                    </a:lnTo>
                    <a:lnTo>
                      <a:pt x="11829" y="7985"/>
                    </a:lnTo>
                    <a:lnTo>
                      <a:pt x="12057" y="7985"/>
                    </a:lnTo>
                    <a:lnTo>
                      <a:pt x="12057" y="7916"/>
                    </a:lnTo>
                    <a:lnTo>
                      <a:pt x="11829" y="7916"/>
                    </a:lnTo>
                    <a:lnTo>
                      <a:pt x="11829" y="7558"/>
                    </a:lnTo>
                    <a:lnTo>
                      <a:pt x="12057" y="7558"/>
                    </a:lnTo>
                    <a:lnTo>
                      <a:pt x="12057" y="7489"/>
                    </a:lnTo>
                    <a:lnTo>
                      <a:pt x="11829" y="7489"/>
                    </a:lnTo>
                    <a:lnTo>
                      <a:pt x="11829" y="7130"/>
                    </a:lnTo>
                    <a:lnTo>
                      <a:pt x="12057" y="7130"/>
                    </a:lnTo>
                    <a:lnTo>
                      <a:pt x="12057" y="7062"/>
                    </a:lnTo>
                    <a:lnTo>
                      <a:pt x="11829" y="7062"/>
                    </a:lnTo>
                    <a:lnTo>
                      <a:pt x="11829" y="6703"/>
                    </a:lnTo>
                    <a:lnTo>
                      <a:pt x="12057" y="6703"/>
                    </a:lnTo>
                    <a:lnTo>
                      <a:pt x="12057" y="6635"/>
                    </a:lnTo>
                    <a:lnTo>
                      <a:pt x="11829" y="6635"/>
                    </a:lnTo>
                    <a:lnTo>
                      <a:pt x="11829" y="6276"/>
                    </a:lnTo>
                    <a:lnTo>
                      <a:pt x="12057" y="6276"/>
                    </a:lnTo>
                    <a:lnTo>
                      <a:pt x="12057" y="6208"/>
                    </a:lnTo>
                    <a:lnTo>
                      <a:pt x="11829" y="6208"/>
                    </a:lnTo>
                    <a:lnTo>
                      <a:pt x="11829" y="5849"/>
                    </a:lnTo>
                    <a:lnTo>
                      <a:pt x="12057" y="5849"/>
                    </a:lnTo>
                    <a:lnTo>
                      <a:pt x="12057" y="5781"/>
                    </a:lnTo>
                    <a:lnTo>
                      <a:pt x="11829" y="5781"/>
                    </a:lnTo>
                    <a:lnTo>
                      <a:pt x="11829" y="5422"/>
                    </a:lnTo>
                    <a:lnTo>
                      <a:pt x="12057" y="5422"/>
                    </a:lnTo>
                    <a:lnTo>
                      <a:pt x="12057" y="5354"/>
                    </a:lnTo>
                    <a:lnTo>
                      <a:pt x="11829" y="5354"/>
                    </a:lnTo>
                    <a:lnTo>
                      <a:pt x="11829" y="4995"/>
                    </a:lnTo>
                    <a:lnTo>
                      <a:pt x="12057" y="4995"/>
                    </a:lnTo>
                    <a:lnTo>
                      <a:pt x="12057" y="4926"/>
                    </a:lnTo>
                    <a:lnTo>
                      <a:pt x="11829" y="4926"/>
                    </a:lnTo>
                    <a:lnTo>
                      <a:pt x="11829" y="4568"/>
                    </a:lnTo>
                    <a:lnTo>
                      <a:pt x="12057" y="4568"/>
                    </a:lnTo>
                    <a:lnTo>
                      <a:pt x="12057" y="4499"/>
                    </a:lnTo>
                    <a:lnTo>
                      <a:pt x="11829" y="4499"/>
                    </a:lnTo>
                    <a:lnTo>
                      <a:pt x="11829" y="4141"/>
                    </a:lnTo>
                    <a:lnTo>
                      <a:pt x="12057" y="4141"/>
                    </a:lnTo>
                    <a:lnTo>
                      <a:pt x="12057" y="4072"/>
                    </a:lnTo>
                    <a:lnTo>
                      <a:pt x="11829" y="4072"/>
                    </a:lnTo>
                    <a:lnTo>
                      <a:pt x="11829" y="3713"/>
                    </a:lnTo>
                    <a:lnTo>
                      <a:pt x="12057" y="3713"/>
                    </a:lnTo>
                    <a:lnTo>
                      <a:pt x="12057" y="3645"/>
                    </a:lnTo>
                    <a:lnTo>
                      <a:pt x="11829" y="3645"/>
                    </a:lnTo>
                    <a:lnTo>
                      <a:pt x="11829" y="3286"/>
                    </a:lnTo>
                    <a:lnTo>
                      <a:pt x="12057" y="3286"/>
                    </a:lnTo>
                    <a:lnTo>
                      <a:pt x="12057" y="3218"/>
                    </a:lnTo>
                    <a:lnTo>
                      <a:pt x="11829" y="3218"/>
                    </a:lnTo>
                    <a:lnTo>
                      <a:pt x="11829" y="2859"/>
                    </a:lnTo>
                    <a:lnTo>
                      <a:pt x="12057" y="2859"/>
                    </a:lnTo>
                    <a:lnTo>
                      <a:pt x="12057" y="2791"/>
                    </a:lnTo>
                    <a:lnTo>
                      <a:pt x="11829" y="2791"/>
                    </a:lnTo>
                    <a:lnTo>
                      <a:pt x="11829" y="2432"/>
                    </a:lnTo>
                    <a:lnTo>
                      <a:pt x="12057" y="2432"/>
                    </a:lnTo>
                    <a:lnTo>
                      <a:pt x="12057" y="2364"/>
                    </a:lnTo>
                    <a:lnTo>
                      <a:pt x="11829" y="2364"/>
                    </a:lnTo>
                    <a:lnTo>
                      <a:pt x="11829" y="2005"/>
                    </a:lnTo>
                    <a:lnTo>
                      <a:pt x="12057" y="2005"/>
                    </a:lnTo>
                    <a:lnTo>
                      <a:pt x="12057" y="1937"/>
                    </a:lnTo>
                    <a:lnTo>
                      <a:pt x="11829" y="1937"/>
                    </a:lnTo>
                    <a:lnTo>
                      <a:pt x="11829" y="1578"/>
                    </a:lnTo>
                    <a:lnTo>
                      <a:pt x="12057" y="1578"/>
                    </a:lnTo>
                    <a:lnTo>
                      <a:pt x="12057" y="1509"/>
                    </a:lnTo>
                    <a:lnTo>
                      <a:pt x="11829" y="1509"/>
                    </a:lnTo>
                    <a:lnTo>
                      <a:pt x="11829" y="1151"/>
                    </a:lnTo>
                    <a:lnTo>
                      <a:pt x="12057" y="1151"/>
                    </a:lnTo>
                    <a:lnTo>
                      <a:pt x="12057" y="1082"/>
                    </a:lnTo>
                    <a:lnTo>
                      <a:pt x="11829" y="1082"/>
                    </a:lnTo>
                    <a:lnTo>
                      <a:pt x="11829" y="723"/>
                    </a:lnTo>
                    <a:lnTo>
                      <a:pt x="12057" y="723"/>
                    </a:lnTo>
                    <a:lnTo>
                      <a:pt x="12057" y="655"/>
                    </a:lnTo>
                    <a:lnTo>
                      <a:pt x="11829" y="655"/>
                    </a:lnTo>
                    <a:lnTo>
                      <a:pt x="11829" y="296"/>
                    </a:lnTo>
                    <a:lnTo>
                      <a:pt x="12045" y="296"/>
                    </a:lnTo>
                    <a:cubicBezTo>
                      <a:pt x="12045" y="274"/>
                      <a:pt x="12040" y="251"/>
                      <a:pt x="12028" y="228"/>
                    </a:cubicBezTo>
                    <a:lnTo>
                      <a:pt x="11829" y="228"/>
                    </a:lnTo>
                    <a:lnTo>
                      <a:pt x="11829" y="29"/>
                    </a:lnTo>
                    <a:cubicBezTo>
                      <a:pt x="11806" y="17"/>
                      <a:pt x="11783" y="12"/>
                      <a:pt x="11755" y="6"/>
                    </a:cubicBezTo>
                    <a:lnTo>
                      <a:pt x="11755" y="228"/>
                    </a:lnTo>
                    <a:lnTo>
                      <a:pt x="11402" y="228"/>
                    </a:lnTo>
                    <a:lnTo>
                      <a:pt x="11402" y="0"/>
                    </a:lnTo>
                    <a:lnTo>
                      <a:pt x="11328" y="0"/>
                    </a:lnTo>
                    <a:lnTo>
                      <a:pt x="11328" y="228"/>
                    </a:lnTo>
                    <a:lnTo>
                      <a:pt x="10975" y="228"/>
                    </a:lnTo>
                    <a:lnTo>
                      <a:pt x="10975" y="0"/>
                    </a:lnTo>
                    <a:lnTo>
                      <a:pt x="10901" y="0"/>
                    </a:lnTo>
                    <a:lnTo>
                      <a:pt x="10901" y="228"/>
                    </a:lnTo>
                    <a:lnTo>
                      <a:pt x="10548" y="228"/>
                    </a:lnTo>
                    <a:lnTo>
                      <a:pt x="10548" y="0"/>
                    </a:lnTo>
                    <a:lnTo>
                      <a:pt x="10474" y="0"/>
                    </a:lnTo>
                    <a:lnTo>
                      <a:pt x="10474" y="228"/>
                    </a:lnTo>
                    <a:lnTo>
                      <a:pt x="10120" y="228"/>
                    </a:lnTo>
                    <a:lnTo>
                      <a:pt x="10120" y="0"/>
                    </a:lnTo>
                    <a:lnTo>
                      <a:pt x="10046" y="0"/>
                    </a:lnTo>
                    <a:lnTo>
                      <a:pt x="10046" y="228"/>
                    </a:lnTo>
                    <a:lnTo>
                      <a:pt x="9693" y="228"/>
                    </a:lnTo>
                    <a:lnTo>
                      <a:pt x="9693" y="0"/>
                    </a:lnTo>
                    <a:lnTo>
                      <a:pt x="9619" y="0"/>
                    </a:lnTo>
                    <a:lnTo>
                      <a:pt x="9619" y="228"/>
                    </a:lnTo>
                    <a:lnTo>
                      <a:pt x="9266" y="228"/>
                    </a:lnTo>
                    <a:lnTo>
                      <a:pt x="9266" y="0"/>
                    </a:lnTo>
                    <a:lnTo>
                      <a:pt x="9192" y="0"/>
                    </a:lnTo>
                    <a:lnTo>
                      <a:pt x="9192" y="228"/>
                    </a:lnTo>
                    <a:lnTo>
                      <a:pt x="8839" y="228"/>
                    </a:lnTo>
                    <a:lnTo>
                      <a:pt x="8839" y="0"/>
                    </a:lnTo>
                    <a:lnTo>
                      <a:pt x="8765" y="0"/>
                    </a:lnTo>
                    <a:lnTo>
                      <a:pt x="8765" y="228"/>
                    </a:lnTo>
                    <a:lnTo>
                      <a:pt x="8412" y="228"/>
                    </a:lnTo>
                    <a:lnTo>
                      <a:pt x="8412" y="0"/>
                    </a:lnTo>
                    <a:lnTo>
                      <a:pt x="8338" y="0"/>
                    </a:lnTo>
                    <a:lnTo>
                      <a:pt x="8338" y="228"/>
                    </a:lnTo>
                    <a:lnTo>
                      <a:pt x="7985" y="228"/>
                    </a:lnTo>
                    <a:lnTo>
                      <a:pt x="7985" y="0"/>
                    </a:lnTo>
                    <a:lnTo>
                      <a:pt x="7911" y="0"/>
                    </a:lnTo>
                    <a:lnTo>
                      <a:pt x="7911" y="228"/>
                    </a:lnTo>
                    <a:lnTo>
                      <a:pt x="7558" y="228"/>
                    </a:lnTo>
                    <a:lnTo>
                      <a:pt x="7558" y="0"/>
                    </a:lnTo>
                    <a:lnTo>
                      <a:pt x="7484" y="0"/>
                    </a:lnTo>
                    <a:lnTo>
                      <a:pt x="7484" y="228"/>
                    </a:lnTo>
                    <a:lnTo>
                      <a:pt x="7130" y="228"/>
                    </a:lnTo>
                    <a:lnTo>
                      <a:pt x="7130" y="0"/>
                    </a:lnTo>
                    <a:lnTo>
                      <a:pt x="7056" y="0"/>
                    </a:lnTo>
                    <a:lnTo>
                      <a:pt x="7056" y="228"/>
                    </a:lnTo>
                    <a:lnTo>
                      <a:pt x="6703" y="228"/>
                    </a:lnTo>
                    <a:lnTo>
                      <a:pt x="6703" y="0"/>
                    </a:lnTo>
                    <a:lnTo>
                      <a:pt x="6629" y="0"/>
                    </a:lnTo>
                    <a:lnTo>
                      <a:pt x="6629" y="228"/>
                    </a:lnTo>
                    <a:lnTo>
                      <a:pt x="6276" y="228"/>
                    </a:lnTo>
                    <a:lnTo>
                      <a:pt x="6276" y="0"/>
                    </a:lnTo>
                    <a:lnTo>
                      <a:pt x="6202" y="0"/>
                    </a:lnTo>
                    <a:lnTo>
                      <a:pt x="6202" y="228"/>
                    </a:lnTo>
                    <a:lnTo>
                      <a:pt x="5849" y="228"/>
                    </a:lnTo>
                    <a:lnTo>
                      <a:pt x="5849" y="0"/>
                    </a:lnTo>
                    <a:lnTo>
                      <a:pt x="5775" y="0"/>
                    </a:lnTo>
                    <a:lnTo>
                      <a:pt x="5775" y="228"/>
                    </a:lnTo>
                    <a:lnTo>
                      <a:pt x="5422" y="228"/>
                    </a:lnTo>
                    <a:lnTo>
                      <a:pt x="5422" y="0"/>
                    </a:lnTo>
                    <a:lnTo>
                      <a:pt x="5348" y="0"/>
                    </a:lnTo>
                    <a:lnTo>
                      <a:pt x="5348" y="228"/>
                    </a:lnTo>
                    <a:lnTo>
                      <a:pt x="4995" y="228"/>
                    </a:lnTo>
                    <a:lnTo>
                      <a:pt x="4995" y="0"/>
                    </a:lnTo>
                    <a:lnTo>
                      <a:pt x="4921" y="0"/>
                    </a:lnTo>
                    <a:lnTo>
                      <a:pt x="4921" y="228"/>
                    </a:lnTo>
                    <a:lnTo>
                      <a:pt x="4568" y="228"/>
                    </a:lnTo>
                    <a:lnTo>
                      <a:pt x="4568" y="0"/>
                    </a:lnTo>
                    <a:lnTo>
                      <a:pt x="4494" y="0"/>
                    </a:lnTo>
                    <a:lnTo>
                      <a:pt x="4494" y="228"/>
                    </a:lnTo>
                    <a:lnTo>
                      <a:pt x="4140" y="228"/>
                    </a:lnTo>
                    <a:lnTo>
                      <a:pt x="4140" y="0"/>
                    </a:lnTo>
                    <a:lnTo>
                      <a:pt x="4066" y="0"/>
                    </a:lnTo>
                    <a:lnTo>
                      <a:pt x="4066" y="228"/>
                    </a:lnTo>
                    <a:lnTo>
                      <a:pt x="3713" y="228"/>
                    </a:lnTo>
                    <a:lnTo>
                      <a:pt x="3713" y="0"/>
                    </a:lnTo>
                    <a:lnTo>
                      <a:pt x="3639" y="0"/>
                    </a:lnTo>
                    <a:lnTo>
                      <a:pt x="3639" y="228"/>
                    </a:lnTo>
                    <a:lnTo>
                      <a:pt x="3286" y="228"/>
                    </a:lnTo>
                    <a:lnTo>
                      <a:pt x="3286" y="0"/>
                    </a:lnTo>
                    <a:lnTo>
                      <a:pt x="3212" y="0"/>
                    </a:lnTo>
                    <a:lnTo>
                      <a:pt x="3212" y="228"/>
                    </a:lnTo>
                    <a:lnTo>
                      <a:pt x="2859" y="228"/>
                    </a:lnTo>
                    <a:lnTo>
                      <a:pt x="2859" y="0"/>
                    </a:lnTo>
                    <a:lnTo>
                      <a:pt x="2785" y="0"/>
                    </a:lnTo>
                    <a:lnTo>
                      <a:pt x="2785" y="228"/>
                    </a:lnTo>
                    <a:lnTo>
                      <a:pt x="2432" y="228"/>
                    </a:lnTo>
                    <a:lnTo>
                      <a:pt x="2432" y="0"/>
                    </a:lnTo>
                    <a:lnTo>
                      <a:pt x="2358" y="0"/>
                    </a:lnTo>
                    <a:lnTo>
                      <a:pt x="2358" y="228"/>
                    </a:lnTo>
                    <a:lnTo>
                      <a:pt x="2005" y="228"/>
                    </a:lnTo>
                    <a:lnTo>
                      <a:pt x="2005" y="0"/>
                    </a:lnTo>
                    <a:lnTo>
                      <a:pt x="1931" y="0"/>
                    </a:lnTo>
                    <a:lnTo>
                      <a:pt x="1931" y="228"/>
                    </a:lnTo>
                    <a:lnTo>
                      <a:pt x="1578" y="228"/>
                    </a:lnTo>
                    <a:lnTo>
                      <a:pt x="1578" y="0"/>
                    </a:lnTo>
                    <a:lnTo>
                      <a:pt x="1504" y="0"/>
                    </a:lnTo>
                    <a:lnTo>
                      <a:pt x="1504" y="228"/>
                    </a:lnTo>
                    <a:lnTo>
                      <a:pt x="1151" y="228"/>
                    </a:lnTo>
                    <a:lnTo>
                      <a:pt x="1151" y="0"/>
                    </a:lnTo>
                    <a:lnTo>
                      <a:pt x="1076" y="0"/>
                    </a:lnTo>
                    <a:lnTo>
                      <a:pt x="1076" y="228"/>
                    </a:lnTo>
                    <a:lnTo>
                      <a:pt x="723" y="228"/>
                    </a:lnTo>
                    <a:lnTo>
                      <a:pt x="723"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39" name="Google Shape;2239;p59"/>
              <p:cNvSpPr/>
              <p:nvPr/>
            </p:nvSpPr>
            <p:spPr>
              <a:xfrm>
                <a:off x="2865575" y="860800"/>
                <a:ext cx="3330675" cy="3330650"/>
              </a:xfrm>
              <a:custGeom>
                <a:avLst/>
                <a:gdLst/>
                <a:ahLst/>
                <a:cxnLst/>
                <a:rect l="l" t="t" r="r" b="b"/>
                <a:pathLst>
                  <a:path w="9825" h="9825" extrusionOk="0">
                    <a:moveTo>
                      <a:pt x="291" y="0"/>
                    </a:moveTo>
                    <a:cubicBezTo>
                      <a:pt x="126" y="0"/>
                      <a:pt x="0" y="131"/>
                      <a:pt x="0" y="291"/>
                    </a:cubicBezTo>
                    <a:lnTo>
                      <a:pt x="0" y="9534"/>
                    </a:lnTo>
                    <a:cubicBezTo>
                      <a:pt x="0" y="9694"/>
                      <a:pt x="126" y="9825"/>
                      <a:pt x="291" y="9825"/>
                    </a:cubicBezTo>
                    <a:lnTo>
                      <a:pt x="9528" y="9825"/>
                    </a:lnTo>
                    <a:cubicBezTo>
                      <a:pt x="9694" y="9825"/>
                      <a:pt x="9825" y="9694"/>
                      <a:pt x="9825" y="9534"/>
                    </a:cubicBezTo>
                    <a:lnTo>
                      <a:pt x="9825" y="291"/>
                    </a:lnTo>
                    <a:cubicBezTo>
                      <a:pt x="9825" y="131"/>
                      <a:pt x="9694" y="0"/>
                      <a:pt x="9528"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40" name="Google Shape;2240;p59"/>
              <p:cNvSpPr/>
              <p:nvPr/>
            </p:nvSpPr>
            <p:spPr>
              <a:xfrm>
                <a:off x="2929307" y="926565"/>
                <a:ext cx="3201177" cy="3201153"/>
              </a:xfrm>
              <a:custGeom>
                <a:avLst/>
                <a:gdLst/>
                <a:ahLst/>
                <a:cxnLst/>
                <a:rect l="l" t="t" r="r" b="b"/>
                <a:pathLst>
                  <a:path w="9443" h="9443" extrusionOk="0">
                    <a:moveTo>
                      <a:pt x="279" y="0"/>
                    </a:moveTo>
                    <a:cubicBezTo>
                      <a:pt x="126" y="0"/>
                      <a:pt x="0" y="120"/>
                      <a:pt x="0" y="279"/>
                    </a:cubicBezTo>
                    <a:lnTo>
                      <a:pt x="0" y="9164"/>
                    </a:lnTo>
                    <a:cubicBezTo>
                      <a:pt x="0" y="9317"/>
                      <a:pt x="126" y="9443"/>
                      <a:pt x="279" y="9443"/>
                    </a:cubicBezTo>
                    <a:lnTo>
                      <a:pt x="9164" y="9443"/>
                    </a:lnTo>
                    <a:cubicBezTo>
                      <a:pt x="9318" y="9443"/>
                      <a:pt x="9443" y="9317"/>
                      <a:pt x="9443" y="9164"/>
                    </a:cubicBezTo>
                    <a:lnTo>
                      <a:pt x="9443" y="279"/>
                    </a:lnTo>
                    <a:cubicBezTo>
                      <a:pt x="9443" y="120"/>
                      <a:pt x="9318" y="0"/>
                      <a:pt x="916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241" name="Google Shape;2241;p59"/>
            <p:cNvGrpSpPr/>
            <p:nvPr/>
          </p:nvGrpSpPr>
          <p:grpSpPr>
            <a:xfrm>
              <a:off x="2404507" y="547200"/>
              <a:ext cx="4312282" cy="3952578"/>
              <a:chOff x="2639894" y="635124"/>
              <a:chExt cx="3782040" cy="3782010"/>
            </a:xfrm>
          </p:grpSpPr>
          <p:sp>
            <p:nvSpPr>
              <p:cNvPr id="2242" name="Google Shape;2242;p59"/>
              <p:cNvSpPr/>
              <p:nvPr/>
            </p:nvSpPr>
            <p:spPr>
              <a:xfrm>
                <a:off x="2639894" y="635124"/>
                <a:ext cx="3780471" cy="3782010"/>
              </a:xfrm>
              <a:custGeom>
                <a:avLst/>
                <a:gdLst/>
                <a:ahLst/>
                <a:cxnLst/>
                <a:rect l="l" t="t" r="r" b="b"/>
                <a:pathLst>
                  <a:path w="12052" h="12057" extrusionOk="0">
                    <a:moveTo>
                      <a:pt x="359" y="0"/>
                    </a:moveTo>
                    <a:cubicBezTo>
                      <a:pt x="160" y="0"/>
                      <a:pt x="0" y="160"/>
                      <a:pt x="0" y="359"/>
                    </a:cubicBezTo>
                    <a:lnTo>
                      <a:pt x="0" y="11698"/>
                    </a:lnTo>
                    <a:cubicBezTo>
                      <a:pt x="0" y="11897"/>
                      <a:pt x="160" y="12057"/>
                      <a:pt x="359" y="12057"/>
                    </a:cubicBezTo>
                    <a:lnTo>
                      <a:pt x="11698" y="12057"/>
                    </a:lnTo>
                    <a:cubicBezTo>
                      <a:pt x="11897" y="12057"/>
                      <a:pt x="12051" y="11897"/>
                      <a:pt x="12051" y="11698"/>
                    </a:cubicBezTo>
                    <a:lnTo>
                      <a:pt x="12051" y="359"/>
                    </a:lnTo>
                    <a:cubicBezTo>
                      <a:pt x="12051" y="160"/>
                      <a:pt x="11897" y="0"/>
                      <a:pt x="11698" y="0"/>
                    </a:cubicBezTo>
                    <a:close/>
                  </a:path>
                </a:pathLst>
              </a:custGeom>
              <a:solidFill>
                <a:srgbClr val="6E907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43" name="Google Shape;2243;p59"/>
              <p:cNvSpPr/>
              <p:nvPr/>
            </p:nvSpPr>
            <p:spPr>
              <a:xfrm>
                <a:off x="2639894" y="635124"/>
                <a:ext cx="3782040" cy="3782010"/>
              </a:xfrm>
              <a:custGeom>
                <a:avLst/>
                <a:gdLst/>
                <a:ahLst/>
                <a:cxnLst/>
                <a:rect l="l" t="t" r="r" b="b"/>
                <a:pathLst>
                  <a:path w="12057" h="12057" extrusionOk="0">
                    <a:moveTo>
                      <a:pt x="649" y="296"/>
                    </a:moveTo>
                    <a:lnTo>
                      <a:pt x="649" y="655"/>
                    </a:lnTo>
                    <a:lnTo>
                      <a:pt x="296" y="655"/>
                    </a:lnTo>
                    <a:lnTo>
                      <a:pt x="296" y="296"/>
                    </a:lnTo>
                    <a:close/>
                    <a:moveTo>
                      <a:pt x="1076" y="296"/>
                    </a:moveTo>
                    <a:lnTo>
                      <a:pt x="1076" y="655"/>
                    </a:lnTo>
                    <a:lnTo>
                      <a:pt x="723" y="655"/>
                    </a:lnTo>
                    <a:lnTo>
                      <a:pt x="723" y="296"/>
                    </a:lnTo>
                    <a:close/>
                    <a:moveTo>
                      <a:pt x="1504" y="296"/>
                    </a:moveTo>
                    <a:lnTo>
                      <a:pt x="1504" y="655"/>
                    </a:lnTo>
                    <a:lnTo>
                      <a:pt x="1151" y="655"/>
                    </a:lnTo>
                    <a:lnTo>
                      <a:pt x="1151" y="296"/>
                    </a:lnTo>
                    <a:close/>
                    <a:moveTo>
                      <a:pt x="1931" y="296"/>
                    </a:moveTo>
                    <a:lnTo>
                      <a:pt x="1931" y="655"/>
                    </a:lnTo>
                    <a:lnTo>
                      <a:pt x="1578" y="655"/>
                    </a:lnTo>
                    <a:lnTo>
                      <a:pt x="1578" y="296"/>
                    </a:lnTo>
                    <a:close/>
                    <a:moveTo>
                      <a:pt x="2358" y="296"/>
                    </a:moveTo>
                    <a:lnTo>
                      <a:pt x="2358" y="655"/>
                    </a:lnTo>
                    <a:lnTo>
                      <a:pt x="2005" y="655"/>
                    </a:lnTo>
                    <a:lnTo>
                      <a:pt x="2005" y="296"/>
                    </a:lnTo>
                    <a:close/>
                    <a:moveTo>
                      <a:pt x="2785" y="296"/>
                    </a:moveTo>
                    <a:lnTo>
                      <a:pt x="2785" y="655"/>
                    </a:lnTo>
                    <a:lnTo>
                      <a:pt x="2432" y="655"/>
                    </a:lnTo>
                    <a:lnTo>
                      <a:pt x="2432" y="296"/>
                    </a:lnTo>
                    <a:close/>
                    <a:moveTo>
                      <a:pt x="3212" y="296"/>
                    </a:moveTo>
                    <a:lnTo>
                      <a:pt x="3212" y="655"/>
                    </a:lnTo>
                    <a:lnTo>
                      <a:pt x="2859" y="655"/>
                    </a:lnTo>
                    <a:lnTo>
                      <a:pt x="2859" y="296"/>
                    </a:lnTo>
                    <a:close/>
                    <a:moveTo>
                      <a:pt x="3639" y="296"/>
                    </a:moveTo>
                    <a:lnTo>
                      <a:pt x="3639" y="655"/>
                    </a:lnTo>
                    <a:lnTo>
                      <a:pt x="3286" y="655"/>
                    </a:lnTo>
                    <a:lnTo>
                      <a:pt x="3286" y="296"/>
                    </a:lnTo>
                    <a:close/>
                    <a:moveTo>
                      <a:pt x="4066" y="296"/>
                    </a:moveTo>
                    <a:lnTo>
                      <a:pt x="4066" y="655"/>
                    </a:lnTo>
                    <a:lnTo>
                      <a:pt x="3713" y="655"/>
                    </a:lnTo>
                    <a:lnTo>
                      <a:pt x="3713" y="296"/>
                    </a:lnTo>
                    <a:close/>
                    <a:moveTo>
                      <a:pt x="4494" y="296"/>
                    </a:moveTo>
                    <a:lnTo>
                      <a:pt x="4494" y="655"/>
                    </a:lnTo>
                    <a:lnTo>
                      <a:pt x="4140" y="655"/>
                    </a:lnTo>
                    <a:lnTo>
                      <a:pt x="4140" y="296"/>
                    </a:lnTo>
                    <a:close/>
                    <a:moveTo>
                      <a:pt x="4921" y="296"/>
                    </a:moveTo>
                    <a:lnTo>
                      <a:pt x="4921" y="655"/>
                    </a:lnTo>
                    <a:lnTo>
                      <a:pt x="4568" y="655"/>
                    </a:lnTo>
                    <a:lnTo>
                      <a:pt x="4568" y="296"/>
                    </a:lnTo>
                    <a:close/>
                    <a:moveTo>
                      <a:pt x="5348" y="296"/>
                    </a:moveTo>
                    <a:lnTo>
                      <a:pt x="5348" y="655"/>
                    </a:lnTo>
                    <a:lnTo>
                      <a:pt x="4995" y="655"/>
                    </a:lnTo>
                    <a:lnTo>
                      <a:pt x="4995" y="296"/>
                    </a:lnTo>
                    <a:close/>
                    <a:moveTo>
                      <a:pt x="5775" y="296"/>
                    </a:moveTo>
                    <a:lnTo>
                      <a:pt x="5775" y="655"/>
                    </a:lnTo>
                    <a:lnTo>
                      <a:pt x="5422" y="655"/>
                    </a:lnTo>
                    <a:lnTo>
                      <a:pt x="5422" y="296"/>
                    </a:lnTo>
                    <a:close/>
                    <a:moveTo>
                      <a:pt x="6202" y="296"/>
                    </a:moveTo>
                    <a:lnTo>
                      <a:pt x="6202" y="655"/>
                    </a:lnTo>
                    <a:lnTo>
                      <a:pt x="5849" y="655"/>
                    </a:lnTo>
                    <a:lnTo>
                      <a:pt x="5849" y="296"/>
                    </a:lnTo>
                    <a:close/>
                    <a:moveTo>
                      <a:pt x="6629" y="296"/>
                    </a:moveTo>
                    <a:lnTo>
                      <a:pt x="6629" y="655"/>
                    </a:lnTo>
                    <a:lnTo>
                      <a:pt x="6276" y="655"/>
                    </a:lnTo>
                    <a:lnTo>
                      <a:pt x="6276" y="296"/>
                    </a:lnTo>
                    <a:close/>
                    <a:moveTo>
                      <a:pt x="7056" y="296"/>
                    </a:moveTo>
                    <a:lnTo>
                      <a:pt x="7056" y="655"/>
                    </a:lnTo>
                    <a:lnTo>
                      <a:pt x="6703" y="655"/>
                    </a:lnTo>
                    <a:lnTo>
                      <a:pt x="6703" y="296"/>
                    </a:lnTo>
                    <a:close/>
                    <a:moveTo>
                      <a:pt x="7484" y="296"/>
                    </a:moveTo>
                    <a:lnTo>
                      <a:pt x="7484" y="655"/>
                    </a:lnTo>
                    <a:lnTo>
                      <a:pt x="7130" y="655"/>
                    </a:lnTo>
                    <a:lnTo>
                      <a:pt x="7130" y="296"/>
                    </a:lnTo>
                    <a:close/>
                    <a:moveTo>
                      <a:pt x="7911" y="296"/>
                    </a:moveTo>
                    <a:lnTo>
                      <a:pt x="7911" y="655"/>
                    </a:lnTo>
                    <a:lnTo>
                      <a:pt x="7558" y="655"/>
                    </a:lnTo>
                    <a:lnTo>
                      <a:pt x="7558" y="296"/>
                    </a:lnTo>
                    <a:close/>
                    <a:moveTo>
                      <a:pt x="8338" y="296"/>
                    </a:moveTo>
                    <a:lnTo>
                      <a:pt x="8338" y="655"/>
                    </a:lnTo>
                    <a:lnTo>
                      <a:pt x="7985" y="655"/>
                    </a:lnTo>
                    <a:lnTo>
                      <a:pt x="7985" y="296"/>
                    </a:lnTo>
                    <a:close/>
                    <a:moveTo>
                      <a:pt x="8765" y="296"/>
                    </a:moveTo>
                    <a:lnTo>
                      <a:pt x="8765" y="655"/>
                    </a:lnTo>
                    <a:lnTo>
                      <a:pt x="8412" y="655"/>
                    </a:lnTo>
                    <a:lnTo>
                      <a:pt x="8412" y="296"/>
                    </a:lnTo>
                    <a:close/>
                    <a:moveTo>
                      <a:pt x="9192" y="296"/>
                    </a:moveTo>
                    <a:lnTo>
                      <a:pt x="9192" y="655"/>
                    </a:lnTo>
                    <a:lnTo>
                      <a:pt x="8839" y="655"/>
                    </a:lnTo>
                    <a:lnTo>
                      <a:pt x="8839" y="296"/>
                    </a:lnTo>
                    <a:close/>
                    <a:moveTo>
                      <a:pt x="9619" y="296"/>
                    </a:moveTo>
                    <a:lnTo>
                      <a:pt x="9619" y="655"/>
                    </a:lnTo>
                    <a:lnTo>
                      <a:pt x="9266" y="655"/>
                    </a:lnTo>
                    <a:lnTo>
                      <a:pt x="9266" y="296"/>
                    </a:lnTo>
                    <a:close/>
                    <a:moveTo>
                      <a:pt x="10046" y="296"/>
                    </a:moveTo>
                    <a:lnTo>
                      <a:pt x="10046" y="655"/>
                    </a:lnTo>
                    <a:lnTo>
                      <a:pt x="9693" y="655"/>
                    </a:lnTo>
                    <a:lnTo>
                      <a:pt x="9693" y="296"/>
                    </a:lnTo>
                    <a:close/>
                    <a:moveTo>
                      <a:pt x="10474" y="296"/>
                    </a:moveTo>
                    <a:lnTo>
                      <a:pt x="10474" y="655"/>
                    </a:lnTo>
                    <a:lnTo>
                      <a:pt x="10120" y="655"/>
                    </a:lnTo>
                    <a:lnTo>
                      <a:pt x="10120" y="296"/>
                    </a:lnTo>
                    <a:close/>
                    <a:moveTo>
                      <a:pt x="10901" y="296"/>
                    </a:moveTo>
                    <a:lnTo>
                      <a:pt x="10901" y="655"/>
                    </a:lnTo>
                    <a:lnTo>
                      <a:pt x="10548" y="655"/>
                    </a:lnTo>
                    <a:lnTo>
                      <a:pt x="10548" y="296"/>
                    </a:lnTo>
                    <a:close/>
                    <a:moveTo>
                      <a:pt x="11328" y="296"/>
                    </a:moveTo>
                    <a:lnTo>
                      <a:pt x="11328" y="655"/>
                    </a:lnTo>
                    <a:lnTo>
                      <a:pt x="10975" y="655"/>
                    </a:lnTo>
                    <a:lnTo>
                      <a:pt x="10975" y="296"/>
                    </a:lnTo>
                    <a:close/>
                    <a:moveTo>
                      <a:pt x="11755" y="296"/>
                    </a:moveTo>
                    <a:lnTo>
                      <a:pt x="11755" y="655"/>
                    </a:lnTo>
                    <a:lnTo>
                      <a:pt x="11402" y="655"/>
                    </a:lnTo>
                    <a:lnTo>
                      <a:pt x="11402" y="296"/>
                    </a:lnTo>
                    <a:close/>
                    <a:moveTo>
                      <a:pt x="649" y="723"/>
                    </a:moveTo>
                    <a:lnTo>
                      <a:pt x="649" y="1082"/>
                    </a:lnTo>
                    <a:lnTo>
                      <a:pt x="296" y="1082"/>
                    </a:lnTo>
                    <a:lnTo>
                      <a:pt x="296" y="723"/>
                    </a:lnTo>
                    <a:close/>
                    <a:moveTo>
                      <a:pt x="1076" y="723"/>
                    </a:moveTo>
                    <a:lnTo>
                      <a:pt x="1076" y="1082"/>
                    </a:lnTo>
                    <a:lnTo>
                      <a:pt x="723" y="1082"/>
                    </a:lnTo>
                    <a:lnTo>
                      <a:pt x="723" y="723"/>
                    </a:lnTo>
                    <a:close/>
                    <a:moveTo>
                      <a:pt x="1504" y="723"/>
                    </a:moveTo>
                    <a:lnTo>
                      <a:pt x="1504" y="1082"/>
                    </a:lnTo>
                    <a:lnTo>
                      <a:pt x="1151" y="1082"/>
                    </a:lnTo>
                    <a:lnTo>
                      <a:pt x="1151" y="723"/>
                    </a:lnTo>
                    <a:close/>
                    <a:moveTo>
                      <a:pt x="1931" y="723"/>
                    </a:moveTo>
                    <a:lnTo>
                      <a:pt x="1931" y="1082"/>
                    </a:lnTo>
                    <a:lnTo>
                      <a:pt x="1578" y="1082"/>
                    </a:lnTo>
                    <a:lnTo>
                      <a:pt x="1578" y="723"/>
                    </a:lnTo>
                    <a:close/>
                    <a:moveTo>
                      <a:pt x="2358" y="723"/>
                    </a:moveTo>
                    <a:lnTo>
                      <a:pt x="2358" y="1082"/>
                    </a:lnTo>
                    <a:lnTo>
                      <a:pt x="2005" y="1082"/>
                    </a:lnTo>
                    <a:lnTo>
                      <a:pt x="2005" y="723"/>
                    </a:lnTo>
                    <a:close/>
                    <a:moveTo>
                      <a:pt x="2785" y="723"/>
                    </a:moveTo>
                    <a:lnTo>
                      <a:pt x="2785" y="1082"/>
                    </a:lnTo>
                    <a:lnTo>
                      <a:pt x="2432" y="1082"/>
                    </a:lnTo>
                    <a:lnTo>
                      <a:pt x="2432" y="723"/>
                    </a:lnTo>
                    <a:close/>
                    <a:moveTo>
                      <a:pt x="3212" y="723"/>
                    </a:moveTo>
                    <a:lnTo>
                      <a:pt x="3212" y="1082"/>
                    </a:lnTo>
                    <a:lnTo>
                      <a:pt x="2859" y="1082"/>
                    </a:lnTo>
                    <a:lnTo>
                      <a:pt x="2859" y="723"/>
                    </a:lnTo>
                    <a:close/>
                    <a:moveTo>
                      <a:pt x="3639" y="723"/>
                    </a:moveTo>
                    <a:lnTo>
                      <a:pt x="3639" y="1082"/>
                    </a:lnTo>
                    <a:lnTo>
                      <a:pt x="3286" y="1082"/>
                    </a:lnTo>
                    <a:lnTo>
                      <a:pt x="3286" y="723"/>
                    </a:lnTo>
                    <a:close/>
                    <a:moveTo>
                      <a:pt x="4066" y="723"/>
                    </a:moveTo>
                    <a:lnTo>
                      <a:pt x="4066" y="1082"/>
                    </a:lnTo>
                    <a:lnTo>
                      <a:pt x="3713" y="1082"/>
                    </a:lnTo>
                    <a:lnTo>
                      <a:pt x="3713" y="723"/>
                    </a:lnTo>
                    <a:close/>
                    <a:moveTo>
                      <a:pt x="4494" y="723"/>
                    </a:moveTo>
                    <a:lnTo>
                      <a:pt x="4494" y="1082"/>
                    </a:lnTo>
                    <a:lnTo>
                      <a:pt x="4140" y="1082"/>
                    </a:lnTo>
                    <a:lnTo>
                      <a:pt x="4140" y="723"/>
                    </a:lnTo>
                    <a:close/>
                    <a:moveTo>
                      <a:pt x="4921" y="723"/>
                    </a:moveTo>
                    <a:lnTo>
                      <a:pt x="4921" y="1082"/>
                    </a:lnTo>
                    <a:lnTo>
                      <a:pt x="4568" y="1082"/>
                    </a:lnTo>
                    <a:lnTo>
                      <a:pt x="4568" y="723"/>
                    </a:lnTo>
                    <a:close/>
                    <a:moveTo>
                      <a:pt x="5348" y="723"/>
                    </a:moveTo>
                    <a:lnTo>
                      <a:pt x="5348" y="1082"/>
                    </a:lnTo>
                    <a:lnTo>
                      <a:pt x="4995" y="1082"/>
                    </a:lnTo>
                    <a:lnTo>
                      <a:pt x="4995" y="723"/>
                    </a:lnTo>
                    <a:close/>
                    <a:moveTo>
                      <a:pt x="5775" y="723"/>
                    </a:moveTo>
                    <a:lnTo>
                      <a:pt x="5775" y="1082"/>
                    </a:lnTo>
                    <a:lnTo>
                      <a:pt x="5422" y="1082"/>
                    </a:lnTo>
                    <a:lnTo>
                      <a:pt x="5422" y="723"/>
                    </a:lnTo>
                    <a:close/>
                    <a:moveTo>
                      <a:pt x="6202" y="723"/>
                    </a:moveTo>
                    <a:lnTo>
                      <a:pt x="6202" y="1082"/>
                    </a:lnTo>
                    <a:lnTo>
                      <a:pt x="5849" y="1082"/>
                    </a:lnTo>
                    <a:lnTo>
                      <a:pt x="5849" y="723"/>
                    </a:lnTo>
                    <a:close/>
                    <a:moveTo>
                      <a:pt x="6629" y="723"/>
                    </a:moveTo>
                    <a:lnTo>
                      <a:pt x="6629" y="1082"/>
                    </a:lnTo>
                    <a:lnTo>
                      <a:pt x="6276" y="1082"/>
                    </a:lnTo>
                    <a:lnTo>
                      <a:pt x="6276" y="723"/>
                    </a:lnTo>
                    <a:close/>
                    <a:moveTo>
                      <a:pt x="7056" y="723"/>
                    </a:moveTo>
                    <a:lnTo>
                      <a:pt x="7056" y="1082"/>
                    </a:lnTo>
                    <a:lnTo>
                      <a:pt x="6703" y="1082"/>
                    </a:lnTo>
                    <a:lnTo>
                      <a:pt x="6703" y="723"/>
                    </a:lnTo>
                    <a:close/>
                    <a:moveTo>
                      <a:pt x="7484" y="723"/>
                    </a:moveTo>
                    <a:lnTo>
                      <a:pt x="7484" y="1082"/>
                    </a:lnTo>
                    <a:lnTo>
                      <a:pt x="7130" y="1082"/>
                    </a:lnTo>
                    <a:lnTo>
                      <a:pt x="7130" y="723"/>
                    </a:lnTo>
                    <a:close/>
                    <a:moveTo>
                      <a:pt x="7911" y="723"/>
                    </a:moveTo>
                    <a:lnTo>
                      <a:pt x="7911" y="1082"/>
                    </a:lnTo>
                    <a:lnTo>
                      <a:pt x="7558" y="1082"/>
                    </a:lnTo>
                    <a:lnTo>
                      <a:pt x="7558" y="723"/>
                    </a:lnTo>
                    <a:close/>
                    <a:moveTo>
                      <a:pt x="8338" y="723"/>
                    </a:moveTo>
                    <a:lnTo>
                      <a:pt x="8338" y="1082"/>
                    </a:lnTo>
                    <a:lnTo>
                      <a:pt x="7985" y="1082"/>
                    </a:lnTo>
                    <a:lnTo>
                      <a:pt x="7985" y="723"/>
                    </a:lnTo>
                    <a:close/>
                    <a:moveTo>
                      <a:pt x="8765" y="723"/>
                    </a:moveTo>
                    <a:lnTo>
                      <a:pt x="8765" y="1082"/>
                    </a:lnTo>
                    <a:lnTo>
                      <a:pt x="8412" y="1082"/>
                    </a:lnTo>
                    <a:lnTo>
                      <a:pt x="8412" y="723"/>
                    </a:lnTo>
                    <a:close/>
                    <a:moveTo>
                      <a:pt x="9192" y="723"/>
                    </a:moveTo>
                    <a:lnTo>
                      <a:pt x="9192" y="1082"/>
                    </a:lnTo>
                    <a:lnTo>
                      <a:pt x="8839" y="1082"/>
                    </a:lnTo>
                    <a:lnTo>
                      <a:pt x="8839" y="723"/>
                    </a:lnTo>
                    <a:close/>
                    <a:moveTo>
                      <a:pt x="9619" y="723"/>
                    </a:moveTo>
                    <a:lnTo>
                      <a:pt x="9619" y="1082"/>
                    </a:lnTo>
                    <a:lnTo>
                      <a:pt x="9266" y="1082"/>
                    </a:lnTo>
                    <a:lnTo>
                      <a:pt x="9266" y="723"/>
                    </a:lnTo>
                    <a:close/>
                    <a:moveTo>
                      <a:pt x="10046" y="723"/>
                    </a:moveTo>
                    <a:lnTo>
                      <a:pt x="10046" y="1082"/>
                    </a:lnTo>
                    <a:lnTo>
                      <a:pt x="9693" y="1082"/>
                    </a:lnTo>
                    <a:lnTo>
                      <a:pt x="9693" y="723"/>
                    </a:lnTo>
                    <a:close/>
                    <a:moveTo>
                      <a:pt x="10474" y="723"/>
                    </a:moveTo>
                    <a:lnTo>
                      <a:pt x="10474" y="1082"/>
                    </a:lnTo>
                    <a:lnTo>
                      <a:pt x="10120" y="1082"/>
                    </a:lnTo>
                    <a:lnTo>
                      <a:pt x="10120" y="723"/>
                    </a:lnTo>
                    <a:close/>
                    <a:moveTo>
                      <a:pt x="10901" y="723"/>
                    </a:moveTo>
                    <a:lnTo>
                      <a:pt x="10901" y="1082"/>
                    </a:lnTo>
                    <a:lnTo>
                      <a:pt x="10548" y="1082"/>
                    </a:lnTo>
                    <a:lnTo>
                      <a:pt x="10548" y="723"/>
                    </a:lnTo>
                    <a:close/>
                    <a:moveTo>
                      <a:pt x="11328" y="723"/>
                    </a:moveTo>
                    <a:lnTo>
                      <a:pt x="11328" y="1082"/>
                    </a:lnTo>
                    <a:lnTo>
                      <a:pt x="10975" y="1082"/>
                    </a:lnTo>
                    <a:lnTo>
                      <a:pt x="10975" y="723"/>
                    </a:lnTo>
                    <a:close/>
                    <a:moveTo>
                      <a:pt x="11755" y="723"/>
                    </a:moveTo>
                    <a:lnTo>
                      <a:pt x="11755" y="1082"/>
                    </a:lnTo>
                    <a:lnTo>
                      <a:pt x="11402" y="1082"/>
                    </a:lnTo>
                    <a:lnTo>
                      <a:pt x="11402" y="723"/>
                    </a:lnTo>
                    <a:close/>
                    <a:moveTo>
                      <a:pt x="649" y="1151"/>
                    </a:moveTo>
                    <a:lnTo>
                      <a:pt x="649" y="1509"/>
                    </a:lnTo>
                    <a:lnTo>
                      <a:pt x="296" y="1509"/>
                    </a:lnTo>
                    <a:lnTo>
                      <a:pt x="296" y="1151"/>
                    </a:lnTo>
                    <a:close/>
                    <a:moveTo>
                      <a:pt x="1076" y="1151"/>
                    </a:moveTo>
                    <a:lnTo>
                      <a:pt x="1076" y="1509"/>
                    </a:lnTo>
                    <a:lnTo>
                      <a:pt x="723" y="1509"/>
                    </a:lnTo>
                    <a:lnTo>
                      <a:pt x="723" y="1151"/>
                    </a:lnTo>
                    <a:close/>
                    <a:moveTo>
                      <a:pt x="1504" y="1151"/>
                    </a:moveTo>
                    <a:lnTo>
                      <a:pt x="1504" y="1509"/>
                    </a:lnTo>
                    <a:lnTo>
                      <a:pt x="1151" y="1509"/>
                    </a:lnTo>
                    <a:lnTo>
                      <a:pt x="1151" y="1151"/>
                    </a:lnTo>
                    <a:close/>
                    <a:moveTo>
                      <a:pt x="1931" y="1151"/>
                    </a:moveTo>
                    <a:lnTo>
                      <a:pt x="1931" y="1509"/>
                    </a:lnTo>
                    <a:lnTo>
                      <a:pt x="1578" y="1509"/>
                    </a:lnTo>
                    <a:lnTo>
                      <a:pt x="1578" y="1151"/>
                    </a:lnTo>
                    <a:close/>
                    <a:moveTo>
                      <a:pt x="2358" y="1151"/>
                    </a:moveTo>
                    <a:lnTo>
                      <a:pt x="2358" y="1509"/>
                    </a:lnTo>
                    <a:lnTo>
                      <a:pt x="2005" y="1509"/>
                    </a:lnTo>
                    <a:lnTo>
                      <a:pt x="2005" y="1151"/>
                    </a:lnTo>
                    <a:close/>
                    <a:moveTo>
                      <a:pt x="2785" y="1151"/>
                    </a:moveTo>
                    <a:lnTo>
                      <a:pt x="2785" y="1509"/>
                    </a:lnTo>
                    <a:lnTo>
                      <a:pt x="2432" y="1509"/>
                    </a:lnTo>
                    <a:lnTo>
                      <a:pt x="2432" y="1151"/>
                    </a:lnTo>
                    <a:close/>
                    <a:moveTo>
                      <a:pt x="3212" y="1151"/>
                    </a:moveTo>
                    <a:lnTo>
                      <a:pt x="3212" y="1509"/>
                    </a:lnTo>
                    <a:lnTo>
                      <a:pt x="2859" y="1509"/>
                    </a:lnTo>
                    <a:lnTo>
                      <a:pt x="2859" y="1151"/>
                    </a:lnTo>
                    <a:close/>
                    <a:moveTo>
                      <a:pt x="3639" y="1151"/>
                    </a:moveTo>
                    <a:lnTo>
                      <a:pt x="3639" y="1509"/>
                    </a:lnTo>
                    <a:lnTo>
                      <a:pt x="3286" y="1509"/>
                    </a:lnTo>
                    <a:lnTo>
                      <a:pt x="3286" y="1151"/>
                    </a:lnTo>
                    <a:close/>
                    <a:moveTo>
                      <a:pt x="4066" y="1151"/>
                    </a:moveTo>
                    <a:lnTo>
                      <a:pt x="4066" y="1509"/>
                    </a:lnTo>
                    <a:lnTo>
                      <a:pt x="3713" y="1509"/>
                    </a:lnTo>
                    <a:lnTo>
                      <a:pt x="3713" y="1151"/>
                    </a:lnTo>
                    <a:close/>
                    <a:moveTo>
                      <a:pt x="4494" y="1151"/>
                    </a:moveTo>
                    <a:lnTo>
                      <a:pt x="4494" y="1509"/>
                    </a:lnTo>
                    <a:lnTo>
                      <a:pt x="4140" y="1509"/>
                    </a:lnTo>
                    <a:lnTo>
                      <a:pt x="4140" y="1151"/>
                    </a:lnTo>
                    <a:close/>
                    <a:moveTo>
                      <a:pt x="4921" y="1151"/>
                    </a:moveTo>
                    <a:lnTo>
                      <a:pt x="4921" y="1509"/>
                    </a:lnTo>
                    <a:lnTo>
                      <a:pt x="4568" y="1509"/>
                    </a:lnTo>
                    <a:lnTo>
                      <a:pt x="4568" y="1151"/>
                    </a:lnTo>
                    <a:close/>
                    <a:moveTo>
                      <a:pt x="5348" y="1151"/>
                    </a:moveTo>
                    <a:lnTo>
                      <a:pt x="5348" y="1509"/>
                    </a:lnTo>
                    <a:lnTo>
                      <a:pt x="4995" y="1509"/>
                    </a:lnTo>
                    <a:lnTo>
                      <a:pt x="4995" y="1151"/>
                    </a:lnTo>
                    <a:close/>
                    <a:moveTo>
                      <a:pt x="5775" y="1151"/>
                    </a:moveTo>
                    <a:lnTo>
                      <a:pt x="5775" y="1509"/>
                    </a:lnTo>
                    <a:lnTo>
                      <a:pt x="5422" y="1509"/>
                    </a:lnTo>
                    <a:lnTo>
                      <a:pt x="5422" y="1151"/>
                    </a:lnTo>
                    <a:close/>
                    <a:moveTo>
                      <a:pt x="6202" y="1151"/>
                    </a:moveTo>
                    <a:lnTo>
                      <a:pt x="6202" y="1509"/>
                    </a:lnTo>
                    <a:lnTo>
                      <a:pt x="5849" y="1509"/>
                    </a:lnTo>
                    <a:lnTo>
                      <a:pt x="5849" y="1151"/>
                    </a:lnTo>
                    <a:close/>
                    <a:moveTo>
                      <a:pt x="6629" y="1151"/>
                    </a:moveTo>
                    <a:lnTo>
                      <a:pt x="6629" y="1509"/>
                    </a:lnTo>
                    <a:lnTo>
                      <a:pt x="6276" y="1509"/>
                    </a:lnTo>
                    <a:lnTo>
                      <a:pt x="6276" y="1151"/>
                    </a:lnTo>
                    <a:close/>
                    <a:moveTo>
                      <a:pt x="7056" y="1151"/>
                    </a:moveTo>
                    <a:lnTo>
                      <a:pt x="7056" y="1509"/>
                    </a:lnTo>
                    <a:lnTo>
                      <a:pt x="6703" y="1509"/>
                    </a:lnTo>
                    <a:lnTo>
                      <a:pt x="6703" y="1151"/>
                    </a:lnTo>
                    <a:close/>
                    <a:moveTo>
                      <a:pt x="7484" y="1151"/>
                    </a:moveTo>
                    <a:lnTo>
                      <a:pt x="7484" y="1509"/>
                    </a:lnTo>
                    <a:lnTo>
                      <a:pt x="7130" y="1509"/>
                    </a:lnTo>
                    <a:lnTo>
                      <a:pt x="7130" y="1151"/>
                    </a:lnTo>
                    <a:close/>
                    <a:moveTo>
                      <a:pt x="7911" y="1151"/>
                    </a:moveTo>
                    <a:lnTo>
                      <a:pt x="7911" y="1509"/>
                    </a:lnTo>
                    <a:lnTo>
                      <a:pt x="7558" y="1509"/>
                    </a:lnTo>
                    <a:lnTo>
                      <a:pt x="7558" y="1151"/>
                    </a:lnTo>
                    <a:close/>
                    <a:moveTo>
                      <a:pt x="8338" y="1151"/>
                    </a:moveTo>
                    <a:lnTo>
                      <a:pt x="8338" y="1509"/>
                    </a:lnTo>
                    <a:lnTo>
                      <a:pt x="7985" y="1509"/>
                    </a:lnTo>
                    <a:lnTo>
                      <a:pt x="7985" y="1151"/>
                    </a:lnTo>
                    <a:close/>
                    <a:moveTo>
                      <a:pt x="8765" y="1151"/>
                    </a:moveTo>
                    <a:lnTo>
                      <a:pt x="8765" y="1509"/>
                    </a:lnTo>
                    <a:lnTo>
                      <a:pt x="8412" y="1509"/>
                    </a:lnTo>
                    <a:lnTo>
                      <a:pt x="8412" y="1151"/>
                    </a:lnTo>
                    <a:close/>
                    <a:moveTo>
                      <a:pt x="9192" y="1151"/>
                    </a:moveTo>
                    <a:lnTo>
                      <a:pt x="9192" y="1509"/>
                    </a:lnTo>
                    <a:lnTo>
                      <a:pt x="8839" y="1509"/>
                    </a:lnTo>
                    <a:lnTo>
                      <a:pt x="8839" y="1151"/>
                    </a:lnTo>
                    <a:close/>
                    <a:moveTo>
                      <a:pt x="9619" y="1151"/>
                    </a:moveTo>
                    <a:lnTo>
                      <a:pt x="9619" y="1509"/>
                    </a:lnTo>
                    <a:lnTo>
                      <a:pt x="9266" y="1509"/>
                    </a:lnTo>
                    <a:lnTo>
                      <a:pt x="9266" y="1151"/>
                    </a:lnTo>
                    <a:close/>
                    <a:moveTo>
                      <a:pt x="10046" y="1151"/>
                    </a:moveTo>
                    <a:lnTo>
                      <a:pt x="10046" y="1509"/>
                    </a:lnTo>
                    <a:lnTo>
                      <a:pt x="9693" y="1509"/>
                    </a:lnTo>
                    <a:lnTo>
                      <a:pt x="9693" y="1151"/>
                    </a:lnTo>
                    <a:close/>
                    <a:moveTo>
                      <a:pt x="10474" y="1151"/>
                    </a:moveTo>
                    <a:lnTo>
                      <a:pt x="10474" y="1509"/>
                    </a:lnTo>
                    <a:lnTo>
                      <a:pt x="10120" y="1509"/>
                    </a:lnTo>
                    <a:lnTo>
                      <a:pt x="10120" y="1151"/>
                    </a:lnTo>
                    <a:close/>
                    <a:moveTo>
                      <a:pt x="10901" y="1151"/>
                    </a:moveTo>
                    <a:lnTo>
                      <a:pt x="10901" y="1509"/>
                    </a:lnTo>
                    <a:lnTo>
                      <a:pt x="10548" y="1509"/>
                    </a:lnTo>
                    <a:lnTo>
                      <a:pt x="10548" y="1151"/>
                    </a:lnTo>
                    <a:close/>
                    <a:moveTo>
                      <a:pt x="11328" y="1151"/>
                    </a:moveTo>
                    <a:lnTo>
                      <a:pt x="11328" y="1509"/>
                    </a:lnTo>
                    <a:lnTo>
                      <a:pt x="10975" y="1509"/>
                    </a:lnTo>
                    <a:lnTo>
                      <a:pt x="10975" y="1151"/>
                    </a:lnTo>
                    <a:close/>
                    <a:moveTo>
                      <a:pt x="11755" y="1151"/>
                    </a:moveTo>
                    <a:lnTo>
                      <a:pt x="11755" y="1509"/>
                    </a:lnTo>
                    <a:lnTo>
                      <a:pt x="11402" y="1509"/>
                    </a:lnTo>
                    <a:lnTo>
                      <a:pt x="11402" y="1151"/>
                    </a:lnTo>
                    <a:close/>
                    <a:moveTo>
                      <a:pt x="649" y="1578"/>
                    </a:moveTo>
                    <a:lnTo>
                      <a:pt x="649" y="1937"/>
                    </a:lnTo>
                    <a:lnTo>
                      <a:pt x="296" y="1937"/>
                    </a:lnTo>
                    <a:lnTo>
                      <a:pt x="296" y="1578"/>
                    </a:lnTo>
                    <a:close/>
                    <a:moveTo>
                      <a:pt x="1076" y="1578"/>
                    </a:moveTo>
                    <a:lnTo>
                      <a:pt x="1076" y="1937"/>
                    </a:lnTo>
                    <a:lnTo>
                      <a:pt x="723" y="1937"/>
                    </a:lnTo>
                    <a:lnTo>
                      <a:pt x="723" y="1578"/>
                    </a:lnTo>
                    <a:close/>
                    <a:moveTo>
                      <a:pt x="1504" y="1578"/>
                    </a:moveTo>
                    <a:lnTo>
                      <a:pt x="1504" y="1937"/>
                    </a:lnTo>
                    <a:lnTo>
                      <a:pt x="1151" y="1937"/>
                    </a:lnTo>
                    <a:lnTo>
                      <a:pt x="1151" y="1578"/>
                    </a:lnTo>
                    <a:close/>
                    <a:moveTo>
                      <a:pt x="1931" y="1578"/>
                    </a:moveTo>
                    <a:lnTo>
                      <a:pt x="1931" y="1937"/>
                    </a:lnTo>
                    <a:lnTo>
                      <a:pt x="1578" y="1937"/>
                    </a:lnTo>
                    <a:lnTo>
                      <a:pt x="1578" y="1578"/>
                    </a:lnTo>
                    <a:close/>
                    <a:moveTo>
                      <a:pt x="2358" y="1578"/>
                    </a:moveTo>
                    <a:lnTo>
                      <a:pt x="2358" y="1937"/>
                    </a:lnTo>
                    <a:lnTo>
                      <a:pt x="2005" y="1937"/>
                    </a:lnTo>
                    <a:lnTo>
                      <a:pt x="2005" y="1578"/>
                    </a:lnTo>
                    <a:close/>
                    <a:moveTo>
                      <a:pt x="2785" y="1578"/>
                    </a:moveTo>
                    <a:lnTo>
                      <a:pt x="2785" y="1937"/>
                    </a:lnTo>
                    <a:lnTo>
                      <a:pt x="2432" y="1937"/>
                    </a:lnTo>
                    <a:lnTo>
                      <a:pt x="2432" y="1578"/>
                    </a:lnTo>
                    <a:close/>
                    <a:moveTo>
                      <a:pt x="3212" y="1578"/>
                    </a:moveTo>
                    <a:lnTo>
                      <a:pt x="3212" y="1937"/>
                    </a:lnTo>
                    <a:lnTo>
                      <a:pt x="2859" y="1937"/>
                    </a:lnTo>
                    <a:lnTo>
                      <a:pt x="2859" y="1578"/>
                    </a:lnTo>
                    <a:close/>
                    <a:moveTo>
                      <a:pt x="3639" y="1578"/>
                    </a:moveTo>
                    <a:lnTo>
                      <a:pt x="3639" y="1937"/>
                    </a:lnTo>
                    <a:lnTo>
                      <a:pt x="3286" y="1937"/>
                    </a:lnTo>
                    <a:lnTo>
                      <a:pt x="3286" y="1578"/>
                    </a:lnTo>
                    <a:close/>
                    <a:moveTo>
                      <a:pt x="4066" y="1578"/>
                    </a:moveTo>
                    <a:lnTo>
                      <a:pt x="4066" y="1937"/>
                    </a:lnTo>
                    <a:lnTo>
                      <a:pt x="3713" y="1937"/>
                    </a:lnTo>
                    <a:lnTo>
                      <a:pt x="3713" y="1578"/>
                    </a:lnTo>
                    <a:close/>
                    <a:moveTo>
                      <a:pt x="4494" y="1578"/>
                    </a:moveTo>
                    <a:lnTo>
                      <a:pt x="4494" y="1937"/>
                    </a:lnTo>
                    <a:lnTo>
                      <a:pt x="4140" y="1937"/>
                    </a:lnTo>
                    <a:lnTo>
                      <a:pt x="4140" y="1578"/>
                    </a:lnTo>
                    <a:close/>
                    <a:moveTo>
                      <a:pt x="4921" y="1578"/>
                    </a:moveTo>
                    <a:lnTo>
                      <a:pt x="4921" y="1937"/>
                    </a:lnTo>
                    <a:lnTo>
                      <a:pt x="4568" y="1937"/>
                    </a:lnTo>
                    <a:lnTo>
                      <a:pt x="4568" y="1578"/>
                    </a:lnTo>
                    <a:close/>
                    <a:moveTo>
                      <a:pt x="5348" y="1578"/>
                    </a:moveTo>
                    <a:lnTo>
                      <a:pt x="5348" y="1937"/>
                    </a:lnTo>
                    <a:lnTo>
                      <a:pt x="4995" y="1937"/>
                    </a:lnTo>
                    <a:lnTo>
                      <a:pt x="4995" y="1578"/>
                    </a:lnTo>
                    <a:close/>
                    <a:moveTo>
                      <a:pt x="5775" y="1578"/>
                    </a:moveTo>
                    <a:lnTo>
                      <a:pt x="5775" y="1937"/>
                    </a:lnTo>
                    <a:lnTo>
                      <a:pt x="5422" y="1937"/>
                    </a:lnTo>
                    <a:lnTo>
                      <a:pt x="5422" y="1578"/>
                    </a:lnTo>
                    <a:close/>
                    <a:moveTo>
                      <a:pt x="6202" y="1578"/>
                    </a:moveTo>
                    <a:lnTo>
                      <a:pt x="6202" y="1937"/>
                    </a:lnTo>
                    <a:lnTo>
                      <a:pt x="5849" y="1937"/>
                    </a:lnTo>
                    <a:lnTo>
                      <a:pt x="5849" y="1578"/>
                    </a:lnTo>
                    <a:close/>
                    <a:moveTo>
                      <a:pt x="6629" y="1578"/>
                    </a:moveTo>
                    <a:lnTo>
                      <a:pt x="6629" y="1937"/>
                    </a:lnTo>
                    <a:lnTo>
                      <a:pt x="6276" y="1937"/>
                    </a:lnTo>
                    <a:lnTo>
                      <a:pt x="6276" y="1578"/>
                    </a:lnTo>
                    <a:close/>
                    <a:moveTo>
                      <a:pt x="7056" y="1578"/>
                    </a:moveTo>
                    <a:lnTo>
                      <a:pt x="7056" y="1937"/>
                    </a:lnTo>
                    <a:lnTo>
                      <a:pt x="6703" y="1937"/>
                    </a:lnTo>
                    <a:lnTo>
                      <a:pt x="6703" y="1578"/>
                    </a:lnTo>
                    <a:close/>
                    <a:moveTo>
                      <a:pt x="7484" y="1578"/>
                    </a:moveTo>
                    <a:lnTo>
                      <a:pt x="7484" y="1937"/>
                    </a:lnTo>
                    <a:lnTo>
                      <a:pt x="7130" y="1937"/>
                    </a:lnTo>
                    <a:lnTo>
                      <a:pt x="7130" y="1578"/>
                    </a:lnTo>
                    <a:close/>
                    <a:moveTo>
                      <a:pt x="7911" y="1578"/>
                    </a:moveTo>
                    <a:lnTo>
                      <a:pt x="7911" y="1937"/>
                    </a:lnTo>
                    <a:lnTo>
                      <a:pt x="7558" y="1937"/>
                    </a:lnTo>
                    <a:lnTo>
                      <a:pt x="7558" y="1578"/>
                    </a:lnTo>
                    <a:close/>
                    <a:moveTo>
                      <a:pt x="8338" y="1578"/>
                    </a:moveTo>
                    <a:lnTo>
                      <a:pt x="8338" y="1937"/>
                    </a:lnTo>
                    <a:lnTo>
                      <a:pt x="7985" y="1937"/>
                    </a:lnTo>
                    <a:lnTo>
                      <a:pt x="7985" y="1578"/>
                    </a:lnTo>
                    <a:close/>
                    <a:moveTo>
                      <a:pt x="8765" y="1578"/>
                    </a:moveTo>
                    <a:lnTo>
                      <a:pt x="8765" y="1937"/>
                    </a:lnTo>
                    <a:lnTo>
                      <a:pt x="8412" y="1937"/>
                    </a:lnTo>
                    <a:lnTo>
                      <a:pt x="8412" y="1578"/>
                    </a:lnTo>
                    <a:close/>
                    <a:moveTo>
                      <a:pt x="9192" y="1578"/>
                    </a:moveTo>
                    <a:lnTo>
                      <a:pt x="9192" y="1937"/>
                    </a:lnTo>
                    <a:lnTo>
                      <a:pt x="8839" y="1937"/>
                    </a:lnTo>
                    <a:lnTo>
                      <a:pt x="8839" y="1578"/>
                    </a:lnTo>
                    <a:close/>
                    <a:moveTo>
                      <a:pt x="9619" y="1578"/>
                    </a:moveTo>
                    <a:lnTo>
                      <a:pt x="9619" y="1937"/>
                    </a:lnTo>
                    <a:lnTo>
                      <a:pt x="9266" y="1937"/>
                    </a:lnTo>
                    <a:lnTo>
                      <a:pt x="9266" y="1578"/>
                    </a:lnTo>
                    <a:close/>
                    <a:moveTo>
                      <a:pt x="10046" y="1578"/>
                    </a:moveTo>
                    <a:lnTo>
                      <a:pt x="10046" y="1937"/>
                    </a:lnTo>
                    <a:lnTo>
                      <a:pt x="9693" y="1937"/>
                    </a:lnTo>
                    <a:lnTo>
                      <a:pt x="9693" y="1578"/>
                    </a:lnTo>
                    <a:close/>
                    <a:moveTo>
                      <a:pt x="10474" y="1578"/>
                    </a:moveTo>
                    <a:lnTo>
                      <a:pt x="10474" y="1937"/>
                    </a:lnTo>
                    <a:lnTo>
                      <a:pt x="10120" y="1937"/>
                    </a:lnTo>
                    <a:lnTo>
                      <a:pt x="10120" y="1578"/>
                    </a:lnTo>
                    <a:close/>
                    <a:moveTo>
                      <a:pt x="10901" y="1578"/>
                    </a:moveTo>
                    <a:lnTo>
                      <a:pt x="10901" y="1937"/>
                    </a:lnTo>
                    <a:lnTo>
                      <a:pt x="10548" y="1937"/>
                    </a:lnTo>
                    <a:lnTo>
                      <a:pt x="10548" y="1578"/>
                    </a:lnTo>
                    <a:close/>
                    <a:moveTo>
                      <a:pt x="11328" y="1578"/>
                    </a:moveTo>
                    <a:lnTo>
                      <a:pt x="11328" y="1937"/>
                    </a:lnTo>
                    <a:lnTo>
                      <a:pt x="10975" y="1937"/>
                    </a:lnTo>
                    <a:lnTo>
                      <a:pt x="10975" y="1578"/>
                    </a:lnTo>
                    <a:close/>
                    <a:moveTo>
                      <a:pt x="11755" y="1578"/>
                    </a:moveTo>
                    <a:lnTo>
                      <a:pt x="11755" y="1937"/>
                    </a:lnTo>
                    <a:lnTo>
                      <a:pt x="11402" y="1937"/>
                    </a:lnTo>
                    <a:lnTo>
                      <a:pt x="11402" y="1578"/>
                    </a:lnTo>
                    <a:close/>
                    <a:moveTo>
                      <a:pt x="649" y="2005"/>
                    </a:moveTo>
                    <a:lnTo>
                      <a:pt x="649" y="2364"/>
                    </a:lnTo>
                    <a:lnTo>
                      <a:pt x="296" y="2364"/>
                    </a:lnTo>
                    <a:lnTo>
                      <a:pt x="296" y="2005"/>
                    </a:lnTo>
                    <a:close/>
                    <a:moveTo>
                      <a:pt x="1076" y="2005"/>
                    </a:moveTo>
                    <a:lnTo>
                      <a:pt x="1076" y="2364"/>
                    </a:lnTo>
                    <a:lnTo>
                      <a:pt x="723" y="2364"/>
                    </a:lnTo>
                    <a:lnTo>
                      <a:pt x="723" y="2005"/>
                    </a:lnTo>
                    <a:close/>
                    <a:moveTo>
                      <a:pt x="1504" y="2005"/>
                    </a:moveTo>
                    <a:lnTo>
                      <a:pt x="1504" y="2364"/>
                    </a:lnTo>
                    <a:lnTo>
                      <a:pt x="1151" y="2364"/>
                    </a:lnTo>
                    <a:lnTo>
                      <a:pt x="1151" y="2005"/>
                    </a:lnTo>
                    <a:close/>
                    <a:moveTo>
                      <a:pt x="1931" y="2005"/>
                    </a:moveTo>
                    <a:lnTo>
                      <a:pt x="1931" y="2364"/>
                    </a:lnTo>
                    <a:lnTo>
                      <a:pt x="1578" y="2364"/>
                    </a:lnTo>
                    <a:lnTo>
                      <a:pt x="1578" y="2005"/>
                    </a:lnTo>
                    <a:close/>
                    <a:moveTo>
                      <a:pt x="2358" y="2005"/>
                    </a:moveTo>
                    <a:lnTo>
                      <a:pt x="2358" y="2364"/>
                    </a:lnTo>
                    <a:lnTo>
                      <a:pt x="2005" y="2364"/>
                    </a:lnTo>
                    <a:lnTo>
                      <a:pt x="2005" y="2005"/>
                    </a:lnTo>
                    <a:close/>
                    <a:moveTo>
                      <a:pt x="2785" y="2005"/>
                    </a:moveTo>
                    <a:lnTo>
                      <a:pt x="2785" y="2364"/>
                    </a:lnTo>
                    <a:lnTo>
                      <a:pt x="2432" y="2364"/>
                    </a:lnTo>
                    <a:lnTo>
                      <a:pt x="2432" y="2005"/>
                    </a:lnTo>
                    <a:close/>
                    <a:moveTo>
                      <a:pt x="3212" y="2005"/>
                    </a:moveTo>
                    <a:lnTo>
                      <a:pt x="3212" y="2364"/>
                    </a:lnTo>
                    <a:lnTo>
                      <a:pt x="2859" y="2364"/>
                    </a:lnTo>
                    <a:lnTo>
                      <a:pt x="2859" y="2005"/>
                    </a:lnTo>
                    <a:close/>
                    <a:moveTo>
                      <a:pt x="3639" y="2005"/>
                    </a:moveTo>
                    <a:lnTo>
                      <a:pt x="3639" y="2364"/>
                    </a:lnTo>
                    <a:lnTo>
                      <a:pt x="3286" y="2364"/>
                    </a:lnTo>
                    <a:lnTo>
                      <a:pt x="3286" y="2005"/>
                    </a:lnTo>
                    <a:close/>
                    <a:moveTo>
                      <a:pt x="4066" y="2005"/>
                    </a:moveTo>
                    <a:lnTo>
                      <a:pt x="4066" y="2364"/>
                    </a:lnTo>
                    <a:lnTo>
                      <a:pt x="3713" y="2364"/>
                    </a:lnTo>
                    <a:lnTo>
                      <a:pt x="3713" y="2005"/>
                    </a:lnTo>
                    <a:close/>
                    <a:moveTo>
                      <a:pt x="4494" y="2005"/>
                    </a:moveTo>
                    <a:lnTo>
                      <a:pt x="4494" y="2364"/>
                    </a:lnTo>
                    <a:lnTo>
                      <a:pt x="4140" y="2364"/>
                    </a:lnTo>
                    <a:lnTo>
                      <a:pt x="4140" y="2005"/>
                    </a:lnTo>
                    <a:close/>
                    <a:moveTo>
                      <a:pt x="4921" y="2005"/>
                    </a:moveTo>
                    <a:lnTo>
                      <a:pt x="4921" y="2364"/>
                    </a:lnTo>
                    <a:lnTo>
                      <a:pt x="4568" y="2364"/>
                    </a:lnTo>
                    <a:lnTo>
                      <a:pt x="4568" y="2005"/>
                    </a:lnTo>
                    <a:close/>
                    <a:moveTo>
                      <a:pt x="5348" y="2005"/>
                    </a:moveTo>
                    <a:lnTo>
                      <a:pt x="5348" y="2364"/>
                    </a:lnTo>
                    <a:lnTo>
                      <a:pt x="4995" y="2364"/>
                    </a:lnTo>
                    <a:lnTo>
                      <a:pt x="4995" y="2005"/>
                    </a:lnTo>
                    <a:close/>
                    <a:moveTo>
                      <a:pt x="5775" y="2005"/>
                    </a:moveTo>
                    <a:lnTo>
                      <a:pt x="5775" y="2364"/>
                    </a:lnTo>
                    <a:lnTo>
                      <a:pt x="5422" y="2364"/>
                    </a:lnTo>
                    <a:lnTo>
                      <a:pt x="5422" y="2005"/>
                    </a:lnTo>
                    <a:close/>
                    <a:moveTo>
                      <a:pt x="6202" y="2005"/>
                    </a:moveTo>
                    <a:lnTo>
                      <a:pt x="6202" y="2364"/>
                    </a:lnTo>
                    <a:lnTo>
                      <a:pt x="5849" y="2364"/>
                    </a:lnTo>
                    <a:lnTo>
                      <a:pt x="5849" y="2005"/>
                    </a:lnTo>
                    <a:close/>
                    <a:moveTo>
                      <a:pt x="6629" y="2005"/>
                    </a:moveTo>
                    <a:lnTo>
                      <a:pt x="6629" y="2364"/>
                    </a:lnTo>
                    <a:lnTo>
                      <a:pt x="6276" y="2364"/>
                    </a:lnTo>
                    <a:lnTo>
                      <a:pt x="6276" y="2005"/>
                    </a:lnTo>
                    <a:close/>
                    <a:moveTo>
                      <a:pt x="7056" y="2005"/>
                    </a:moveTo>
                    <a:lnTo>
                      <a:pt x="7056" y="2364"/>
                    </a:lnTo>
                    <a:lnTo>
                      <a:pt x="6703" y="2364"/>
                    </a:lnTo>
                    <a:lnTo>
                      <a:pt x="6703" y="2005"/>
                    </a:lnTo>
                    <a:close/>
                    <a:moveTo>
                      <a:pt x="7484" y="2005"/>
                    </a:moveTo>
                    <a:lnTo>
                      <a:pt x="7484" y="2364"/>
                    </a:lnTo>
                    <a:lnTo>
                      <a:pt x="7130" y="2364"/>
                    </a:lnTo>
                    <a:lnTo>
                      <a:pt x="7130" y="2005"/>
                    </a:lnTo>
                    <a:close/>
                    <a:moveTo>
                      <a:pt x="7911" y="2005"/>
                    </a:moveTo>
                    <a:lnTo>
                      <a:pt x="7911" y="2364"/>
                    </a:lnTo>
                    <a:lnTo>
                      <a:pt x="7558" y="2364"/>
                    </a:lnTo>
                    <a:lnTo>
                      <a:pt x="7558" y="2005"/>
                    </a:lnTo>
                    <a:close/>
                    <a:moveTo>
                      <a:pt x="8338" y="2005"/>
                    </a:moveTo>
                    <a:lnTo>
                      <a:pt x="8338" y="2364"/>
                    </a:lnTo>
                    <a:lnTo>
                      <a:pt x="7985" y="2364"/>
                    </a:lnTo>
                    <a:lnTo>
                      <a:pt x="7985" y="2005"/>
                    </a:lnTo>
                    <a:close/>
                    <a:moveTo>
                      <a:pt x="8765" y="2005"/>
                    </a:moveTo>
                    <a:lnTo>
                      <a:pt x="8765" y="2364"/>
                    </a:lnTo>
                    <a:lnTo>
                      <a:pt x="8412" y="2364"/>
                    </a:lnTo>
                    <a:lnTo>
                      <a:pt x="8412" y="2005"/>
                    </a:lnTo>
                    <a:close/>
                    <a:moveTo>
                      <a:pt x="9192" y="2005"/>
                    </a:moveTo>
                    <a:lnTo>
                      <a:pt x="9192" y="2364"/>
                    </a:lnTo>
                    <a:lnTo>
                      <a:pt x="8839" y="2364"/>
                    </a:lnTo>
                    <a:lnTo>
                      <a:pt x="8839" y="2005"/>
                    </a:lnTo>
                    <a:close/>
                    <a:moveTo>
                      <a:pt x="9619" y="2005"/>
                    </a:moveTo>
                    <a:lnTo>
                      <a:pt x="9619" y="2364"/>
                    </a:lnTo>
                    <a:lnTo>
                      <a:pt x="9266" y="2364"/>
                    </a:lnTo>
                    <a:lnTo>
                      <a:pt x="9266" y="2005"/>
                    </a:lnTo>
                    <a:close/>
                    <a:moveTo>
                      <a:pt x="10046" y="2005"/>
                    </a:moveTo>
                    <a:lnTo>
                      <a:pt x="10046" y="2364"/>
                    </a:lnTo>
                    <a:lnTo>
                      <a:pt x="9693" y="2364"/>
                    </a:lnTo>
                    <a:lnTo>
                      <a:pt x="9693" y="2005"/>
                    </a:lnTo>
                    <a:close/>
                    <a:moveTo>
                      <a:pt x="10474" y="2005"/>
                    </a:moveTo>
                    <a:lnTo>
                      <a:pt x="10474" y="2364"/>
                    </a:lnTo>
                    <a:lnTo>
                      <a:pt x="10120" y="2364"/>
                    </a:lnTo>
                    <a:lnTo>
                      <a:pt x="10120" y="2005"/>
                    </a:lnTo>
                    <a:close/>
                    <a:moveTo>
                      <a:pt x="10901" y="2005"/>
                    </a:moveTo>
                    <a:lnTo>
                      <a:pt x="10901" y="2364"/>
                    </a:lnTo>
                    <a:lnTo>
                      <a:pt x="10548" y="2364"/>
                    </a:lnTo>
                    <a:lnTo>
                      <a:pt x="10548" y="2005"/>
                    </a:lnTo>
                    <a:close/>
                    <a:moveTo>
                      <a:pt x="11328" y="2005"/>
                    </a:moveTo>
                    <a:lnTo>
                      <a:pt x="11328" y="2364"/>
                    </a:lnTo>
                    <a:lnTo>
                      <a:pt x="10975" y="2364"/>
                    </a:lnTo>
                    <a:lnTo>
                      <a:pt x="10975" y="2005"/>
                    </a:lnTo>
                    <a:close/>
                    <a:moveTo>
                      <a:pt x="11755" y="2005"/>
                    </a:moveTo>
                    <a:lnTo>
                      <a:pt x="11755" y="2364"/>
                    </a:lnTo>
                    <a:lnTo>
                      <a:pt x="11402" y="2364"/>
                    </a:lnTo>
                    <a:lnTo>
                      <a:pt x="11402" y="2005"/>
                    </a:lnTo>
                    <a:close/>
                    <a:moveTo>
                      <a:pt x="649" y="2432"/>
                    </a:moveTo>
                    <a:lnTo>
                      <a:pt x="649" y="2791"/>
                    </a:lnTo>
                    <a:lnTo>
                      <a:pt x="296" y="2791"/>
                    </a:lnTo>
                    <a:lnTo>
                      <a:pt x="296" y="2432"/>
                    </a:lnTo>
                    <a:close/>
                    <a:moveTo>
                      <a:pt x="1076" y="2432"/>
                    </a:moveTo>
                    <a:lnTo>
                      <a:pt x="1076" y="2791"/>
                    </a:lnTo>
                    <a:lnTo>
                      <a:pt x="723" y="2791"/>
                    </a:lnTo>
                    <a:lnTo>
                      <a:pt x="723" y="2432"/>
                    </a:lnTo>
                    <a:close/>
                    <a:moveTo>
                      <a:pt x="1504" y="2432"/>
                    </a:moveTo>
                    <a:lnTo>
                      <a:pt x="1504" y="2791"/>
                    </a:lnTo>
                    <a:lnTo>
                      <a:pt x="1151" y="2791"/>
                    </a:lnTo>
                    <a:lnTo>
                      <a:pt x="1151" y="2432"/>
                    </a:lnTo>
                    <a:close/>
                    <a:moveTo>
                      <a:pt x="1931" y="2432"/>
                    </a:moveTo>
                    <a:lnTo>
                      <a:pt x="1931" y="2791"/>
                    </a:lnTo>
                    <a:lnTo>
                      <a:pt x="1578" y="2791"/>
                    </a:lnTo>
                    <a:lnTo>
                      <a:pt x="1578" y="2432"/>
                    </a:lnTo>
                    <a:close/>
                    <a:moveTo>
                      <a:pt x="2358" y="2432"/>
                    </a:moveTo>
                    <a:lnTo>
                      <a:pt x="2358" y="2791"/>
                    </a:lnTo>
                    <a:lnTo>
                      <a:pt x="2005" y="2791"/>
                    </a:lnTo>
                    <a:lnTo>
                      <a:pt x="2005" y="2432"/>
                    </a:lnTo>
                    <a:close/>
                    <a:moveTo>
                      <a:pt x="2785" y="2432"/>
                    </a:moveTo>
                    <a:lnTo>
                      <a:pt x="2785" y="2791"/>
                    </a:lnTo>
                    <a:lnTo>
                      <a:pt x="2432" y="2791"/>
                    </a:lnTo>
                    <a:lnTo>
                      <a:pt x="2432" y="2432"/>
                    </a:lnTo>
                    <a:close/>
                    <a:moveTo>
                      <a:pt x="3212" y="2432"/>
                    </a:moveTo>
                    <a:lnTo>
                      <a:pt x="3212" y="2791"/>
                    </a:lnTo>
                    <a:lnTo>
                      <a:pt x="2859" y="2791"/>
                    </a:lnTo>
                    <a:lnTo>
                      <a:pt x="2859" y="2432"/>
                    </a:lnTo>
                    <a:close/>
                    <a:moveTo>
                      <a:pt x="3639" y="2432"/>
                    </a:moveTo>
                    <a:lnTo>
                      <a:pt x="3639" y="2791"/>
                    </a:lnTo>
                    <a:lnTo>
                      <a:pt x="3286" y="2791"/>
                    </a:lnTo>
                    <a:lnTo>
                      <a:pt x="3286" y="2432"/>
                    </a:lnTo>
                    <a:close/>
                    <a:moveTo>
                      <a:pt x="4066" y="2432"/>
                    </a:moveTo>
                    <a:lnTo>
                      <a:pt x="4066" y="2791"/>
                    </a:lnTo>
                    <a:lnTo>
                      <a:pt x="3713" y="2791"/>
                    </a:lnTo>
                    <a:lnTo>
                      <a:pt x="3713" y="2432"/>
                    </a:lnTo>
                    <a:close/>
                    <a:moveTo>
                      <a:pt x="4494" y="2432"/>
                    </a:moveTo>
                    <a:lnTo>
                      <a:pt x="4494" y="2791"/>
                    </a:lnTo>
                    <a:lnTo>
                      <a:pt x="4140" y="2791"/>
                    </a:lnTo>
                    <a:lnTo>
                      <a:pt x="4140" y="2432"/>
                    </a:lnTo>
                    <a:close/>
                    <a:moveTo>
                      <a:pt x="4921" y="2432"/>
                    </a:moveTo>
                    <a:lnTo>
                      <a:pt x="4921" y="2791"/>
                    </a:lnTo>
                    <a:lnTo>
                      <a:pt x="4568" y="2791"/>
                    </a:lnTo>
                    <a:lnTo>
                      <a:pt x="4568" y="2432"/>
                    </a:lnTo>
                    <a:close/>
                    <a:moveTo>
                      <a:pt x="5348" y="2432"/>
                    </a:moveTo>
                    <a:lnTo>
                      <a:pt x="5348" y="2791"/>
                    </a:lnTo>
                    <a:lnTo>
                      <a:pt x="4995" y="2791"/>
                    </a:lnTo>
                    <a:lnTo>
                      <a:pt x="4995" y="2432"/>
                    </a:lnTo>
                    <a:close/>
                    <a:moveTo>
                      <a:pt x="5775" y="2432"/>
                    </a:moveTo>
                    <a:lnTo>
                      <a:pt x="5775" y="2791"/>
                    </a:lnTo>
                    <a:lnTo>
                      <a:pt x="5422" y="2791"/>
                    </a:lnTo>
                    <a:lnTo>
                      <a:pt x="5422" y="2432"/>
                    </a:lnTo>
                    <a:close/>
                    <a:moveTo>
                      <a:pt x="6202" y="2432"/>
                    </a:moveTo>
                    <a:lnTo>
                      <a:pt x="6202" y="2791"/>
                    </a:lnTo>
                    <a:lnTo>
                      <a:pt x="5849" y="2791"/>
                    </a:lnTo>
                    <a:lnTo>
                      <a:pt x="5849" y="2432"/>
                    </a:lnTo>
                    <a:close/>
                    <a:moveTo>
                      <a:pt x="6629" y="2432"/>
                    </a:moveTo>
                    <a:lnTo>
                      <a:pt x="6629" y="2791"/>
                    </a:lnTo>
                    <a:lnTo>
                      <a:pt x="6276" y="2791"/>
                    </a:lnTo>
                    <a:lnTo>
                      <a:pt x="6276" y="2432"/>
                    </a:lnTo>
                    <a:close/>
                    <a:moveTo>
                      <a:pt x="7056" y="2432"/>
                    </a:moveTo>
                    <a:lnTo>
                      <a:pt x="7056" y="2791"/>
                    </a:lnTo>
                    <a:lnTo>
                      <a:pt x="6703" y="2791"/>
                    </a:lnTo>
                    <a:lnTo>
                      <a:pt x="6703" y="2432"/>
                    </a:lnTo>
                    <a:close/>
                    <a:moveTo>
                      <a:pt x="7484" y="2432"/>
                    </a:moveTo>
                    <a:lnTo>
                      <a:pt x="7484" y="2791"/>
                    </a:lnTo>
                    <a:lnTo>
                      <a:pt x="7130" y="2791"/>
                    </a:lnTo>
                    <a:lnTo>
                      <a:pt x="7130" y="2432"/>
                    </a:lnTo>
                    <a:close/>
                    <a:moveTo>
                      <a:pt x="7911" y="2432"/>
                    </a:moveTo>
                    <a:lnTo>
                      <a:pt x="7911" y="2791"/>
                    </a:lnTo>
                    <a:lnTo>
                      <a:pt x="7558" y="2791"/>
                    </a:lnTo>
                    <a:lnTo>
                      <a:pt x="7558" y="2432"/>
                    </a:lnTo>
                    <a:close/>
                    <a:moveTo>
                      <a:pt x="8338" y="2432"/>
                    </a:moveTo>
                    <a:lnTo>
                      <a:pt x="8338" y="2791"/>
                    </a:lnTo>
                    <a:lnTo>
                      <a:pt x="7985" y="2791"/>
                    </a:lnTo>
                    <a:lnTo>
                      <a:pt x="7985" y="2432"/>
                    </a:lnTo>
                    <a:close/>
                    <a:moveTo>
                      <a:pt x="8765" y="2432"/>
                    </a:moveTo>
                    <a:lnTo>
                      <a:pt x="8765" y="2791"/>
                    </a:lnTo>
                    <a:lnTo>
                      <a:pt x="8412" y="2791"/>
                    </a:lnTo>
                    <a:lnTo>
                      <a:pt x="8412" y="2432"/>
                    </a:lnTo>
                    <a:close/>
                    <a:moveTo>
                      <a:pt x="9192" y="2432"/>
                    </a:moveTo>
                    <a:lnTo>
                      <a:pt x="9192" y="2791"/>
                    </a:lnTo>
                    <a:lnTo>
                      <a:pt x="8839" y="2791"/>
                    </a:lnTo>
                    <a:lnTo>
                      <a:pt x="8839" y="2432"/>
                    </a:lnTo>
                    <a:close/>
                    <a:moveTo>
                      <a:pt x="9619" y="2432"/>
                    </a:moveTo>
                    <a:lnTo>
                      <a:pt x="9619" y="2791"/>
                    </a:lnTo>
                    <a:lnTo>
                      <a:pt x="9266" y="2791"/>
                    </a:lnTo>
                    <a:lnTo>
                      <a:pt x="9266" y="2432"/>
                    </a:lnTo>
                    <a:close/>
                    <a:moveTo>
                      <a:pt x="10046" y="2432"/>
                    </a:moveTo>
                    <a:lnTo>
                      <a:pt x="10046" y="2791"/>
                    </a:lnTo>
                    <a:lnTo>
                      <a:pt x="9693" y="2791"/>
                    </a:lnTo>
                    <a:lnTo>
                      <a:pt x="9693" y="2432"/>
                    </a:lnTo>
                    <a:close/>
                    <a:moveTo>
                      <a:pt x="10474" y="2432"/>
                    </a:moveTo>
                    <a:lnTo>
                      <a:pt x="10474" y="2791"/>
                    </a:lnTo>
                    <a:lnTo>
                      <a:pt x="10120" y="2791"/>
                    </a:lnTo>
                    <a:lnTo>
                      <a:pt x="10120" y="2432"/>
                    </a:lnTo>
                    <a:close/>
                    <a:moveTo>
                      <a:pt x="10901" y="2432"/>
                    </a:moveTo>
                    <a:lnTo>
                      <a:pt x="10901" y="2791"/>
                    </a:lnTo>
                    <a:lnTo>
                      <a:pt x="10548" y="2791"/>
                    </a:lnTo>
                    <a:lnTo>
                      <a:pt x="10548" y="2432"/>
                    </a:lnTo>
                    <a:close/>
                    <a:moveTo>
                      <a:pt x="11328" y="2432"/>
                    </a:moveTo>
                    <a:lnTo>
                      <a:pt x="11328" y="2791"/>
                    </a:lnTo>
                    <a:lnTo>
                      <a:pt x="10975" y="2791"/>
                    </a:lnTo>
                    <a:lnTo>
                      <a:pt x="10975" y="2432"/>
                    </a:lnTo>
                    <a:close/>
                    <a:moveTo>
                      <a:pt x="11755" y="2432"/>
                    </a:moveTo>
                    <a:lnTo>
                      <a:pt x="11755" y="2791"/>
                    </a:lnTo>
                    <a:lnTo>
                      <a:pt x="11402" y="2791"/>
                    </a:lnTo>
                    <a:lnTo>
                      <a:pt x="11402" y="2432"/>
                    </a:lnTo>
                    <a:close/>
                    <a:moveTo>
                      <a:pt x="649" y="2859"/>
                    </a:moveTo>
                    <a:lnTo>
                      <a:pt x="649" y="3218"/>
                    </a:lnTo>
                    <a:lnTo>
                      <a:pt x="296" y="3218"/>
                    </a:lnTo>
                    <a:lnTo>
                      <a:pt x="296" y="2859"/>
                    </a:lnTo>
                    <a:close/>
                    <a:moveTo>
                      <a:pt x="1076" y="2859"/>
                    </a:moveTo>
                    <a:lnTo>
                      <a:pt x="1076" y="3218"/>
                    </a:lnTo>
                    <a:lnTo>
                      <a:pt x="723" y="3218"/>
                    </a:lnTo>
                    <a:lnTo>
                      <a:pt x="723" y="2859"/>
                    </a:lnTo>
                    <a:close/>
                    <a:moveTo>
                      <a:pt x="1504" y="2859"/>
                    </a:moveTo>
                    <a:lnTo>
                      <a:pt x="1504" y="3218"/>
                    </a:lnTo>
                    <a:lnTo>
                      <a:pt x="1151" y="3218"/>
                    </a:lnTo>
                    <a:lnTo>
                      <a:pt x="1151" y="2859"/>
                    </a:lnTo>
                    <a:close/>
                    <a:moveTo>
                      <a:pt x="1931" y="2859"/>
                    </a:moveTo>
                    <a:lnTo>
                      <a:pt x="1931" y="3218"/>
                    </a:lnTo>
                    <a:lnTo>
                      <a:pt x="1578" y="3218"/>
                    </a:lnTo>
                    <a:lnTo>
                      <a:pt x="1578" y="2859"/>
                    </a:lnTo>
                    <a:close/>
                    <a:moveTo>
                      <a:pt x="2358" y="2859"/>
                    </a:moveTo>
                    <a:lnTo>
                      <a:pt x="2358" y="3218"/>
                    </a:lnTo>
                    <a:lnTo>
                      <a:pt x="2005" y="3218"/>
                    </a:lnTo>
                    <a:lnTo>
                      <a:pt x="2005" y="2859"/>
                    </a:lnTo>
                    <a:close/>
                    <a:moveTo>
                      <a:pt x="2785" y="2859"/>
                    </a:moveTo>
                    <a:lnTo>
                      <a:pt x="2785" y="3218"/>
                    </a:lnTo>
                    <a:lnTo>
                      <a:pt x="2432" y="3218"/>
                    </a:lnTo>
                    <a:lnTo>
                      <a:pt x="2432" y="2859"/>
                    </a:lnTo>
                    <a:close/>
                    <a:moveTo>
                      <a:pt x="3212" y="2859"/>
                    </a:moveTo>
                    <a:lnTo>
                      <a:pt x="3212" y="3218"/>
                    </a:lnTo>
                    <a:lnTo>
                      <a:pt x="2859" y="3218"/>
                    </a:lnTo>
                    <a:lnTo>
                      <a:pt x="2859" y="2859"/>
                    </a:lnTo>
                    <a:close/>
                    <a:moveTo>
                      <a:pt x="3639" y="2859"/>
                    </a:moveTo>
                    <a:lnTo>
                      <a:pt x="3639" y="3218"/>
                    </a:lnTo>
                    <a:lnTo>
                      <a:pt x="3286" y="3218"/>
                    </a:lnTo>
                    <a:lnTo>
                      <a:pt x="3286" y="2859"/>
                    </a:lnTo>
                    <a:close/>
                    <a:moveTo>
                      <a:pt x="4066" y="2859"/>
                    </a:moveTo>
                    <a:lnTo>
                      <a:pt x="4066" y="3218"/>
                    </a:lnTo>
                    <a:lnTo>
                      <a:pt x="3713" y="3218"/>
                    </a:lnTo>
                    <a:lnTo>
                      <a:pt x="3713" y="2859"/>
                    </a:lnTo>
                    <a:close/>
                    <a:moveTo>
                      <a:pt x="4494" y="2859"/>
                    </a:moveTo>
                    <a:lnTo>
                      <a:pt x="4494" y="3218"/>
                    </a:lnTo>
                    <a:lnTo>
                      <a:pt x="4140" y="3218"/>
                    </a:lnTo>
                    <a:lnTo>
                      <a:pt x="4140" y="2859"/>
                    </a:lnTo>
                    <a:close/>
                    <a:moveTo>
                      <a:pt x="4921" y="2859"/>
                    </a:moveTo>
                    <a:lnTo>
                      <a:pt x="4921" y="3218"/>
                    </a:lnTo>
                    <a:lnTo>
                      <a:pt x="4568" y="3218"/>
                    </a:lnTo>
                    <a:lnTo>
                      <a:pt x="4568" y="2859"/>
                    </a:lnTo>
                    <a:close/>
                    <a:moveTo>
                      <a:pt x="5348" y="2859"/>
                    </a:moveTo>
                    <a:lnTo>
                      <a:pt x="5348" y="3218"/>
                    </a:lnTo>
                    <a:lnTo>
                      <a:pt x="4995" y="3218"/>
                    </a:lnTo>
                    <a:lnTo>
                      <a:pt x="4995" y="2859"/>
                    </a:lnTo>
                    <a:close/>
                    <a:moveTo>
                      <a:pt x="5775" y="2859"/>
                    </a:moveTo>
                    <a:lnTo>
                      <a:pt x="5775" y="3218"/>
                    </a:lnTo>
                    <a:lnTo>
                      <a:pt x="5422" y="3218"/>
                    </a:lnTo>
                    <a:lnTo>
                      <a:pt x="5422" y="2859"/>
                    </a:lnTo>
                    <a:close/>
                    <a:moveTo>
                      <a:pt x="6202" y="2859"/>
                    </a:moveTo>
                    <a:lnTo>
                      <a:pt x="6202" y="3218"/>
                    </a:lnTo>
                    <a:lnTo>
                      <a:pt x="5849" y="3218"/>
                    </a:lnTo>
                    <a:lnTo>
                      <a:pt x="5849" y="2859"/>
                    </a:lnTo>
                    <a:close/>
                    <a:moveTo>
                      <a:pt x="6629" y="2859"/>
                    </a:moveTo>
                    <a:lnTo>
                      <a:pt x="6629" y="3218"/>
                    </a:lnTo>
                    <a:lnTo>
                      <a:pt x="6276" y="3218"/>
                    </a:lnTo>
                    <a:lnTo>
                      <a:pt x="6276" y="2859"/>
                    </a:lnTo>
                    <a:close/>
                    <a:moveTo>
                      <a:pt x="7056" y="2859"/>
                    </a:moveTo>
                    <a:lnTo>
                      <a:pt x="7056" y="3218"/>
                    </a:lnTo>
                    <a:lnTo>
                      <a:pt x="6703" y="3218"/>
                    </a:lnTo>
                    <a:lnTo>
                      <a:pt x="6703" y="2859"/>
                    </a:lnTo>
                    <a:close/>
                    <a:moveTo>
                      <a:pt x="7484" y="2859"/>
                    </a:moveTo>
                    <a:lnTo>
                      <a:pt x="7484" y="3218"/>
                    </a:lnTo>
                    <a:lnTo>
                      <a:pt x="7130" y="3218"/>
                    </a:lnTo>
                    <a:lnTo>
                      <a:pt x="7130" y="2859"/>
                    </a:lnTo>
                    <a:close/>
                    <a:moveTo>
                      <a:pt x="7911" y="2859"/>
                    </a:moveTo>
                    <a:lnTo>
                      <a:pt x="7911" y="3218"/>
                    </a:lnTo>
                    <a:lnTo>
                      <a:pt x="7558" y="3218"/>
                    </a:lnTo>
                    <a:lnTo>
                      <a:pt x="7558" y="2859"/>
                    </a:lnTo>
                    <a:close/>
                    <a:moveTo>
                      <a:pt x="8338" y="2859"/>
                    </a:moveTo>
                    <a:lnTo>
                      <a:pt x="8338" y="3218"/>
                    </a:lnTo>
                    <a:lnTo>
                      <a:pt x="7985" y="3218"/>
                    </a:lnTo>
                    <a:lnTo>
                      <a:pt x="7985" y="2859"/>
                    </a:lnTo>
                    <a:close/>
                    <a:moveTo>
                      <a:pt x="8765" y="2859"/>
                    </a:moveTo>
                    <a:lnTo>
                      <a:pt x="8765" y="3218"/>
                    </a:lnTo>
                    <a:lnTo>
                      <a:pt x="8412" y="3218"/>
                    </a:lnTo>
                    <a:lnTo>
                      <a:pt x="8412" y="2859"/>
                    </a:lnTo>
                    <a:close/>
                    <a:moveTo>
                      <a:pt x="9192" y="2859"/>
                    </a:moveTo>
                    <a:lnTo>
                      <a:pt x="9192" y="3218"/>
                    </a:lnTo>
                    <a:lnTo>
                      <a:pt x="8839" y="3218"/>
                    </a:lnTo>
                    <a:lnTo>
                      <a:pt x="8839" y="2859"/>
                    </a:lnTo>
                    <a:close/>
                    <a:moveTo>
                      <a:pt x="9619" y="2859"/>
                    </a:moveTo>
                    <a:lnTo>
                      <a:pt x="9619" y="3218"/>
                    </a:lnTo>
                    <a:lnTo>
                      <a:pt x="9266" y="3218"/>
                    </a:lnTo>
                    <a:lnTo>
                      <a:pt x="9266" y="2859"/>
                    </a:lnTo>
                    <a:close/>
                    <a:moveTo>
                      <a:pt x="10046" y="2859"/>
                    </a:moveTo>
                    <a:lnTo>
                      <a:pt x="10046" y="3218"/>
                    </a:lnTo>
                    <a:lnTo>
                      <a:pt x="9693" y="3218"/>
                    </a:lnTo>
                    <a:lnTo>
                      <a:pt x="9693" y="2859"/>
                    </a:lnTo>
                    <a:close/>
                    <a:moveTo>
                      <a:pt x="10474" y="2859"/>
                    </a:moveTo>
                    <a:lnTo>
                      <a:pt x="10474" y="3218"/>
                    </a:lnTo>
                    <a:lnTo>
                      <a:pt x="10120" y="3218"/>
                    </a:lnTo>
                    <a:lnTo>
                      <a:pt x="10120" y="2859"/>
                    </a:lnTo>
                    <a:close/>
                    <a:moveTo>
                      <a:pt x="10901" y="2859"/>
                    </a:moveTo>
                    <a:lnTo>
                      <a:pt x="10901" y="3218"/>
                    </a:lnTo>
                    <a:lnTo>
                      <a:pt x="10548" y="3218"/>
                    </a:lnTo>
                    <a:lnTo>
                      <a:pt x="10548" y="2859"/>
                    </a:lnTo>
                    <a:close/>
                    <a:moveTo>
                      <a:pt x="11328" y="2859"/>
                    </a:moveTo>
                    <a:lnTo>
                      <a:pt x="11328" y="3218"/>
                    </a:lnTo>
                    <a:lnTo>
                      <a:pt x="10975" y="3218"/>
                    </a:lnTo>
                    <a:lnTo>
                      <a:pt x="10975" y="2859"/>
                    </a:lnTo>
                    <a:close/>
                    <a:moveTo>
                      <a:pt x="11755" y="2859"/>
                    </a:moveTo>
                    <a:lnTo>
                      <a:pt x="11755" y="3218"/>
                    </a:lnTo>
                    <a:lnTo>
                      <a:pt x="11402" y="3218"/>
                    </a:lnTo>
                    <a:lnTo>
                      <a:pt x="11402" y="2859"/>
                    </a:lnTo>
                    <a:close/>
                    <a:moveTo>
                      <a:pt x="649" y="3286"/>
                    </a:moveTo>
                    <a:lnTo>
                      <a:pt x="649" y="3645"/>
                    </a:lnTo>
                    <a:lnTo>
                      <a:pt x="296" y="3645"/>
                    </a:lnTo>
                    <a:lnTo>
                      <a:pt x="296" y="3286"/>
                    </a:lnTo>
                    <a:close/>
                    <a:moveTo>
                      <a:pt x="1076" y="3286"/>
                    </a:moveTo>
                    <a:lnTo>
                      <a:pt x="1076" y="3645"/>
                    </a:lnTo>
                    <a:lnTo>
                      <a:pt x="723" y="3645"/>
                    </a:lnTo>
                    <a:lnTo>
                      <a:pt x="723" y="3286"/>
                    </a:lnTo>
                    <a:close/>
                    <a:moveTo>
                      <a:pt x="1504" y="3286"/>
                    </a:moveTo>
                    <a:lnTo>
                      <a:pt x="1504" y="3645"/>
                    </a:lnTo>
                    <a:lnTo>
                      <a:pt x="1151" y="3645"/>
                    </a:lnTo>
                    <a:lnTo>
                      <a:pt x="1151" y="3286"/>
                    </a:lnTo>
                    <a:close/>
                    <a:moveTo>
                      <a:pt x="1931" y="3286"/>
                    </a:moveTo>
                    <a:lnTo>
                      <a:pt x="1931" y="3645"/>
                    </a:lnTo>
                    <a:lnTo>
                      <a:pt x="1578" y="3645"/>
                    </a:lnTo>
                    <a:lnTo>
                      <a:pt x="1578" y="3286"/>
                    </a:lnTo>
                    <a:close/>
                    <a:moveTo>
                      <a:pt x="2358" y="3286"/>
                    </a:moveTo>
                    <a:lnTo>
                      <a:pt x="2358" y="3645"/>
                    </a:lnTo>
                    <a:lnTo>
                      <a:pt x="2005" y="3645"/>
                    </a:lnTo>
                    <a:lnTo>
                      <a:pt x="2005" y="3286"/>
                    </a:lnTo>
                    <a:close/>
                    <a:moveTo>
                      <a:pt x="2785" y="3286"/>
                    </a:moveTo>
                    <a:lnTo>
                      <a:pt x="2785" y="3645"/>
                    </a:lnTo>
                    <a:lnTo>
                      <a:pt x="2432" y="3645"/>
                    </a:lnTo>
                    <a:lnTo>
                      <a:pt x="2432" y="3286"/>
                    </a:lnTo>
                    <a:close/>
                    <a:moveTo>
                      <a:pt x="3212" y="3286"/>
                    </a:moveTo>
                    <a:lnTo>
                      <a:pt x="3212" y="3645"/>
                    </a:lnTo>
                    <a:lnTo>
                      <a:pt x="2859" y="3645"/>
                    </a:lnTo>
                    <a:lnTo>
                      <a:pt x="2859" y="3286"/>
                    </a:lnTo>
                    <a:close/>
                    <a:moveTo>
                      <a:pt x="3639" y="3286"/>
                    </a:moveTo>
                    <a:lnTo>
                      <a:pt x="3639" y="3645"/>
                    </a:lnTo>
                    <a:lnTo>
                      <a:pt x="3286" y="3645"/>
                    </a:lnTo>
                    <a:lnTo>
                      <a:pt x="3286" y="3286"/>
                    </a:lnTo>
                    <a:close/>
                    <a:moveTo>
                      <a:pt x="4066" y="3286"/>
                    </a:moveTo>
                    <a:lnTo>
                      <a:pt x="4066" y="3645"/>
                    </a:lnTo>
                    <a:lnTo>
                      <a:pt x="3713" y="3645"/>
                    </a:lnTo>
                    <a:lnTo>
                      <a:pt x="3713" y="3286"/>
                    </a:lnTo>
                    <a:close/>
                    <a:moveTo>
                      <a:pt x="4494" y="3286"/>
                    </a:moveTo>
                    <a:lnTo>
                      <a:pt x="4494" y="3645"/>
                    </a:lnTo>
                    <a:lnTo>
                      <a:pt x="4140" y="3645"/>
                    </a:lnTo>
                    <a:lnTo>
                      <a:pt x="4140" y="3286"/>
                    </a:lnTo>
                    <a:close/>
                    <a:moveTo>
                      <a:pt x="4921" y="3286"/>
                    </a:moveTo>
                    <a:lnTo>
                      <a:pt x="4921" y="3645"/>
                    </a:lnTo>
                    <a:lnTo>
                      <a:pt x="4568" y="3645"/>
                    </a:lnTo>
                    <a:lnTo>
                      <a:pt x="4568" y="3286"/>
                    </a:lnTo>
                    <a:close/>
                    <a:moveTo>
                      <a:pt x="5348" y="3286"/>
                    </a:moveTo>
                    <a:lnTo>
                      <a:pt x="5348" y="3645"/>
                    </a:lnTo>
                    <a:lnTo>
                      <a:pt x="4995" y="3645"/>
                    </a:lnTo>
                    <a:lnTo>
                      <a:pt x="4995" y="3286"/>
                    </a:lnTo>
                    <a:close/>
                    <a:moveTo>
                      <a:pt x="5775" y="3286"/>
                    </a:moveTo>
                    <a:lnTo>
                      <a:pt x="5775" y="3645"/>
                    </a:lnTo>
                    <a:lnTo>
                      <a:pt x="5422" y="3645"/>
                    </a:lnTo>
                    <a:lnTo>
                      <a:pt x="5422" y="3286"/>
                    </a:lnTo>
                    <a:close/>
                    <a:moveTo>
                      <a:pt x="6202" y="3286"/>
                    </a:moveTo>
                    <a:lnTo>
                      <a:pt x="6202" y="3645"/>
                    </a:lnTo>
                    <a:lnTo>
                      <a:pt x="5849" y="3645"/>
                    </a:lnTo>
                    <a:lnTo>
                      <a:pt x="5849" y="3286"/>
                    </a:lnTo>
                    <a:close/>
                    <a:moveTo>
                      <a:pt x="6629" y="3286"/>
                    </a:moveTo>
                    <a:lnTo>
                      <a:pt x="6629" y="3645"/>
                    </a:lnTo>
                    <a:lnTo>
                      <a:pt x="6276" y="3645"/>
                    </a:lnTo>
                    <a:lnTo>
                      <a:pt x="6276" y="3286"/>
                    </a:lnTo>
                    <a:close/>
                    <a:moveTo>
                      <a:pt x="7056" y="3286"/>
                    </a:moveTo>
                    <a:lnTo>
                      <a:pt x="7056" y="3645"/>
                    </a:lnTo>
                    <a:lnTo>
                      <a:pt x="6703" y="3645"/>
                    </a:lnTo>
                    <a:lnTo>
                      <a:pt x="6703" y="3286"/>
                    </a:lnTo>
                    <a:close/>
                    <a:moveTo>
                      <a:pt x="7484" y="3286"/>
                    </a:moveTo>
                    <a:lnTo>
                      <a:pt x="7484" y="3645"/>
                    </a:lnTo>
                    <a:lnTo>
                      <a:pt x="7130" y="3645"/>
                    </a:lnTo>
                    <a:lnTo>
                      <a:pt x="7130" y="3286"/>
                    </a:lnTo>
                    <a:close/>
                    <a:moveTo>
                      <a:pt x="7911" y="3286"/>
                    </a:moveTo>
                    <a:lnTo>
                      <a:pt x="7911" y="3645"/>
                    </a:lnTo>
                    <a:lnTo>
                      <a:pt x="7558" y="3645"/>
                    </a:lnTo>
                    <a:lnTo>
                      <a:pt x="7558" y="3286"/>
                    </a:lnTo>
                    <a:close/>
                    <a:moveTo>
                      <a:pt x="8338" y="3286"/>
                    </a:moveTo>
                    <a:lnTo>
                      <a:pt x="8338" y="3645"/>
                    </a:lnTo>
                    <a:lnTo>
                      <a:pt x="7985" y="3645"/>
                    </a:lnTo>
                    <a:lnTo>
                      <a:pt x="7985" y="3286"/>
                    </a:lnTo>
                    <a:close/>
                    <a:moveTo>
                      <a:pt x="8765" y="3286"/>
                    </a:moveTo>
                    <a:lnTo>
                      <a:pt x="8765" y="3645"/>
                    </a:lnTo>
                    <a:lnTo>
                      <a:pt x="8412" y="3645"/>
                    </a:lnTo>
                    <a:lnTo>
                      <a:pt x="8412" y="3286"/>
                    </a:lnTo>
                    <a:close/>
                    <a:moveTo>
                      <a:pt x="9192" y="3286"/>
                    </a:moveTo>
                    <a:lnTo>
                      <a:pt x="9192" y="3645"/>
                    </a:lnTo>
                    <a:lnTo>
                      <a:pt x="8839" y="3645"/>
                    </a:lnTo>
                    <a:lnTo>
                      <a:pt x="8839" y="3286"/>
                    </a:lnTo>
                    <a:close/>
                    <a:moveTo>
                      <a:pt x="9619" y="3286"/>
                    </a:moveTo>
                    <a:lnTo>
                      <a:pt x="9619" y="3645"/>
                    </a:lnTo>
                    <a:lnTo>
                      <a:pt x="9266" y="3645"/>
                    </a:lnTo>
                    <a:lnTo>
                      <a:pt x="9266" y="3286"/>
                    </a:lnTo>
                    <a:close/>
                    <a:moveTo>
                      <a:pt x="10046" y="3286"/>
                    </a:moveTo>
                    <a:lnTo>
                      <a:pt x="10046" y="3645"/>
                    </a:lnTo>
                    <a:lnTo>
                      <a:pt x="9693" y="3645"/>
                    </a:lnTo>
                    <a:lnTo>
                      <a:pt x="9693" y="3286"/>
                    </a:lnTo>
                    <a:close/>
                    <a:moveTo>
                      <a:pt x="10474" y="3286"/>
                    </a:moveTo>
                    <a:lnTo>
                      <a:pt x="10474" y="3645"/>
                    </a:lnTo>
                    <a:lnTo>
                      <a:pt x="10120" y="3645"/>
                    </a:lnTo>
                    <a:lnTo>
                      <a:pt x="10120" y="3286"/>
                    </a:lnTo>
                    <a:close/>
                    <a:moveTo>
                      <a:pt x="10901" y="3286"/>
                    </a:moveTo>
                    <a:lnTo>
                      <a:pt x="10901" y="3645"/>
                    </a:lnTo>
                    <a:lnTo>
                      <a:pt x="10548" y="3645"/>
                    </a:lnTo>
                    <a:lnTo>
                      <a:pt x="10548" y="3286"/>
                    </a:lnTo>
                    <a:close/>
                    <a:moveTo>
                      <a:pt x="11328" y="3286"/>
                    </a:moveTo>
                    <a:lnTo>
                      <a:pt x="11328" y="3645"/>
                    </a:lnTo>
                    <a:lnTo>
                      <a:pt x="10975" y="3645"/>
                    </a:lnTo>
                    <a:lnTo>
                      <a:pt x="10975" y="3286"/>
                    </a:lnTo>
                    <a:close/>
                    <a:moveTo>
                      <a:pt x="11755" y="3286"/>
                    </a:moveTo>
                    <a:lnTo>
                      <a:pt x="11755" y="3645"/>
                    </a:lnTo>
                    <a:lnTo>
                      <a:pt x="11402" y="3645"/>
                    </a:lnTo>
                    <a:lnTo>
                      <a:pt x="11402" y="3286"/>
                    </a:lnTo>
                    <a:close/>
                    <a:moveTo>
                      <a:pt x="649" y="3713"/>
                    </a:moveTo>
                    <a:lnTo>
                      <a:pt x="649" y="4072"/>
                    </a:lnTo>
                    <a:lnTo>
                      <a:pt x="296" y="4072"/>
                    </a:lnTo>
                    <a:lnTo>
                      <a:pt x="296" y="3713"/>
                    </a:lnTo>
                    <a:close/>
                    <a:moveTo>
                      <a:pt x="1076" y="3713"/>
                    </a:moveTo>
                    <a:lnTo>
                      <a:pt x="1076" y="4072"/>
                    </a:lnTo>
                    <a:lnTo>
                      <a:pt x="723" y="4072"/>
                    </a:lnTo>
                    <a:lnTo>
                      <a:pt x="723" y="3713"/>
                    </a:lnTo>
                    <a:close/>
                    <a:moveTo>
                      <a:pt x="1504" y="3713"/>
                    </a:moveTo>
                    <a:lnTo>
                      <a:pt x="1504" y="4072"/>
                    </a:lnTo>
                    <a:lnTo>
                      <a:pt x="1151" y="4072"/>
                    </a:lnTo>
                    <a:lnTo>
                      <a:pt x="1151" y="3713"/>
                    </a:lnTo>
                    <a:close/>
                    <a:moveTo>
                      <a:pt x="1931" y="3713"/>
                    </a:moveTo>
                    <a:lnTo>
                      <a:pt x="1931" y="4072"/>
                    </a:lnTo>
                    <a:lnTo>
                      <a:pt x="1578" y="4072"/>
                    </a:lnTo>
                    <a:lnTo>
                      <a:pt x="1578" y="3713"/>
                    </a:lnTo>
                    <a:close/>
                    <a:moveTo>
                      <a:pt x="2358" y="3713"/>
                    </a:moveTo>
                    <a:lnTo>
                      <a:pt x="2358" y="4072"/>
                    </a:lnTo>
                    <a:lnTo>
                      <a:pt x="2005" y="4072"/>
                    </a:lnTo>
                    <a:lnTo>
                      <a:pt x="2005" y="3713"/>
                    </a:lnTo>
                    <a:close/>
                    <a:moveTo>
                      <a:pt x="2785" y="3713"/>
                    </a:moveTo>
                    <a:lnTo>
                      <a:pt x="2785" y="4072"/>
                    </a:lnTo>
                    <a:lnTo>
                      <a:pt x="2432" y="4072"/>
                    </a:lnTo>
                    <a:lnTo>
                      <a:pt x="2432" y="3713"/>
                    </a:lnTo>
                    <a:close/>
                    <a:moveTo>
                      <a:pt x="3212" y="3713"/>
                    </a:moveTo>
                    <a:lnTo>
                      <a:pt x="3212" y="4072"/>
                    </a:lnTo>
                    <a:lnTo>
                      <a:pt x="2859" y="4072"/>
                    </a:lnTo>
                    <a:lnTo>
                      <a:pt x="2859" y="3713"/>
                    </a:lnTo>
                    <a:close/>
                    <a:moveTo>
                      <a:pt x="3639" y="3713"/>
                    </a:moveTo>
                    <a:lnTo>
                      <a:pt x="3639" y="4072"/>
                    </a:lnTo>
                    <a:lnTo>
                      <a:pt x="3286" y="4072"/>
                    </a:lnTo>
                    <a:lnTo>
                      <a:pt x="3286" y="3713"/>
                    </a:lnTo>
                    <a:close/>
                    <a:moveTo>
                      <a:pt x="4066" y="3713"/>
                    </a:moveTo>
                    <a:lnTo>
                      <a:pt x="4066" y="4072"/>
                    </a:lnTo>
                    <a:lnTo>
                      <a:pt x="3713" y="4072"/>
                    </a:lnTo>
                    <a:lnTo>
                      <a:pt x="3713" y="3713"/>
                    </a:lnTo>
                    <a:close/>
                    <a:moveTo>
                      <a:pt x="4494" y="3713"/>
                    </a:moveTo>
                    <a:lnTo>
                      <a:pt x="4494" y="4072"/>
                    </a:lnTo>
                    <a:lnTo>
                      <a:pt x="4140" y="4072"/>
                    </a:lnTo>
                    <a:lnTo>
                      <a:pt x="4140" y="3713"/>
                    </a:lnTo>
                    <a:close/>
                    <a:moveTo>
                      <a:pt x="4921" y="3713"/>
                    </a:moveTo>
                    <a:lnTo>
                      <a:pt x="4921" y="4072"/>
                    </a:lnTo>
                    <a:lnTo>
                      <a:pt x="4568" y="4072"/>
                    </a:lnTo>
                    <a:lnTo>
                      <a:pt x="4568" y="3713"/>
                    </a:lnTo>
                    <a:close/>
                    <a:moveTo>
                      <a:pt x="5348" y="3713"/>
                    </a:moveTo>
                    <a:lnTo>
                      <a:pt x="5348" y="4072"/>
                    </a:lnTo>
                    <a:lnTo>
                      <a:pt x="4995" y="4072"/>
                    </a:lnTo>
                    <a:lnTo>
                      <a:pt x="4995" y="3713"/>
                    </a:lnTo>
                    <a:close/>
                    <a:moveTo>
                      <a:pt x="5775" y="3713"/>
                    </a:moveTo>
                    <a:lnTo>
                      <a:pt x="5775" y="4072"/>
                    </a:lnTo>
                    <a:lnTo>
                      <a:pt x="5422" y="4072"/>
                    </a:lnTo>
                    <a:lnTo>
                      <a:pt x="5422" y="3713"/>
                    </a:lnTo>
                    <a:close/>
                    <a:moveTo>
                      <a:pt x="6202" y="3713"/>
                    </a:moveTo>
                    <a:lnTo>
                      <a:pt x="6202" y="4072"/>
                    </a:lnTo>
                    <a:lnTo>
                      <a:pt x="5849" y="4072"/>
                    </a:lnTo>
                    <a:lnTo>
                      <a:pt x="5849" y="3713"/>
                    </a:lnTo>
                    <a:close/>
                    <a:moveTo>
                      <a:pt x="6629" y="3713"/>
                    </a:moveTo>
                    <a:lnTo>
                      <a:pt x="6629" y="4072"/>
                    </a:lnTo>
                    <a:lnTo>
                      <a:pt x="6276" y="4072"/>
                    </a:lnTo>
                    <a:lnTo>
                      <a:pt x="6276" y="3713"/>
                    </a:lnTo>
                    <a:close/>
                    <a:moveTo>
                      <a:pt x="7056" y="3713"/>
                    </a:moveTo>
                    <a:lnTo>
                      <a:pt x="7056" y="4072"/>
                    </a:lnTo>
                    <a:lnTo>
                      <a:pt x="6703" y="4072"/>
                    </a:lnTo>
                    <a:lnTo>
                      <a:pt x="6703" y="3713"/>
                    </a:lnTo>
                    <a:close/>
                    <a:moveTo>
                      <a:pt x="7484" y="3713"/>
                    </a:moveTo>
                    <a:lnTo>
                      <a:pt x="7484" y="4072"/>
                    </a:lnTo>
                    <a:lnTo>
                      <a:pt x="7130" y="4072"/>
                    </a:lnTo>
                    <a:lnTo>
                      <a:pt x="7130" y="3713"/>
                    </a:lnTo>
                    <a:close/>
                    <a:moveTo>
                      <a:pt x="7911" y="3713"/>
                    </a:moveTo>
                    <a:lnTo>
                      <a:pt x="7911" y="4072"/>
                    </a:lnTo>
                    <a:lnTo>
                      <a:pt x="7558" y="4072"/>
                    </a:lnTo>
                    <a:lnTo>
                      <a:pt x="7558" y="3713"/>
                    </a:lnTo>
                    <a:close/>
                    <a:moveTo>
                      <a:pt x="8338" y="3713"/>
                    </a:moveTo>
                    <a:lnTo>
                      <a:pt x="8338" y="4072"/>
                    </a:lnTo>
                    <a:lnTo>
                      <a:pt x="7985" y="4072"/>
                    </a:lnTo>
                    <a:lnTo>
                      <a:pt x="7985" y="3713"/>
                    </a:lnTo>
                    <a:close/>
                    <a:moveTo>
                      <a:pt x="8765" y="3713"/>
                    </a:moveTo>
                    <a:lnTo>
                      <a:pt x="8765" y="4072"/>
                    </a:lnTo>
                    <a:lnTo>
                      <a:pt x="8412" y="4072"/>
                    </a:lnTo>
                    <a:lnTo>
                      <a:pt x="8412" y="3713"/>
                    </a:lnTo>
                    <a:close/>
                    <a:moveTo>
                      <a:pt x="9192" y="3713"/>
                    </a:moveTo>
                    <a:lnTo>
                      <a:pt x="9192" y="4072"/>
                    </a:lnTo>
                    <a:lnTo>
                      <a:pt x="8839" y="4072"/>
                    </a:lnTo>
                    <a:lnTo>
                      <a:pt x="8839" y="3713"/>
                    </a:lnTo>
                    <a:close/>
                    <a:moveTo>
                      <a:pt x="9619" y="3713"/>
                    </a:moveTo>
                    <a:lnTo>
                      <a:pt x="9619" y="4072"/>
                    </a:lnTo>
                    <a:lnTo>
                      <a:pt x="9266" y="4072"/>
                    </a:lnTo>
                    <a:lnTo>
                      <a:pt x="9266" y="3713"/>
                    </a:lnTo>
                    <a:close/>
                    <a:moveTo>
                      <a:pt x="10046" y="3713"/>
                    </a:moveTo>
                    <a:lnTo>
                      <a:pt x="10046" y="4072"/>
                    </a:lnTo>
                    <a:lnTo>
                      <a:pt x="9693" y="4072"/>
                    </a:lnTo>
                    <a:lnTo>
                      <a:pt x="9693" y="3713"/>
                    </a:lnTo>
                    <a:close/>
                    <a:moveTo>
                      <a:pt x="10474" y="3713"/>
                    </a:moveTo>
                    <a:lnTo>
                      <a:pt x="10474" y="4072"/>
                    </a:lnTo>
                    <a:lnTo>
                      <a:pt x="10120" y="4072"/>
                    </a:lnTo>
                    <a:lnTo>
                      <a:pt x="10120" y="3713"/>
                    </a:lnTo>
                    <a:close/>
                    <a:moveTo>
                      <a:pt x="10901" y="3713"/>
                    </a:moveTo>
                    <a:lnTo>
                      <a:pt x="10901" y="4072"/>
                    </a:lnTo>
                    <a:lnTo>
                      <a:pt x="10548" y="4072"/>
                    </a:lnTo>
                    <a:lnTo>
                      <a:pt x="10548" y="3713"/>
                    </a:lnTo>
                    <a:close/>
                    <a:moveTo>
                      <a:pt x="11328" y="3713"/>
                    </a:moveTo>
                    <a:lnTo>
                      <a:pt x="11328" y="4072"/>
                    </a:lnTo>
                    <a:lnTo>
                      <a:pt x="10975" y="4072"/>
                    </a:lnTo>
                    <a:lnTo>
                      <a:pt x="10975" y="3713"/>
                    </a:lnTo>
                    <a:close/>
                    <a:moveTo>
                      <a:pt x="11755" y="3713"/>
                    </a:moveTo>
                    <a:lnTo>
                      <a:pt x="11755" y="4072"/>
                    </a:lnTo>
                    <a:lnTo>
                      <a:pt x="11402" y="4072"/>
                    </a:lnTo>
                    <a:lnTo>
                      <a:pt x="11402" y="3713"/>
                    </a:lnTo>
                    <a:close/>
                    <a:moveTo>
                      <a:pt x="649" y="4141"/>
                    </a:moveTo>
                    <a:lnTo>
                      <a:pt x="649" y="4499"/>
                    </a:lnTo>
                    <a:lnTo>
                      <a:pt x="296" y="4499"/>
                    </a:lnTo>
                    <a:lnTo>
                      <a:pt x="296" y="4141"/>
                    </a:lnTo>
                    <a:close/>
                    <a:moveTo>
                      <a:pt x="1076" y="4141"/>
                    </a:moveTo>
                    <a:lnTo>
                      <a:pt x="1076" y="4499"/>
                    </a:lnTo>
                    <a:lnTo>
                      <a:pt x="723" y="4499"/>
                    </a:lnTo>
                    <a:lnTo>
                      <a:pt x="723" y="4141"/>
                    </a:lnTo>
                    <a:close/>
                    <a:moveTo>
                      <a:pt x="1504" y="4141"/>
                    </a:moveTo>
                    <a:lnTo>
                      <a:pt x="1504" y="4499"/>
                    </a:lnTo>
                    <a:lnTo>
                      <a:pt x="1151" y="4499"/>
                    </a:lnTo>
                    <a:lnTo>
                      <a:pt x="1151" y="4141"/>
                    </a:lnTo>
                    <a:close/>
                    <a:moveTo>
                      <a:pt x="1931" y="4141"/>
                    </a:moveTo>
                    <a:lnTo>
                      <a:pt x="1931" y="4499"/>
                    </a:lnTo>
                    <a:lnTo>
                      <a:pt x="1578" y="4499"/>
                    </a:lnTo>
                    <a:lnTo>
                      <a:pt x="1578" y="4141"/>
                    </a:lnTo>
                    <a:close/>
                    <a:moveTo>
                      <a:pt x="2358" y="4141"/>
                    </a:moveTo>
                    <a:lnTo>
                      <a:pt x="2358" y="4499"/>
                    </a:lnTo>
                    <a:lnTo>
                      <a:pt x="2005" y="4499"/>
                    </a:lnTo>
                    <a:lnTo>
                      <a:pt x="2005" y="4141"/>
                    </a:lnTo>
                    <a:close/>
                    <a:moveTo>
                      <a:pt x="2785" y="4141"/>
                    </a:moveTo>
                    <a:lnTo>
                      <a:pt x="2785" y="4499"/>
                    </a:lnTo>
                    <a:lnTo>
                      <a:pt x="2432" y="4499"/>
                    </a:lnTo>
                    <a:lnTo>
                      <a:pt x="2432" y="4141"/>
                    </a:lnTo>
                    <a:close/>
                    <a:moveTo>
                      <a:pt x="3212" y="4141"/>
                    </a:moveTo>
                    <a:lnTo>
                      <a:pt x="3212" y="4499"/>
                    </a:lnTo>
                    <a:lnTo>
                      <a:pt x="2859" y="4499"/>
                    </a:lnTo>
                    <a:lnTo>
                      <a:pt x="2859" y="4141"/>
                    </a:lnTo>
                    <a:close/>
                    <a:moveTo>
                      <a:pt x="3639" y="4141"/>
                    </a:moveTo>
                    <a:lnTo>
                      <a:pt x="3639" y="4499"/>
                    </a:lnTo>
                    <a:lnTo>
                      <a:pt x="3286" y="4499"/>
                    </a:lnTo>
                    <a:lnTo>
                      <a:pt x="3286" y="4141"/>
                    </a:lnTo>
                    <a:close/>
                    <a:moveTo>
                      <a:pt x="4066" y="4141"/>
                    </a:moveTo>
                    <a:lnTo>
                      <a:pt x="4066" y="4499"/>
                    </a:lnTo>
                    <a:lnTo>
                      <a:pt x="3713" y="4499"/>
                    </a:lnTo>
                    <a:lnTo>
                      <a:pt x="3713" y="4141"/>
                    </a:lnTo>
                    <a:close/>
                    <a:moveTo>
                      <a:pt x="4494" y="4141"/>
                    </a:moveTo>
                    <a:lnTo>
                      <a:pt x="4494" y="4499"/>
                    </a:lnTo>
                    <a:lnTo>
                      <a:pt x="4140" y="4499"/>
                    </a:lnTo>
                    <a:lnTo>
                      <a:pt x="4140" y="4141"/>
                    </a:lnTo>
                    <a:close/>
                    <a:moveTo>
                      <a:pt x="4921" y="4141"/>
                    </a:moveTo>
                    <a:lnTo>
                      <a:pt x="4921" y="4499"/>
                    </a:lnTo>
                    <a:lnTo>
                      <a:pt x="4568" y="4499"/>
                    </a:lnTo>
                    <a:lnTo>
                      <a:pt x="4568" y="4141"/>
                    </a:lnTo>
                    <a:close/>
                    <a:moveTo>
                      <a:pt x="5348" y="4141"/>
                    </a:moveTo>
                    <a:lnTo>
                      <a:pt x="5348" y="4499"/>
                    </a:lnTo>
                    <a:lnTo>
                      <a:pt x="4995" y="4499"/>
                    </a:lnTo>
                    <a:lnTo>
                      <a:pt x="4995" y="4141"/>
                    </a:lnTo>
                    <a:close/>
                    <a:moveTo>
                      <a:pt x="5775" y="4141"/>
                    </a:moveTo>
                    <a:lnTo>
                      <a:pt x="5775" y="4499"/>
                    </a:lnTo>
                    <a:lnTo>
                      <a:pt x="5422" y="4499"/>
                    </a:lnTo>
                    <a:lnTo>
                      <a:pt x="5422" y="4141"/>
                    </a:lnTo>
                    <a:close/>
                    <a:moveTo>
                      <a:pt x="6202" y="4141"/>
                    </a:moveTo>
                    <a:lnTo>
                      <a:pt x="6202" y="4499"/>
                    </a:lnTo>
                    <a:lnTo>
                      <a:pt x="5849" y="4499"/>
                    </a:lnTo>
                    <a:lnTo>
                      <a:pt x="5849" y="4141"/>
                    </a:lnTo>
                    <a:close/>
                    <a:moveTo>
                      <a:pt x="6629" y="4141"/>
                    </a:moveTo>
                    <a:lnTo>
                      <a:pt x="6629" y="4499"/>
                    </a:lnTo>
                    <a:lnTo>
                      <a:pt x="6276" y="4499"/>
                    </a:lnTo>
                    <a:lnTo>
                      <a:pt x="6276" y="4141"/>
                    </a:lnTo>
                    <a:close/>
                    <a:moveTo>
                      <a:pt x="7056" y="4141"/>
                    </a:moveTo>
                    <a:lnTo>
                      <a:pt x="7056" y="4499"/>
                    </a:lnTo>
                    <a:lnTo>
                      <a:pt x="6703" y="4499"/>
                    </a:lnTo>
                    <a:lnTo>
                      <a:pt x="6703" y="4141"/>
                    </a:lnTo>
                    <a:close/>
                    <a:moveTo>
                      <a:pt x="7484" y="4141"/>
                    </a:moveTo>
                    <a:lnTo>
                      <a:pt x="7484" y="4499"/>
                    </a:lnTo>
                    <a:lnTo>
                      <a:pt x="7130" y="4499"/>
                    </a:lnTo>
                    <a:lnTo>
                      <a:pt x="7130" y="4141"/>
                    </a:lnTo>
                    <a:close/>
                    <a:moveTo>
                      <a:pt x="7911" y="4141"/>
                    </a:moveTo>
                    <a:lnTo>
                      <a:pt x="7911" y="4499"/>
                    </a:lnTo>
                    <a:lnTo>
                      <a:pt x="7558" y="4499"/>
                    </a:lnTo>
                    <a:lnTo>
                      <a:pt x="7558" y="4141"/>
                    </a:lnTo>
                    <a:close/>
                    <a:moveTo>
                      <a:pt x="8338" y="4141"/>
                    </a:moveTo>
                    <a:lnTo>
                      <a:pt x="8338" y="4499"/>
                    </a:lnTo>
                    <a:lnTo>
                      <a:pt x="7985" y="4499"/>
                    </a:lnTo>
                    <a:lnTo>
                      <a:pt x="7985" y="4141"/>
                    </a:lnTo>
                    <a:close/>
                    <a:moveTo>
                      <a:pt x="8765" y="4141"/>
                    </a:moveTo>
                    <a:lnTo>
                      <a:pt x="8765" y="4499"/>
                    </a:lnTo>
                    <a:lnTo>
                      <a:pt x="8412" y="4499"/>
                    </a:lnTo>
                    <a:lnTo>
                      <a:pt x="8412" y="4141"/>
                    </a:lnTo>
                    <a:close/>
                    <a:moveTo>
                      <a:pt x="9192" y="4141"/>
                    </a:moveTo>
                    <a:lnTo>
                      <a:pt x="9192" y="4499"/>
                    </a:lnTo>
                    <a:lnTo>
                      <a:pt x="8839" y="4499"/>
                    </a:lnTo>
                    <a:lnTo>
                      <a:pt x="8839" y="4141"/>
                    </a:lnTo>
                    <a:close/>
                    <a:moveTo>
                      <a:pt x="9619" y="4141"/>
                    </a:moveTo>
                    <a:lnTo>
                      <a:pt x="9619" y="4499"/>
                    </a:lnTo>
                    <a:lnTo>
                      <a:pt x="9266" y="4499"/>
                    </a:lnTo>
                    <a:lnTo>
                      <a:pt x="9266" y="4141"/>
                    </a:lnTo>
                    <a:close/>
                    <a:moveTo>
                      <a:pt x="10046" y="4141"/>
                    </a:moveTo>
                    <a:lnTo>
                      <a:pt x="10046" y="4499"/>
                    </a:lnTo>
                    <a:lnTo>
                      <a:pt x="9693" y="4499"/>
                    </a:lnTo>
                    <a:lnTo>
                      <a:pt x="9693" y="4141"/>
                    </a:lnTo>
                    <a:close/>
                    <a:moveTo>
                      <a:pt x="10474" y="4141"/>
                    </a:moveTo>
                    <a:lnTo>
                      <a:pt x="10474" y="4499"/>
                    </a:lnTo>
                    <a:lnTo>
                      <a:pt x="10120" y="4499"/>
                    </a:lnTo>
                    <a:lnTo>
                      <a:pt x="10120" y="4141"/>
                    </a:lnTo>
                    <a:close/>
                    <a:moveTo>
                      <a:pt x="10901" y="4141"/>
                    </a:moveTo>
                    <a:lnTo>
                      <a:pt x="10901" y="4499"/>
                    </a:lnTo>
                    <a:lnTo>
                      <a:pt x="10548" y="4499"/>
                    </a:lnTo>
                    <a:lnTo>
                      <a:pt x="10548" y="4141"/>
                    </a:lnTo>
                    <a:close/>
                    <a:moveTo>
                      <a:pt x="11328" y="4141"/>
                    </a:moveTo>
                    <a:lnTo>
                      <a:pt x="11328" y="4499"/>
                    </a:lnTo>
                    <a:lnTo>
                      <a:pt x="10975" y="4499"/>
                    </a:lnTo>
                    <a:lnTo>
                      <a:pt x="10975" y="4141"/>
                    </a:lnTo>
                    <a:close/>
                    <a:moveTo>
                      <a:pt x="11755" y="4141"/>
                    </a:moveTo>
                    <a:lnTo>
                      <a:pt x="11755" y="4499"/>
                    </a:lnTo>
                    <a:lnTo>
                      <a:pt x="11402" y="4499"/>
                    </a:lnTo>
                    <a:lnTo>
                      <a:pt x="11402" y="4141"/>
                    </a:lnTo>
                    <a:close/>
                    <a:moveTo>
                      <a:pt x="649" y="4568"/>
                    </a:moveTo>
                    <a:lnTo>
                      <a:pt x="649" y="4926"/>
                    </a:lnTo>
                    <a:lnTo>
                      <a:pt x="296" y="4926"/>
                    </a:lnTo>
                    <a:lnTo>
                      <a:pt x="296" y="4568"/>
                    </a:lnTo>
                    <a:close/>
                    <a:moveTo>
                      <a:pt x="1076" y="4568"/>
                    </a:moveTo>
                    <a:lnTo>
                      <a:pt x="1076" y="4926"/>
                    </a:lnTo>
                    <a:lnTo>
                      <a:pt x="723" y="4926"/>
                    </a:lnTo>
                    <a:lnTo>
                      <a:pt x="723" y="4568"/>
                    </a:lnTo>
                    <a:close/>
                    <a:moveTo>
                      <a:pt x="1504" y="4568"/>
                    </a:moveTo>
                    <a:lnTo>
                      <a:pt x="1504" y="4926"/>
                    </a:lnTo>
                    <a:lnTo>
                      <a:pt x="1151" y="4926"/>
                    </a:lnTo>
                    <a:lnTo>
                      <a:pt x="1151" y="4568"/>
                    </a:lnTo>
                    <a:close/>
                    <a:moveTo>
                      <a:pt x="1931" y="4568"/>
                    </a:moveTo>
                    <a:lnTo>
                      <a:pt x="1931" y="4926"/>
                    </a:lnTo>
                    <a:lnTo>
                      <a:pt x="1578" y="4926"/>
                    </a:lnTo>
                    <a:lnTo>
                      <a:pt x="1578" y="4568"/>
                    </a:lnTo>
                    <a:close/>
                    <a:moveTo>
                      <a:pt x="2358" y="4568"/>
                    </a:moveTo>
                    <a:lnTo>
                      <a:pt x="2358" y="4926"/>
                    </a:lnTo>
                    <a:lnTo>
                      <a:pt x="2005" y="4926"/>
                    </a:lnTo>
                    <a:lnTo>
                      <a:pt x="2005" y="4568"/>
                    </a:lnTo>
                    <a:close/>
                    <a:moveTo>
                      <a:pt x="2785" y="4568"/>
                    </a:moveTo>
                    <a:lnTo>
                      <a:pt x="2785" y="4926"/>
                    </a:lnTo>
                    <a:lnTo>
                      <a:pt x="2432" y="4926"/>
                    </a:lnTo>
                    <a:lnTo>
                      <a:pt x="2432" y="4568"/>
                    </a:lnTo>
                    <a:close/>
                    <a:moveTo>
                      <a:pt x="3212" y="4568"/>
                    </a:moveTo>
                    <a:lnTo>
                      <a:pt x="3212" y="4926"/>
                    </a:lnTo>
                    <a:lnTo>
                      <a:pt x="2859" y="4926"/>
                    </a:lnTo>
                    <a:lnTo>
                      <a:pt x="2859" y="4568"/>
                    </a:lnTo>
                    <a:close/>
                    <a:moveTo>
                      <a:pt x="3639" y="4568"/>
                    </a:moveTo>
                    <a:lnTo>
                      <a:pt x="3639" y="4926"/>
                    </a:lnTo>
                    <a:lnTo>
                      <a:pt x="3286" y="4926"/>
                    </a:lnTo>
                    <a:lnTo>
                      <a:pt x="3286" y="4568"/>
                    </a:lnTo>
                    <a:close/>
                    <a:moveTo>
                      <a:pt x="4066" y="4568"/>
                    </a:moveTo>
                    <a:lnTo>
                      <a:pt x="4066" y="4926"/>
                    </a:lnTo>
                    <a:lnTo>
                      <a:pt x="3713" y="4926"/>
                    </a:lnTo>
                    <a:lnTo>
                      <a:pt x="3713" y="4568"/>
                    </a:lnTo>
                    <a:close/>
                    <a:moveTo>
                      <a:pt x="4494" y="4568"/>
                    </a:moveTo>
                    <a:lnTo>
                      <a:pt x="4494" y="4926"/>
                    </a:lnTo>
                    <a:lnTo>
                      <a:pt x="4140" y="4926"/>
                    </a:lnTo>
                    <a:lnTo>
                      <a:pt x="4140" y="4568"/>
                    </a:lnTo>
                    <a:close/>
                    <a:moveTo>
                      <a:pt x="4921" y="4568"/>
                    </a:moveTo>
                    <a:lnTo>
                      <a:pt x="4921" y="4926"/>
                    </a:lnTo>
                    <a:lnTo>
                      <a:pt x="4568" y="4926"/>
                    </a:lnTo>
                    <a:lnTo>
                      <a:pt x="4568" y="4568"/>
                    </a:lnTo>
                    <a:close/>
                    <a:moveTo>
                      <a:pt x="5348" y="4568"/>
                    </a:moveTo>
                    <a:lnTo>
                      <a:pt x="5348" y="4926"/>
                    </a:lnTo>
                    <a:lnTo>
                      <a:pt x="4995" y="4926"/>
                    </a:lnTo>
                    <a:lnTo>
                      <a:pt x="4995" y="4568"/>
                    </a:lnTo>
                    <a:close/>
                    <a:moveTo>
                      <a:pt x="5775" y="4568"/>
                    </a:moveTo>
                    <a:lnTo>
                      <a:pt x="5775" y="4926"/>
                    </a:lnTo>
                    <a:lnTo>
                      <a:pt x="5422" y="4926"/>
                    </a:lnTo>
                    <a:lnTo>
                      <a:pt x="5422" y="4568"/>
                    </a:lnTo>
                    <a:close/>
                    <a:moveTo>
                      <a:pt x="6202" y="4568"/>
                    </a:moveTo>
                    <a:lnTo>
                      <a:pt x="6202" y="4926"/>
                    </a:lnTo>
                    <a:lnTo>
                      <a:pt x="5849" y="4926"/>
                    </a:lnTo>
                    <a:lnTo>
                      <a:pt x="5849" y="4568"/>
                    </a:lnTo>
                    <a:close/>
                    <a:moveTo>
                      <a:pt x="6629" y="4568"/>
                    </a:moveTo>
                    <a:lnTo>
                      <a:pt x="6629" y="4926"/>
                    </a:lnTo>
                    <a:lnTo>
                      <a:pt x="6276" y="4926"/>
                    </a:lnTo>
                    <a:lnTo>
                      <a:pt x="6276" y="4568"/>
                    </a:lnTo>
                    <a:close/>
                    <a:moveTo>
                      <a:pt x="7056" y="4568"/>
                    </a:moveTo>
                    <a:lnTo>
                      <a:pt x="7056" y="4926"/>
                    </a:lnTo>
                    <a:lnTo>
                      <a:pt x="6703" y="4926"/>
                    </a:lnTo>
                    <a:lnTo>
                      <a:pt x="6703" y="4568"/>
                    </a:lnTo>
                    <a:close/>
                    <a:moveTo>
                      <a:pt x="7484" y="4568"/>
                    </a:moveTo>
                    <a:lnTo>
                      <a:pt x="7484" y="4926"/>
                    </a:lnTo>
                    <a:lnTo>
                      <a:pt x="7130" y="4926"/>
                    </a:lnTo>
                    <a:lnTo>
                      <a:pt x="7130" y="4568"/>
                    </a:lnTo>
                    <a:close/>
                    <a:moveTo>
                      <a:pt x="7911" y="4568"/>
                    </a:moveTo>
                    <a:lnTo>
                      <a:pt x="7911" y="4926"/>
                    </a:lnTo>
                    <a:lnTo>
                      <a:pt x="7558" y="4926"/>
                    </a:lnTo>
                    <a:lnTo>
                      <a:pt x="7558" y="4568"/>
                    </a:lnTo>
                    <a:close/>
                    <a:moveTo>
                      <a:pt x="8338" y="4568"/>
                    </a:moveTo>
                    <a:lnTo>
                      <a:pt x="8338" y="4926"/>
                    </a:lnTo>
                    <a:lnTo>
                      <a:pt x="7985" y="4926"/>
                    </a:lnTo>
                    <a:lnTo>
                      <a:pt x="7985" y="4568"/>
                    </a:lnTo>
                    <a:close/>
                    <a:moveTo>
                      <a:pt x="8765" y="4568"/>
                    </a:moveTo>
                    <a:lnTo>
                      <a:pt x="8765" y="4926"/>
                    </a:lnTo>
                    <a:lnTo>
                      <a:pt x="8412" y="4926"/>
                    </a:lnTo>
                    <a:lnTo>
                      <a:pt x="8412" y="4568"/>
                    </a:lnTo>
                    <a:close/>
                    <a:moveTo>
                      <a:pt x="9192" y="4568"/>
                    </a:moveTo>
                    <a:lnTo>
                      <a:pt x="9192" y="4926"/>
                    </a:lnTo>
                    <a:lnTo>
                      <a:pt x="8839" y="4926"/>
                    </a:lnTo>
                    <a:lnTo>
                      <a:pt x="8839" y="4568"/>
                    </a:lnTo>
                    <a:close/>
                    <a:moveTo>
                      <a:pt x="9619" y="4568"/>
                    </a:moveTo>
                    <a:lnTo>
                      <a:pt x="9619" y="4926"/>
                    </a:lnTo>
                    <a:lnTo>
                      <a:pt x="9266" y="4926"/>
                    </a:lnTo>
                    <a:lnTo>
                      <a:pt x="9266" y="4568"/>
                    </a:lnTo>
                    <a:close/>
                    <a:moveTo>
                      <a:pt x="10046" y="4568"/>
                    </a:moveTo>
                    <a:lnTo>
                      <a:pt x="10046" y="4926"/>
                    </a:lnTo>
                    <a:lnTo>
                      <a:pt x="9693" y="4926"/>
                    </a:lnTo>
                    <a:lnTo>
                      <a:pt x="9693" y="4568"/>
                    </a:lnTo>
                    <a:close/>
                    <a:moveTo>
                      <a:pt x="10474" y="4568"/>
                    </a:moveTo>
                    <a:lnTo>
                      <a:pt x="10474" y="4926"/>
                    </a:lnTo>
                    <a:lnTo>
                      <a:pt x="10120" y="4926"/>
                    </a:lnTo>
                    <a:lnTo>
                      <a:pt x="10120" y="4568"/>
                    </a:lnTo>
                    <a:close/>
                    <a:moveTo>
                      <a:pt x="10901" y="4568"/>
                    </a:moveTo>
                    <a:lnTo>
                      <a:pt x="10901" y="4926"/>
                    </a:lnTo>
                    <a:lnTo>
                      <a:pt x="10548" y="4926"/>
                    </a:lnTo>
                    <a:lnTo>
                      <a:pt x="10548" y="4568"/>
                    </a:lnTo>
                    <a:close/>
                    <a:moveTo>
                      <a:pt x="11328" y="4568"/>
                    </a:moveTo>
                    <a:lnTo>
                      <a:pt x="11328" y="4926"/>
                    </a:lnTo>
                    <a:lnTo>
                      <a:pt x="10975" y="4926"/>
                    </a:lnTo>
                    <a:lnTo>
                      <a:pt x="10975" y="4568"/>
                    </a:lnTo>
                    <a:close/>
                    <a:moveTo>
                      <a:pt x="11755" y="4568"/>
                    </a:moveTo>
                    <a:lnTo>
                      <a:pt x="11755" y="4926"/>
                    </a:lnTo>
                    <a:lnTo>
                      <a:pt x="11402" y="4926"/>
                    </a:lnTo>
                    <a:lnTo>
                      <a:pt x="11402" y="4568"/>
                    </a:lnTo>
                    <a:close/>
                    <a:moveTo>
                      <a:pt x="649" y="4995"/>
                    </a:moveTo>
                    <a:lnTo>
                      <a:pt x="649" y="5354"/>
                    </a:lnTo>
                    <a:lnTo>
                      <a:pt x="296" y="5354"/>
                    </a:lnTo>
                    <a:lnTo>
                      <a:pt x="296" y="4995"/>
                    </a:lnTo>
                    <a:close/>
                    <a:moveTo>
                      <a:pt x="1076" y="4995"/>
                    </a:moveTo>
                    <a:lnTo>
                      <a:pt x="1076" y="5354"/>
                    </a:lnTo>
                    <a:lnTo>
                      <a:pt x="723" y="5354"/>
                    </a:lnTo>
                    <a:lnTo>
                      <a:pt x="723" y="4995"/>
                    </a:lnTo>
                    <a:close/>
                    <a:moveTo>
                      <a:pt x="1504" y="4995"/>
                    </a:moveTo>
                    <a:lnTo>
                      <a:pt x="1504" y="5354"/>
                    </a:lnTo>
                    <a:lnTo>
                      <a:pt x="1151" y="5354"/>
                    </a:lnTo>
                    <a:lnTo>
                      <a:pt x="1151" y="4995"/>
                    </a:lnTo>
                    <a:close/>
                    <a:moveTo>
                      <a:pt x="1931" y="4995"/>
                    </a:moveTo>
                    <a:lnTo>
                      <a:pt x="1931" y="5354"/>
                    </a:lnTo>
                    <a:lnTo>
                      <a:pt x="1578" y="5354"/>
                    </a:lnTo>
                    <a:lnTo>
                      <a:pt x="1578" y="4995"/>
                    </a:lnTo>
                    <a:close/>
                    <a:moveTo>
                      <a:pt x="2358" y="4995"/>
                    </a:moveTo>
                    <a:lnTo>
                      <a:pt x="2358" y="5354"/>
                    </a:lnTo>
                    <a:lnTo>
                      <a:pt x="2005" y="5354"/>
                    </a:lnTo>
                    <a:lnTo>
                      <a:pt x="2005" y="4995"/>
                    </a:lnTo>
                    <a:close/>
                    <a:moveTo>
                      <a:pt x="2785" y="4995"/>
                    </a:moveTo>
                    <a:lnTo>
                      <a:pt x="2785" y="5354"/>
                    </a:lnTo>
                    <a:lnTo>
                      <a:pt x="2432" y="5354"/>
                    </a:lnTo>
                    <a:lnTo>
                      <a:pt x="2432" y="4995"/>
                    </a:lnTo>
                    <a:close/>
                    <a:moveTo>
                      <a:pt x="3212" y="4995"/>
                    </a:moveTo>
                    <a:lnTo>
                      <a:pt x="3212" y="5354"/>
                    </a:lnTo>
                    <a:lnTo>
                      <a:pt x="2859" y="5354"/>
                    </a:lnTo>
                    <a:lnTo>
                      <a:pt x="2859" y="4995"/>
                    </a:lnTo>
                    <a:close/>
                    <a:moveTo>
                      <a:pt x="3639" y="4995"/>
                    </a:moveTo>
                    <a:lnTo>
                      <a:pt x="3639" y="5354"/>
                    </a:lnTo>
                    <a:lnTo>
                      <a:pt x="3286" y="5354"/>
                    </a:lnTo>
                    <a:lnTo>
                      <a:pt x="3286" y="4995"/>
                    </a:lnTo>
                    <a:close/>
                    <a:moveTo>
                      <a:pt x="4066" y="4995"/>
                    </a:moveTo>
                    <a:lnTo>
                      <a:pt x="4066" y="5354"/>
                    </a:lnTo>
                    <a:lnTo>
                      <a:pt x="3713" y="5354"/>
                    </a:lnTo>
                    <a:lnTo>
                      <a:pt x="3713" y="4995"/>
                    </a:lnTo>
                    <a:close/>
                    <a:moveTo>
                      <a:pt x="4494" y="4995"/>
                    </a:moveTo>
                    <a:lnTo>
                      <a:pt x="4494" y="5354"/>
                    </a:lnTo>
                    <a:lnTo>
                      <a:pt x="4140" y="5354"/>
                    </a:lnTo>
                    <a:lnTo>
                      <a:pt x="4140" y="4995"/>
                    </a:lnTo>
                    <a:close/>
                    <a:moveTo>
                      <a:pt x="4921" y="4995"/>
                    </a:moveTo>
                    <a:lnTo>
                      <a:pt x="4921" y="5354"/>
                    </a:lnTo>
                    <a:lnTo>
                      <a:pt x="4568" y="5354"/>
                    </a:lnTo>
                    <a:lnTo>
                      <a:pt x="4568" y="4995"/>
                    </a:lnTo>
                    <a:close/>
                    <a:moveTo>
                      <a:pt x="5348" y="4995"/>
                    </a:moveTo>
                    <a:lnTo>
                      <a:pt x="5348" y="5354"/>
                    </a:lnTo>
                    <a:lnTo>
                      <a:pt x="4995" y="5354"/>
                    </a:lnTo>
                    <a:lnTo>
                      <a:pt x="4995" y="4995"/>
                    </a:lnTo>
                    <a:close/>
                    <a:moveTo>
                      <a:pt x="5775" y="4995"/>
                    </a:moveTo>
                    <a:lnTo>
                      <a:pt x="5775" y="5354"/>
                    </a:lnTo>
                    <a:lnTo>
                      <a:pt x="5422" y="5354"/>
                    </a:lnTo>
                    <a:lnTo>
                      <a:pt x="5422" y="4995"/>
                    </a:lnTo>
                    <a:close/>
                    <a:moveTo>
                      <a:pt x="6202" y="4995"/>
                    </a:moveTo>
                    <a:lnTo>
                      <a:pt x="6202" y="5354"/>
                    </a:lnTo>
                    <a:lnTo>
                      <a:pt x="5849" y="5354"/>
                    </a:lnTo>
                    <a:lnTo>
                      <a:pt x="5849" y="4995"/>
                    </a:lnTo>
                    <a:close/>
                    <a:moveTo>
                      <a:pt x="6629" y="4995"/>
                    </a:moveTo>
                    <a:lnTo>
                      <a:pt x="6629" y="5354"/>
                    </a:lnTo>
                    <a:lnTo>
                      <a:pt x="6276" y="5354"/>
                    </a:lnTo>
                    <a:lnTo>
                      <a:pt x="6276" y="4995"/>
                    </a:lnTo>
                    <a:close/>
                    <a:moveTo>
                      <a:pt x="7056" y="4995"/>
                    </a:moveTo>
                    <a:lnTo>
                      <a:pt x="7056" y="5354"/>
                    </a:lnTo>
                    <a:lnTo>
                      <a:pt x="6703" y="5354"/>
                    </a:lnTo>
                    <a:lnTo>
                      <a:pt x="6703" y="4995"/>
                    </a:lnTo>
                    <a:close/>
                    <a:moveTo>
                      <a:pt x="7484" y="4995"/>
                    </a:moveTo>
                    <a:lnTo>
                      <a:pt x="7484" y="5354"/>
                    </a:lnTo>
                    <a:lnTo>
                      <a:pt x="7130" y="5354"/>
                    </a:lnTo>
                    <a:lnTo>
                      <a:pt x="7130" y="4995"/>
                    </a:lnTo>
                    <a:close/>
                    <a:moveTo>
                      <a:pt x="7911" y="4995"/>
                    </a:moveTo>
                    <a:lnTo>
                      <a:pt x="7911" y="5354"/>
                    </a:lnTo>
                    <a:lnTo>
                      <a:pt x="7558" y="5354"/>
                    </a:lnTo>
                    <a:lnTo>
                      <a:pt x="7558" y="4995"/>
                    </a:lnTo>
                    <a:close/>
                    <a:moveTo>
                      <a:pt x="8338" y="4995"/>
                    </a:moveTo>
                    <a:lnTo>
                      <a:pt x="8338" y="5354"/>
                    </a:lnTo>
                    <a:lnTo>
                      <a:pt x="7985" y="5354"/>
                    </a:lnTo>
                    <a:lnTo>
                      <a:pt x="7985" y="4995"/>
                    </a:lnTo>
                    <a:close/>
                    <a:moveTo>
                      <a:pt x="8765" y="4995"/>
                    </a:moveTo>
                    <a:lnTo>
                      <a:pt x="8765" y="5354"/>
                    </a:lnTo>
                    <a:lnTo>
                      <a:pt x="8412" y="5354"/>
                    </a:lnTo>
                    <a:lnTo>
                      <a:pt x="8412" y="4995"/>
                    </a:lnTo>
                    <a:close/>
                    <a:moveTo>
                      <a:pt x="9192" y="4995"/>
                    </a:moveTo>
                    <a:lnTo>
                      <a:pt x="9192" y="5354"/>
                    </a:lnTo>
                    <a:lnTo>
                      <a:pt x="8839" y="5354"/>
                    </a:lnTo>
                    <a:lnTo>
                      <a:pt x="8839" y="4995"/>
                    </a:lnTo>
                    <a:close/>
                    <a:moveTo>
                      <a:pt x="9619" y="4995"/>
                    </a:moveTo>
                    <a:lnTo>
                      <a:pt x="9619" y="5354"/>
                    </a:lnTo>
                    <a:lnTo>
                      <a:pt x="9266" y="5354"/>
                    </a:lnTo>
                    <a:lnTo>
                      <a:pt x="9266" y="4995"/>
                    </a:lnTo>
                    <a:close/>
                    <a:moveTo>
                      <a:pt x="10046" y="4995"/>
                    </a:moveTo>
                    <a:lnTo>
                      <a:pt x="10046" y="5354"/>
                    </a:lnTo>
                    <a:lnTo>
                      <a:pt x="9693" y="5354"/>
                    </a:lnTo>
                    <a:lnTo>
                      <a:pt x="9693" y="4995"/>
                    </a:lnTo>
                    <a:close/>
                    <a:moveTo>
                      <a:pt x="10474" y="4995"/>
                    </a:moveTo>
                    <a:lnTo>
                      <a:pt x="10474" y="5354"/>
                    </a:lnTo>
                    <a:lnTo>
                      <a:pt x="10120" y="5354"/>
                    </a:lnTo>
                    <a:lnTo>
                      <a:pt x="10120" y="4995"/>
                    </a:lnTo>
                    <a:close/>
                    <a:moveTo>
                      <a:pt x="10901" y="4995"/>
                    </a:moveTo>
                    <a:lnTo>
                      <a:pt x="10901" y="5354"/>
                    </a:lnTo>
                    <a:lnTo>
                      <a:pt x="10548" y="5354"/>
                    </a:lnTo>
                    <a:lnTo>
                      <a:pt x="10548" y="4995"/>
                    </a:lnTo>
                    <a:close/>
                    <a:moveTo>
                      <a:pt x="11328" y="4995"/>
                    </a:moveTo>
                    <a:lnTo>
                      <a:pt x="11328" y="5354"/>
                    </a:lnTo>
                    <a:lnTo>
                      <a:pt x="10975" y="5354"/>
                    </a:lnTo>
                    <a:lnTo>
                      <a:pt x="10975" y="4995"/>
                    </a:lnTo>
                    <a:close/>
                    <a:moveTo>
                      <a:pt x="11755" y="4995"/>
                    </a:moveTo>
                    <a:lnTo>
                      <a:pt x="11755" y="5354"/>
                    </a:lnTo>
                    <a:lnTo>
                      <a:pt x="11402" y="5354"/>
                    </a:lnTo>
                    <a:lnTo>
                      <a:pt x="11402" y="4995"/>
                    </a:lnTo>
                    <a:close/>
                    <a:moveTo>
                      <a:pt x="649" y="5422"/>
                    </a:moveTo>
                    <a:lnTo>
                      <a:pt x="649" y="5781"/>
                    </a:lnTo>
                    <a:lnTo>
                      <a:pt x="296" y="5781"/>
                    </a:lnTo>
                    <a:lnTo>
                      <a:pt x="296" y="5422"/>
                    </a:lnTo>
                    <a:close/>
                    <a:moveTo>
                      <a:pt x="1076" y="5422"/>
                    </a:moveTo>
                    <a:lnTo>
                      <a:pt x="1076" y="5781"/>
                    </a:lnTo>
                    <a:lnTo>
                      <a:pt x="723" y="5781"/>
                    </a:lnTo>
                    <a:lnTo>
                      <a:pt x="723" y="5422"/>
                    </a:lnTo>
                    <a:close/>
                    <a:moveTo>
                      <a:pt x="1504" y="5422"/>
                    </a:moveTo>
                    <a:lnTo>
                      <a:pt x="1504" y="5781"/>
                    </a:lnTo>
                    <a:lnTo>
                      <a:pt x="1151" y="5781"/>
                    </a:lnTo>
                    <a:lnTo>
                      <a:pt x="1151" y="5422"/>
                    </a:lnTo>
                    <a:close/>
                    <a:moveTo>
                      <a:pt x="1931" y="5422"/>
                    </a:moveTo>
                    <a:lnTo>
                      <a:pt x="1931" y="5781"/>
                    </a:lnTo>
                    <a:lnTo>
                      <a:pt x="1578" y="5781"/>
                    </a:lnTo>
                    <a:lnTo>
                      <a:pt x="1578" y="5422"/>
                    </a:lnTo>
                    <a:close/>
                    <a:moveTo>
                      <a:pt x="2358" y="5422"/>
                    </a:moveTo>
                    <a:lnTo>
                      <a:pt x="2358" y="5781"/>
                    </a:lnTo>
                    <a:lnTo>
                      <a:pt x="2005" y="5781"/>
                    </a:lnTo>
                    <a:lnTo>
                      <a:pt x="2005" y="5422"/>
                    </a:lnTo>
                    <a:close/>
                    <a:moveTo>
                      <a:pt x="2785" y="5422"/>
                    </a:moveTo>
                    <a:lnTo>
                      <a:pt x="2785" y="5781"/>
                    </a:lnTo>
                    <a:lnTo>
                      <a:pt x="2432" y="5781"/>
                    </a:lnTo>
                    <a:lnTo>
                      <a:pt x="2432" y="5422"/>
                    </a:lnTo>
                    <a:close/>
                    <a:moveTo>
                      <a:pt x="3212" y="5422"/>
                    </a:moveTo>
                    <a:lnTo>
                      <a:pt x="3212" y="5781"/>
                    </a:lnTo>
                    <a:lnTo>
                      <a:pt x="2859" y="5781"/>
                    </a:lnTo>
                    <a:lnTo>
                      <a:pt x="2859" y="5422"/>
                    </a:lnTo>
                    <a:close/>
                    <a:moveTo>
                      <a:pt x="3639" y="5422"/>
                    </a:moveTo>
                    <a:lnTo>
                      <a:pt x="3639" y="5781"/>
                    </a:lnTo>
                    <a:lnTo>
                      <a:pt x="3286" y="5781"/>
                    </a:lnTo>
                    <a:lnTo>
                      <a:pt x="3286" y="5422"/>
                    </a:lnTo>
                    <a:close/>
                    <a:moveTo>
                      <a:pt x="4066" y="5422"/>
                    </a:moveTo>
                    <a:lnTo>
                      <a:pt x="4066" y="5781"/>
                    </a:lnTo>
                    <a:lnTo>
                      <a:pt x="3713" y="5781"/>
                    </a:lnTo>
                    <a:lnTo>
                      <a:pt x="3713" y="5422"/>
                    </a:lnTo>
                    <a:close/>
                    <a:moveTo>
                      <a:pt x="4494" y="5422"/>
                    </a:moveTo>
                    <a:lnTo>
                      <a:pt x="4494" y="5781"/>
                    </a:lnTo>
                    <a:lnTo>
                      <a:pt x="4140" y="5781"/>
                    </a:lnTo>
                    <a:lnTo>
                      <a:pt x="4140" y="5422"/>
                    </a:lnTo>
                    <a:close/>
                    <a:moveTo>
                      <a:pt x="4921" y="5422"/>
                    </a:moveTo>
                    <a:lnTo>
                      <a:pt x="4921" y="5781"/>
                    </a:lnTo>
                    <a:lnTo>
                      <a:pt x="4568" y="5781"/>
                    </a:lnTo>
                    <a:lnTo>
                      <a:pt x="4568" y="5422"/>
                    </a:lnTo>
                    <a:close/>
                    <a:moveTo>
                      <a:pt x="5348" y="5422"/>
                    </a:moveTo>
                    <a:lnTo>
                      <a:pt x="5348" y="5781"/>
                    </a:lnTo>
                    <a:lnTo>
                      <a:pt x="4995" y="5781"/>
                    </a:lnTo>
                    <a:lnTo>
                      <a:pt x="4995" y="5422"/>
                    </a:lnTo>
                    <a:close/>
                    <a:moveTo>
                      <a:pt x="5775" y="5422"/>
                    </a:moveTo>
                    <a:lnTo>
                      <a:pt x="5775" y="5781"/>
                    </a:lnTo>
                    <a:lnTo>
                      <a:pt x="5422" y="5781"/>
                    </a:lnTo>
                    <a:lnTo>
                      <a:pt x="5422" y="5422"/>
                    </a:lnTo>
                    <a:close/>
                    <a:moveTo>
                      <a:pt x="6202" y="5422"/>
                    </a:moveTo>
                    <a:lnTo>
                      <a:pt x="6202" y="5781"/>
                    </a:lnTo>
                    <a:lnTo>
                      <a:pt x="5849" y="5781"/>
                    </a:lnTo>
                    <a:lnTo>
                      <a:pt x="5849" y="5422"/>
                    </a:lnTo>
                    <a:close/>
                    <a:moveTo>
                      <a:pt x="6629" y="5422"/>
                    </a:moveTo>
                    <a:lnTo>
                      <a:pt x="6629" y="5781"/>
                    </a:lnTo>
                    <a:lnTo>
                      <a:pt x="6276" y="5781"/>
                    </a:lnTo>
                    <a:lnTo>
                      <a:pt x="6276" y="5422"/>
                    </a:lnTo>
                    <a:close/>
                    <a:moveTo>
                      <a:pt x="7056" y="5422"/>
                    </a:moveTo>
                    <a:lnTo>
                      <a:pt x="7056" y="5781"/>
                    </a:lnTo>
                    <a:lnTo>
                      <a:pt x="6703" y="5781"/>
                    </a:lnTo>
                    <a:lnTo>
                      <a:pt x="6703" y="5422"/>
                    </a:lnTo>
                    <a:close/>
                    <a:moveTo>
                      <a:pt x="7484" y="5422"/>
                    </a:moveTo>
                    <a:lnTo>
                      <a:pt x="7484" y="5781"/>
                    </a:lnTo>
                    <a:lnTo>
                      <a:pt x="7130" y="5781"/>
                    </a:lnTo>
                    <a:lnTo>
                      <a:pt x="7130" y="5422"/>
                    </a:lnTo>
                    <a:close/>
                    <a:moveTo>
                      <a:pt x="7911" y="5422"/>
                    </a:moveTo>
                    <a:lnTo>
                      <a:pt x="7911" y="5781"/>
                    </a:lnTo>
                    <a:lnTo>
                      <a:pt x="7558" y="5781"/>
                    </a:lnTo>
                    <a:lnTo>
                      <a:pt x="7558" y="5422"/>
                    </a:lnTo>
                    <a:close/>
                    <a:moveTo>
                      <a:pt x="8338" y="5422"/>
                    </a:moveTo>
                    <a:lnTo>
                      <a:pt x="8338" y="5781"/>
                    </a:lnTo>
                    <a:lnTo>
                      <a:pt x="7985" y="5781"/>
                    </a:lnTo>
                    <a:lnTo>
                      <a:pt x="7985" y="5422"/>
                    </a:lnTo>
                    <a:close/>
                    <a:moveTo>
                      <a:pt x="8765" y="5422"/>
                    </a:moveTo>
                    <a:lnTo>
                      <a:pt x="8765" y="5781"/>
                    </a:lnTo>
                    <a:lnTo>
                      <a:pt x="8412" y="5781"/>
                    </a:lnTo>
                    <a:lnTo>
                      <a:pt x="8412" y="5422"/>
                    </a:lnTo>
                    <a:close/>
                    <a:moveTo>
                      <a:pt x="9192" y="5422"/>
                    </a:moveTo>
                    <a:lnTo>
                      <a:pt x="9192" y="5781"/>
                    </a:lnTo>
                    <a:lnTo>
                      <a:pt x="8839" y="5781"/>
                    </a:lnTo>
                    <a:lnTo>
                      <a:pt x="8839" y="5422"/>
                    </a:lnTo>
                    <a:close/>
                    <a:moveTo>
                      <a:pt x="9619" y="5422"/>
                    </a:moveTo>
                    <a:lnTo>
                      <a:pt x="9619" y="5781"/>
                    </a:lnTo>
                    <a:lnTo>
                      <a:pt x="9266" y="5781"/>
                    </a:lnTo>
                    <a:lnTo>
                      <a:pt x="9266" y="5422"/>
                    </a:lnTo>
                    <a:close/>
                    <a:moveTo>
                      <a:pt x="10046" y="5422"/>
                    </a:moveTo>
                    <a:lnTo>
                      <a:pt x="10046" y="5781"/>
                    </a:lnTo>
                    <a:lnTo>
                      <a:pt x="9693" y="5781"/>
                    </a:lnTo>
                    <a:lnTo>
                      <a:pt x="9693" y="5422"/>
                    </a:lnTo>
                    <a:close/>
                    <a:moveTo>
                      <a:pt x="10474" y="5422"/>
                    </a:moveTo>
                    <a:lnTo>
                      <a:pt x="10474" y="5781"/>
                    </a:lnTo>
                    <a:lnTo>
                      <a:pt x="10120" y="5781"/>
                    </a:lnTo>
                    <a:lnTo>
                      <a:pt x="10120" y="5422"/>
                    </a:lnTo>
                    <a:close/>
                    <a:moveTo>
                      <a:pt x="10901" y="5422"/>
                    </a:moveTo>
                    <a:lnTo>
                      <a:pt x="10901" y="5781"/>
                    </a:lnTo>
                    <a:lnTo>
                      <a:pt x="10548" y="5781"/>
                    </a:lnTo>
                    <a:lnTo>
                      <a:pt x="10548" y="5422"/>
                    </a:lnTo>
                    <a:close/>
                    <a:moveTo>
                      <a:pt x="11328" y="5422"/>
                    </a:moveTo>
                    <a:lnTo>
                      <a:pt x="11328" y="5781"/>
                    </a:lnTo>
                    <a:lnTo>
                      <a:pt x="10975" y="5781"/>
                    </a:lnTo>
                    <a:lnTo>
                      <a:pt x="10975" y="5422"/>
                    </a:lnTo>
                    <a:close/>
                    <a:moveTo>
                      <a:pt x="11755" y="5422"/>
                    </a:moveTo>
                    <a:lnTo>
                      <a:pt x="11755" y="5781"/>
                    </a:lnTo>
                    <a:lnTo>
                      <a:pt x="11402" y="5781"/>
                    </a:lnTo>
                    <a:lnTo>
                      <a:pt x="11402" y="5422"/>
                    </a:lnTo>
                    <a:close/>
                    <a:moveTo>
                      <a:pt x="649" y="5849"/>
                    </a:moveTo>
                    <a:lnTo>
                      <a:pt x="649" y="6208"/>
                    </a:lnTo>
                    <a:lnTo>
                      <a:pt x="296" y="6208"/>
                    </a:lnTo>
                    <a:lnTo>
                      <a:pt x="296" y="5849"/>
                    </a:lnTo>
                    <a:close/>
                    <a:moveTo>
                      <a:pt x="1076" y="5849"/>
                    </a:moveTo>
                    <a:lnTo>
                      <a:pt x="1076" y="6208"/>
                    </a:lnTo>
                    <a:lnTo>
                      <a:pt x="723" y="6208"/>
                    </a:lnTo>
                    <a:lnTo>
                      <a:pt x="723" y="5849"/>
                    </a:lnTo>
                    <a:close/>
                    <a:moveTo>
                      <a:pt x="1504" y="5849"/>
                    </a:moveTo>
                    <a:lnTo>
                      <a:pt x="1504" y="6208"/>
                    </a:lnTo>
                    <a:lnTo>
                      <a:pt x="1151" y="6208"/>
                    </a:lnTo>
                    <a:lnTo>
                      <a:pt x="1151" y="5849"/>
                    </a:lnTo>
                    <a:close/>
                    <a:moveTo>
                      <a:pt x="1931" y="5849"/>
                    </a:moveTo>
                    <a:lnTo>
                      <a:pt x="1931" y="6208"/>
                    </a:lnTo>
                    <a:lnTo>
                      <a:pt x="1578" y="6208"/>
                    </a:lnTo>
                    <a:lnTo>
                      <a:pt x="1578" y="5849"/>
                    </a:lnTo>
                    <a:close/>
                    <a:moveTo>
                      <a:pt x="2358" y="5849"/>
                    </a:moveTo>
                    <a:lnTo>
                      <a:pt x="2358" y="6208"/>
                    </a:lnTo>
                    <a:lnTo>
                      <a:pt x="2005" y="6208"/>
                    </a:lnTo>
                    <a:lnTo>
                      <a:pt x="2005" y="5849"/>
                    </a:lnTo>
                    <a:close/>
                    <a:moveTo>
                      <a:pt x="2785" y="5849"/>
                    </a:moveTo>
                    <a:lnTo>
                      <a:pt x="2785" y="6208"/>
                    </a:lnTo>
                    <a:lnTo>
                      <a:pt x="2432" y="6208"/>
                    </a:lnTo>
                    <a:lnTo>
                      <a:pt x="2432" y="5849"/>
                    </a:lnTo>
                    <a:close/>
                    <a:moveTo>
                      <a:pt x="3212" y="5849"/>
                    </a:moveTo>
                    <a:lnTo>
                      <a:pt x="3212" y="6208"/>
                    </a:lnTo>
                    <a:lnTo>
                      <a:pt x="2859" y="6208"/>
                    </a:lnTo>
                    <a:lnTo>
                      <a:pt x="2859" y="5849"/>
                    </a:lnTo>
                    <a:close/>
                    <a:moveTo>
                      <a:pt x="3639" y="5849"/>
                    </a:moveTo>
                    <a:lnTo>
                      <a:pt x="3639" y="6208"/>
                    </a:lnTo>
                    <a:lnTo>
                      <a:pt x="3286" y="6208"/>
                    </a:lnTo>
                    <a:lnTo>
                      <a:pt x="3286" y="5849"/>
                    </a:lnTo>
                    <a:close/>
                    <a:moveTo>
                      <a:pt x="4066" y="5849"/>
                    </a:moveTo>
                    <a:lnTo>
                      <a:pt x="4066" y="6208"/>
                    </a:lnTo>
                    <a:lnTo>
                      <a:pt x="3713" y="6208"/>
                    </a:lnTo>
                    <a:lnTo>
                      <a:pt x="3713" y="5849"/>
                    </a:lnTo>
                    <a:close/>
                    <a:moveTo>
                      <a:pt x="4494" y="5849"/>
                    </a:moveTo>
                    <a:lnTo>
                      <a:pt x="4494" y="6208"/>
                    </a:lnTo>
                    <a:lnTo>
                      <a:pt x="4140" y="6208"/>
                    </a:lnTo>
                    <a:lnTo>
                      <a:pt x="4140" y="5849"/>
                    </a:lnTo>
                    <a:close/>
                    <a:moveTo>
                      <a:pt x="4921" y="5849"/>
                    </a:moveTo>
                    <a:lnTo>
                      <a:pt x="4921" y="6208"/>
                    </a:lnTo>
                    <a:lnTo>
                      <a:pt x="4568" y="6208"/>
                    </a:lnTo>
                    <a:lnTo>
                      <a:pt x="4568" y="5849"/>
                    </a:lnTo>
                    <a:close/>
                    <a:moveTo>
                      <a:pt x="5348" y="5849"/>
                    </a:moveTo>
                    <a:lnTo>
                      <a:pt x="5348" y="6208"/>
                    </a:lnTo>
                    <a:lnTo>
                      <a:pt x="4995" y="6208"/>
                    </a:lnTo>
                    <a:lnTo>
                      <a:pt x="4995" y="5849"/>
                    </a:lnTo>
                    <a:close/>
                    <a:moveTo>
                      <a:pt x="5775" y="5849"/>
                    </a:moveTo>
                    <a:lnTo>
                      <a:pt x="5775" y="6208"/>
                    </a:lnTo>
                    <a:lnTo>
                      <a:pt x="5422" y="6208"/>
                    </a:lnTo>
                    <a:lnTo>
                      <a:pt x="5422" y="5849"/>
                    </a:lnTo>
                    <a:close/>
                    <a:moveTo>
                      <a:pt x="6202" y="5849"/>
                    </a:moveTo>
                    <a:lnTo>
                      <a:pt x="6202" y="6208"/>
                    </a:lnTo>
                    <a:lnTo>
                      <a:pt x="5849" y="6208"/>
                    </a:lnTo>
                    <a:lnTo>
                      <a:pt x="5849" y="5849"/>
                    </a:lnTo>
                    <a:close/>
                    <a:moveTo>
                      <a:pt x="6629" y="5849"/>
                    </a:moveTo>
                    <a:lnTo>
                      <a:pt x="6629" y="6208"/>
                    </a:lnTo>
                    <a:lnTo>
                      <a:pt x="6276" y="6208"/>
                    </a:lnTo>
                    <a:lnTo>
                      <a:pt x="6276" y="5849"/>
                    </a:lnTo>
                    <a:close/>
                    <a:moveTo>
                      <a:pt x="7056" y="5849"/>
                    </a:moveTo>
                    <a:lnTo>
                      <a:pt x="7056" y="6208"/>
                    </a:lnTo>
                    <a:lnTo>
                      <a:pt x="6703" y="6208"/>
                    </a:lnTo>
                    <a:lnTo>
                      <a:pt x="6703" y="5849"/>
                    </a:lnTo>
                    <a:close/>
                    <a:moveTo>
                      <a:pt x="7484" y="5849"/>
                    </a:moveTo>
                    <a:lnTo>
                      <a:pt x="7484" y="6208"/>
                    </a:lnTo>
                    <a:lnTo>
                      <a:pt x="7130" y="6208"/>
                    </a:lnTo>
                    <a:lnTo>
                      <a:pt x="7130" y="5849"/>
                    </a:lnTo>
                    <a:close/>
                    <a:moveTo>
                      <a:pt x="7911" y="5849"/>
                    </a:moveTo>
                    <a:lnTo>
                      <a:pt x="7911" y="6208"/>
                    </a:lnTo>
                    <a:lnTo>
                      <a:pt x="7558" y="6208"/>
                    </a:lnTo>
                    <a:lnTo>
                      <a:pt x="7558" y="5849"/>
                    </a:lnTo>
                    <a:close/>
                    <a:moveTo>
                      <a:pt x="8338" y="5849"/>
                    </a:moveTo>
                    <a:lnTo>
                      <a:pt x="8338" y="6208"/>
                    </a:lnTo>
                    <a:lnTo>
                      <a:pt x="7985" y="6208"/>
                    </a:lnTo>
                    <a:lnTo>
                      <a:pt x="7985" y="5849"/>
                    </a:lnTo>
                    <a:close/>
                    <a:moveTo>
                      <a:pt x="8765" y="5849"/>
                    </a:moveTo>
                    <a:lnTo>
                      <a:pt x="8765" y="6208"/>
                    </a:lnTo>
                    <a:lnTo>
                      <a:pt x="8412" y="6208"/>
                    </a:lnTo>
                    <a:lnTo>
                      <a:pt x="8412" y="5849"/>
                    </a:lnTo>
                    <a:close/>
                    <a:moveTo>
                      <a:pt x="9192" y="5849"/>
                    </a:moveTo>
                    <a:lnTo>
                      <a:pt x="9192" y="6208"/>
                    </a:lnTo>
                    <a:lnTo>
                      <a:pt x="8839" y="6208"/>
                    </a:lnTo>
                    <a:lnTo>
                      <a:pt x="8839" y="5849"/>
                    </a:lnTo>
                    <a:close/>
                    <a:moveTo>
                      <a:pt x="9619" y="5849"/>
                    </a:moveTo>
                    <a:lnTo>
                      <a:pt x="9619" y="6208"/>
                    </a:lnTo>
                    <a:lnTo>
                      <a:pt x="9266" y="6208"/>
                    </a:lnTo>
                    <a:lnTo>
                      <a:pt x="9266" y="5849"/>
                    </a:lnTo>
                    <a:close/>
                    <a:moveTo>
                      <a:pt x="10046" y="5849"/>
                    </a:moveTo>
                    <a:lnTo>
                      <a:pt x="10046" y="6208"/>
                    </a:lnTo>
                    <a:lnTo>
                      <a:pt x="9693" y="6208"/>
                    </a:lnTo>
                    <a:lnTo>
                      <a:pt x="9693" y="5849"/>
                    </a:lnTo>
                    <a:close/>
                    <a:moveTo>
                      <a:pt x="10474" y="5849"/>
                    </a:moveTo>
                    <a:lnTo>
                      <a:pt x="10474" y="6208"/>
                    </a:lnTo>
                    <a:lnTo>
                      <a:pt x="10120" y="6208"/>
                    </a:lnTo>
                    <a:lnTo>
                      <a:pt x="10120" y="5849"/>
                    </a:lnTo>
                    <a:close/>
                    <a:moveTo>
                      <a:pt x="10901" y="5849"/>
                    </a:moveTo>
                    <a:lnTo>
                      <a:pt x="10901" y="6208"/>
                    </a:lnTo>
                    <a:lnTo>
                      <a:pt x="10548" y="6208"/>
                    </a:lnTo>
                    <a:lnTo>
                      <a:pt x="10548" y="5849"/>
                    </a:lnTo>
                    <a:close/>
                    <a:moveTo>
                      <a:pt x="11328" y="5849"/>
                    </a:moveTo>
                    <a:lnTo>
                      <a:pt x="11328" y="6208"/>
                    </a:lnTo>
                    <a:lnTo>
                      <a:pt x="10975" y="6208"/>
                    </a:lnTo>
                    <a:lnTo>
                      <a:pt x="10975" y="5849"/>
                    </a:lnTo>
                    <a:close/>
                    <a:moveTo>
                      <a:pt x="11755" y="5849"/>
                    </a:moveTo>
                    <a:lnTo>
                      <a:pt x="11755" y="6208"/>
                    </a:lnTo>
                    <a:lnTo>
                      <a:pt x="11402" y="6208"/>
                    </a:lnTo>
                    <a:lnTo>
                      <a:pt x="11402" y="5849"/>
                    </a:lnTo>
                    <a:close/>
                    <a:moveTo>
                      <a:pt x="649" y="6276"/>
                    </a:moveTo>
                    <a:lnTo>
                      <a:pt x="649" y="6635"/>
                    </a:lnTo>
                    <a:lnTo>
                      <a:pt x="296" y="6635"/>
                    </a:lnTo>
                    <a:lnTo>
                      <a:pt x="296" y="6276"/>
                    </a:lnTo>
                    <a:close/>
                    <a:moveTo>
                      <a:pt x="1076" y="6276"/>
                    </a:moveTo>
                    <a:lnTo>
                      <a:pt x="1076" y="6635"/>
                    </a:lnTo>
                    <a:lnTo>
                      <a:pt x="723" y="6635"/>
                    </a:lnTo>
                    <a:lnTo>
                      <a:pt x="723" y="6276"/>
                    </a:lnTo>
                    <a:close/>
                    <a:moveTo>
                      <a:pt x="1504" y="6276"/>
                    </a:moveTo>
                    <a:lnTo>
                      <a:pt x="1504" y="6635"/>
                    </a:lnTo>
                    <a:lnTo>
                      <a:pt x="1151" y="6635"/>
                    </a:lnTo>
                    <a:lnTo>
                      <a:pt x="1151" y="6276"/>
                    </a:lnTo>
                    <a:close/>
                    <a:moveTo>
                      <a:pt x="1931" y="6276"/>
                    </a:moveTo>
                    <a:lnTo>
                      <a:pt x="1931" y="6635"/>
                    </a:lnTo>
                    <a:lnTo>
                      <a:pt x="1578" y="6635"/>
                    </a:lnTo>
                    <a:lnTo>
                      <a:pt x="1578" y="6276"/>
                    </a:lnTo>
                    <a:close/>
                    <a:moveTo>
                      <a:pt x="2358" y="6276"/>
                    </a:moveTo>
                    <a:lnTo>
                      <a:pt x="2358" y="6635"/>
                    </a:lnTo>
                    <a:lnTo>
                      <a:pt x="2005" y="6635"/>
                    </a:lnTo>
                    <a:lnTo>
                      <a:pt x="2005" y="6276"/>
                    </a:lnTo>
                    <a:close/>
                    <a:moveTo>
                      <a:pt x="2785" y="6276"/>
                    </a:moveTo>
                    <a:lnTo>
                      <a:pt x="2785" y="6635"/>
                    </a:lnTo>
                    <a:lnTo>
                      <a:pt x="2432" y="6635"/>
                    </a:lnTo>
                    <a:lnTo>
                      <a:pt x="2432" y="6276"/>
                    </a:lnTo>
                    <a:close/>
                    <a:moveTo>
                      <a:pt x="3212" y="6276"/>
                    </a:moveTo>
                    <a:lnTo>
                      <a:pt x="3212" y="6635"/>
                    </a:lnTo>
                    <a:lnTo>
                      <a:pt x="2859" y="6635"/>
                    </a:lnTo>
                    <a:lnTo>
                      <a:pt x="2859" y="6276"/>
                    </a:lnTo>
                    <a:close/>
                    <a:moveTo>
                      <a:pt x="3639" y="6276"/>
                    </a:moveTo>
                    <a:lnTo>
                      <a:pt x="3639" y="6635"/>
                    </a:lnTo>
                    <a:lnTo>
                      <a:pt x="3286" y="6635"/>
                    </a:lnTo>
                    <a:lnTo>
                      <a:pt x="3286" y="6276"/>
                    </a:lnTo>
                    <a:close/>
                    <a:moveTo>
                      <a:pt x="4066" y="6276"/>
                    </a:moveTo>
                    <a:lnTo>
                      <a:pt x="4066" y="6635"/>
                    </a:lnTo>
                    <a:lnTo>
                      <a:pt x="3713" y="6635"/>
                    </a:lnTo>
                    <a:lnTo>
                      <a:pt x="3713" y="6276"/>
                    </a:lnTo>
                    <a:close/>
                    <a:moveTo>
                      <a:pt x="4494" y="6276"/>
                    </a:moveTo>
                    <a:lnTo>
                      <a:pt x="4494" y="6635"/>
                    </a:lnTo>
                    <a:lnTo>
                      <a:pt x="4140" y="6635"/>
                    </a:lnTo>
                    <a:lnTo>
                      <a:pt x="4140" y="6276"/>
                    </a:lnTo>
                    <a:close/>
                    <a:moveTo>
                      <a:pt x="4921" y="6276"/>
                    </a:moveTo>
                    <a:lnTo>
                      <a:pt x="4921" y="6635"/>
                    </a:lnTo>
                    <a:lnTo>
                      <a:pt x="4568" y="6635"/>
                    </a:lnTo>
                    <a:lnTo>
                      <a:pt x="4568" y="6276"/>
                    </a:lnTo>
                    <a:close/>
                    <a:moveTo>
                      <a:pt x="5348" y="6276"/>
                    </a:moveTo>
                    <a:lnTo>
                      <a:pt x="5348" y="6635"/>
                    </a:lnTo>
                    <a:lnTo>
                      <a:pt x="4995" y="6635"/>
                    </a:lnTo>
                    <a:lnTo>
                      <a:pt x="4995" y="6276"/>
                    </a:lnTo>
                    <a:close/>
                    <a:moveTo>
                      <a:pt x="5775" y="6276"/>
                    </a:moveTo>
                    <a:lnTo>
                      <a:pt x="5775" y="6635"/>
                    </a:lnTo>
                    <a:lnTo>
                      <a:pt x="5422" y="6635"/>
                    </a:lnTo>
                    <a:lnTo>
                      <a:pt x="5422" y="6276"/>
                    </a:lnTo>
                    <a:close/>
                    <a:moveTo>
                      <a:pt x="6202" y="6276"/>
                    </a:moveTo>
                    <a:lnTo>
                      <a:pt x="6202" y="6635"/>
                    </a:lnTo>
                    <a:lnTo>
                      <a:pt x="5849" y="6635"/>
                    </a:lnTo>
                    <a:lnTo>
                      <a:pt x="5849" y="6276"/>
                    </a:lnTo>
                    <a:close/>
                    <a:moveTo>
                      <a:pt x="6629" y="6276"/>
                    </a:moveTo>
                    <a:lnTo>
                      <a:pt x="6629" y="6635"/>
                    </a:lnTo>
                    <a:lnTo>
                      <a:pt x="6276" y="6635"/>
                    </a:lnTo>
                    <a:lnTo>
                      <a:pt x="6276" y="6276"/>
                    </a:lnTo>
                    <a:close/>
                    <a:moveTo>
                      <a:pt x="7056" y="6276"/>
                    </a:moveTo>
                    <a:lnTo>
                      <a:pt x="7056" y="6635"/>
                    </a:lnTo>
                    <a:lnTo>
                      <a:pt x="6703" y="6635"/>
                    </a:lnTo>
                    <a:lnTo>
                      <a:pt x="6703" y="6276"/>
                    </a:lnTo>
                    <a:close/>
                    <a:moveTo>
                      <a:pt x="7484" y="6276"/>
                    </a:moveTo>
                    <a:lnTo>
                      <a:pt x="7484" y="6635"/>
                    </a:lnTo>
                    <a:lnTo>
                      <a:pt x="7130" y="6635"/>
                    </a:lnTo>
                    <a:lnTo>
                      <a:pt x="7130" y="6276"/>
                    </a:lnTo>
                    <a:close/>
                    <a:moveTo>
                      <a:pt x="7911" y="6276"/>
                    </a:moveTo>
                    <a:lnTo>
                      <a:pt x="7911" y="6635"/>
                    </a:lnTo>
                    <a:lnTo>
                      <a:pt x="7558" y="6635"/>
                    </a:lnTo>
                    <a:lnTo>
                      <a:pt x="7558" y="6276"/>
                    </a:lnTo>
                    <a:close/>
                    <a:moveTo>
                      <a:pt x="8338" y="6276"/>
                    </a:moveTo>
                    <a:lnTo>
                      <a:pt x="8338" y="6635"/>
                    </a:lnTo>
                    <a:lnTo>
                      <a:pt x="7985" y="6635"/>
                    </a:lnTo>
                    <a:lnTo>
                      <a:pt x="7985" y="6276"/>
                    </a:lnTo>
                    <a:close/>
                    <a:moveTo>
                      <a:pt x="8765" y="6276"/>
                    </a:moveTo>
                    <a:lnTo>
                      <a:pt x="8765" y="6635"/>
                    </a:lnTo>
                    <a:lnTo>
                      <a:pt x="8412" y="6635"/>
                    </a:lnTo>
                    <a:lnTo>
                      <a:pt x="8412" y="6276"/>
                    </a:lnTo>
                    <a:close/>
                    <a:moveTo>
                      <a:pt x="9192" y="6276"/>
                    </a:moveTo>
                    <a:lnTo>
                      <a:pt x="9192" y="6635"/>
                    </a:lnTo>
                    <a:lnTo>
                      <a:pt x="8839" y="6635"/>
                    </a:lnTo>
                    <a:lnTo>
                      <a:pt x="8839" y="6276"/>
                    </a:lnTo>
                    <a:close/>
                    <a:moveTo>
                      <a:pt x="9619" y="6276"/>
                    </a:moveTo>
                    <a:lnTo>
                      <a:pt x="9619" y="6635"/>
                    </a:lnTo>
                    <a:lnTo>
                      <a:pt x="9266" y="6635"/>
                    </a:lnTo>
                    <a:lnTo>
                      <a:pt x="9266" y="6276"/>
                    </a:lnTo>
                    <a:close/>
                    <a:moveTo>
                      <a:pt x="10046" y="6276"/>
                    </a:moveTo>
                    <a:lnTo>
                      <a:pt x="10046" y="6635"/>
                    </a:lnTo>
                    <a:lnTo>
                      <a:pt x="9693" y="6635"/>
                    </a:lnTo>
                    <a:lnTo>
                      <a:pt x="9693" y="6276"/>
                    </a:lnTo>
                    <a:close/>
                    <a:moveTo>
                      <a:pt x="10474" y="6276"/>
                    </a:moveTo>
                    <a:lnTo>
                      <a:pt x="10474" y="6635"/>
                    </a:lnTo>
                    <a:lnTo>
                      <a:pt x="10120" y="6635"/>
                    </a:lnTo>
                    <a:lnTo>
                      <a:pt x="10120" y="6276"/>
                    </a:lnTo>
                    <a:close/>
                    <a:moveTo>
                      <a:pt x="10901" y="6276"/>
                    </a:moveTo>
                    <a:lnTo>
                      <a:pt x="10901" y="6635"/>
                    </a:lnTo>
                    <a:lnTo>
                      <a:pt x="10548" y="6635"/>
                    </a:lnTo>
                    <a:lnTo>
                      <a:pt x="10548" y="6276"/>
                    </a:lnTo>
                    <a:close/>
                    <a:moveTo>
                      <a:pt x="11328" y="6276"/>
                    </a:moveTo>
                    <a:lnTo>
                      <a:pt x="11328" y="6635"/>
                    </a:lnTo>
                    <a:lnTo>
                      <a:pt x="10975" y="6635"/>
                    </a:lnTo>
                    <a:lnTo>
                      <a:pt x="10975" y="6276"/>
                    </a:lnTo>
                    <a:close/>
                    <a:moveTo>
                      <a:pt x="11755" y="6276"/>
                    </a:moveTo>
                    <a:lnTo>
                      <a:pt x="11755" y="6635"/>
                    </a:lnTo>
                    <a:lnTo>
                      <a:pt x="11402" y="6635"/>
                    </a:lnTo>
                    <a:lnTo>
                      <a:pt x="11402" y="6276"/>
                    </a:lnTo>
                    <a:close/>
                    <a:moveTo>
                      <a:pt x="649" y="6703"/>
                    </a:moveTo>
                    <a:lnTo>
                      <a:pt x="649" y="7062"/>
                    </a:lnTo>
                    <a:lnTo>
                      <a:pt x="296" y="7062"/>
                    </a:lnTo>
                    <a:lnTo>
                      <a:pt x="296" y="6703"/>
                    </a:lnTo>
                    <a:close/>
                    <a:moveTo>
                      <a:pt x="1076" y="6703"/>
                    </a:moveTo>
                    <a:lnTo>
                      <a:pt x="1076" y="7062"/>
                    </a:lnTo>
                    <a:lnTo>
                      <a:pt x="723" y="7062"/>
                    </a:lnTo>
                    <a:lnTo>
                      <a:pt x="723" y="6703"/>
                    </a:lnTo>
                    <a:close/>
                    <a:moveTo>
                      <a:pt x="1504" y="6703"/>
                    </a:moveTo>
                    <a:lnTo>
                      <a:pt x="1504" y="7062"/>
                    </a:lnTo>
                    <a:lnTo>
                      <a:pt x="1151" y="7062"/>
                    </a:lnTo>
                    <a:lnTo>
                      <a:pt x="1151" y="6703"/>
                    </a:lnTo>
                    <a:close/>
                    <a:moveTo>
                      <a:pt x="1931" y="6703"/>
                    </a:moveTo>
                    <a:lnTo>
                      <a:pt x="1931" y="7062"/>
                    </a:lnTo>
                    <a:lnTo>
                      <a:pt x="1578" y="7062"/>
                    </a:lnTo>
                    <a:lnTo>
                      <a:pt x="1578" y="6703"/>
                    </a:lnTo>
                    <a:close/>
                    <a:moveTo>
                      <a:pt x="2358" y="6703"/>
                    </a:moveTo>
                    <a:lnTo>
                      <a:pt x="2358" y="7062"/>
                    </a:lnTo>
                    <a:lnTo>
                      <a:pt x="2005" y="7062"/>
                    </a:lnTo>
                    <a:lnTo>
                      <a:pt x="2005" y="6703"/>
                    </a:lnTo>
                    <a:close/>
                    <a:moveTo>
                      <a:pt x="2785" y="6703"/>
                    </a:moveTo>
                    <a:lnTo>
                      <a:pt x="2785" y="7062"/>
                    </a:lnTo>
                    <a:lnTo>
                      <a:pt x="2432" y="7062"/>
                    </a:lnTo>
                    <a:lnTo>
                      <a:pt x="2432" y="6703"/>
                    </a:lnTo>
                    <a:close/>
                    <a:moveTo>
                      <a:pt x="3212" y="6703"/>
                    </a:moveTo>
                    <a:lnTo>
                      <a:pt x="3212" y="7062"/>
                    </a:lnTo>
                    <a:lnTo>
                      <a:pt x="2859" y="7062"/>
                    </a:lnTo>
                    <a:lnTo>
                      <a:pt x="2859" y="6703"/>
                    </a:lnTo>
                    <a:close/>
                    <a:moveTo>
                      <a:pt x="3639" y="6703"/>
                    </a:moveTo>
                    <a:lnTo>
                      <a:pt x="3639" y="7062"/>
                    </a:lnTo>
                    <a:lnTo>
                      <a:pt x="3286" y="7062"/>
                    </a:lnTo>
                    <a:lnTo>
                      <a:pt x="3286" y="6703"/>
                    </a:lnTo>
                    <a:close/>
                    <a:moveTo>
                      <a:pt x="4066" y="6703"/>
                    </a:moveTo>
                    <a:lnTo>
                      <a:pt x="4066" y="7062"/>
                    </a:lnTo>
                    <a:lnTo>
                      <a:pt x="3713" y="7062"/>
                    </a:lnTo>
                    <a:lnTo>
                      <a:pt x="3713" y="6703"/>
                    </a:lnTo>
                    <a:close/>
                    <a:moveTo>
                      <a:pt x="4494" y="6703"/>
                    </a:moveTo>
                    <a:lnTo>
                      <a:pt x="4494" y="7062"/>
                    </a:lnTo>
                    <a:lnTo>
                      <a:pt x="4140" y="7062"/>
                    </a:lnTo>
                    <a:lnTo>
                      <a:pt x="4140" y="6703"/>
                    </a:lnTo>
                    <a:close/>
                    <a:moveTo>
                      <a:pt x="4921" y="6703"/>
                    </a:moveTo>
                    <a:lnTo>
                      <a:pt x="4921" y="7062"/>
                    </a:lnTo>
                    <a:lnTo>
                      <a:pt x="4568" y="7062"/>
                    </a:lnTo>
                    <a:lnTo>
                      <a:pt x="4568" y="6703"/>
                    </a:lnTo>
                    <a:close/>
                    <a:moveTo>
                      <a:pt x="5348" y="6703"/>
                    </a:moveTo>
                    <a:lnTo>
                      <a:pt x="5348" y="7062"/>
                    </a:lnTo>
                    <a:lnTo>
                      <a:pt x="4995" y="7062"/>
                    </a:lnTo>
                    <a:lnTo>
                      <a:pt x="4995" y="6703"/>
                    </a:lnTo>
                    <a:close/>
                    <a:moveTo>
                      <a:pt x="5775" y="6703"/>
                    </a:moveTo>
                    <a:lnTo>
                      <a:pt x="5775" y="7062"/>
                    </a:lnTo>
                    <a:lnTo>
                      <a:pt x="5422" y="7062"/>
                    </a:lnTo>
                    <a:lnTo>
                      <a:pt x="5422" y="6703"/>
                    </a:lnTo>
                    <a:close/>
                    <a:moveTo>
                      <a:pt x="6202" y="6703"/>
                    </a:moveTo>
                    <a:lnTo>
                      <a:pt x="6202" y="7062"/>
                    </a:lnTo>
                    <a:lnTo>
                      <a:pt x="5849" y="7062"/>
                    </a:lnTo>
                    <a:lnTo>
                      <a:pt x="5849" y="6703"/>
                    </a:lnTo>
                    <a:close/>
                    <a:moveTo>
                      <a:pt x="6629" y="6703"/>
                    </a:moveTo>
                    <a:lnTo>
                      <a:pt x="6629" y="7062"/>
                    </a:lnTo>
                    <a:lnTo>
                      <a:pt x="6276" y="7062"/>
                    </a:lnTo>
                    <a:lnTo>
                      <a:pt x="6276" y="6703"/>
                    </a:lnTo>
                    <a:close/>
                    <a:moveTo>
                      <a:pt x="7056" y="6703"/>
                    </a:moveTo>
                    <a:lnTo>
                      <a:pt x="7056" y="7062"/>
                    </a:lnTo>
                    <a:lnTo>
                      <a:pt x="6703" y="7062"/>
                    </a:lnTo>
                    <a:lnTo>
                      <a:pt x="6703" y="6703"/>
                    </a:lnTo>
                    <a:close/>
                    <a:moveTo>
                      <a:pt x="7484" y="6703"/>
                    </a:moveTo>
                    <a:lnTo>
                      <a:pt x="7484" y="7062"/>
                    </a:lnTo>
                    <a:lnTo>
                      <a:pt x="7130" y="7062"/>
                    </a:lnTo>
                    <a:lnTo>
                      <a:pt x="7130" y="6703"/>
                    </a:lnTo>
                    <a:close/>
                    <a:moveTo>
                      <a:pt x="7911" y="6703"/>
                    </a:moveTo>
                    <a:lnTo>
                      <a:pt x="7911" y="7062"/>
                    </a:lnTo>
                    <a:lnTo>
                      <a:pt x="7558" y="7062"/>
                    </a:lnTo>
                    <a:lnTo>
                      <a:pt x="7558" y="6703"/>
                    </a:lnTo>
                    <a:close/>
                    <a:moveTo>
                      <a:pt x="8338" y="6703"/>
                    </a:moveTo>
                    <a:lnTo>
                      <a:pt x="8338" y="7062"/>
                    </a:lnTo>
                    <a:lnTo>
                      <a:pt x="7985" y="7062"/>
                    </a:lnTo>
                    <a:lnTo>
                      <a:pt x="7985" y="6703"/>
                    </a:lnTo>
                    <a:close/>
                    <a:moveTo>
                      <a:pt x="8765" y="6703"/>
                    </a:moveTo>
                    <a:lnTo>
                      <a:pt x="8765" y="7062"/>
                    </a:lnTo>
                    <a:lnTo>
                      <a:pt x="8412" y="7062"/>
                    </a:lnTo>
                    <a:lnTo>
                      <a:pt x="8412" y="6703"/>
                    </a:lnTo>
                    <a:close/>
                    <a:moveTo>
                      <a:pt x="9192" y="6703"/>
                    </a:moveTo>
                    <a:lnTo>
                      <a:pt x="9192" y="7062"/>
                    </a:lnTo>
                    <a:lnTo>
                      <a:pt x="8839" y="7062"/>
                    </a:lnTo>
                    <a:lnTo>
                      <a:pt x="8839" y="6703"/>
                    </a:lnTo>
                    <a:close/>
                    <a:moveTo>
                      <a:pt x="9619" y="6703"/>
                    </a:moveTo>
                    <a:lnTo>
                      <a:pt x="9619" y="7062"/>
                    </a:lnTo>
                    <a:lnTo>
                      <a:pt x="9266" y="7062"/>
                    </a:lnTo>
                    <a:lnTo>
                      <a:pt x="9266" y="6703"/>
                    </a:lnTo>
                    <a:close/>
                    <a:moveTo>
                      <a:pt x="10046" y="6703"/>
                    </a:moveTo>
                    <a:lnTo>
                      <a:pt x="10046" y="7062"/>
                    </a:lnTo>
                    <a:lnTo>
                      <a:pt x="9693" y="7062"/>
                    </a:lnTo>
                    <a:lnTo>
                      <a:pt x="9693" y="6703"/>
                    </a:lnTo>
                    <a:close/>
                    <a:moveTo>
                      <a:pt x="10474" y="6703"/>
                    </a:moveTo>
                    <a:lnTo>
                      <a:pt x="10474" y="7062"/>
                    </a:lnTo>
                    <a:lnTo>
                      <a:pt x="10120" y="7062"/>
                    </a:lnTo>
                    <a:lnTo>
                      <a:pt x="10120" y="6703"/>
                    </a:lnTo>
                    <a:close/>
                    <a:moveTo>
                      <a:pt x="10901" y="6703"/>
                    </a:moveTo>
                    <a:lnTo>
                      <a:pt x="10901" y="7062"/>
                    </a:lnTo>
                    <a:lnTo>
                      <a:pt x="10548" y="7062"/>
                    </a:lnTo>
                    <a:lnTo>
                      <a:pt x="10548" y="6703"/>
                    </a:lnTo>
                    <a:close/>
                    <a:moveTo>
                      <a:pt x="11328" y="6703"/>
                    </a:moveTo>
                    <a:lnTo>
                      <a:pt x="11328" y="7062"/>
                    </a:lnTo>
                    <a:lnTo>
                      <a:pt x="10975" y="7062"/>
                    </a:lnTo>
                    <a:lnTo>
                      <a:pt x="10975" y="6703"/>
                    </a:lnTo>
                    <a:close/>
                    <a:moveTo>
                      <a:pt x="11755" y="6703"/>
                    </a:moveTo>
                    <a:lnTo>
                      <a:pt x="11755" y="7062"/>
                    </a:lnTo>
                    <a:lnTo>
                      <a:pt x="11402" y="7062"/>
                    </a:lnTo>
                    <a:lnTo>
                      <a:pt x="11402" y="6703"/>
                    </a:lnTo>
                    <a:close/>
                    <a:moveTo>
                      <a:pt x="649" y="7130"/>
                    </a:moveTo>
                    <a:lnTo>
                      <a:pt x="649" y="7489"/>
                    </a:lnTo>
                    <a:lnTo>
                      <a:pt x="296" y="7489"/>
                    </a:lnTo>
                    <a:lnTo>
                      <a:pt x="296" y="7130"/>
                    </a:lnTo>
                    <a:close/>
                    <a:moveTo>
                      <a:pt x="1076" y="7130"/>
                    </a:moveTo>
                    <a:lnTo>
                      <a:pt x="1076" y="7489"/>
                    </a:lnTo>
                    <a:lnTo>
                      <a:pt x="723" y="7489"/>
                    </a:lnTo>
                    <a:lnTo>
                      <a:pt x="723" y="7130"/>
                    </a:lnTo>
                    <a:close/>
                    <a:moveTo>
                      <a:pt x="1504" y="7130"/>
                    </a:moveTo>
                    <a:lnTo>
                      <a:pt x="1504" y="7489"/>
                    </a:lnTo>
                    <a:lnTo>
                      <a:pt x="1151" y="7489"/>
                    </a:lnTo>
                    <a:lnTo>
                      <a:pt x="1151" y="7130"/>
                    </a:lnTo>
                    <a:close/>
                    <a:moveTo>
                      <a:pt x="1931" y="7130"/>
                    </a:moveTo>
                    <a:lnTo>
                      <a:pt x="1931" y="7489"/>
                    </a:lnTo>
                    <a:lnTo>
                      <a:pt x="1578" y="7489"/>
                    </a:lnTo>
                    <a:lnTo>
                      <a:pt x="1578" y="7130"/>
                    </a:lnTo>
                    <a:close/>
                    <a:moveTo>
                      <a:pt x="2358" y="7130"/>
                    </a:moveTo>
                    <a:lnTo>
                      <a:pt x="2358" y="7489"/>
                    </a:lnTo>
                    <a:lnTo>
                      <a:pt x="2005" y="7489"/>
                    </a:lnTo>
                    <a:lnTo>
                      <a:pt x="2005" y="7130"/>
                    </a:lnTo>
                    <a:close/>
                    <a:moveTo>
                      <a:pt x="2785" y="7130"/>
                    </a:moveTo>
                    <a:lnTo>
                      <a:pt x="2785" y="7489"/>
                    </a:lnTo>
                    <a:lnTo>
                      <a:pt x="2432" y="7489"/>
                    </a:lnTo>
                    <a:lnTo>
                      <a:pt x="2432" y="7130"/>
                    </a:lnTo>
                    <a:close/>
                    <a:moveTo>
                      <a:pt x="3212" y="7130"/>
                    </a:moveTo>
                    <a:lnTo>
                      <a:pt x="3212" y="7489"/>
                    </a:lnTo>
                    <a:lnTo>
                      <a:pt x="2859" y="7489"/>
                    </a:lnTo>
                    <a:lnTo>
                      <a:pt x="2859" y="7130"/>
                    </a:lnTo>
                    <a:close/>
                    <a:moveTo>
                      <a:pt x="3639" y="7130"/>
                    </a:moveTo>
                    <a:lnTo>
                      <a:pt x="3639" y="7489"/>
                    </a:lnTo>
                    <a:lnTo>
                      <a:pt x="3286" y="7489"/>
                    </a:lnTo>
                    <a:lnTo>
                      <a:pt x="3286" y="7130"/>
                    </a:lnTo>
                    <a:close/>
                    <a:moveTo>
                      <a:pt x="4066" y="7130"/>
                    </a:moveTo>
                    <a:lnTo>
                      <a:pt x="4066" y="7489"/>
                    </a:lnTo>
                    <a:lnTo>
                      <a:pt x="3713" y="7489"/>
                    </a:lnTo>
                    <a:lnTo>
                      <a:pt x="3713" y="7130"/>
                    </a:lnTo>
                    <a:close/>
                    <a:moveTo>
                      <a:pt x="4494" y="7130"/>
                    </a:moveTo>
                    <a:lnTo>
                      <a:pt x="4494" y="7489"/>
                    </a:lnTo>
                    <a:lnTo>
                      <a:pt x="4140" y="7489"/>
                    </a:lnTo>
                    <a:lnTo>
                      <a:pt x="4140" y="7130"/>
                    </a:lnTo>
                    <a:close/>
                    <a:moveTo>
                      <a:pt x="4921" y="7130"/>
                    </a:moveTo>
                    <a:lnTo>
                      <a:pt x="4921" y="7489"/>
                    </a:lnTo>
                    <a:lnTo>
                      <a:pt x="4568" y="7489"/>
                    </a:lnTo>
                    <a:lnTo>
                      <a:pt x="4568" y="7130"/>
                    </a:lnTo>
                    <a:close/>
                    <a:moveTo>
                      <a:pt x="5348" y="7130"/>
                    </a:moveTo>
                    <a:lnTo>
                      <a:pt x="5348" y="7489"/>
                    </a:lnTo>
                    <a:lnTo>
                      <a:pt x="4995" y="7489"/>
                    </a:lnTo>
                    <a:lnTo>
                      <a:pt x="4995" y="7130"/>
                    </a:lnTo>
                    <a:close/>
                    <a:moveTo>
                      <a:pt x="5775" y="7130"/>
                    </a:moveTo>
                    <a:lnTo>
                      <a:pt x="5775" y="7489"/>
                    </a:lnTo>
                    <a:lnTo>
                      <a:pt x="5422" y="7489"/>
                    </a:lnTo>
                    <a:lnTo>
                      <a:pt x="5422" y="7130"/>
                    </a:lnTo>
                    <a:close/>
                    <a:moveTo>
                      <a:pt x="6202" y="7130"/>
                    </a:moveTo>
                    <a:lnTo>
                      <a:pt x="6202" y="7489"/>
                    </a:lnTo>
                    <a:lnTo>
                      <a:pt x="5849" y="7489"/>
                    </a:lnTo>
                    <a:lnTo>
                      <a:pt x="5849" y="7130"/>
                    </a:lnTo>
                    <a:close/>
                    <a:moveTo>
                      <a:pt x="6629" y="7130"/>
                    </a:moveTo>
                    <a:lnTo>
                      <a:pt x="6629" y="7489"/>
                    </a:lnTo>
                    <a:lnTo>
                      <a:pt x="6276" y="7489"/>
                    </a:lnTo>
                    <a:lnTo>
                      <a:pt x="6276" y="7130"/>
                    </a:lnTo>
                    <a:close/>
                    <a:moveTo>
                      <a:pt x="7056" y="7130"/>
                    </a:moveTo>
                    <a:lnTo>
                      <a:pt x="7056" y="7489"/>
                    </a:lnTo>
                    <a:lnTo>
                      <a:pt x="6703" y="7489"/>
                    </a:lnTo>
                    <a:lnTo>
                      <a:pt x="6703" y="7130"/>
                    </a:lnTo>
                    <a:close/>
                    <a:moveTo>
                      <a:pt x="7484" y="7130"/>
                    </a:moveTo>
                    <a:lnTo>
                      <a:pt x="7484" y="7489"/>
                    </a:lnTo>
                    <a:lnTo>
                      <a:pt x="7130" y="7489"/>
                    </a:lnTo>
                    <a:lnTo>
                      <a:pt x="7130" y="7130"/>
                    </a:lnTo>
                    <a:close/>
                    <a:moveTo>
                      <a:pt x="7911" y="7130"/>
                    </a:moveTo>
                    <a:lnTo>
                      <a:pt x="7911" y="7489"/>
                    </a:lnTo>
                    <a:lnTo>
                      <a:pt x="7558" y="7489"/>
                    </a:lnTo>
                    <a:lnTo>
                      <a:pt x="7558" y="7130"/>
                    </a:lnTo>
                    <a:close/>
                    <a:moveTo>
                      <a:pt x="8338" y="7130"/>
                    </a:moveTo>
                    <a:lnTo>
                      <a:pt x="8338" y="7489"/>
                    </a:lnTo>
                    <a:lnTo>
                      <a:pt x="7985" y="7489"/>
                    </a:lnTo>
                    <a:lnTo>
                      <a:pt x="7985" y="7130"/>
                    </a:lnTo>
                    <a:close/>
                    <a:moveTo>
                      <a:pt x="8765" y="7130"/>
                    </a:moveTo>
                    <a:lnTo>
                      <a:pt x="8765" y="7489"/>
                    </a:lnTo>
                    <a:lnTo>
                      <a:pt x="8412" y="7489"/>
                    </a:lnTo>
                    <a:lnTo>
                      <a:pt x="8412" y="7130"/>
                    </a:lnTo>
                    <a:close/>
                    <a:moveTo>
                      <a:pt x="9192" y="7130"/>
                    </a:moveTo>
                    <a:lnTo>
                      <a:pt x="9192" y="7489"/>
                    </a:lnTo>
                    <a:lnTo>
                      <a:pt x="8839" y="7489"/>
                    </a:lnTo>
                    <a:lnTo>
                      <a:pt x="8839" y="7130"/>
                    </a:lnTo>
                    <a:close/>
                    <a:moveTo>
                      <a:pt x="9619" y="7130"/>
                    </a:moveTo>
                    <a:lnTo>
                      <a:pt x="9619" y="7489"/>
                    </a:lnTo>
                    <a:lnTo>
                      <a:pt x="9266" y="7489"/>
                    </a:lnTo>
                    <a:lnTo>
                      <a:pt x="9266" y="7130"/>
                    </a:lnTo>
                    <a:close/>
                    <a:moveTo>
                      <a:pt x="10046" y="7130"/>
                    </a:moveTo>
                    <a:lnTo>
                      <a:pt x="10046" y="7489"/>
                    </a:lnTo>
                    <a:lnTo>
                      <a:pt x="9693" y="7489"/>
                    </a:lnTo>
                    <a:lnTo>
                      <a:pt x="9693" y="7130"/>
                    </a:lnTo>
                    <a:close/>
                    <a:moveTo>
                      <a:pt x="10474" y="7130"/>
                    </a:moveTo>
                    <a:lnTo>
                      <a:pt x="10474" y="7489"/>
                    </a:lnTo>
                    <a:lnTo>
                      <a:pt x="10120" y="7489"/>
                    </a:lnTo>
                    <a:lnTo>
                      <a:pt x="10120" y="7130"/>
                    </a:lnTo>
                    <a:close/>
                    <a:moveTo>
                      <a:pt x="10901" y="7130"/>
                    </a:moveTo>
                    <a:lnTo>
                      <a:pt x="10901" y="7489"/>
                    </a:lnTo>
                    <a:lnTo>
                      <a:pt x="10548" y="7489"/>
                    </a:lnTo>
                    <a:lnTo>
                      <a:pt x="10548" y="7130"/>
                    </a:lnTo>
                    <a:close/>
                    <a:moveTo>
                      <a:pt x="11328" y="7130"/>
                    </a:moveTo>
                    <a:lnTo>
                      <a:pt x="11328" y="7489"/>
                    </a:lnTo>
                    <a:lnTo>
                      <a:pt x="10975" y="7489"/>
                    </a:lnTo>
                    <a:lnTo>
                      <a:pt x="10975" y="7130"/>
                    </a:lnTo>
                    <a:close/>
                    <a:moveTo>
                      <a:pt x="11755" y="7130"/>
                    </a:moveTo>
                    <a:lnTo>
                      <a:pt x="11755" y="7489"/>
                    </a:lnTo>
                    <a:lnTo>
                      <a:pt x="11402" y="7489"/>
                    </a:lnTo>
                    <a:lnTo>
                      <a:pt x="11402" y="7130"/>
                    </a:lnTo>
                    <a:close/>
                    <a:moveTo>
                      <a:pt x="649" y="7558"/>
                    </a:moveTo>
                    <a:lnTo>
                      <a:pt x="649" y="7916"/>
                    </a:lnTo>
                    <a:lnTo>
                      <a:pt x="296" y="7916"/>
                    </a:lnTo>
                    <a:lnTo>
                      <a:pt x="296" y="7558"/>
                    </a:lnTo>
                    <a:close/>
                    <a:moveTo>
                      <a:pt x="1076" y="7558"/>
                    </a:moveTo>
                    <a:lnTo>
                      <a:pt x="1076" y="7916"/>
                    </a:lnTo>
                    <a:lnTo>
                      <a:pt x="723" y="7916"/>
                    </a:lnTo>
                    <a:lnTo>
                      <a:pt x="723" y="7558"/>
                    </a:lnTo>
                    <a:close/>
                    <a:moveTo>
                      <a:pt x="1504" y="7558"/>
                    </a:moveTo>
                    <a:lnTo>
                      <a:pt x="1504" y="7916"/>
                    </a:lnTo>
                    <a:lnTo>
                      <a:pt x="1151" y="7916"/>
                    </a:lnTo>
                    <a:lnTo>
                      <a:pt x="1151" y="7558"/>
                    </a:lnTo>
                    <a:close/>
                    <a:moveTo>
                      <a:pt x="1931" y="7558"/>
                    </a:moveTo>
                    <a:lnTo>
                      <a:pt x="1931" y="7916"/>
                    </a:lnTo>
                    <a:lnTo>
                      <a:pt x="1578" y="7916"/>
                    </a:lnTo>
                    <a:lnTo>
                      <a:pt x="1578" y="7558"/>
                    </a:lnTo>
                    <a:close/>
                    <a:moveTo>
                      <a:pt x="2358" y="7558"/>
                    </a:moveTo>
                    <a:lnTo>
                      <a:pt x="2358" y="7916"/>
                    </a:lnTo>
                    <a:lnTo>
                      <a:pt x="2005" y="7916"/>
                    </a:lnTo>
                    <a:lnTo>
                      <a:pt x="2005" y="7558"/>
                    </a:lnTo>
                    <a:close/>
                    <a:moveTo>
                      <a:pt x="2785" y="7558"/>
                    </a:moveTo>
                    <a:lnTo>
                      <a:pt x="2785" y="7916"/>
                    </a:lnTo>
                    <a:lnTo>
                      <a:pt x="2432" y="7916"/>
                    </a:lnTo>
                    <a:lnTo>
                      <a:pt x="2432" y="7558"/>
                    </a:lnTo>
                    <a:close/>
                    <a:moveTo>
                      <a:pt x="3212" y="7558"/>
                    </a:moveTo>
                    <a:lnTo>
                      <a:pt x="3212" y="7916"/>
                    </a:lnTo>
                    <a:lnTo>
                      <a:pt x="2859" y="7916"/>
                    </a:lnTo>
                    <a:lnTo>
                      <a:pt x="2859" y="7558"/>
                    </a:lnTo>
                    <a:close/>
                    <a:moveTo>
                      <a:pt x="3639" y="7558"/>
                    </a:moveTo>
                    <a:lnTo>
                      <a:pt x="3639" y="7916"/>
                    </a:lnTo>
                    <a:lnTo>
                      <a:pt x="3286" y="7916"/>
                    </a:lnTo>
                    <a:lnTo>
                      <a:pt x="3286" y="7558"/>
                    </a:lnTo>
                    <a:close/>
                    <a:moveTo>
                      <a:pt x="4066" y="7558"/>
                    </a:moveTo>
                    <a:lnTo>
                      <a:pt x="4066" y="7916"/>
                    </a:lnTo>
                    <a:lnTo>
                      <a:pt x="3713" y="7916"/>
                    </a:lnTo>
                    <a:lnTo>
                      <a:pt x="3713" y="7558"/>
                    </a:lnTo>
                    <a:close/>
                    <a:moveTo>
                      <a:pt x="4494" y="7558"/>
                    </a:moveTo>
                    <a:lnTo>
                      <a:pt x="4494" y="7916"/>
                    </a:lnTo>
                    <a:lnTo>
                      <a:pt x="4140" y="7916"/>
                    </a:lnTo>
                    <a:lnTo>
                      <a:pt x="4140" y="7558"/>
                    </a:lnTo>
                    <a:close/>
                    <a:moveTo>
                      <a:pt x="4921" y="7558"/>
                    </a:moveTo>
                    <a:lnTo>
                      <a:pt x="4921" y="7916"/>
                    </a:lnTo>
                    <a:lnTo>
                      <a:pt x="4568" y="7916"/>
                    </a:lnTo>
                    <a:lnTo>
                      <a:pt x="4568" y="7558"/>
                    </a:lnTo>
                    <a:close/>
                    <a:moveTo>
                      <a:pt x="5348" y="7558"/>
                    </a:moveTo>
                    <a:lnTo>
                      <a:pt x="5348" y="7916"/>
                    </a:lnTo>
                    <a:lnTo>
                      <a:pt x="4995" y="7916"/>
                    </a:lnTo>
                    <a:lnTo>
                      <a:pt x="4995" y="7558"/>
                    </a:lnTo>
                    <a:close/>
                    <a:moveTo>
                      <a:pt x="5775" y="7558"/>
                    </a:moveTo>
                    <a:lnTo>
                      <a:pt x="5775" y="7916"/>
                    </a:lnTo>
                    <a:lnTo>
                      <a:pt x="5422" y="7916"/>
                    </a:lnTo>
                    <a:lnTo>
                      <a:pt x="5422" y="7558"/>
                    </a:lnTo>
                    <a:close/>
                    <a:moveTo>
                      <a:pt x="6202" y="7558"/>
                    </a:moveTo>
                    <a:lnTo>
                      <a:pt x="6202" y="7916"/>
                    </a:lnTo>
                    <a:lnTo>
                      <a:pt x="5849" y="7916"/>
                    </a:lnTo>
                    <a:lnTo>
                      <a:pt x="5849" y="7558"/>
                    </a:lnTo>
                    <a:close/>
                    <a:moveTo>
                      <a:pt x="6629" y="7558"/>
                    </a:moveTo>
                    <a:lnTo>
                      <a:pt x="6629" y="7916"/>
                    </a:lnTo>
                    <a:lnTo>
                      <a:pt x="6276" y="7916"/>
                    </a:lnTo>
                    <a:lnTo>
                      <a:pt x="6276" y="7558"/>
                    </a:lnTo>
                    <a:close/>
                    <a:moveTo>
                      <a:pt x="7056" y="7558"/>
                    </a:moveTo>
                    <a:lnTo>
                      <a:pt x="7056" y="7916"/>
                    </a:lnTo>
                    <a:lnTo>
                      <a:pt x="6703" y="7916"/>
                    </a:lnTo>
                    <a:lnTo>
                      <a:pt x="6703" y="7558"/>
                    </a:lnTo>
                    <a:close/>
                    <a:moveTo>
                      <a:pt x="7484" y="7558"/>
                    </a:moveTo>
                    <a:lnTo>
                      <a:pt x="7484" y="7916"/>
                    </a:lnTo>
                    <a:lnTo>
                      <a:pt x="7130" y="7916"/>
                    </a:lnTo>
                    <a:lnTo>
                      <a:pt x="7130" y="7558"/>
                    </a:lnTo>
                    <a:close/>
                    <a:moveTo>
                      <a:pt x="7911" y="7558"/>
                    </a:moveTo>
                    <a:lnTo>
                      <a:pt x="7911" y="7916"/>
                    </a:lnTo>
                    <a:lnTo>
                      <a:pt x="7558" y="7916"/>
                    </a:lnTo>
                    <a:lnTo>
                      <a:pt x="7558" y="7558"/>
                    </a:lnTo>
                    <a:close/>
                    <a:moveTo>
                      <a:pt x="8338" y="7558"/>
                    </a:moveTo>
                    <a:lnTo>
                      <a:pt x="8338" y="7916"/>
                    </a:lnTo>
                    <a:lnTo>
                      <a:pt x="7985" y="7916"/>
                    </a:lnTo>
                    <a:lnTo>
                      <a:pt x="7985" y="7558"/>
                    </a:lnTo>
                    <a:close/>
                    <a:moveTo>
                      <a:pt x="8765" y="7558"/>
                    </a:moveTo>
                    <a:lnTo>
                      <a:pt x="8765" y="7916"/>
                    </a:lnTo>
                    <a:lnTo>
                      <a:pt x="8412" y="7916"/>
                    </a:lnTo>
                    <a:lnTo>
                      <a:pt x="8412" y="7558"/>
                    </a:lnTo>
                    <a:close/>
                    <a:moveTo>
                      <a:pt x="9192" y="7558"/>
                    </a:moveTo>
                    <a:lnTo>
                      <a:pt x="9192" y="7916"/>
                    </a:lnTo>
                    <a:lnTo>
                      <a:pt x="8839" y="7916"/>
                    </a:lnTo>
                    <a:lnTo>
                      <a:pt x="8839" y="7558"/>
                    </a:lnTo>
                    <a:close/>
                    <a:moveTo>
                      <a:pt x="9619" y="7558"/>
                    </a:moveTo>
                    <a:lnTo>
                      <a:pt x="9619" y="7916"/>
                    </a:lnTo>
                    <a:lnTo>
                      <a:pt x="9266" y="7916"/>
                    </a:lnTo>
                    <a:lnTo>
                      <a:pt x="9266" y="7558"/>
                    </a:lnTo>
                    <a:close/>
                    <a:moveTo>
                      <a:pt x="10046" y="7558"/>
                    </a:moveTo>
                    <a:lnTo>
                      <a:pt x="10046" y="7916"/>
                    </a:lnTo>
                    <a:lnTo>
                      <a:pt x="9693" y="7916"/>
                    </a:lnTo>
                    <a:lnTo>
                      <a:pt x="9693" y="7558"/>
                    </a:lnTo>
                    <a:close/>
                    <a:moveTo>
                      <a:pt x="10474" y="7558"/>
                    </a:moveTo>
                    <a:lnTo>
                      <a:pt x="10474" y="7916"/>
                    </a:lnTo>
                    <a:lnTo>
                      <a:pt x="10120" y="7916"/>
                    </a:lnTo>
                    <a:lnTo>
                      <a:pt x="10120" y="7558"/>
                    </a:lnTo>
                    <a:close/>
                    <a:moveTo>
                      <a:pt x="10901" y="7558"/>
                    </a:moveTo>
                    <a:lnTo>
                      <a:pt x="10901" y="7916"/>
                    </a:lnTo>
                    <a:lnTo>
                      <a:pt x="10548" y="7916"/>
                    </a:lnTo>
                    <a:lnTo>
                      <a:pt x="10548" y="7558"/>
                    </a:lnTo>
                    <a:close/>
                    <a:moveTo>
                      <a:pt x="11328" y="7558"/>
                    </a:moveTo>
                    <a:lnTo>
                      <a:pt x="11328" y="7916"/>
                    </a:lnTo>
                    <a:lnTo>
                      <a:pt x="10975" y="7916"/>
                    </a:lnTo>
                    <a:lnTo>
                      <a:pt x="10975" y="7558"/>
                    </a:lnTo>
                    <a:close/>
                    <a:moveTo>
                      <a:pt x="11755" y="7558"/>
                    </a:moveTo>
                    <a:lnTo>
                      <a:pt x="11755" y="7916"/>
                    </a:lnTo>
                    <a:lnTo>
                      <a:pt x="11402" y="7916"/>
                    </a:lnTo>
                    <a:lnTo>
                      <a:pt x="11402" y="7558"/>
                    </a:lnTo>
                    <a:close/>
                    <a:moveTo>
                      <a:pt x="649" y="7985"/>
                    </a:moveTo>
                    <a:lnTo>
                      <a:pt x="649" y="8344"/>
                    </a:lnTo>
                    <a:lnTo>
                      <a:pt x="296" y="8344"/>
                    </a:lnTo>
                    <a:lnTo>
                      <a:pt x="296" y="7985"/>
                    </a:lnTo>
                    <a:close/>
                    <a:moveTo>
                      <a:pt x="1076" y="7985"/>
                    </a:moveTo>
                    <a:lnTo>
                      <a:pt x="1076" y="8344"/>
                    </a:lnTo>
                    <a:lnTo>
                      <a:pt x="723" y="8344"/>
                    </a:lnTo>
                    <a:lnTo>
                      <a:pt x="723" y="7985"/>
                    </a:lnTo>
                    <a:close/>
                    <a:moveTo>
                      <a:pt x="1504" y="7985"/>
                    </a:moveTo>
                    <a:lnTo>
                      <a:pt x="1504" y="8344"/>
                    </a:lnTo>
                    <a:lnTo>
                      <a:pt x="1151" y="8344"/>
                    </a:lnTo>
                    <a:lnTo>
                      <a:pt x="1151" y="7985"/>
                    </a:lnTo>
                    <a:close/>
                    <a:moveTo>
                      <a:pt x="1931" y="7985"/>
                    </a:moveTo>
                    <a:lnTo>
                      <a:pt x="1931" y="8344"/>
                    </a:lnTo>
                    <a:lnTo>
                      <a:pt x="1578" y="8344"/>
                    </a:lnTo>
                    <a:lnTo>
                      <a:pt x="1578" y="7985"/>
                    </a:lnTo>
                    <a:close/>
                    <a:moveTo>
                      <a:pt x="2358" y="7985"/>
                    </a:moveTo>
                    <a:lnTo>
                      <a:pt x="2358" y="8344"/>
                    </a:lnTo>
                    <a:lnTo>
                      <a:pt x="2005" y="8344"/>
                    </a:lnTo>
                    <a:lnTo>
                      <a:pt x="2005" y="7985"/>
                    </a:lnTo>
                    <a:close/>
                    <a:moveTo>
                      <a:pt x="2785" y="7985"/>
                    </a:moveTo>
                    <a:lnTo>
                      <a:pt x="2785" y="8344"/>
                    </a:lnTo>
                    <a:lnTo>
                      <a:pt x="2432" y="8344"/>
                    </a:lnTo>
                    <a:lnTo>
                      <a:pt x="2432" y="7985"/>
                    </a:lnTo>
                    <a:close/>
                    <a:moveTo>
                      <a:pt x="3212" y="7985"/>
                    </a:moveTo>
                    <a:lnTo>
                      <a:pt x="3212" y="8344"/>
                    </a:lnTo>
                    <a:lnTo>
                      <a:pt x="2859" y="8344"/>
                    </a:lnTo>
                    <a:lnTo>
                      <a:pt x="2859" y="7985"/>
                    </a:lnTo>
                    <a:close/>
                    <a:moveTo>
                      <a:pt x="3639" y="7985"/>
                    </a:moveTo>
                    <a:lnTo>
                      <a:pt x="3639" y="8344"/>
                    </a:lnTo>
                    <a:lnTo>
                      <a:pt x="3286" y="8344"/>
                    </a:lnTo>
                    <a:lnTo>
                      <a:pt x="3286" y="7985"/>
                    </a:lnTo>
                    <a:close/>
                    <a:moveTo>
                      <a:pt x="4066" y="7985"/>
                    </a:moveTo>
                    <a:lnTo>
                      <a:pt x="4066" y="8344"/>
                    </a:lnTo>
                    <a:lnTo>
                      <a:pt x="3713" y="8344"/>
                    </a:lnTo>
                    <a:lnTo>
                      <a:pt x="3713" y="7985"/>
                    </a:lnTo>
                    <a:close/>
                    <a:moveTo>
                      <a:pt x="4494" y="7985"/>
                    </a:moveTo>
                    <a:lnTo>
                      <a:pt x="4494" y="8344"/>
                    </a:lnTo>
                    <a:lnTo>
                      <a:pt x="4140" y="8344"/>
                    </a:lnTo>
                    <a:lnTo>
                      <a:pt x="4140" y="7985"/>
                    </a:lnTo>
                    <a:close/>
                    <a:moveTo>
                      <a:pt x="4921" y="7985"/>
                    </a:moveTo>
                    <a:lnTo>
                      <a:pt x="4921" y="8344"/>
                    </a:lnTo>
                    <a:lnTo>
                      <a:pt x="4568" y="8344"/>
                    </a:lnTo>
                    <a:lnTo>
                      <a:pt x="4568" y="7985"/>
                    </a:lnTo>
                    <a:close/>
                    <a:moveTo>
                      <a:pt x="5348" y="7985"/>
                    </a:moveTo>
                    <a:lnTo>
                      <a:pt x="5348" y="8344"/>
                    </a:lnTo>
                    <a:lnTo>
                      <a:pt x="4995" y="8344"/>
                    </a:lnTo>
                    <a:lnTo>
                      <a:pt x="4995" y="7985"/>
                    </a:lnTo>
                    <a:close/>
                    <a:moveTo>
                      <a:pt x="5775" y="7985"/>
                    </a:moveTo>
                    <a:lnTo>
                      <a:pt x="5775" y="8344"/>
                    </a:lnTo>
                    <a:lnTo>
                      <a:pt x="5422" y="8344"/>
                    </a:lnTo>
                    <a:lnTo>
                      <a:pt x="5422" y="7985"/>
                    </a:lnTo>
                    <a:close/>
                    <a:moveTo>
                      <a:pt x="6202" y="7985"/>
                    </a:moveTo>
                    <a:lnTo>
                      <a:pt x="6202" y="8344"/>
                    </a:lnTo>
                    <a:lnTo>
                      <a:pt x="5849" y="8344"/>
                    </a:lnTo>
                    <a:lnTo>
                      <a:pt x="5849" y="7985"/>
                    </a:lnTo>
                    <a:close/>
                    <a:moveTo>
                      <a:pt x="6629" y="7985"/>
                    </a:moveTo>
                    <a:lnTo>
                      <a:pt x="6629" y="8344"/>
                    </a:lnTo>
                    <a:lnTo>
                      <a:pt x="6276" y="8344"/>
                    </a:lnTo>
                    <a:lnTo>
                      <a:pt x="6276" y="7985"/>
                    </a:lnTo>
                    <a:close/>
                    <a:moveTo>
                      <a:pt x="7056" y="7985"/>
                    </a:moveTo>
                    <a:lnTo>
                      <a:pt x="7056" y="8344"/>
                    </a:lnTo>
                    <a:lnTo>
                      <a:pt x="6703" y="8344"/>
                    </a:lnTo>
                    <a:lnTo>
                      <a:pt x="6703" y="7985"/>
                    </a:lnTo>
                    <a:close/>
                    <a:moveTo>
                      <a:pt x="7484" y="7985"/>
                    </a:moveTo>
                    <a:lnTo>
                      <a:pt x="7484" y="8344"/>
                    </a:lnTo>
                    <a:lnTo>
                      <a:pt x="7130" y="8344"/>
                    </a:lnTo>
                    <a:lnTo>
                      <a:pt x="7130" y="7985"/>
                    </a:lnTo>
                    <a:close/>
                    <a:moveTo>
                      <a:pt x="7911" y="7985"/>
                    </a:moveTo>
                    <a:lnTo>
                      <a:pt x="7911" y="8344"/>
                    </a:lnTo>
                    <a:lnTo>
                      <a:pt x="7558" y="8344"/>
                    </a:lnTo>
                    <a:lnTo>
                      <a:pt x="7558" y="7985"/>
                    </a:lnTo>
                    <a:close/>
                    <a:moveTo>
                      <a:pt x="8338" y="7985"/>
                    </a:moveTo>
                    <a:lnTo>
                      <a:pt x="8338" y="8344"/>
                    </a:lnTo>
                    <a:lnTo>
                      <a:pt x="7985" y="8344"/>
                    </a:lnTo>
                    <a:lnTo>
                      <a:pt x="7985" y="7985"/>
                    </a:lnTo>
                    <a:close/>
                    <a:moveTo>
                      <a:pt x="8765" y="7985"/>
                    </a:moveTo>
                    <a:lnTo>
                      <a:pt x="8765" y="8344"/>
                    </a:lnTo>
                    <a:lnTo>
                      <a:pt x="8412" y="8344"/>
                    </a:lnTo>
                    <a:lnTo>
                      <a:pt x="8412" y="7985"/>
                    </a:lnTo>
                    <a:close/>
                    <a:moveTo>
                      <a:pt x="9192" y="7985"/>
                    </a:moveTo>
                    <a:lnTo>
                      <a:pt x="9192" y="8344"/>
                    </a:lnTo>
                    <a:lnTo>
                      <a:pt x="8839" y="8344"/>
                    </a:lnTo>
                    <a:lnTo>
                      <a:pt x="8839" y="7985"/>
                    </a:lnTo>
                    <a:close/>
                    <a:moveTo>
                      <a:pt x="9619" y="7985"/>
                    </a:moveTo>
                    <a:lnTo>
                      <a:pt x="9619" y="8344"/>
                    </a:lnTo>
                    <a:lnTo>
                      <a:pt x="9266" y="8344"/>
                    </a:lnTo>
                    <a:lnTo>
                      <a:pt x="9266" y="7985"/>
                    </a:lnTo>
                    <a:close/>
                    <a:moveTo>
                      <a:pt x="10046" y="7985"/>
                    </a:moveTo>
                    <a:lnTo>
                      <a:pt x="10046" y="8344"/>
                    </a:lnTo>
                    <a:lnTo>
                      <a:pt x="9693" y="8344"/>
                    </a:lnTo>
                    <a:lnTo>
                      <a:pt x="9693" y="7985"/>
                    </a:lnTo>
                    <a:close/>
                    <a:moveTo>
                      <a:pt x="10474" y="7985"/>
                    </a:moveTo>
                    <a:lnTo>
                      <a:pt x="10474" y="8344"/>
                    </a:lnTo>
                    <a:lnTo>
                      <a:pt x="10120" y="8344"/>
                    </a:lnTo>
                    <a:lnTo>
                      <a:pt x="10120" y="7985"/>
                    </a:lnTo>
                    <a:close/>
                    <a:moveTo>
                      <a:pt x="10901" y="7985"/>
                    </a:moveTo>
                    <a:lnTo>
                      <a:pt x="10901" y="8344"/>
                    </a:lnTo>
                    <a:lnTo>
                      <a:pt x="10548" y="8344"/>
                    </a:lnTo>
                    <a:lnTo>
                      <a:pt x="10548" y="7985"/>
                    </a:lnTo>
                    <a:close/>
                    <a:moveTo>
                      <a:pt x="11328" y="7985"/>
                    </a:moveTo>
                    <a:lnTo>
                      <a:pt x="11328" y="8344"/>
                    </a:lnTo>
                    <a:lnTo>
                      <a:pt x="10975" y="8344"/>
                    </a:lnTo>
                    <a:lnTo>
                      <a:pt x="10975" y="7985"/>
                    </a:lnTo>
                    <a:close/>
                    <a:moveTo>
                      <a:pt x="11755" y="7985"/>
                    </a:moveTo>
                    <a:lnTo>
                      <a:pt x="11755" y="8344"/>
                    </a:lnTo>
                    <a:lnTo>
                      <a:pt x="11402" y="8344"/>
                    </a:lnTo>
                    <a:lnTo>
                      <a:pt x="11402" y="7985"/>
                    </a:lnTo>
                    <a:close/>
                    <a:moveTo>
                      <a:pt x="649" y="8412"/>
                    </a:moveTo>
                    <a:lnTo>
                      <a:pt x="649" y="8771"/>
                    </a:lnTo>
                    <a:lnTo>
                      <a:pt x="296" y="8771"/>
                    </a:lnTo>
                    <a:lnTo>
                      <a:pt x="296" y="8412"/>
                    </a:lnTo>
                    <a:close/>
                    <a:moveTo>
                      <a:pt x="1076" y="8412"/>
                    </a:moveTo>
                    <a:lnTo>
                      <a:pt x="1076" y="8771"/>
                    </a:lnTo>
                    <a:lnTo>
                      <a:pt x="723" y="8771"/>
                    </a:lnTo>
                    <a:lnTo>
                      <a:pt x="723" y="8412"/>
                    </a:lnTo>
                    <a:close/>
                    <a:moveTo>
                      <a:pt x="1504" y="8412"/>
                    </a:moveTo>
                    <a:lnTo>
                      <a:pt x="1504" y="8771"/>
                    </a:lnTo>
                    <a:lnTo>
                      <a:pt x="1151" y="8771"/>
                    </a:lnTo>
                    <a:lnTo>
                      <a:pt x="1151" y="8412"/>
                    </a:lnTo>
                    <a:close/>
                    <a:moveTo>
                      <a:pt x="1931" y="8412"/>
                    </a:moveTo>
                    <a:lnTo>
                      <a:pt x="1931" y="8771"/>
                    </a:lnTo>
                    <a:lnTo>
                      <a:pt x="1578" y="8771"/>
                    </a:lnTo>
                    <a:lnTo>
                      <a:pt x="1578" y="8412"/>
                    </a:lnTo>
                    <a:close/>
                    <a:moveTo>
                      <a:pt x="2358" y="8412"/>
                    </a:moveTo>
                    <a:lnTo>
                      <a:pt x="2358" y="8771"/>
                    </a:lnTo>
                    <a:lnTo>
                      <a:pt x="2005" y="8771"/>
                    </a:lnTo>
                    <a:lnTo>
                      <a:pt x="2005" y="8412"/>
                    </a:lnTo>
                    <a:close/>
                    <a:moveTo>
                      <a:pt x="2785" y="8412"/>
                    </a:moveTo>
                    <a:lnTo>
                      <a:pt x="2785" y="8771"/>
                    </a:lnTo>
                    <a:lnTo>
                      <a:pt x="2432" y="8771"/>
                    </a:lnTo>
                    <a:lnTo>
                      <a:pt x="2432" y="8412"/>
                    </a:lnTo>
                    <a:close/>
                    <a:moveTo>
                      <a:pt x="3212" y="8412"/>
                    </a:moveTo>
                    <a:lnTo>
                      <a:pt x="3212" y="8771"/>
                    </a:lnTo>
                    <a:lnTo>
                      <a:pt x="2859" y="8771"/>
                    </a:lnTo>
                    <a:lnTo>
                      <a:pt x="2859" y="8412"/>
                    </a:lnTo>
                    <a:close/>
                    <a:moveTo>
                      <a:pt x="3639" y="8412"/>
                    </a:moveTo>
                    <a:lnTo>
                      <a:pt x="3639" y="8771"/>
                    </a:lnTo>
                    <a:lnTo>
                      <a:pt x="3286" y="8771"/>
                    </a:lnTo>
                    <a:lnTo>
                      <a:pt x="3286" y="8412"/>
                    </a:lnTo>
                    <a:close/>
                    <a:moveTo>
                      <a:pt x="4066" y="8412"/>
                    </a:moveTo>
                    <a:lnTo>
                      <a:pt x="4066" y="8771"/>
                    </a:lnTo>
                    <a:lnTo>
                      <a:pt x="3713" y="8771"/>
                    </a:lnTo>
                    <a:lnTo>
                      <a:pt x="3713" y="8412"/>
                    </a:lnTo>
                    <a:close/>
                    <a:moveTo>
                      <a:pt x="4494" y="8412"/>
                    </a:moveTo>
                    <a:lnTo>
                      <a:pt x="4494" y="8771"/>
                    </a:lnTo>
                    <a:lnTo>
                      <a:pt x="4140" y="8771"/>
                    </a:lnTo>
                    <a:lnTo>
                      <a:pt x="4140" y="8412"/>
                    </a:lnTo>
                    <a:close/>
                    <a:moveTo>
                      <a:pt x="4921" y="8412"/>
                    </a:moveTo>
                    <a:lnTo>
                      <a:pt x="4921" y="8771"/>
                    </a:lnTo>
                    <a:lnTo>
                      <a:pt x="4568" y="8771"/>
                    </a:lnTo>
                    <a:lnTo>
                      <a:pt x="4568" y="8412"/>
                    </a:lnTo>
                    <a:close/>
                    <a:moveTo>
                      <a:pt x="5348" y="8412"/>
                    </a:moveTo>
                    <a:lnTo>
                      <a:pt x="5348" y="8771"/>
                    </a:lnTo>
                    <a:lnTo>
                      <a:pt x="4995" y="8771"/>
                    </a:lnTo>
                    <a:lnTo>
                      <a:pt x="4995" y="8412"/>
                    </a:lnTo>
                    <a:close/>
                    <a:moveTo>
                      <a:pt x="5775" y="8412"/>
                    </a:moveTo>
                    <a:lnTo>
                      <a:pt x="5775" y="8771"/>
                    </a:lnTo>
                    <a:lnTo>
                      <a:pt x="5422" y="8771"/>
                    </a:lnTo>
                    <a:lnTo>
                      <a:pt x="5422" y="8412"/>
                    </a:lnTo>
                    <a:close/>
                    <a:moveTo>
                      <a:pt x="6202" y="8412"/>
                    </a:moveTo>
                    <a:lnTo>
                      <a:pt x="6202" y="8771"/>
                    </a:lnTo>
                    <a:lnTo>
                      <a:pt x="5849" y="8771"/>
                    </a:lnTo>
                    <a:lnTo>
                      <a:pt x="5849" y="8412"/>
                    </a:lnTo>
                    <a:close/>
                    <a:moveTo>
                      <a:pt x="6629" y="8412"/>
                    </a:moveTo>
                    <a:lnTo>
                      <a:pt x="6629" y="8771"/>
                    </a:lnTo>
                    <a:lnTo>
                      <a:pt x="6276" y="8771"/>
                    </a:lnTo>
                    <a:lnTo>
                      <a:pt x="6276" y="8412"/>
                    </a:lnTo>
                    <a:close/>
                    <a:moveTo>
                      <a:pt x="7056" y="8412"/>
                    </a:moveTo>
                    <a:lnTo>
                      <a:pt x="7056" y="8771"/>
                    </a:lnTo>
                    <a:lnTo>
                      <a:pt x="6703" y="8771"/>
                    </a:lnTo>
                    <a:lnTo>
                      <a:pt x="6703" y="8412"/>
                    </a:lnTo>
                    <a:close/>
                    <a:moveTo>
                      <a:pt x="7484" y="8412"/>
                    </a:moveTo>
                    <a:lnTo>
                      <a:pt x="7484" y="8771"/>
                    </a:lnTo>
                    <a:lnTo>
                      <a:pt x="7130" y="8771"/>
                    </a:lnTo>
                    <a:lnTo>
                      <a:pt x="7130" y="8412"/>
                    </a:lnTo>
                    <a:close/>
                    <a:moveTo>
                      <a:pt x="7911" y="8412"/>
                    </a:moveTo>
                    <a:lnTo>
                      <a:pt x="7911" y="8771"/>
                    </a:lnTo>
                    <a:lnTo>
                      <a:pt x="7558" y="8771"/>
                    </a:lnTo>
                    <a:lnTo>
                      <a:pt x="7558" y="8412"/>
                    </a:lnTo>
                    <a:close/>
                    <a:moveTo>
                      <a:pt x="8338" y="8412"/>
                    </a:moveTo>
                    <a:lnTo>
                      <a:pt x="8338" y="8771"/>
                    </a:lnTo>
                    <a:lnTo>
                      <a:pt x="7985" y="8771"/>
                    </a:lnTo>
                    <a:lnTo>
                      <a:pt x="7985" y="8412"/>
                    </a:lnTo>
                    <a:close/>
                    <a:moveTo>
                      <a:pt x="8765" y="8412"/>
                    </a:moveTo>
                    <a:lnTo>
                      <a:pt x="8765" y="8771"/>
                    </a:lnTo>
                    <a:lnTo>
                      <a:pt x="8412" y="8771"/>
                    </a:lnTo>
                    <a:lnTo>
                      <a:pt x="8412" y="8412"/>
                    </a:lnTo>
                    <a:close/>
                    <a:moveTo>
                      <a:pt x="9192" y="8412"/>
                    </a:moveTo>
                    <a:lnTo>
                      <a:pt x="9192" y="8771"/>
                    </a:lnTo>
                    <a:lnTo>
                      <a:pt x="8839" y="8771"/>
                    </a:lnTo>
                    <a:lnTo>
                      <a:pt x="8839" y="8412"/>
                    </a:lnTo>
                    <a:close/>
                    <a:moveTo>
                      <a:pt x="9619" y="8412"/>
                    </a:moveTo>
                    <a:lnTo>
                      <a:pt x="9619" y="8771"/>
                    </a:lnTo>
                    <a:lnTo>
                      <a:pt x="9266" y="8771"/>
                    </a:lnTo>
                    <a:lnTo>
                      <a:pt x="9266" y="8412"/>
                    </a:lnTo>
                    <a:close/>
                    <a:moveTo>
                      <a:pt x="10046" y="8412"/>
                    </a:moveTo>
                    <a:lnTo>
                      <a:pt x="10046" y="8771"/>
                    </a:lnTo>
                    <a:lnTo>
                      <a:pt x="9693" y="8771"/>
                    </a:lnTo>
                    <a:lnTo>
                      <a:pt x="9693" y="8412"/>
                    </a:lnTo>
                    <a:close/>
                    <a:moveTo>
                      <a:pt x="10474" y="8412"/>
                    </a:moveTo>
                    <a:lnTo>
                      <a:pt x="10474" y="8771"/>
                    </a:lnTo>
                    <a:lnTo>
                      <a:pt x="10120" y="8771"/>
                    </a:lnTo>
                    <a:lnTo>
                      <a:pt x="10120" y="8412"/>
                    </a:lnTo>
                    <a:close/>
                    <a:moveTo>
                      <a:pt x="10901" y="8412"/>
                    </a:moveTo>
                    <a:lnTo>
                      <a:pt x="10901" y="8771"/>
                    </a:lnTo>
                    <a:lnTo>
                      <a:pt x="10548" y="8771"/>
                    </a:lnTo>
                    <a:lnTo>
                      <a:pt x="10548" y="8412"/>
                    </a:lnTo>
                    <a:close/>
                    <a:moveTo>
                      <a:pt x="11328" y="8412"/>
                    </a:moveTo>
                    <a:lnTo>
                      <a:pt x="11328" y="8771"/>
                    </a:lnTo>
                    <a:lnTo>
                      <a:pt x="10975" y="8771"/>
                    </a:lnTo>
                    <a:lnTo>
                      <a:pt x="10975" y="8412"/>
                    </a:lnTo>
                    <a:close/>
                    <a:moveTo>
                      <a:pt x="11755" y="8412"/>
                    </a:moveTo>
                    <a:lnTo>
                      <a:pt x="11755" y="8771"/>
                    </a:lnTo>
                    <a:lnTo>
                      <a:pt x="11402" y="8771"/>
                    </a:lnTo>
                    <a:lnTo>
                      <a:pt x="11402" y="8412"/>
                    </a:lnTo>
                    <a:close/>
                    <a:moveTo>
                      <a:pt x="649" y="8839"/>
                    </a:moveTo>
                    <a:lnTo>
                      <a:pt x="649" y="9198"/>
                    </a:lnTo>
                    <a:lnTo>
                      <a:pt x="296" y="9198"/>
                    </a:lnTo>
                    <a:lnTo>
                      <a:pt x="296" y="8839"/>
                    </a:lnTo>
                    <a:close/>
                    <a:moveTo>
                      <a:pt x="1076" y="8839"/>
                    </a:moveTo>
                    <a:lnTo>
                      <a:pt x="1076" y="9198"/>
                    </a:lnTo>
                    <a:lnTo>
                      <a:pt x="723" y="9198"/>
                    </a:lnTo>
                    <a:lnTo>
                      <a:pt x="723" y="8839"/>
                    </a:lnTo>
                    <a:close/>
                    <a:moveTo>
                      <a:pt x="1504" y="8839"/>
                    </a:moveTo>
                    <a:lnTo>
                      <a:pt x="1504" y="9198"/>
                    </a:lnTo>
                    <a:lnTo>
                      <a:pt x="1151" y="9198"/>
                    </a:lnTo>
                    <a:lnTo>
                      <a:pt x="1151" y="8839"/>
                    </a:lnTo>
                    <a:close/>
                    <a:moveTo>
                      <a:pt x="1931" y="8839"/>
                    </a:moveTo>
                    <a:lnTo>
                      <a:pt x="1931" y="9198"/>
                    </a:lnTo>
                    <a:lnTo>
                      <a:pt x="1578" y="9198"/>
                    </a:lnTo>
                    <a:lnTo>
                      <a:pt x="1578" y="8839"/>
                    </a:lnTo>
                    <a:close/>
                    <a:moveTo>
                      <a:pt x="2358" y="8839"/>
                    </a:moveTo>
                    <a:lnTo>
                      <a:pt x="2358" y="9198"/>
                    </a:lnTo>
                    <a:lnTo>
                      <a:pt x="2005" y="9198"/>
                    </a:lnTo>
                    <a:lnTo>
                      <a:pt x="2005" y="8839"/>
                    </a:lnTo>
                    <a:close/>
                    <a:moveTo>
                      <a:pt x="2785" y="8839"/>
                    </a:moveTo>
                    <a:lnTo>
                      <a:pt x="2785" y="9198"/>
                    </a:lnTo>
                    <a:lnTo>
                      <a:pt x="2432" y="9198"/>
                    </a:lnTo>
                    <a:lnTo>
                      <a:pt x="2432" y="8839"/>
                    </a:lnTo>
                    <a:close/>
                    <a:moveTo>
                      <a:pt x="3212" y="8839"/>
                    </a:moveTo>
                    <a:lnTo>
                      <a:pt x="3212" y="9198"/>
                    </a:lnTo>
                    <a:lnTo>
                      <a:pt x="2859" y="9198"/>
                    </a:lnTo>
                    <a:lnTo>
                      <a:pt x="2859" y="8839"/>
                    </a:lnTo>
                    <a:close/>
                    <a:moveTo>
                      <a:pt x="3639" y="8839"/>
                    </a:moveTo>
                    <a:lnTo>
                      <a:pt x="3639" y="9198"/>
                    </a:lnTo>
                    <a:lnTo>
                      <a:pt x="3286" y="9198"/>
                    </a:lnTo>
                    <a:lnTo>
                      <a:pt x="3286" y="8839"/>
                    </a:lnTo>
                    <a:close/>
                    <a:moveTo>
                      <a:pt x="4066" y="8839"/>
                    </a:moveTo>
                    <a:lnTo>
                      <a:pt x="4066" y="9198"/>
                    </a:lnTo>
                    <a:lnTo>
                      <a:pt x="3713" y="9198"/>
                    </a:lnTo>
                    <a:lnTo>
                      <a:pt x="3713" y="8839"/>
                    </a:lnTo>
                    <a:close/>
                    <a:moveTo>
                      <a:pt x="4494" y="8839"/>
                    </a:moveTo>
                    <a:lnTo>
                      <a:pt x="4494" y="9198"/>
                    </a:lnTo>
                    <a:lnTo>
                      <a:pt x="4140" y="9198"/>
                    </a:lnTo>
                    <a:lnTo>
                      <a:pt x="4140" y="8839"/>
                    </a:lnTo>
                    <a:close/>
                    <a:moveTo>
                      <a:pt x="4921" y="8839"/>
                    </a:moveTo>
                    <a:lnTo>
                      <a:pt x="4921" y="9198"/>
                    </a:lnTo>
                    <a:lnTo>
                      <a:pt x="4568" y="9198"/>
                    </a:lnTo>
                    <a:lnTo>
                      <a:pt x="4568" y="8839"/>
                    </a:lnTo>
                    <a:close/>
                    <a:moveTo>
                      <a:pt x="5348" y="8839"/>
                    </a:moveTo>
                    <a:lnTo>
                      <a:pt x="5348" y="9198"/>
                    </a:lnTo>
                    <a:lnTo>
                      <a:pt x="4995" y="9198"/>
                    </a:lnTo>
                    <a:lnTo>
                      <a:pt x="4995" y="8839"/>
                    </a:lnTo>
                    <a:close/>
                    <a:moveTo>
                      <a:pt x="5775" y="8839"/>
                    </a:moveTo>
                    <a:lnTo>
                      <a:pt x="5775" y="9198"/>
                    </a:lnTo>
                    <a:lnTo>
                      <a:pt x="5422" y="9198"/>
                    </a:lnTo>
                    <a:lnTo>
                      <a:pt x="5422" y="8839"/>
                    </a:lnTo>
                    <a:close/>
                    <a:moveTo>
                      <a:pt x="6202" y="8839"/>
                    </a:moveTo>
                    <a:lnTo>
                      <a:pt x="6202" y="9198"/>
                    </a:lnTo>
                    <a:lnTo>
                      <a:pt x="5849" y="9198"/>
                    </a:lnTo>
                    <a:lnTo>
                      <a:pt x="5849" y="8839"/>
                    </a:lnTo>
                    <a:close/>
                    <a:moveTo>
                      <a:pt x="6629" y="8839"/>
                    </a:moveTo>
                    <a:lnTo>
                      <a:pt x="6629" y="9198"/>
                    </a:lnTo>
                    <a:lnTo>
                      <a:pt x="6276" y="9198"/>
                    </a:lnTo>
                    <a:lnTo>
                      <a:pt x="6276" y="8839"/>
                    </a:lnTo>
                    <a:close/>
                    <a:moveTo>
                      <a:pt x="7056" y="8839"/>
                    </a:moveTo>
                    <a:lnTo>
                      <a:pt x="7056" y="9198"/>
                    </a:lnTo>
                    <a:lnTo>
                      <a:pt x="6703" y="9198"/>
                    </a:lnTo>
                    <a:lnTo>
                      <a:pt x="6703" y="8839"/>
                    </a:lnTo>
                    <a:close/>
                    <a:moveTo>
                      <a:pt x="7484" y="8839"/>
                    </a:moveTo>
                    <a:lnTo>
                      <a:pt x="7484" y="9198"/>
                    </a:lnTo>
                    <a:lnTo>
                      <a:pt x="7130" y="9198"/>
                    </a:lnTo>
                    <a:lnTo>
                      <a:pt x="7130" y="8839"/>
                    </a:lnTo>
                    <a:close/>
                    <a:moveTo>
                      <a:pt x="7911" y="8839"/>
                    </a:moveTo>
                    <a:lnTo>
                      <a:pt x="7911" y="9198"/>
                    </a:lnTo>
                    <a:lnTo>
                      <a:pt x="7558" y="9198"/>
                    </a:lnTo>
                    <a:lnTo>
                      <a:pt x="7558" y="8839"/>
                    </a:lnTo>
                    <a:close/>
                    <a:moveTo>
                      <a:pt x="8338" y="8839"/>
                    </a:moveTo>
                    <a:lnTo>
                      <a:pt x="8338" y="9198"/>
                    </a:lnTo>
                    <a:lnTo>
                      <a:pt x="7985" y="9198"/>
                    </a:lnTo>
                    <a:lnTo>
                      <a:pt x="7985" y="8839"/>
                    </a:lnTo>
                    <a:close/>
                    <a:moveTo>
                      <a:pt x="8765" y="8839"/>
                    </a:moveTo>
                    <a:lnTo>
                      <a:pt x="8765" y="9198"/>
                    </a:lnTo>
                    <a:lnTo>
                      <a:pt x="8412" y="9198"/>
                    </a:lnTo>
                    <a:lnTo>
                      <a:pt x="8412" y="8839"/>
                    </a:lnTo>
                    <a:close/>
                    <a:moveTo>
                      <a:pt x="9192" y="8839"/>
                    </a:moveTo>
                    <a:lnTo>
                      <a:pt x="9192" y="9198"/>
                    </a:lnTo>
                    <a:lnTo>
                      <a:pt x="8839" y="9198"/>
                    </a:lnTo>
                    <a:lnTo>
                      <a:pt x="8839" y="8839"/>
                    </a:lnTo>
                    <a:close/>
                    <a:moveTo>
                      <a:pt x="9619" y="8839"/>
                    </a:moveTo>
                    <a:lnTo>
                      <a:pt x="9619" y="9198"/>
                    </a:lnTo>
                    <a:lnTo>
                      <a:pt x="9266" y="9198"/>
                    </a:lnTo>
                    <a:lnTo>
                      <a:pt x="9266" y="8839"/>
                    </a:lnTo>
                    <a:close/>
                    <a:moveTo>
                      <a:pt x="10046" y="8839"/>
                    </a:moveTo>
                    <a:lnTo>
                      <a:pt x="10046" y="9198"/>
                    </a:lnTo>
                    <a:lnTo>
                      <a:pt x="9693" y="9198"/>
                    </a:lnTo>
                    <a:lnTo>
                      <a:pt x="9693" y="8839"/>
                    </a:lnTo>
                    <a:close/>
                    <a:moveTo>
                      <a:pt x="10474" y="8839"/>
                    </a:moveTo>
                    <a:lnTo>
                      <a:pt x="10474" y="9198"/>
                    </a:lnTo>
                    <a:lnTo>
                      <a:pt x="10120" y="9198"/>
                    </a:lnTo>
                    <a:lnTo>
                      <a:pt x="10120" y="8839"/>
                    </a:lnTo>
                    <a:close/>
                    <a:moveTo>
                      <a:pt x="10901" y="8839"/>
                    </a:moveTo>
                    <a:lnTo>
                      <a:pt x="10901" y="9198"/>
                    </a:lnTo>
                    <a:lnTo>
                      <a:pt x="10548" y="9198"/>
                    </a:lnTo>
                    <a:lnTo>
                      <a:pt x="10548" y="8839"/>
                    </a:lnTo>
                    <a:close/>
                    <a:moveTo>
                      <a:pt x="11328" y="8839"/>
                    </a:moveTo>
                    <a:lnTo>
                      <a:pt x="11328" y="9198"/>
                    </a:lnTo>
                    <a:lnTo>
                      <a:pt x="10975" y="9198"/>
                    </a:lnTo>
                    <a:lnTo>
                      <a:pt x="10975" y="8839"/>
                    </a:lnTo>
                    <a:close/>
                    <a:moveTo>
                      <a:pt x="11755" y="8839"/>
                    </a:moveTo>
                    <a:lnTo>
                      <a:pt x="11755" y="9198"/>
                    </a:lnTo>
                    <a:lnTo>
                      <a:pt x="11402" y="9198"/>
                    </a:lnTo>
                    <a:lnTo>
                      <a:pt x="11402" y="8839"/>
                    </a:lnTo>
                    <a:close/>
                    <a:moveTo>
                      <a:pt x="649" y="9266"/>
                    </a:moveTo>
                    <a:lnTo>
                      <a:pt x="649" y="9625"/>
                    </a:lnTo>
                    <a:lnTo>
                      <a:pt x="296" y="9625"/>
                    </a:lnTo>
                    <a:lnTo>
                      <a:pt x="296" y="9266"/>
                    </a:lnTo>
                    <a:close/>
                    <a:moveTo>
                      <a:pt x="1076" y="9266"/>
                    </a:moveTo>
                    <a:lnTo>
                      <a:pt x="1076" y="9625"/>
                    </a:lnTo>
                    <a:lnTo>
                      <a:pt x="723" y="9625"/>
                    </a:lnTo>
                    <a:lnTo>
                      <a:pt x="723" y="9266"/>
                    </a:lnTo>
                    <a:close/>
                    <a:moveTo>
                      <a:pt x="1504" y="9266"/>
                    </a:moveTo>
                    <a:lnTo>
                      <a:pt x="1504" y="9625"/>
                    </a:lnTo>
                    <a:lnTo>
                      <a:pt x="1151" y="9625"/>
                    </a:lnTo>
                    <a:lnTo>
                      <a:pt x="1151" y="9266"/>
                    </a:lnTo>
                    <a:close/>
                    <a:moveTo>
                      <a:pt x="1931" y="9266"/>
                    </a:moveTo>
                    <a:lnTo>
                      <a:pt x="1931" y="9625"/>
                    </a:lnTo>
                    <a:lnTo>
                      <a:pt x="1578" y="9625"/>
                    </a:lnTo>
                    <a:lnTo>
                      <a:pt x="1578" y="9266"/>
                    </a:lnTo>
                    <a:close/>
                    <a:moveTo>
                      <a:pt x="2358" y="9266"/>
                    </a:moveTo>
                    <a:lnTo>
                      <a:pt x="2358" y="9625"/>
                    </a:lnTo>
                    <a:lnTo>
                      <a:pt x="2005" y="9625"/>
                    </a:lnTo>
                    <a:lnTo>
                      <a:pt x="2005" y="9266"/>
                    </a:lnTo>
                    <a:close/>
                    <a:moveTo>
                      <a:pt x="2785" y="9266"/>
                    </a:moveTo>
                    <a:lnTo>
                      <a:pt x="2785" y="9625"/>
                    </a:lnTo>
                    <a:lnTo>
                      <a:pt x="2432" y="9625"/>
                    </a:lnTo>
                    <a:lnTo>
                      <a:pt x="2432" y="9266"/>
                    </a:lnTo>
                    <a:close/>
                    <a:moveTo>
                      <a:pt x="3212" y="9266"/>
                    </a:moveTo>
                    <a:lnTo>
                      <a:pt x="3212" y="9625"/>
                    </a:lnTo>
                    <a:lnTo>
                      <a:pt x="2859" y="9625"/>
                    </a:lnTo>
                    <a:lnTo>
                      <a:pt x="2859" y="9266"/>
                    </a:lnTo>
                    <a:close/>
                    <a:moveTo>
                      <a:pt x="3639" y="9266"/>
                    </a:moveTo>
                    <a:lnTo>
                      <a:pt x="3639" y="9625"/>
                    </a:lnTo>
                    <a:lnTo>
                      <a:pt x="3286" y="9625"/>
                    </a:lnTo>
                    <a:lnTo>
                      <a:pt x="3286" y="9266"/>
                    </a:lnTo>
                    <a:close/>
                    <a:moveTo>
                      <a:pt x="4066" y="9266"/>
                    </a:moveTo>
                    <a:lnTo>
                      <a:pt x="4066" y="9625"/>
                    </a:lnTo>
                    <a:lnTo>
                      <a:pt x="3713" y="9625"/>
                    </a:lnTo>
                    <a:lnTo>
                      <a:pt x="3713" y="9266"/>
                    </a:lnTo>
                    <a:close/>
                    <a:moveTo>
                      <a:pt x="4494" y="9266"/>
                    </a:moveTo>
                    <a:lnTo>
                      <a:pt x="4494" y="9625"/>
                    </a:lnTo>
                    <a:lnTo>
                      <a:pt x="4140" y="9625"/>
                    </a:lnTo>
                    <a:lnTo>
                      <a:pt x="4140" y="9266"/>
                    </a:lnTo>
                    <a:close/>
                    <a:moveTo>
                      <a:pt x="4921" y="9266"/>
                    </a:moveTo>
                    <a:lnTo>
                      <a:pt x="4921" y="9625"/>
                    </a:lnTo>
                    <a:lnTo>
                      <a:pt x="4568" y="9625"/>
                    </a:lnTo>
                    <a:lnTo>
                      <a:pt x="4568" y="9266"/>
                    </a:lnTo>
                    <a:close/>
                    <a:moveTo>
                      <a:pt x="5348" y="9266"/>
                    </a:moveTo>
                    <a:lnTo>
                      <a:pt x="5348" y="9625"/>
                    </a:lnTo>
                    <a:lnTo>
                      <a:pt x="4995" y="9625"/>
                    </a:lnTo>
                    <a:lnTo>
                      <a:pt x="4995" y="9266"/>
                    </a:lnTo>
                    <a:close/>
                    <a:moveTo>
                      <a:pt x="5775" y="9266"/>
                    </a:moveTo>
                    <a:lnTo>
                      <a:pt x="5775" y="9625"/>
                    </a:lnTo>
                    <a:lnTo>
                      <a:pt x="5422" y="9625"/>
                    </a:lnTo>
                    <a:lnTo>
                      <a:pt x="5422" y="9266"/>
                    </a:lnTo>
                    <a:close/>
                    <a:moveTo>
                      <a:pt x="6202" y="9266"/>
                    </a:moveTo>
                    <a:lnTo>
                      <a:pt x="6202" y="9625"/>
                    </a:lnTo>
                    <a:lnTo>
                      <a:pt x="5849" y="9625"/>
                    </a:lnTo>
                    <a:lnTo>
                      <a:pt x="5849" y="9266"/>
                    </a:lnTo>
                    <a:close/>
                    <a:moveTo>
                      <a:pt x="6629" y="9266"/>
                    </a:moveTo>
                    <a:lnTo>
                      <a:pt x="6629" y="9625"/>
                    </a:lnTo>
                    <a:lnTo>
                      <a:pt x="6276" y="9625"/>
                    </a:lnTo>
                    <a:lnTo>
                      <a:pt x="6276" y="9266"/>
                    </a:lnTo>
                    <a:close/>
                    <a:moveTo>
                      <a:pt x="7056" y="9266"/>
                    </a:moveTo>
                    <a:lnTo>
                      <a:pt x="7056" y="9625"/>
                    </a:lnTo>
                    <a:lnTo>
                      <a:pt x="6703" y="9625"/>
                    </a:lnTo>
                    <a:lnTo>
                      <a:pt x="6703" y="9266"/>
                    </a:lnTo>
                    <a:close/>
                    <a:moveTo>
                      <a:pt x="7484" y="9266"/>
                    </a:moveTo>
                    <a:lnTo>
                      <a:pt x="7484" y="9625"/>
                    </a:lnTo>
                    <a:lnTo>
                      <a:pt x="7130" y="9625"/>
                    </a:lnTo>
                    <a:lnTo>
                      <a:pt x="7130" y="9266"/>
                    </a:lnTo>
                    <a:close/>
                    <a:moveTo>
                      <a:pt x="7911" y="9266"/>
                    </a:moveTo>
                    <a:lnTo>
                      <a:pt x="7911" y="9625"/>
                    </a:lnTo>
                    <a:lnTo>
                      <a:pt x="7558" y="9625"/>
                    </a:lnTo>
                    <a:lnTo>
                      <a:pt x="7558" y="9266"/>
                    </a:lnTo>
                    <a:close/>
                    <a:moveTo>
                      <a:pt x="8338" y="9266"/>
                    </a:moveTo>
                    <a:lnTo>
                      <a:pt x="8338" y="9625"/>
                    </a:lnTo>
                    <a:lnTo>
                      <a:pt x="7985" y="9625"/>
                    </a:lnTo>
                    <a:lnTo>
                      <a:pt x="7985" y="9266"/>
                    </a:lnTo>
                    <a:close/>
                    <a:moveTo>
                      <a:pt x="8765" y="9266"/>
                    </a:moveTo>
                    <a:lnTo>
                      <a:pt x="8765" y="9625"/>
                    </a:lnTo>
                    <a:lnTo>
                      <a:pt x="8412" y="9625"/>
                    </a:lnTo>
                    <a:lnTo>
                      <a:pt x="8412" y="9266"/>
                    </a:lnTo>
                    <a:close/>
                    <a:moveTo>
                      <a:pt x="9192" y="9266"/>
                    </a:moveTo>
                    <a:lnTo>
                      <a:pt x="9192" y="9625"/>
                    </a:lnTo>
                    <a:lnTo>
                      <a:pt x="8839" y="9625"/>
                    </a:lnTo>
                    <a:lnTo>
                      <a:pt x="8839" y="9266"/>
                    </a:lnTo>
                    <a:close/>
                    <a:moveTo>
                      <a:pt x="9619" y="9266"/>
                    </a:moveTo>
                    <a:lnTo>
                      <a:pt x="9619" y="9625"/>
                    </a:lnTo>
                    <a:lnTo>
                      <a:pt x="9266" y="9625"/>
                    </a:lnTo>
                    <a:lnTo>
                      <a:pt x="9266" y="9266"/>
                    </a:lnTo>
                    <a:close/>
                    <a:moveTo>
                      <a:pt x="10046" y="9266"/>
                    </a:moveTo>
                    <a:lnTo>
                      <a:pt x="10046" y="9625"/>
                    </a:lnTo>
                    <a:lnTo>
                      <a:pt x="9693" y="9625"/>
                    </a:lnTo>
                    <a:lnTo>
                      <a:pt x="9693" y="9266"/>
                    </a:lnTo>
                    <a:close/>
                    <a:moveTo>
                      <a:pt x="10474" y="9266"/>
                    </a:moveTo>
                    <a:lnTo>
                      <a:pt x="10474" y="9625"/>
                    </a:lnTo>
                    <a:lnTo>
                      <a:pt x="10120" y="9625"/>
                    </a:lnTo>
                    <a:lnTo>
                      <a:pt x="10120" y="9266"/>
                    </a:lnTo>
                    <a:close/>
                    <a:moveTo>
                      <a:pt x="10901" y="9266"/>
                    </a:moveTo>
                    <a:lnTo>
                      <a:pt x="10901" y="9625"/>
                    </a:lnTo>
                    <a:lnTo>
                      <a:pt x="10548" y="9625"/>
                    </a:lnTo>
                    <a:lnTo>
                      <a:pt x="10548" y="9266"/>
                    </a:lnTo>
                    <a:close/>
                    <a:moveTo>
                      <a:pt x="11328" y="9266"/>
                    </a:moveTo>
                    <a:lnTo>
                      <a:pt x="11328" y="9625"/>
                    </a:lnTo>
                    <a:lnTo>
                      <a:pt x="10975" y="9625"/>
                    </a:lnTo>
                    <a:lnTo>
                      <a:pt x="10975" y="9266"/>
                    </a:lnTo>
                    <a:close/>
                    <a:moveTo>
                      <a:pt x="11755" y="9266"/>
                    </a:moveTo>
                    <a:lnTo>
                      <a:pt x="11755" y="9625"/>
                    </a:lnTo>
                    <a:lnTo>
                      <a:pt x="11402" y="9625"/>
                    </a:lnTo>
                    <a:lnTo>
                      <a:pt x="11402" y="9266"/>
                    </a:lnTo>
                    <a:close/>
                    <a:moveTo>
                      <a:pt x="649" y="9693"/>
                    </a:moveTo>
                    <a:lnTo>
                      <a:pt x="649" y="10052"/>
                    </a:lnTo>
                    <a:lnTo>
                      <a:pt x="296" y="10052"/>
                    </a:lnTo>
                    <a:lnTo>
                      <a:pt x="296" y="9693"/>
                    </a:lnTo>
                    <a:close/>
                    <a:moveTo>
                      <a:pt x="1076" y="9693"/>
                    </a:moveTo>
                    <a:lnTo>
                      <a:pt x="1076" y="10052"/>
                    </a:lnTo>
                    <a:lnTo>
                      <a:pt x="723" y="10052"/>
                    </a:lnTo>
                    <a:lnTo>
                      <a:pt x="723" y="9693"/>
                    </a:lnTo>
                    <a:close/>
                    <a:moveTo>
                      <a:pt x="1504" y="9693"/>
                    </a:moveTo>
                    <a:lnTo>
                      <a:pt x="1504" y="10052"/>
                    </a:lnTo>
                    <a:lnTo>
                      <a:pt x="1151" y="10052"/>
                    </a:lnTo>
                    <a:lnTo>
                      <a:pt x="1151" y="9693"/>
                    </a:lnTo>
                    <a:close/>
                    <a:moveTo>
                      <a:pt x="1931" y="9693"/>
                    </a:moveTo>
                    <a:lnTo>
                      <a:pt x="1931" y="10052"/>
                    </a:lnTo>
                    <a:lnTo>
                      <a:pt x="1578" y="10052"/>
                    </a:lnTo>
                    <a:lnTo>
                      <a:pt x="1578" y="9693"/>
                    </a:lnTo>
                    <a:close/>
                    <a:moveTo>
                      <a:pt x="2358" y="9693"/>
                    </a:moveTo>
                    <a:lnTo>
                      <a:pt x="2358" y="10052"/>
                    </a:lnTo>
                    <a:lnTo>
                      <a:pt x="2005" y="10052"/>
                    </a:lnTo>
                    <a:lnTo>
                      <a:pt x="2005" y="9693"/>
                    </a:lnTo>
                    <a:close/>
                    <a:moveTo>
                      <a:pt x="2785" y="9693"/>
                    </a:moveTo>
                    <a:lnTo>
                      <a:pt x="2785" y="10052"/>
                    </a:lnTo>
                    <a:lnTo>
                      <a:pt x="2432" y="10052"/>
                    </a:lnTo>
                    <a:lnTo>
                      <a:pt x="2432" y="9693"/>
                    </a:lnTo>
                    <a:close/>
                    <a:moveTo>
                      <a:pt x="3212" y="9693"/>
                    </a:moveTo>
                    <a:lnTo>
                      <a:pt x="3212" y="10052"/>
                    </a:lnTo>
                    <a:lnTo>
                      <a:pt x="2859" y="10052"/>
                    </a:lnTo>
                    <a:lnTo>
                      <a:pt x="2859" y="9693"/>
                    </a:lnTo>
                    <a:close/>
                    <a:moveTo>
                      <a:pt x="3639" y="9693"/>
                    </a:moveTo>
                    <a:lnTo>
                      <a:pt x="3639" y="10052"/>
                    </a:lnTo>
                    <a:lnTo>
                      <a:pt x="3286" y="10052"/>
                    </a:lnTo>
                    <a:lnTo>
                      <a:pt x="3286" y="9693"/>
                    </a:lnTo>
                    <a:close/>
                    <a:moveTo>
                      <a:pt x="4066" y="9693"/>
                    </a:moveTo>
                    <a:lnTo>
                      <a:pt x="4066" y="10052"/>
                    </a:lnTo>
                    <a:lnTo>
                      <a:pt x="3713" y="10052"/>
                    </a:lnTo>
                    <a:lnTo>
                      <a:pt x="3713" y="9693"/>
                    </a:lnTo>
                    <a:close/>
                    <a:moveTo>
                      <a:pt x="4494" y="9693"/>
                    </a:moveTo>
                    <a:lnTo>
                      <a:pt x="4494" y="10052"/>
                    </a:lnTo>
                    <a:lnTo>
                      <a:pt x="4140" y="10052"/>
                    </a:lnTo>
                    <a:lnTo>
                      <a:pt x="4140" y="9693"/>
                    </a:lnTo>
                    <a:close/>
                    <a:moveTo>
                      <a:pt x="4921" y="9693"/>
                    </a:moveTo>
                    <a:lnTo>
                      <a:pt x="4921" y="10052"/>
                    </a:lnTo>
                    <a:lnTo>
                      <a:pt x="4568" y="10052"/>
                    </a:lnTo>
                    <a:lnTo>
                      <a:pt x="4568" y="9693"/>
                    </a:lnTo>
                    <a:close/>
                    <a:moveTo>
                      <a:pt x="5348" y="9693"/>
                    </a:moveTo>
                    <a:lnTo>
                      <a:pt x="5348" y="10052"/>
                    </a:lnTo>
                    <a:lnTo>
                      <a:pt x="4995" y="10052"/>
                    </a:lnTo>
                    <a:lnTo>
                      <a:pt x="4995" y="9693"/>
                    </a:lnTo>
                    <a:close/>
                    <a:moveTo>
                      <a:pt x="5775" y="9693"/>
                    </a:moveTo>
                    <a:lnTo>
                      <a:pt x="5775" y="10052"/>
                    </a:lnTo>
                    <a:lnTo>
                      <a:pt x="5422" y="10052"/>
                    </a:lnTo>
                    <a:lnTo>
                      <a:pt x="5422" y="9693"/>
                    </a:lnTo>
                    <a:close/>
                    <a:moveTo>
                      <a:pt x="6202" y="9693"/>
                    </a:moveTo>
                    <a:lnTo>
                      <a:pt x="6202" y="10052"/>
                    </a:lnTo>
                    <a:lnTo>
                      <a:pt x="5849" y="10052"/>
                    </a:lnTo>
                    <a:lnTo>
                      <a:pt x="5849" y="9693"/>
                    </a:lnTo>
                    <a:close/>
                    <a:moveTo>
                      <a:pt x="6629" y="9693"/>
                    </a:moveTo>
                    <a:lnTo>
                      <a:pt x="6629" y="10052"/>
                    </a:lnTo>
                    <a:lnTo>
                      <a:pt x="6276" y="10052"/>
                    </a:lnTo>
                    <a:lnTo>
                      <a:pt x="6276" y="9693"/>
                    </a:lnTo>
                    <a:close/>
                    <a:moveTo>
                      <a:pt x="7056" y="9693"/>
                    </a:moveTo>
                    <a:lnTo>
                      <a:pt x="7056" y="10052"/>
                    </a:lnTo>
                    <a:lnTo>
                      <a:pt x="6703" y="10052"/>
                    </a:lnTo>
                    <a:lnTo>
                      <a:pt x="6703" y="9693"/>
                    </a:lnTo>
                    <a:close/>
                    <a:moveTo>
                      <a:pt x="7484" y="9693"/>
                    </a:moveTo>
                    <a:lnTo>
                      <a:pt x="7484" y="10052"/>
                    </a:lnTo>
                    <a:lnTo>
                      <a:pt x="7130" y="10052"/>
                    </a:lnTo>
                    <a:lnTo>
                      <a:pt x="7130" y="9693"/>
                    </a:lnTo>
                    <a:close/>
                    <a:moveTo>
                      <a:pt x="7911" y="9693"/>
                    </a:moveTo>
                    <a:lnTo>
                      <a:pt x="7911" y="10052"/>
                    </a:lnTo>
                    <a:lnTo>
                      <a:pt x="7558" y="10052"/>
                    </a:lnTo>
                    <a:lnTo>
                      <a:pt x="7558" y="9693"/>
                    </a:lnTo>
                    <a:close/>
                    <a:moveTo>
                      <a:pt x="8338" y="9693"/>
                    </a:moveTo>
                    <a:lnTo>
                      <a:pt x="8338" y="10052"/>
                    </a:lnTo>
                    <a:lnTo>
                      <a:pt x="7985" y="10052"/>
                    </a:lnTo>
                    <a:lnTo>
                      <a:pt x="7985" y="9693"/>
                    </a:lnTo>
                    <a:close/>
                    <a:moveTo>
                      <a:pt x="8765" y="9693"/>
                    </a:moveTo>
                    <a:lnTo>
                      <a:pt x="8765" y="10052"/>
                    </a:lnTo>
                    <a:lnTo>
                      <a:pt x="8412" y="10052"/>
                    </a:lnTo>
                    <a:lnTo>
                      <a:pt x="8412" y="9693"/>
                    </a:lnTo>
                    <a:close/>
                    <a:moveTo>
                      <a:pt x="9192" y="9693"/>
                    </a:moveTo>
                    <a:lnTo>
                      <a:pt x="9192" y="10052"/>
                    </a:lnTo>
                    <a:lnTo>
                      <a:pt x="8839" y="10052"/>
                    </a:lnTo>
                    <a:lnTo>
                      <a:pt x="8839" y="9693"/>
                    </a:lnTo>
                    <a:close/>
                    <a:moveTo>
                      <a:pt x="9619" y="9693"/>
                    </a:moveTo>
                    <a:lnTo>
                      <a:pt x="9619" y="10052"/>
                    </a:lnTo>
                    <a:lnTo>
                      <a:pt x="9266" y="10052"/>
                    </a:lnTo>
                    <a:lnTo>
                      <a:pt x="9266" y="9693"/>
                    </a:lnTo>
                    <a:close/>
                    <a:moveTo>
                      <a:pt x="10046" y="9693"/>
                    </a:moveTo>
                    <a:lnTo>
                      <a:pt x="10046" y="10052"/>
                    </a:lnTo>
                    <a:lnTo>
                      <a:pt x="9693" y="10052"/>
                    </a:lnTo>
                    <a:lnTo>
                      <a:pt x="9693" y="9693"/>
                    </a:lnTo>
                    <a:close/>
                    <a:moveTo>
                      <a:pt x="10474" y="9693"/>
                    </a:moveTo>
                    <a:lnTo>
                      <a:pt x="10474" y="10052"/>
                    </a:lnTo>
                    <a:lnTo>
                      <a:pt x="10120" y="10052"/>
                    </a:lnTo>
                    <a:lnTo>
                      <a:pt x="10120" y="9693"/>
                    </a:lnTo>
                    <a:close/>
                    <a:moveTo>
                      <a:pt x="10901" y="9693"/>
                    </a:moveTo>
                    <a:lnTo>
                      <a:pt x="10901" y="10052"/>
                    </a:lnTo>
                    <a:lnTo>
                      <a:pt x="10548" y="10052"/>
                    </a:lnTo>
                    <a:lnTo>
                      <a:pt x="10548" y="9693"/>
                    </a:lnTo>
                    <a:close/>
                    <a:moveTo>
                      <a:pt x="11328" y="9693"/>
                    </a:moveTo>
                    <a:lnTo>
                      <a:pt x="11328" y="10052"/>
                    </a:lnTo>
                    <a:lnTo>
                      <a:pt x="10975" y="10052"/>
                    </a:lnTo>
                    <a:lnTo>
                      <a:pt x="10975" y="9693"/>
                    </a:lnTo>
                    <a:close/>
                    <a:moveTo>
                      <a:pt x="11755" y="9693"/>
                    </a:moveTo>
                    <a:lnTo>
                      <a:pt x="11755" y="10052"/>
                    </a:lnTo>
                    <a:lnTo>
                      <a:pt x="11402" y="10052"/>
                    </a:lnTo>
                    <a:lnTo>
                      <a:pt x="11402" y="9693"/>
                    </a:lnTo>
                    <a:close/>
                    <a:moveTo>
                      <a:pt x="649" y="10120"/>
                    </a:moveTo>
                    <a:lnTo>
                      <a:pt x="649" y="10479"/>
                    </a:lnTo>
                    <a:lnTo>
                      <a:pt x="296" y="10479"/>
                    </a:lnTo>
                    <a:lnTo>
                      <a:pt x="296" y="10120"/>
                    </a:lnTo>
                    <a:close/>
                    <a:moveTo>
                      <a:pt x="1076" y="10120"/>
                    </a:moveTo>
                    <a:lnTo>
                      <a:pt x="1076" y="10479"/>
                    </a:lnTo>
                    <a:lnTo>
                      <a:pt x="723" y="10479"/>
                    </a:lnTo>
                    <a:lnTo>
                      <a:pt x="723" y="10120"/>
                    </a:lnTo>
                    <a:close/>
                    <a:moveTo>
                      <a:pt x="1504" y="10120"/>
                    </a:moveTo>
                    <a:lnTo>
                      <a:pt x="1504" y="10479"/>
                    </a:lnTo>
                    <a:lnTo>
                      <a:pt x="1151" y="10479"/>
                    </a:lnTo>
                    <a:lnTo>
                      <a:pt x="1151" y="10120"/>
                    </a:lnTo>
                    <a:close/>
                    <a:moveTo>
                      <a:pt x="1931" y="10120"/>
                    </a:moveTo>
                    <a:lnTo>
                      <a:pt x="1931" y="10479"/>
                    </a:lnTo>
                    <a:lnTo>
                      <a:pt x="1578" y="10479"/>
                    </a:lnTo>
                    <a:lnTo>
                      <a:pt x="1578" y="10120"/>
                    </a:lnTo>
                    <a:close/>
                    <a:moveTo>
                      <a:pt x="2358" y="10120"/>
                    </a:moveTo>
                    <a:lnTo>
                      <a:pt x="2358" y="10479"/>
                    </a:lnTo>
                    <a:lnTo>
                      <a:pt x="2005" y="10479"/>
                    </a:lnTo>
                    <a:lnTo>
                      <a:pt x="2005" y="10120"/>
                    </a:lnTo>
                    <a:close/>
                    <a:moveTo>
                      <a:pt x="2785" y="10120"/>
                    </a:moveTo>
                    <a:lnTo>
                      <a:pt x="2785" y="10479"/>
                    </a:lnTo>
                    <a:lnTo>
                      <a:pt x="2432" y="10479"/>
                    </a:lnTo>
                    <a:lnTo>
                      <a:pt x="2432" y="10120"/>
                    </a:lnTo>
                    <a:close/>
                    <a:moveTo>
                      <a:pt x="3212" y="10120"/>
                    </a:moveTo>
                    <a:lnTo>
                      <a:pt x="3212" y="10479"/>
                    </a:lnTo>
                    <a:lnTo>
                      <a:pt x="2859" y="10479"/>
                    </a:lnTo>
                    <a:lnTo>
                      <a:pt x="2859" y="10120"/>
                    </a:lnTo>
                    <a:close/>
                    <a:moveTo>
                      <a:pt x="3639" y="10120"/>
                    </a:moveTo>
                    <a:lnTo>
                      <a:pt x="3639" y="10479"/>
                    </a:lnTo>
                    <a:lnTo>
                      <a:pt x="3286" y="10479"/>
                    </a:lnTo>
                    <a:lnTo>
                      <a:pt x="3286" y="10120"/>
                    </a:lnTo>
                    <a:close/>
                    <a:moveTo>
                      <a:pt x="4066" y="10120"/>
                    </a:moveTo>
                    <a:lnTo>
                      <a:pt x="4066" y="10479"/>
                    </a:lnTo>
                    <a:lnTo>
                      <a:pt x="3713" y="10479"/>
                    </a:lnTo>
                    <a:lnTo>
                      <a:pt x="3713" y="10120"/>
                    </a:lnTo>
                    <a:close/>
                    <a:moveTo>
                      <a:pt x="4494" y="10120"/>
                    </a:moveTo>
                    <a:lnTo>
                      <a:pt x="4494" y="10479"/>
                    </a:lnTo>
                    <a:lnTo>
                      <a:pt x="4140" y="10479"/>
                    </a:lnTo>
                    <a:lnTo>
                      <a:pt x="4140" y="10120"/>
                    </a:lnTo>
                    <a:close/>
                    <a:moveTo>
                      <a:pt x="4921" y="10120"/>
                    </a:moveTo>
                    <a:lnTo>
                      <a:pt x="4921" y="10479"/>
                    </a:lnTo>
                    <a:lnTo>
                      <a:pt x="4568" y="10479"/>
                    </a:lnTo>
                    <a:lnTo>
                      <a:pt x="4568" y="10120"/>
                    </a:lnTo>
                    <a:close/>
                    <a:moveTo>
                      <a:pt x="5348" y="10120"/>
                    </a:moveTo>
                    <a:lnTo>
                      <a:pt x="5348" y="10479"/>
                    </a:lnTo>
                    <a:lnTo>
                      <a:pt x="4995" y="10479"/>
                    </a:lnTo>
                    <a:lnTo>
                      <a:pt x="4995" y="10120"/>
                    </a:lnTo>
                    <a:close/>
                    <a:moveTo>
                      <a:pt x="5775" y="10120"/>
                    </a:moveTo>
                    <a:lnTo>
                      <a:pt x="5775" y="10479"/>
                    </a:lnTo>
                    <a:lnTo>
                      <a:pt x="5422" y="10479"/>
                    </a:lnTo>
                    <a:lnTo>
                      <a:pt x="5422" y="10120"/>
                    </a:lnTo>
                    <a:close/>
                    <a:moveTo>
                      <a:pt x="6202" y="10120"/>
                    </a:moveTo>
                    <a:lnTo>
                      <a:pt x="6202" y="10479"/>
                    </a:lnTo>
                    <a:lnTo>
                      <a:pt x="5849" y="10479"/>
                    </a:lnTo>
                    <a:lnTo>
                      <a:pt x="5849" y="10120"/>
                    </a:lnTo>
                    <a:close/>
                    <a:moveTo>
                      <a:pt x="6629" y="10120"/>
                    </a:moveTo>
                    <a:lnTo>
                      <a:pt x="6629" y="10479"/>
                    </a:lnTo>
                    <a:lnTo>
                      <a:pt x="6276" y="10479"/>
                    </a:lnTo>
                    <a:lnTo>
                      <a:pt x="6276" y="10120"/>
                    </a:lnTo>
                    <a:close/>
                    <a:moveTo>
                      <a:pt x="7056" y="10120"/>
                    </a:moveTo>
                    <a:lnTo>
                      <a:pt x="7056" y="10479"/>
                    </a:lnTo>
                    <a:lnTo>
                      <a:pt x="6703" y="10479"/>
                    </a:lnTo>
                    <a:lnTo>
                      <a:pt x="6703" y="10120"/>
                    </a:lnTo>
                    <a:close/>
                    <a:moveTo>
                      <a:pt x="7484" y="10120"/>
                    </a:moveTo>
                    <a:lnTo>
                      <a:pt x="7484" y="10479"/>
                    </a:lnTo>
                    <a:lnTo>
                      <a:pt x="7130" y="10479"/>
                    </a:lnTo>
                    <a:lnTo>
                      <a:pt x="7130" y="10120"/>
                    </a:lnTo>
                    <a:close/>
                    <a:moveTo>
                      <a:pt x="7911" y="10120"/>
                    </a:moveTo>
                    <a:lnTo>
                      <a:pt x="7911" y="10479"/>
                    </a:lnTo>
                    <a:lnTo>
                      <a:pt x="7558" y="10479"/>
                    </a:lnTo>
                    <a:lnTo>
                      <a:pt x="7558" y="10120"/>
                    </a:lnTo>
                    <a:close/>
                    <a:moveTo>
                      <a:pt x="8338" y="10120"/>
                    </a:moveTo>
                    <a:lnTo>
                      <a:pt x="8338" y="10479"/>
                    </a:lnTo>
                    <a:lnTo>
                      <a:pt x="7985" y="10479"/>
                    </a:lnTo>
                    <a:lnTo>
                      <a:pt x="7985" y="10120"/>
                    </a:lnTo>
                    <a:close/>
                    <a:moveTo>
                      <a:pt x="8765" y="10120"/>
                    </a:moveTo>
                    <a:lnTo>
                      <a:pt x="8765" y="10479"/>
                    </a:lnTo>
                    <a:lnTo>
                      <a:pt x="8412" y="10479"/>
                    </a:lnTo>
                    <a:lnTo>
                      <a:pt x="8412" y="10120"/>
                    </a:lnTo>
                    <a:close/>
                    <a:moveTo>
                      <a:pt x="9192" y="10120"/>
                    </a:moveTo>
                    <a:lnTo>
                      <a:pt x="9192" y="10479"/>
                    </a:lnTo>
                    <a:lnTo>
                      <a:pt x="8839" y="10479"/>
                    </a:lnTo>
                    <a:lnTo>
                      <a:pt x="8839" y="10120"/>
                    </a:lnTo>
                    <a:close/>
                    <a:moveTo>
                      <a:pt x="9619" y="10120"/>
                    </a:moveTo>
                    <a:lnTo>
                      <a:pt x="9619" y="10479"/>
                    </a:lnTo>
                    <a:lnTo>
                      <a:pt x="9266" y="10479"/>
                    </a:lnTo>
                    <a:lnTo>
                      <a:pt x="9266" y="10120"/>
                    </a:lnTo>
                    <a:close/>
                    <a:moveTo>
                      <a:pt x="10046" y="10120"/>
                    </a:moveTo>
                    <a:lnTo>
                      <a:pt x="10046" y="10479"/>
                    </a:lnTo>
                    <a:lnTo>
                      <a:pt x="9693" y="10479"/>
                    </a:lnTo>
                    <a:lnTo>
                      <a:pt x="9693" y="10120"/>
                    </a:lnTo>
                    <a:close/>
                    <a:moveTo>
                      <a:pt x="10474" y="10120"/>
                    </a:moveTo>
                    <a:lnTo>
                      <a:pt x="10474" y="10479"/>
                    </a:lnTo>
                    <a:lnTo>
                      <a:pt x="10120" y="10479"/>
                    </a:lnTo>
                    <a:lnTo>
                      <a:pt x="10120" y="10120"/>
                    </a:lnTo>
                    <a:close/>
                    <a:moveTo>
                      <a:pt x="10901" y="10120"/>
                    </a:moveTo>
                    <a:lnTo>
                      <a:pt x="10901" y="10479"/>
                    </a:lnTo>
                    <a:lnTo>
                      <a:pt x="10548" y="10479"/>
                    </a:lnTo>
                    <a:lnTo>
                      <a:pt x="10548" y="10120"/>
                    </a:lnTo>
                    <a:close/>
                    <a:moveTo>
                      <a:pt x="11328" y="10120"/>
                    </a:moveTo>
                    <a:lnTo>
                      <a:pt x="11328" y="10479"/>
                    </a:lnTo>
                    <a:lnTo>
                      <a:pt x="10975" y="10479"/>
                    </a:lnTo>
                    <a:lnTo>
                      <a:pt x="10975" y="10120"/>
                    </a:lnTo>
                    <a:close/>
                    <a:moveTo>
                      <a:pt x="11755" y="10120"/>
                    </a:moveTo>
                    <a:lnTo>
                      <a:pt x="11755" y="10479"/>
                    </a:lnTo>
                    <a:lnTo>
                      <a:pt x="11402" y="10479"/>
                    </a:lnTo>
                    <a:lnTo>
                      <a:pt x="11402" y="10120"/>
                    </a:lnTo>
                    <a:close/>
                    <a:moveTo>
                      <a:pt x="649" y="10548"/>
                    </a:moveTo>
                    <a:lnTo>
                      <a:pt x="649" y="10906"/>
                    </a:lnTo>
                    <a:lnTo>
                      <a:pt x="296" y="10906"/>
                    </a:lnTo>
                    <a:lnTo>
                      <a:pt x="296" y="10548"/>
                    </a:lnTo>
                    <a:close/>
                    <a:moveTo>
                      <a:pt x="1076" y="10548"/>
                    </a:moveTo>
                    <a:lnTo>
                      <a:pt x="1076" y="10906"/>
                    </a:lnTo>
                    <a:lnTo>
                      <a:pt x="723" y="10906"/>
                    </a:lnTo>
                    <a:lnTo>
                      <a:pt x="723" y="10548"/>
                    </a:lnTo>
                    <a:close/>
                    <a:moveTo>
                      <a:pt x="1504" y="10548"/>
                    </a:moveTo>
                    <a:lnTo>
                      <a:pt x="1504" y="10906"/>
                    </a:lnTo>
                    <a:lnTo>
                      <a:pt x="1151" y="10906"/>
                    </a:lnTo>
                    <a:lnTo>
                      <a:pt x="1151" y="10548"/>
                    </a:lnTo>
                    <a:close/>
                    <a:moveTo>
                      <a:pt x="1931" y="10548"/>
                    </a:moveTo>
                    <a:lnTo>
                      <a:pt x="1931" y="10906"/>
                    </a:lnTo>
                    <a:lnTo>
                      <a:pt x="1578" y="10906"/>
                    </a:lnTo>
                    <a:lnTo>
                      <a:pt x="1578" y="10548"/>
                    </a:lnTo>
                    <a:close/>
                    <a:moveTo>
                      <a:pt x="2358" y="10548"/>
                    </a:moveTo>
                    <a:lnTo>
                      <a:pt x="2358" y="10906"/>
                    </a:lnTo>
                    <a:lnTo>
                      <a:pt x="2005" y="10906"/>
                    </a:lnTo>
                    <a:lnTo>
                      <a:pt x="2005" y="10548"/>
                    </a:lnTo>
                    <a:close/>
                    <a:moveTo>
                      <a:pt x="2785" y="10548"/>
                    </a:moveTo>
                    <a:lnTo>
                      <a:pt x="2785" y="10906"/>
                    </a:lnTo>
                    <a:lnTo>
                      <a:pt x="2432" y="10906"/>
                    </a:lnTo>
                    <a:lnTo>
                      <a:pt x="2432" y="10548"/>
                    </a:lnTo>
                    <a:close/>
                    <a:moveTo>
                      <a:pt x="3212" y="10548"/>
                    </a:moveTo>
                    <a:lnTo>
                      <a:pt x="3212" y="10906"/>
                    </a:lnTo>
                    <a:lnTo>
                      <a:pt x="2859" y="10906"/>
                    </a:lnTo>
                    <a:lnTo>
                      <a:pt x="2859" y="10548"/>
                    </a:lnTo>
                    <a:close/>
                    <a:moveTo>
                      <a:pt x="3639" y="10548"/>
                    </a:moveTo>
                    <a:lnTo>
                      <a:pt x="3639" y="10906"/>
                    </a:lnTo>
                    <a:lnTo>
                      <a:pt x="3286" y="10906"/>
                    </a:lnTo>
                    <a:lnTo>
                      <a:pt x="3286" y="10548"/>
                    </a:lnTo>
                    <a:close/>
                    <a:moveTo>
                      <a:pt x="4066" y="10548"/>
                    </a:moveTo>
                    <a:lnTo>
                      <a:pt x="4066" y="10906"/>
                    </a:lnTo>
                    <a:lnTo>
                      <a:pt x="3713" y="10906"/>
                    </a:lnTo>
                    <a:lnTo>
                      <a:pt x="3713" y="10548"/>
                    </a:lnTo>
                    <a:close/>
                    <a:moveTo>
                      <a:pt x="4494" y="10548"/>
                    </a:moveTo>
                    <a:lnTo>
                      <a:pt x="4494" y="10906"/>
                    </a:lnTo>
                    <a:lnTo>
                      <a:pt x="4140" y="10906"/>
                    </a:lnTo>
                    <a:lnTo>
                      <a:pt x="4140" y="10548"/>
                    </a:lnTo>
                    <a:close/>
                    <a:moveTo>
                      <a:pt x="4921" y="10548"/>
                    </a:moveTo>
                    <a:lnTo>
                      <a:pt x="4921" y="10906"/>
                    </a:lnTo>
                    <a:lnTo>
                      <a:pt x="4568" y="10906"/>
                    </a:lnTo>
                    <a:lnTo>
                      <a:pt x="4568" y="10548"/>
                    </a:lnTo>
                    <a:close/>
                    <a:moveTo>
                      <a:pt x="5348" y="10548"/>
                    </a:moveTo>
                    <a:lnTo>
                      <a:pt x="5348" y="10906"/>
                    </a:lnTo>
                    <a:lnTo>
                      <a:pt x="4995" y="10906"/>
                    </a:lnTo>
                    <a:lnTo>
                      <a:pt x="4995" y="10548"/>
                    </a:lnTo>
                    <a:close/>
                    <a:moveTo>
                      <a:pt x="5775" y="10548"/>
                    </a:moveTo>
                    <a:lnTo>
                      <a:pt x="5775" y="10906"/>
                    </a:lnTo>
                    <a:lnTo>
                      <a:pt x="5422" y="10906"/>
                    </a:lnTo>
                    <a:lnTo>
                      <a:pt x="5422" y="10548"/>
                    </a:lnTo>
                    <a:close/>
                    <a:moveTo>
                      <a:pt x="6202" y="10548"/>
                    </a:moveTo>
                    <a:lnTo>
                      <a:pt x="6202" y="10906"/>
                    </a:lnTo>
                    <a:lnTo>
                      <a:pt x="5849" y="10906"/>
                    </a:lnTo>
                    <a:lnTo>
                      <a:pt x="5849" y="10548"/>
                    </a:lnTo>
                    <a:close/>
                    <a:moveTo>
                      <a:pt x="6629" y="10548"/>
                    </a:moveTo>
                    <a:lnTo>
                      <a:pt x="6629" y="10906"/>
                    </a:lnTo>
                    <a:lnTo>
                      <a:pt x="6276" y="10906"/>
                    </a:lnTo>
                    <a:lnTo>
                      <a:pt x="6276" y="10548"/>
                    </a:lnTo>
                    <a:close/>
                    <a:moveTo>
                      <a:pt x="7056" y="10548"/>
                    </a:moveTo>
                    <a:lnTo>
                      <a:pt x="7056" y="10906"/>
                    </a:lnTo>
                    <a:lnTo>
                      <a:pt x="6703" y="10906"/>
                    </a:lnTo>
                    <a:lnTo>
                      <a:pt x="6703" y="10548"/>
                    </a:lnTo>
                    <a:close/>
                    <a:moveTo>
                      <a:pt x="7484" y="10548"/>
                    </a:moveTo>
                    <a:lnTo>
                      <a:pt x="7484" y="10906"/>
                    </a:lnTo>
                    <a:lnTo>
                      <a:pt x="7130" y="10906"/>
                    </a:lnTo>
                    <a:lnTo>
                      <a:pt x="7130" y="10548"/>
                    </a:lnTo>
                    <a:close/>
                    <a:moveTo>
                      <a:pt x="7911" y="10548"/>
                    </a:moveTo>
                    <a:lnTo>
                      <a:pt x="7911" y="10906"/>
                    </a:lnTo>
                    <a:lnTo>
                      <a:pt x="7558" y="10906"/>
                    </a:lnTo>
                    <a:lnTo>
                      <a:pt x="7558" y="10548"/>
                    </a:lnTo>
                    <a:close/>
                    <a:moveTo>
                      <a:pt x="8338" y="10548"/>
                    </a:moveTo>
                    <a:lnTo>
                      <a:pt x="8338" y="10906"/>
                    </a:lnTo>
                    <a:lnTo>
                      <a:pt x="7985" y="10906"/>
                    </a:lnTo>
                    <a:lnTo>
                      <a:pt x="7985" y="10548"/>
                    </a:lnTo>
                    <a:close/>
                    <a:moveTo>
                      <a:pt x="8765" y="10548"/>
                    </a:moveTo>
                    <a:lnTo>
                      <a:pt x="8765" y="10906"/>
                    </a:lnTo>
                    <a:lnTo>
                      <a:pt x="8412" y="10906"/>
                    </a:lnTo>
                    <a:lnTo>
                      <a:pt x="8412" y="10548"/>
                    </a:lnTo>
                    <a:close/>
                    <a:moveTo>
                      <a:pt x="9192" y="10548"/>
                    </a:moveTo>
                    <a:lnTo>
                      <a:pt x="9192" y="10906"/>
                    </a:lnTo>
                    <a:lnTo>
                      <a:pt x="8839" y="10906"/>
                    </a:lnTo>
                    <a:lnTo>
                      <a:pt x="8839" y="10548"/>
                    </a:lnTo>
                    <a:close/>
                    <a:moveTo>
                      <a:pt x="9619" y="10548"/>
                    </a:moveTo>
                    <a:lnTo>
                      <a:pt x="9619" y="10906"/>
                    </a:lnTo>
                    <a:lnTo>
                      <a:pt x="9266" y="10906"/>
                    </a:lnTo>
                    <a:lnTo>
                      <a:pt x="9266" y="10548"/>
                    </a:lnTo>
                    <a:close/>
                    <a:moveTo>
                      <a:pt x="10046" y="10548"/>
                    </a:moveTo>
                    <a:lnTo>
                      <a:pt x="10046" y="10906"/>
                    </a:lnTo>
                    <a:lnTo>
                      <a:pt x="9693" y="10906"/>
                    </a:lnTo>
                    <a:lnTo>
                      <a:pt x="9693" y="10548"/>
                    </a:lnTo>
                    <a:close/>
                    <a:moveTo>
                      <a:pt x="10474" y="10548"/>
                    </a:moveTo>
                    <a:lnTo>
                      <a:pt x="10474" y="10906"/>
                    </a:lnTo>
                    <a:lnTo>
                      <a:pt x="10120" y="10906"/>
                    </a:lnTo>
                    <a:lnTo>
                      <a:pt x="10120" y="10548"/>
                    </a:lnTo>
                    <a:close/>
                    <a:moveTo>
                      <a:pt x="10901" y="10548"/>
                    </a:moveTo>
                    <a:lnTo>
                      <a:pt x="10901" y="10906"/>
                    </a:lnTo>
                    <a:lnTo>
                      <a:pt x="10548" y="10906"/>
                    </a:lnTo>
                    <a:lnTo>
                      <a:pt x="10548" y="10548"/>
                    </a:lnTo>
                    <a:close/>
                    <a:moveTo>
                      <a:pt x="11328" y="10548"/>
                    </a:moveTo>
                    <a:lnTo>
                      <a:pt x="11328" y="10906"/>
                    </a:lnTo>
                    <a:lnTo>
                      <a:pt x="10975" y="10906"/>
                    </a:lnTo>
                    <a:lnTo>
                      <a:pt x="10975" y="10548"/>
                    </a:lnTo>
                    <a:close/>
                    <a:moveTo>
                      <a:pt x="11755" y="10548"/>
                    </a:moveTo>
                    <a:lnTo>
                      <a:pt x="11755" y="10906"/>
                    </a:lnTo>
                    <a:lnTo>
                      <a:pt x="11402" y="10906"/>
                    </a:lnTo>
                    <a:lnTo>
                      <a:pt x="11402" y="10548"/>
                    </a:lnTo>
                    <a:close/>
                    <a:moveTo>
                      <a:pt x="649" y="10975"/>
                    </a:moveTo>
                    <a:lnTo>
                      <a:pt x="649" y="11334"/>
                    </a:lnTo>
                    <a:lnTo>
                      <a:pt x="296" y="11334"/>
                    </a:lnTo>
                    <a:lnTo>
                      <a:pt x="296" y="10975"/>
                    </a:lnTo>
                    <a:close/>
                    <a:moveTo>
                      <a:pt x="1076" y="10975"/>
                    </a:moveTo>
                    <a:lnTo>
                      <a:pt x="1076" y="11334"/>
                    </a:lnTo>
                    <a:lnTo>
                      <a:pt x="723" y="11334"/>
                    </a:lnTo>
                    <a:lnTo>
                      <a:pt x="723" y="10975"/>
                    </a:lnTo>
                    <a:close/>
                    <a:moveTo>
                      <a:pt x="1504" y="10975"/>
                    </a:moveTo>
                    <a:lnTo>
                      <a:pt x="1504" y="11334"/>
                    </a:lnTo>
                    <a:lnTo>
                      <a:pt x="1151" y="11334"/>
                    </a:lnTo>
                    <a:lnTo>
                      <a:pt x="1151" y="10975"/>
                    </a:lnTo>
                    <a:close/>
                    <a:moveTo>
                      <a:pt x="1931" y="10975"/>
                    </a:moveTo>
                    <a:lnTo>
                      <a:pt x="1931" y="11334"/>
                    </a:lnTo>
                    <a:lnTo>
                      <a:pt x="1578" y="11334"/>
                    </a:lnTo>
                    <a:lnTo>
                      <a:pt x="1578" y="10975"/>
                    </a:lnTo>
                    <a:close/>
                    <a:moveTo>
                      <a:pt x="2358" y="10975"/>
                    </a:moveTo>
                    <a:lnTo>
                      <a:pt x="2358" y="11334"/>
                    </a:lnTo>
                    <a:lnTo>
                      <a:pt x="2005" y="11334"/>
                    </a:lnTo>
                    <a:lnTo>
                      <a:pt x="2005" y="10975"/>
                    </a:lnTo>
                    <a:close/>
                    <a:moveTo>
                      <a:pt x="2785" y="10975"/>
                    </a:moveTo>
                    <a:lnTo>
                      <a:pt x="2785" y="11334"/>
                    </a:lnTo>
                    <a:lnTo>
                      <a:pt x="2432" y="11334"/>
                    </a:lnTo>
                    <a:lnTo>
                      <a:pt x="2432" y="10975"/>
                    </a:lnTo>
                    <a:close/>
                    <a:moveTo>
                      <a:pt x="3212" y="10975"/>
                    </a:moveTo>
                    <a:lnTo>
                      <a:pt x="3212" y="11334"/>
                    </a:lnTo>
                    <a:lnTo>
                      <a:pt x="2859" y="11334"/>
                    </a:lnTo>
                    <a:lnTo>
                      <a:pt x="2859" y="10975"/>
                    </a:lnTo>
                    <a:close/>
                    <a:moveTo>
                      <a:pt x="3639" y="10975"/>
                    </a:moveTo>
                    <a:lnTo>
                      <a:pt x="3639" y="11334"/>
                    </a:lnTo>
                    <a:lnTo>
                      <a:pt x="3286" y="11334"/>
                    </a:lnTo>
                    <a:lnTo>
                      <a:pt x="3286" y="10975"/>
                    </a:lnTo>
                    <a:close/>
                    <a:moveTo>
                      <a:pt x="4066" y="10975"/>
                    </a:moveTo>
                    <a:lnTo>
                      <a:pt x="4066" y="11334"/>
                    </a:lnTo>
                    <a:lnTo>
                      <a:pt x="3713" y="11334"/>
                    </a:lnTo>
                    <a:lnTo>
                      <a:pt x="3713" y="10975"/>
                    </a:lnTo>
                    <a:close/>
                    <a:moveTo>
                      <a:pt x="4494" y="10975"/>
                    </a:moveTo>
                    <a:lnTo>
                      <a:pt x="4494" y="11334"/>
                    </a:lnTo>
                    <a:lnTo>
                      <a:pt x="4140" y="11334"/>
                    </a:lnTo>
                    <a:lnTo>
                      <a:pt x="4140" y="10975"/>
                    </a:lnTo>
                    <a:close/>
                    <a:moveTo>
                      <a:pt x="4921" y="10975"/>
                    </a:moveTo>
                    <a:lnTo>
                      <a:pt x="4921" y="11334"/>
                    </a:lnTo>
                    <a:lnTo>
                      <a:pt x="4568" y="11334"/>
                    </a:lnTo>
                    <a:lnTo>
                      <a:pt x="4568" y="10975"/>
                    </a:lnTo>
                    <a:close/>
                    <a:moveTo>
                      <a:pt x="5348" y="10975"/>
                    </a:moveTo>
                    <a:lnTo>
                      <a:pt x="5348" y="11334"/>
                    </a:lnTo>
                    <a:lnTo>
                      <a:pt x="4995" y="11334"/>
                    </a:lnTo>
                    <a:lnTo>
                      <a:pt x="4995" y="10975"/>
                    </a:lnTo>
                    <a:close/>
                    <a:moveTo>
                      <a:pt x="5775" y="10975"/>
                    </a:moveTo>
                    <a:lnTo>
                      <a:pt x="5775" y="11334"/>
                    </a:lnTo>
                    <a:lnTo>
                      <a:pt x="5422" y="11334"/>
                    </a:lnTo>
                    <a:lnTo>
                      <a:pt x="5422" y="10975"/>
                    </a:lnTo>
                    <a:close/>
                    <a:moveTo>
                      <a:pt x="6202" y="10975"/>
                    </a:moveTo>
                    <a:lnTo>
                      <a:pt x="6202" y="11334"/>
                    </a:lnTo>
                    <a:lnTo>
                      <a:pt x="5849" y="11334"/>
                    </a:lnTo>
                    <a:lnTo>
                      <a:pt x="5849" y="10975"/>
                    </a:lnTo>
                    <a:close/>
                    <a:moveTo>
                      <a:pt x="6629" y="10975"/>
                    </a:moveTo>
                    <a:lnTo>
                      <a:pt x="6629" y="11334"/>
                    </a:lnTo>
                    <a:lnTo>
                      <a:pt x="6276" y="11334"/>
                    </a:lnTo>
                    <a:lnTo>
                      <a:pt x="6276" y="10975"/>
                    </a:lnTo>
                    <a:close/>
                    <a:moveTo>
                      <a:pt x="7056" y="10975"/>
                    </a:moveTo>
                    <a:lnTo>
                      <a:pt x="7056" y="11334"/>
                    </a:lnTo>
                    <a:lnTo>
                      <a:pt x="6703" y="11334"/>
                    </a:lnTo>
                    <a:lnTo>
                      <a:pt x="6703" y="10975"/>
                    </a:lnTo>
                    <a:close/>
                    <a:moveTo>
                      <a:pt x="7484" y="10975"/>
                    </a:moveTo>
                    <a:lnTo>
                      <a:pt x="7484" y="11334"/>
                    </a:lnTo>
                    <a:lnTo>
                      <a:pt x="7130" y="11334"/>
                    </a:lnTo>
                    <a:lnTo>
                      <a:pt x="7130" y="10975"/>
                    </a:lnTo>
                    <a:close/>
                    <a:moveTo>
                      <a:pt x="7911" y="10975"/>
                    </a:moveTo>
                    <a:lnTo>
                      <a:pt x="7911" y="11334"/>
                    </a:lnTo>
                    <a:lnTo>
                      <a:pt x="7558" y="11334"/>
                    </a:lnTo>
                    <a:lnTo>
                      <a:pt x="7558" y="10975"/>
                    </a:lnTo>
                    <a:close/>
                    <a:moveTo>
                      <a:pt x="8338" y="10975"/>
                    </a:moveTo>
                    <a:lnTo>
                      <a:pt x="8338" y="11334"/>
                    </a:lnTo>
                    <a:lnTo>
                      <a:pt x="7985" y="11334"/>
                    </a:lnTo>
                    <a:lnTo>
                      <a:pt x="7985" y="10975"/>
                    </a:lnTo>
                    <a:close/>
                    <a:moveTo>
                      <a:pt x="8765" y="10975"/>
                    </a:moveTo>
                    <a:lnTo>
                      <a:pt x="8765" y="11334"/>
                    </a:lnTo>
                    <a:lnTo>
                      <a:pt x="8412" y="11334"/>
                    </a:lnTo>
                    <a:lnTo>
                      <a:pt x="8412" y="10975"/>
                    </a:lnTo>
                    <a:close/>
                    <a:moveTo>
                      <a:pt x="9192" y="10975"/>
                    </a:moveTo>
                    <a:lnTo>
                      <a:pt x="9192" y="11334"/>
                    </a:lnTo>
                    <a:lnTo>
                      <a:pt x="8839" y="11334"/>
                    </a:lnTo>
                    <a:lnTo>
                      <a:pt x="8839" y="10975"/>
                    </a:lnTo>
                    <a:close/>
                    <a:moveTo>
                      <a:pt x="9619" y="10975"/>
                    </a:moveTo>
                    <a:lnTo>
                      <a:pt x="9619" y="11334"/>
                    </a:lnTo>
                    <a:lnTo>
                      <a:pt x="9266" y="11334"/>
                    </a:lnTo>
                    <a:lnTo>
                      <a:pt x="9266" y="10975"/>
                    </a:lnTo>
                    <a:close/>
                    <a:moveTo>
                      <a:pt x="10046" y="10975"/>
                    </a:moveTo>
                    <a:lnTo>
                      <a:pt x="10046" y="11334"/>
                    </a:lnTo>
                    <a:lnTo>
                      <a:pt x="9693" y="11334"/>
                    </a:lnTo>
                    <a:lnTo>
                      <a:pt x="9693" y="10975"/>
                    </a:lnTo>
                    <a:close/>
                    <a:moveTo>
                      <a:pt x="10474" y="10975"/>
                    </a:moveTo>
                    <a:lnTo>
                      <a:pt x="10474" y="11334"/>
                    </a:lnTo>
                    <a:lnTo>
                      <a:pt x="10120" y="11334"/>
                    </a:lnTo>
                    <a:lnTo>
                      <a:pt x="10120" y="10975"/>
                    </a:lnTo>
                    <a:close/>
                    <a:moveTo>
                      <a:pt x="10901" y="10975"/>
                    </a:moveTo>
                    <a:lnTo>
                      <a:pt x="10901" y="11334"/>
                    </a:lnTo>
                    <a:lnTo>
                      <a:pt x="10548" y="11334"/>
                    </a:lnTo>
                    <a:lnTo>
                      <a:pt x="10548" y="10975"/>
                    </a:lnTo>
                    <a:close/>
                    <a:moveTo>
                      <a:pt x="11328" y="10975"/>
                    </a:moveTo>
                    <a:lnTo>
                      <a:pt x="11328" y="11334"/>
                    </a:lnTo>
                    <a:lnTo>
                      <a:pt x="10975" y="11334"/>
                    </a:lnTo>
                    <a:lnTo>
                      <a:pt x="10975" y="10975"/>
                    </a:lnTo>
                    <a:close/>
                    <a:moveTo>
                      <a:pt x="11755" y="10975"/>
                    </a:moveTo>
                    <a:lnTo>
                      <a:pt x="11755" y="11334"/>
                    </a:lnTo>
                    <a:lnTo>
                      <a:pt x="11402" y="11334"/>
                    </a:lnTo>
                    <a:lnTo>
                      <a:pt x="11402" y="10975"/>
                    </a:lnTo>
                    <a:close/>
                    <a:moveTo>
                      <a:pt x="649" y="11408"/>
                    </a:moveTo>
                    <a:lnTo>
                      <a:pt x="649" y="11761"/>
                    </a:lnTo>
                    <a:lnTo>
                      <a:pt x="296" y="11761"/>
                    </a:lnTo>
                    <a:lnTo>
                      <a:pt x="296" y="11408"/>
                    </a:lnTo>
                    <a:close/>
                    <a:moveTo>
                      <a:pt x="1076" y="11408"/>
                    </a:moveTo>
                    <a:lnTo>
                      <a:pt x="1076" y="11761"/>
                    </a:lnTo>
                    <a:lnTo>
                      <a:pt x="723" y="11761"/>
                    </a:lnTo>
                    <a:lnTo>
                      <a:pt x="723" y="11408"/>
                    </a:lnTo>
                    <a:close/>
                    <a:moveTo>
                      <a:pt x="1504" y="11408"/>
                    </a:moveTo>
                    <a:lnTo>
                      <a:pt x="1504" y="11761"/>
                    </a:lnTo>
                    <a:lnTo>
                      <a:pt x="1151" y="11761"/>
                    </a:lnTo>
                    <a:lnTo>
                      <a:pt x="1151" y="11408"/>
                    </a:lnTo>
                    <a:close/>
                    <a:moveTo>
                      <a:pt x="1931" y="11408"/>
                    </a:moveTo>
                    <a:lnTo>
                      <a:pt x="1931" y="11761"/>
                    </a:lnTo>
                    <a:lnTo>
                      <a:pt x="1578" y="11761"/>
                    </a:lnTo>
                    <a:lnTo>
                      <a:pt x="1578" y="11408"/>
                    </a:lnTo>
                    <a:close/>
                    <a:moveTo>
                      <a:pt x="2358" y="11408"/>
                    </a:moveTo>
                    <a:lnTo>
                      <a:pt x="2358" y="11761"/>
                    </a:lnTo>
                    <a:lnTo>
                      <a:pt x="2005" y="11761"/>
                    </a:lnTo>
                    <a:lnTo>
                      <a:pt x="2005" y="11408"/>
                    </a:lnTo>
                    <a:close/>
                    <a:moveTo>
                      <a:pt x="2785" y="11408"/>
                    </a:moveTo>
                    <a:lnTo>
                      <a:pt x="2785" y="11761"/>
                    </a:lnTo>
                    <a:lnTo>
                      <a:pt x="2432" y="11761"/>
                    </a:lnTo>
                    <a:lnTo>
                      <a:pt x="2432" y="11408"/>
                    </a:lnTo>
                    <a:close/>
                    <a:moveTo>
                      <a:pt x="3212" y="11408"/>
                    </a:moveTo>
                    <a:lnTo>
                      <a:pt x="3212" y="11761"/>
                    </a:lnTo>
                    <a:lnTo>
                      <a:pt x="2859" y="11761"/>
                    </a:lnTo>
                    <a:lnTo>
                      <a:pt x="2859" y="11408"/>
                    </a:lnTo>
                    <a:close/>
                    <a:moveTo>
                      <a:pt x="3639" y="11408"/>
                    </a:moveTo>
                    <a:lnTo>
                      <a:pt x="3639" y="11761"/>
                    </a:lnTo>
                    <a:lnTo>
                      <a:pt x="3286" y="11761"/>
                    </a:lnTo>
                    <a:lnTo>
                      <a:pt x="3286" y="11408"/>
                    </a:lnTo>
                    <a:close/>
                    <a:moveTo>
                      <a:pt x="4066" y="11408"/>
                    </a:moveTo>
                    <a:lnTo>
                      <a:pt x="4066" y="11761"/>
                    </a:lnTo>
                    <a:lnTo>
                      <a:pt x="3713" y="11761"/>
                    </a:lnTo>
                    <a:lnTo>
                      <a:pt x="3713" y="11408"/>
                    </a:lnTo>
                    <a:close/>
                    <a:moveTo>
                      <a:pt x="4494" y="11408"/>
                    </a:moveTo>
                    <a:lnTo>
                      <a:pt x="4494" y="11761"/>
                    </a:lnTo>
                    <a:lnTo>
                      <a:pt x="4140" y="11761"/>
                    </a:lnTo>
                    <a:lnTo>
                      <a:pt x="4140" y="11408"/>
                    </a:lnTo>
                    <a:close/>
                    <a:moveTo>
                      <a:pt x="4921" y="11408"/>
                    </a:moveTo>
                    <a:lnTo>
                      <a:pt x="4921" y="11761"/>
                    </a:lnTo>
                    <a:lnTo>
                      <a:pt x="4568" y="11761"/>
                    </a:lnTo>
                    <a:lnTo>
                      <a:pt x="4568" y="11408"/>
                    </a:lnTo>
                    <a:close/>
                    <a:moveTo>
                      <a:pt x="5348" y="11408"/>
                    </a:moveTo>
                    <a:lnTo>
                      <a:pt x="5348" y="11761"/>
                    </a:lnTo>
                    <a:lnTo>
                      <a:pt x="4995" y="11761"/>
                    </a:lnTo>
                    <a:lnTo>
                      <a:pt x="4995" y="11408"/>
                    </a:lnTo>
                    <a:close/>
                    <a:moveTo>
                      <a:pt x="5775" y="11408"/>
                    </a:moveTo>
                    <a:lnTo>
                      <a:pt x="5775" y="11761"/>
                    </a:lnTo>
                    <a:lnTo>
                      <a:pt x="5422" y="11761"/>
                    </a:lnTo>
                    <a:lnTo>
                      <a:pt x="5422" y="11408"/>
                    </a:lnTo>
                    <a:close/>
                    <a:moveTo>
                      <a:pt x="6202" y="11408"/>
                    </a:moveTo>
                    <a:lnTo>
                      <a:pt x="6202" y="11761"/>
                    </a:lnTo>
                    <a:lnTo>
                      <a:pt x="5849" y="11761"/>
                    </a:lnTo>
                    <a:lnTo>
                      <a:pt x="5849" y="11408"/>
                    </a:lnTo>
                    <a:close/>
                    <a:moveTo>
                      <a:pt x="6629" y="11408"/>
                    </a:moveTo>
                    <a:lnTo>
                      <a:pt x="6629" y="11761"/>
                    </a:lnTo>
                    <a:lnTo>
                      <a:pt x="6276" y="11761"/>
                    </a:lnTo>
                    <a:lnTo>
                      <a:pt x="6276" y="11408"/>
                    </a:lnTo>
                    <a:close/>
                    <a:moveTo>
                      <a:pt x="7056" y="11408"/>
                    </a:moveTo>
                    <a:lnTo>
                      <a:pt x="7056" y="11761"/>
                    </a:lnTo>
                    <a:lnTo>
                      <a:pt x="6703" y="11761"/>
                    </a:lnTo>
                    <a:lnTo>
                      <a:pt x="6703" y="11408"/>
                    </a:lnTo>
                    <a:close/>
                    <a:moveTo>
                      <a:pt x="7484" y="11408"/>
                    </a:moveTo>
                    <a:lnTo>
                      <a:pt x="7484" y="11761"/>
                    </a:lnTo>
                    <a:lnTo>
                      <a:pt x="7130" y="11761"/>
                    </a:lnTo>
                    <a:lnTo>
                      <a:pt x="7130" y="11408"/>
                    </a:lnTo>
                    <a:close/>
                    <a:moveTo>
                      <a:pt x="7911" y="11408"/>
                    </a:moveTo>
                    <a:lnTo>
                      <a:pt x="7911" y="11761"/>
                    </a:lnTo>
                    <a:lnTo>
                      <a:pt x="7558" y="11761"/>
                    </a:lnTo>
                    <a:lnTo>
                      <a:pt x="7558" y="11408"/>
                    </a:lnTo>
                    <a:close/>
                    <a:moveTo>
                      <a:pt x="8338" y="11408"/>
                    </a:moveTo>
                    <a:lnTo>
                      <a:pt x="8338" y="11761"/>
                    </a:lnTo>
                    <a:lnTo>
                      <a:pt x="7985" y="11761"/>
                    </a:lnTo>
                    <a:lnTo>
                      <a:pt x="7985" y="11408"/>
                    </a:lnTo>
                    <a:close/>
                    <a:moveTo>
                      <a:pt x="8765" y="11408"/>
                    </a:moveTo>
                    <a:lnTo>
                      <a:pt x="8765" y="11761"/>
                    </a:lnTo>
                    <a:lnTo>
                      <a:pt x="8412" y="11761"/>
                    </a:lnTo>
                    <a:lnTo>
                      <a:pt x="8412" y="11408"/>
                    </a:lnTo>
                    <a:close/>
                    <a:moveTo>
                      <a:pt x="9192" y="11408"/>
                    </a:moveTo>
                    <a:lnTo>
                      <a:pt x="9192" y="11761"/>
                    </a:lnTo>
                    <a:lnTo>
                      <a:pt x="8839" y="11761"/>
                    </a:lnTo>
                    <a:lnTo>
                      <a:pt x="8839" y="11408"/>
                    </a:lnTo>
                    <a:close/>
                    <a:moveTo>
                      <a:pt x="9619" y="11408"/>
                    </a:moveTo>
                    <a:lnTo>
                      <a:pt x="9619" y="11761"/>
                    </a:lnTo>
                    <a:lnTo>
                      <a:pt x="9266" y="11761"/>
                    </a:lnTo>
                    <a:lnTo>
                      <a:pt x="9266" y="11408"/>
                    </a:lnTo>
                    <a:close/>
                    <a:moveTo>
                      <a:pt x="10046" y="11408"/>
                    </a:moveTo>
                    <a:lnTo>
                      <a:pt x="10046" y="11761"/>
                    </a:lnTo>
                    <a:lnTo>
                      <a:pt x="9693" y="11761"/>
                    </a:lnTo>
                    <a:lnTo>
                      <a:pt x="9693" y="11408"/>
                    </a:lnTo>
                    <a:close/>
                    <a:moveTo>
                      <a:pt x="10474" y="11408"/>
                    </a:moveTo>
                    <a:lnTo>
                      <a:pt x="10474" y="11761"/>
                    </a:lnTo>
                    <a:lnTo>
                      <a:pt x="10120" y="11761"/>
                    </a:lnTo>
                    <a:lnTo>
                      <a:pt x="10120" y="11408"/>
                    </a:lnTo>
                    <a:close/>
                    <a:moveTo>
                      <a:pt x="10901" y="11408"/>
                    </a:moveTo>
                    <a:lnTo>
                      <a:pt x="10901" y="11761"/>
                    </a:lnTo>
                    <a:lnTo>
                      <a:pt x="10548" y="11761"/>
                    </a:lnTo>
                    <a:lnTo>
                      <a:pt x="10548" y="11408"/>
                    </a:lnTo>
                    <a:close/>
                    <a:moveTo>
                      <a:pt x="11328" y="11408"/>
                    </a:moveTo>
                    <a:lnTo>
                      <a:pt x="11328" y="11761"/>
                    </a:lnTo>
                    <a:lnTo>
                      <a:pt x="10975" y="11761"/>
                    </a:lnTo>
                    <a:lnTo>
                      <a:pt x="10975" y="11408"/>
                    </a:lnTo>
                    <a:close/>
                    <a:moveTo>
                      <a:pt x="11755" y="11408"/>
                    </a:moveTo>
                    <a:lnTo>
                      <a:pt x="11755" y="11761"/>
                    </a:lnTo>
                    <a:lnTo>
                      <a:pt x="11402" y="11761"/>
                    </a:lnTo>
                    <a:lnTo>
                      <a:pt x="11402" y="11408"/>
                    </a:lnTo>
                    <a:close/>
                    <a:moveTo>
                      <a:pt x="649" y="0"/>
                    </a:moveTo>
                    <a:lnTo>
                      <a:pt x="649" y="228"/>
                    </a:lnTo>
                    <a:lnTo>
                      <a:pt x="296" y="228"/>
                    </a:lnTo>
                    <a:lnTo>
                      <a:pt x="296" y="6"/>
                    </a:lnTo>
                    <a:cubicBezTo>
                      <a:pt x="273" y="12"/>
                      <a:pt x="245" y="17"/>
                      <a:pt x="222" y="29"/>
                    </a:cubicBezTo>
                    <a:lnTo>
                      <a:pt x="222" y="228"/>
                    </a:lnTo>
                    <a:lnTo>
                      <a:pt x="23" y="228"/>
                    </a:lnTo>
                    <a:cubicBezTo>
                      <a:pt x="17" y="251"/>
                      <a:pt x="11" y="274"/>
                      <a:pt x="6" y="296"/>
                    </a:cubicBezTo>
                    <a:lnTo>
                      <a:pt x="222" y="296"/>
                    </a:lnTo>
                    <a:lnTo>
                      <a:pt x="222" y="655"/>
                    </a:lnTo>
                    <a:lnTo>
                      <a:pt x="0" y="655"/>
                    </a:lnTo>
                    <a:lnTo>
                      <a:pt x="0" y="723"/>
                    </a:lnTo>
                    <a:lnTo>
                      <a:pt x="222" y="723"/>
                    </a:lnTo>
                    <a:lnTo>
                      <a:pt x="222" y="1082"/>
                    </a:lnTo>
                    <a:lnTo>
                      <a:pt x="0" y="1082"/>
                    </a:lnTo>
                    <a:lnTo>
                      <a:pt x="0" y="1151"/>
                    </a:lnTo>
                    <a:lnTo>
                      <a:pt x="222" y="1151"/>
                    </a:lnTo>
                    <a:lnTo>
                      <a:pt x="222" y="1509"/>
                    </a:lnTo>
                    <a:lnTo>
                      <a:pt x="0" y="1509"/>
                    </a:lnTo>
                    <a:lnTo>
                      <a:pt x="0" y="1578"/>
                    </a:lnTo>
                    <a:lnTo>
                      <a:pt x="222" y="1578"/>
                    </a:lnTo>
                    <a:lnTo>
                      <a:pt x="222" y="1937"/>
                    </a:lnTo>
                    <a:lnTo>
                      <a:pt x="0" y="1937"/>
                    </a:lnTo>
                    <a:lnTo>
                      <a:pt x="0" y="2005"/>
                    </a:lnTo>
                    <a:lnTo>
                      <a:pt x="222" y="2005"/>
                    </a:lnTo>
                    <a:lnTo>
                      <a:pt x="222" y="2364"/>
                    </a:lnTo>
                    <a:lnTo>
                      <a:pt x="0" y="2364"/>
                    </a:lnTo>
                    <a:lnTo>
                      <a:pt x="0" y="2432"/>
                    </a:lnTo>
                    <a:lnTo>
                      <a:pt x="222" y="2432"/>
                    </a:lnTo>
                    <a:lnTo>
                      <a:pt x="222" y="2791"/>
                    </a:lnTo>
                    <a:lnTo>
                      <a:pt x="0" y="2791"/>
                    </a:lnTo>
                    <a:lnTo>
                      <a:pt x="0" y="2859"/>
                    </a:lnTo>
                    <a:lnTo>
                      <a:pt x="222" y="2859"/>
                    </a:lnTo>
                    <a:lnTo>
                      <a:pt x="222" y="3218"/>
                    </a:lnTo>
                    <a:lnTo>
                      <a:pt x="0" y="3218"/>
                    </a:lnTo>
                    <a:lnTo>
                      <a:pt x="0" y="3286"/>
                    </a:lnTo>
                    <a:lnTo>
                      <a:pt x="222" y="3286"/>
                    </a:lnTo>
                    <a:lnTo>
                      <a:pt x="222" y="3645"/>
                    </a:lnTo>
                    <a:lnTo>
                      <a:pt x="0" y="3645"/>
                    </a:lnTo>
                    <a:lnTo>
                      <a:pt x="0" y="3713"/>
                    </a:lnTo>
                    <a:lnTo>
                      <a:pt x="222" y="3713"/>
                    </a:lnTo>
                    <a:lnTo>
                      <a:pt x="222" y="4072"/>
                    </a:lnTo>
                    <a:lnTo>
                      <a:pt x="0" y="4072"/>
                    </a:lnTo>
                    <a:lnTo>
                      <a:pt x="0" y="4141"/>
                    </a:lnTo>
                    <a:lnTo>
                      <a:pt x="222" y="4141"/>
                    </a:lnTo>
                    <a:lnTo>
                      <a:pt x="222" y="4499"/>
                    </a:lnTo>
                    <a:lnTo>
                      <a:pt x="0" y="4499"/>
                    </a:lnTo>
                    <a:lnTo>
                      <a:pt x="0" y="4568"/>
                    </a:lnTo>
                    <a:lnTo>
                      <a:pt x="222" y="4568"/>
                    </a:lnTo>
                    <a:lnTo>
                      <a:pt x="222" y="4926"/>
                    </a:lnTo>
                    <a:lnTo>
                      <a:pt x="0" y="4926"/>
                    </a:lnTo>
                    <a:lnTo>
                      <a:pt x="0" y="4995"/>
                    </a:lnTo>
                    <a:lnTo>
                      <a:pt x="222" y="4995"/>
                    </a:lnTo>
                    <a:lnTo>
                      <a:pt x="222" y="5354"/>
                    </a:lnTo>
                    <a:lnTo>
                      <a:pt x="0" y="5354"/>
                    </a:lnTo>
                    <a:lnTo>
                      <a:pt x="0" y="5422"/>
                    </a:lnTo>
                    <a:lnTo>
                      <a:pt x="222" y="5422"/>
                    </a:lnTo>
                    <a:lnTo>
                      <a:pt x="222" y="5781"/>
                    </a:lnTo>
                    <a:lnTo>
                      <a:pt x="0" y="5781"/>
                    </a:lnTo>
                    <a:lnTo>
                      <a:pt x="0" y="5849"/>
                    </a:lnTo>
                    <a:lnTo>
                      <a:pt x="222" y="5849"/>
                    </a:lnTo>
                    <a:lnTo>
                      <a:pt x="222" y="6208"/>
                    </a:lnTo>
                    <a:lnTo>
                      <a:pt x="0" y="6208"/>
                    </a:lnTo>
                    <a:lnTo>
                      <a:pt x="0" y="6276"/>
                    </a:lnTo>
                    <a:lnTo>
                      <a:pt x="222" y="6276"/>
                    </a:lnTo>
                    <a:lnTo>
                      <a:pt x="222" y="6635"/>
                    </a:lnTo>
                    <a:lnTo>
                      <a:pt x="0" y="6635"/>
                    </a:lnTo>
                    <a:lnTo>
                      <a:pt x="0" y="6703"/>
                    </a:lnTo>
                    <a:lnTo>
                      <a:pt x="222" y="6703"/>
                    </a:lnTo>
                    <a:lnTo>
                      <a:pt x="222" y="7062"/>
                    </a:lnTo>
                    <a:lnTo>
                      <a:pt x="0" y="7062"/>
                    </a:lnTo>
                    <a:lnTo>
                      <a:pt x="0" y="7130"/>
                    </a:lnTo>
                    <a:lnTo>
                      <a:pt x="222" y="7130"/>
                    </a:lnTo>
                    <a:lnTo>
                      <a:pt x="222" y="7489"/>
                    </a:lnTo>
                    <a:lnTo>
                      <a:pt x="0" y="7489"/>
                    </a:lnTo>
                    <a:lnTo>
                      <a:pt x="0" y="7558"/>
                    </a:lnTo>
                    <a:lnTo>
                      <a:pt x="222" y="7558"/>
                    </a:lnTo>
                    <a:lnTo>
                      <a:pt x="222" y="7916"/>
                    </a:lnTo>
                    <a:lnTo>
                      <a:pt x="0" y="7916"/>
                    </a:lnTo>
                    <a:lnTo>
                      <a:pt x="0" y="7985"/>
                    </a:lnTo>
                    <a:lnTo>
                      <a:pt x="222" y="7985"/>
                    </a:lnTo>
                    <a:lnTo>
                      <a:pt x="222" y="8344"/>
                    </a:lnTo>
                    <a:lnTo>
                      <a:pt x="0" y="8344"/>
                    </a:lnTo>
                    <a:lnTo>
                      <a:pt x="0" y="8412"/>
                    </a:lnTo>
                    <a:lnTo>
                      <a:pt x="222" y="8412"/>
                    </a:lnTo>
                    <a:lnTo>
                      <a:pt x="222" y="8771"/>
                    </a:lnTo>
                    <a:lnTo>
                      <a:pt x="0" y="8771"/>
                    </a:lnTo>
                    <a:lnTo>
                      <a:pt x="0" y="8839"/>
                    </a:lnTo>
                    <a:lnTo>
                      <a:pt x="222" y="8839"/>
                    </a:lnTo>
                    <a:lnTo>
                      <a:pt x="222" y="9198"/>
                    </a:lnTo>
                    <a:lnTo>
                      <a:pt x="0" y="9198"/>
                    </a:lnTo>
                    <a:lnTo>
                      <a:pt x="0" y="9266"/>
                    </a:lnTo>
                    <a:lnTo>
                      <a:pt x="222" y="9266"/>
                    </a:lnTo>
                    <a:lnTo>
                      <a:pt x="222" y="9625"/>
                    </a:lnTo>
                    <a:lnTo>
                      <a:pt x="0" y="9625"/>
                    </a:lnTo>
                    <a:lnTo>
                      <a:pt x="0" y="9693"/>
                    </a:lnTo>
                    <a:lnTo>
                      <a:pt x="222" y="9693"/>
                    </a:lnTo>
                    <a:lnTo>
                      <a:pt x="222" y="10052"/>
                    </a:lnTo>
                    <a:lnTo>
                      <a:pt x="0" y="10052"/>
                    </a:lnTo>
                    <a:lnTo>
                      <a:pt x="0" y="10120"/>
                    </a:lnTo>
                    <a:lnTo>
                      <a:pt x="222" y="10120"/>
                    </a:lnTo>
                    <a:lnTo>
                      <a:pt x="222" y="10479"/>
                    </a:lnTo>
                    <a:lnTo>
                      <a:pt x="0" y="10479"/>
                    </a:lnTo>
                    <a:lnTo>
                      <a:pt x="0" y="10548"/>
                    </a:lnTo>
                    <a:lnTo>
                      <a:pt x="222" y="10548"/>
                    </a:lnTo>
                    <a:lnTo>
                      <a:pt x="222" y="10906"/>
                    </a:lnTo>
                    <a:lnTo>
                      <a:pt x="0" y="10906"/>
                    </a:lnTo>
                    <a:lnTo>
                      <a:pt x="0" y="10975"/>
                    </a:lnTo>
                    <a:lnTo>
                      <a:pt x="222" y="10975"/>
                    </a:lnTo>
                    <a:lnTo>
                      <a:pt x="222" y="11334"/>
                    </a:lnTo>
                    <a:lnTo>
                      <a:pt x="0" y="11334"/>
                    </a:lnTo>
                    <a:lnTo>
                      <a:pt x="0" y="11402"/>
                    </a:lnTo>
                    <a:lnTo>
                      <a:pt x="222" y="11402"/>
                    </a:lnTo>
                    <a:lnTo>
                      <a:pt x="222" y="11761"/>
                    </a:lnTo>
                    <a:lnTo>
                      <a:pt x="6" y="11761"/>
                    </a:lnTo>
                    <a:cubicBezTo>
                      <a:pt x="11" y="11783"/>
                      <a:pt x="17" y="11806"/>
                      <a:pt x="23" y="11829"/>
                    </a:cubicBezTo>
                    <a:lnTo>
                      <a:pt x="222" y="11829"/>
                    </a:lnTo>
                    <a:lnTo>
                      <a:pt x="222" y="12028"/>
                    </a:lnTo>
                    <a:cubicBezTo>
                      <a:pt x="245" y="12040"/>
                      <a:pt x="273" y="12045"/>
                      <a:pt x="296" y="12051"/>
                    </a:cubicBezTo>
                    <a:lnTo>
                      <a:pt x="296" y="11829"/>
                    </a:lnTo>
                    <a:lnTo>
                      <a:pt x="649" y="11829"/>
                    </a:lnTo>
                    <a:lnTo>
                      <a:pt x="649" y="12057"/>
                    </a:lnTo>
                    <a:lnTo>
                      <a:pt x="723" y="12057"/>
                    </a:lnTo>
                    <a:lnTo>
                      <a:pt x="723" y="11835"/>
                    </a:lnTo>
                    <a:lnTo>
                      <a:pt x="1076" y="11835"/>
                    </a:lnTo>
                    <a:lnTo>
                      <a:pt x="1076" y="12057"/>
                    </a:lnTo>
                    <a:lnTo>
                      <a:pt x="1151" y="12057"/>
                    </a:lnTo>
                    <a:lnTo>
                      <a:pt x="1151" y="11835"/>
                    </a:lnTo>
                    <a:lnTo>
                      <a:pt x="1504" y="11835"/>
                    </a:lnTo>
                    <a:lnTo>
                      <a:pt x="1504" y="12057"/>
                    </a:lnTo>
                    <a:lnTo>
                      <a:pt x="1578" y="12057"/>
                    </a:lnTo>
                    <a:lnTo>
                      <a:pt x="1578" y="11835"/>
                    </a:lnTo>
                    <a:lnTo>
                      <a:pt x="1931" y="11835"/>
                    </a:lnTo>
                    <a:lnTo>
                      <a:pt x="1931" y="12057"/>
                    </a:lnTo>
                    <a:lnTo>
                      <a:pt x="2005" y="12057"/>
                    </a:lnTo>
                    <a:lnTo>
                      <a:pt x="2005" y="11835"/>
                    </a:lnTo>
                    <a:lnTo>
                      <a:pt x="2358" y="11835"/>
                    </a:lnTo>
                    <a:lnTo>
                      <a:pt x="2358" y="12057"/>
                    </a:lnTo>
                    <a:lnTo>
                      <a:pt x="2432" y="12057"/>
                    </a:lnTo>
                    <a:lnTo>
                      <a:pt x="2432" y="11835"/>
                    </a:lnTo>
                    <a:lnTo>
                      <a:pt x="2785" y="11835"/>
                    </a:lnTo>
                    <a:lnTo>
                      <a:pt x="2785" y="12057"/>
                    </a:lnTo>
                    <a:lnTo>
                      <a:pt x="2859" y="12057"/>
                    </a:lnTo>
                    <a:lnTo>
                      <a:pt x="2859" y="11835"/>
                    </a:lnTo>
                    <a:lnTo>
                      <a:pt x="3212" y="11835"/>
                    </a:lnTo>
                    <a:lnTo>
                      <a:pt x="3212" y="12057"/>
                    </a:lnTo>
                    <a:lnTo>
                      <a:pt x="3286" y="12057"/>
                    </a:lnTo>
                    <a:lnTo>
                      <a:pt x="3286" y="11835"/>
                    </a:lnTo>
                    <a:lnTo>
                      <a:pt x="3639" y="11835"/>
                    </a:lnTo>
                    <a:lnTo>
                      <a:pt x="3639" y="12057"/>
                    </a:lnTo>
                    <a:lnTo>
                      <a:pt x="3713" y="12057"/>
                    </a:lnTo>
                    <a:lnTo>
                      <a:pt x="3713" y="11835"/>
                    </a:lnTo>
                    <a:lnTo>
                      <a:pt x="4066" y="11835"/>
                    </a:lnTo>
                    <a:lnTo>
                      <a:pt x="4066" y="12057"/>
                    </a:lnTo>
                    <a:lnTo>
                      <a:pt x="4140" y="12057"/>
                    </a:lnTo>
                    <a:lnTo>
                      <a:pt x="4140" y="11835"/>
                    </a:lnTo>
                    <a:lnTo>
                      <a:pt x="4494" y="11835"/>
                    </a:lnTo>
                    <a:lnTo>
                      <a:pt x="4494" y="12057"/>
                    </a:lnTo>
                    <a:lnTo>
                      <a:pt x="4568" y="12057"/>
                    </a:lnTo>
                    <a:lnTo>
                      <a:pt x="4568" y="11835"/>
                    </a:lnTo>
                    <a:lnTo>
                      <a:pt x="4921" y="11835"/>
                    </a:lnTo>
                    <a:lnTo>
                      <a:pt x="4921" y="12057"/>
                    </a:lnTo>
                    <a:lnTo>
                      <a:pt x="4995" y="12057"/>
                    </a:lnTo>
                    <a:lnTo>
                      <a:pt x="4995" y="11835"/>
                    </a:lnTo>
                    <a:lnTo>
                      <a:pt x="5348" y="11835"/>
                    </a:lnTo>
                    <a:lnTo>
                      <a:pt x="5348" y="12057"/>
                    </a:lnTo>
                    <a:lnTo>
                      <a:pt x="5422" y="12057"/>
                    </a:lnTo>
                    <a:lnTo>
                      <a:pt x="5422" y="11835"/>
                    </a:lnTo>
                    <a:lnTo>
                      <a:pt x="5775" y="11835"/>
                    </a:lnTo>
                    <a:lnTo>
                      <a:pt x="5775" y="12057"/>
                    </a:lnTo>
                    <a:lnTo>
                      <a:pt x="5849" y="12057"/>
                    </a:lnTo>
                    <a:lnTo>
                      <a:pt x="5849" y="11835"/>
                    </a:lnTo>
                    <a:lnTo>
                      <a:pt x="6202" y="11835"/>
                    </a:lnTo>
                    <a:lnTo>
                      <a:pt x="6202" y="12057"/>
                    </a:lnTo>
                    <a:lnTo>
                      <a:pt x="6276" y="12057"/>
                    </a:lnTo>
                    <a:lnTo>
                      <a:pt x="6276" y="11835"/>
                    </a:lnTo>
                    <a:lnTo>
                      <a:pt x="6629" y="11835"/>
                    </a:lnTo>
                    <a:lnTo>
                      <a:pt x="6629" y="12057"/>
                    </a:lnTo>
                    <a:lnTo>
                      <a:pt x="6703" y="12057"/>
                    </a:lnTo>
                    <a:lnTo>
                      <a:pt x="6703" y="11835"/>
                    </a:lnTo>
                    <a:lnTo>
                      <a:pt x="7056" y="11835"/>
                    </a:lnTo>
                    <a:lnTo>
                      <a:pt x="7056" y="12057"/>
                    </a:lnTo>
                    <a:lnTo>
                      <a:pt x="7130" y="12057"/>
                    </a:lnTo>
                    <a:lnTo>
                      <a:pt x="7130" y="11835"/>
                    </a:lnTo>
                    <a:lnTo>
                      <a:pt x="7484" y="11835"/>
                    </a:lnTo>
                    <a:lnTo>
                      <a:pt x="7484" y="12057"/>
                    </a:lnTo>
                    <a:lnTo>
                      <a:pt x="7558" y="12057"/>
                    </a:lnTo>
                    <a:lnTo>
                      <a:pt x="7558" y="11835"/>
                    </a:lnTo>
                    <a:lnTo>
                      <a:pt x="7911" y="11835"/>
                    </a:lnTo>
                    <a:lnTo>
                      <a:pt x="7911" y="12057"/>
                    </a:lnTo>
                    <a:lnTo>
                      <a:pt x="7985" y="12057"/>
                    </a:lnTo>
                    <a:lnTo>
                      <a:pt x="7985" y="11835"/>
                    </a:lnTo>
                    <a:lnTo>
                      <a:pt x="8338" y="11835"/>
                    </a:lnTo>
                    <a:lnTo>
                      <a:pt x="8338" y="12057"/>
                    </a:lnTo>
                    <a:lnTo>
                      <a:pt x="8412" y="12057"/>
                    </a:lnTo>
                    <a:lnTo>
                      <a:pt x="8412" y="11835"/>
                    </a:lnTo>
                    <a:lnTo>
                      <a:pt x="8765" y="11835"/>
                    </a:lnTo>
                    <a:lnTo>
                      <a:pt x="8765" y="12057"/>
                    </a:lnTo>
                    <a:lnTo>
                      <a:pt x="8839" y="12057"/>
                    </a:lnTo>
                    <a:lnTo>
                      <a:pt x="8839" y="11835"/>
                    </a:lnTo>
                    <a:lnTo>
                      <a:pt x="9192" y="11835"/>
                    </a:lnTo>
                    <a:lnTo>
                      <a:pt x="9192" y="12057"/>
                    </a:lnTo>
                    <a:lnTo>
                      <a:pt x="9266" y="12057"/>
                    </a:lnTo>
                    <a:lnTo>
                      <a:pt x="9266" y="11835"/>
                    </a:lnTo>
                    <a:lnTo>
                      <a:pt x="9619" y="11835"/>
                    </a:lnTo>
                    <a:lnTo>
                      <a:pt x="9619" y="12057"/>
                    </a:lnTo>
                    <a:lnTo>
                      <a:pt x="9693" y="12057"/>
                    </a:lnTo>
                    <a:lnTo>
                      <a:pt x="9693" y="11835"/>
                    </a:lnTo>
                    <a:lnTo>
                      <a:pt x="10046" y="11835"/>
                    </a:lnTo>
                    <a:lnTo>
                      <a:pt x="10046" y="12057"/>
                    </a:lnTo>
                    <a:lnTo>
                      <a:pt x="10120" y="12057"/>
                    </a:lnTo>
                    <a:lnTo>
                      <a:pt x="10120" y="11835"/>
                    </a:lnTo>
                    <a:lnTo>
                      <a:pt x="10474" y="11835"/>
                    </a:lnTo>
                    <a:lnTo>
                      <a:pt x="10474" y="12057"/>
                    </a:lnTo>
                    <a:lnTo>
                      <a:pt x="10548" y="12057"/>
                    </a:lnTo>
                    <a:lnTo>
                      <a:pt x="10548" y="11835"/>
                    </a:lnTo>
                    <a:lnTo>
                      <a:pt x="10901" y="11835"/>
                    </a:lnTo>
                    <a:lnTo>
                      <a:pt x="10901" y="12057"/>
                    </a:lnTo>
                    <a:lnTo>
                      <a:pt x="10975" y="12057"/>
                    </a:lnTo>
                    <a:lnTo>
                      <a:pt x="10975" y="11835"/>
                    </a:lnTo>
                    <a:lnTo>
                      <a:pt x="11328" y="11835"/>
                    </a:lnTo>
                    <a:lnTo>
                      <a:pt x="11328" y="12057"/>
                    </a:lnTo>
                    <a:lnTo>
                      <a:pt x="11402" y="12057"/>
                    </a:lnTo>
                    <a:lnTo>
                      <a:pt x="11402" y="11835"/>
                    </a:lnTo>
                    <a:lnTo>
                      <a:pt x="11755" y="11835"/>
                    </a:lnTo>
                    <a:lnTo>
                      <a:pt x="11755" y="12051"/>
                    </a:lnTo>
                    <a:cubicBezTo>
                      <a:pt x="11783" y="12045"/>
                      <a:pt x="11806" y="12040"/>
                      <a:pt x="11829" y="12034"/>
                    </a:cubicBezTo>
                    <a:lnTo>
                      <a:pt x="11829" y="11835"/>
                    </a:lnTo>
                    <a:lnTo>
                      <a:pt x="12028" y="11835"/>
                    </a:lnTo>
                    <a:cubicBezTo>
                      <a:pt x="12040" y="11806"/>
                      <a:pt x="12045" y="11783"/>
                      <a:pt x="12045" y="11761"/>
                    </a:cubicBezTo>
                    <a:lnTo>
                      <a:pt x="11829" y="11761"/>
                    </a:lnTo>
                    <a:lnTo>
                      <a:pt x="11829" y="11408"/>
                    </a:lnTo>
                    <a:lnTo>
                      <a:pt x="12057" y="11408"/>
                    </a:lnTo>
                    <a:lnTo>
                      <a:pt x="12057" y="11334"/>
                    </a:lnTo>
                    <a:lnTo>
                      <a:pt x="11829" y="11334"/>
                    </a:lnTo>
                    <a:lnTo>
                      <a:pt x="11829" y="10975"/>
                    </a:lnTo>
                    <a:lnTo>
                      <a:pt x="12057" y="10975"/>
                    </a:lnTo>
                    <a:lnTo>
                      <a:pt x="12057" y="10906"/>
                    </a:lnTo>
                    <a:lnTo>
                      <a:pt x="11829" y="10906"/>
                    </a:lnTo>
                    <a:lnTo>
                      <a:pt x="11829" y="10548"/>
                    </a:lnTo>
                    <a:lnTo>
                      <a:pt x="12057" y="10548"/>
                    </a:lnTo>
                    <a:lnTo>
                      <a:pt x="12057" y="10479"/>
                    </a:lnTo>
                    <a:lnTo>
                      <a:pt x="11829" y="10479"/>
                    </a:lnTo>
                    <a:lnTo>
                      <a:pt x="11829" y="10120"/>
                    </a:lnTo>
                    <a:lnTo>
                      <a:pt x="12057" y="10120"/>
                    </a:lnTo>
                    <a:lnTo>
                      <a:pt x="12057" y="10052"/>
                    </a:lnTo>
                    <a:lnTo>
                      <a:pt x="11829" y="10052"/>
                    </a:lnTo>
                    <a:lnTo>
                      <a:pt x="11829" y="9693"/>
                    </a:lnTo>
                    <a:lnTo>
                      <a:pt x="12057" y="9693"/>
                    </a:lnTo>
                    <a:lnTo>
                      <a:pt x="12057" y="9625"/>
                    </a:lnTo>
                    <a:lnTo>
                      <a:pt x="11829" y="9625"/>
                    </a:lnTo>
                    <a:lnTo>
                      <a:pt x="11829" y="9266"/>
                    </a:lnTo>
                    <a:lnTo>
                      <a:pt x="12057" y="9266"/>
                    </a:lnTo>
                    <a:lnTo>
                      <a:pt x="12057" y="9198"/>
                    </a:lnTo>
                    <a:lnTo>
                      <a:pt x="11829" y="9198"/>
                    </a:lnTo>
                    <a:lnTo>
                      <a:pt x="11829" y="8839"/>
                    </a:lnTo>
                    <a:lnTo>
                      <a:pt x="12057" y="8839"/>
                    </a:lnTo>
                    <a:lnTo>
                      <a:pt x="12057" y="8771"/>
                    </a:lnTo>
                    <a:lnTo>
                      <a:pt x="11829" y="8771"/>
                    </a:lnTo>
                    <a:lnTo>
                      <a:pt x="11829" y="8412"/>
                    </a:lnTo>
                    <a:lnTo>
                      <a:pt x="12057" y="8412"/>
                    </a:lnTo>
                    <a:lnTo>
                      <a:pt x="12057" y="8344"/>
                    </a:lnTo>
                    <a:lnTo>
                      <a:pt x="11829" y="8344"/>
                    </a:lnTo>
                    <a:lnTo>
                      <a:pt x="11829" y="7985"/>
                    </a:lnTo>
                    <a:lnTo>
                      <a:pt x="12057" y="7985"/>
                    </a:lnTo>
                    <a:lnTo>
                      <a:pt x="12057" y="7916"/>
                    </a:lnTo>
                    <a:lnTo>
                      <a:pt x="11829" y="7916"/>
                    </a:lnTo>
                    <a:lnTo>
                      <a:pt x="11829" y="7558"/>
                    </a:lnTo>
                    <a:lnTo>
                      <a:pt x="12057" y="7558"/>
                    </a:lnTo>
                    <a:lnTo>
                      <a:pt x="12057" y="7489"/>
                    </a:lnTo>
                    <a:lnTo>
                      <a:pt x="11829" y="7489"/>
                    </a:lnTo>
                    <a:lnTo>
                      <a:pt x="11829" y="7130"/>
                    </a:lnTo>
                    <a:lnTo>
                      <a:pt x="12057" y="7130"/>
                    </a:lnTo>
                    <a:lnTo>
                      <a:pt x="12057" y="7062"/>
                    </a:lnTo>
                    <a:lnTo>
                      <a:pt x="11829" y="7062"/>
                    </a:lnTo>
                    <a:lnTo>
                      <a:pt x="11829" y="6703"/>
                    </a:lnTo>
                    <a:lnTo>
                      <a:pt x="12057" y="6703"/>
                    </a:lnTo>
                    <a:lnTo>
                      <a:pt x="12057" y="6635"/>
                    </a:lnTo>
                    <a:lnTo>
                      <a:pt x="11829" y="6635"/>
                    </a:lnTo>
                    <a:lnTo>
                      <a:pt x="11829" y="6276"/>
                    </a:lnTo>
                    <a:lnTo>
                      <a:pt x="12057" y="6276"/>
                    </a:lnTo>
                    <a:lnTo>
                      <a:pt x="12057" y="6208"/>
                    </a:lnTo>
                    <a:lnTo>
                      <a:pt x="11829" y="6208"/>
                    </a:lnTo>
                    <a:lnTo>
                      <a:pt x="11829" y="5849"/>
                    </a:lnTo>
                    <a:lnTo>
                      <a:pt x="12057" y="5849"/>
                    </a:lnTo>
                    <a:lnTo>
                      <a:pt x="12057" y="5781"/>
                    </a:lnTo>
                    <a:lnTo>
                      <a:pt x="11829" y="5781"/>
                    </a:lnTo>
                    <a:lnTo>
                      <a:pt x="11829" y="5422"/>
                    </a:lnTo>
                    <a:lnTo>
                      <a:pt x="12057" y="5422"/>
                    </a:lnTo>
                    <a:lnTo>
                      <a:pt x="12057" y="5354"/>
                    </a:lnTo>
                    <a:lnTo>
                      <a:pt x="11829" y="5354"/>
                    </a:lnTo>
                    <a:lnTo>
                      <a:pt x="11829" y="4995"/>
                    </a:lnTo>
                    <a:lnTo>
                      <a:pt x="12057" y="4995"/>
                    </a:lnTo>
                    <a:lnTo>
                      <a:pt x="12057" y="4926"/>
                    </a:lnTo>
                    <a:lnTo>
                      <a:pt x="11829" y="4926"/>
                    </a:lnTo>
                    <a:lnTo>
                      <a:pt x="11829" y="4568"/>
                    </a:lnTo>
                    <a:lnTo>
                      <a:pt x="12057" y="4568"/>
                    </a:lnTo>
                    <a:lnTo>
                      <a:pt x="12057" y="4499"/>
                    </a:lnTo>
                    <a:lnTo>
                      <a:pt x="11829" y="4499"/>
                    </a:lnTo>
                    <a:lnTo>
                      <a:pt x="11829" y="4141"/>
                    </a:lnTo>
                    <a:lnTo>
                      <a:pt x="12057" y="4141"/>
                    </a:lnTo>
                    <a:lnTo>
                      <a:pt x="12057" y="4072"/>
                    </a:lnTo>
                    <a:lnTo>
                      <a:pt x="11829" y="4072"/>
                    </a:lnTo>
                    <a:lnTo>
                      <a:pt x="11829" y="3713"/>
                    </a:lnTo>
                    <a:lnTo>
                      <a:pt x="12057" y="3713"/>
                    </a:lnTo>
                    <a:lnTo>
                      <a:pt x="12057" y="3645"/>
                    </a:lnTo>
                    <a:lnTo>
                      <a:pt x="11829" y="3645"/>
                    </a:lnTo>
                    <a:lnTo>
                      <a:pt x="11829" y="3286"/>
                    </a:lnTo>
                    <a:lnTo>
                      <a:pt x="12057" y="3286"/>
                    </a:lnTo>
                    <a:lnTo>
                      <a:pt x="12057" y="3218"/>
                    </a:lnTo>
                    <a:lnTo>
                      <a:pt x="11829" y="3218"/>
                    </a:lnTo>
                    <a:lnTo>
                      <a:pt x="11829" y="2859"/>
                    </a:lnTo>
                    <a:lnTo>
                      <a:pt x="12057" y="2859"/>
                    </a:lnTo>
                    <a:lnTo>
                      <a:pt x="12057" y="2791"/>
                    </a:lnTo>
                    <a:lnTo>
                      <a:pt x="11829" y="2791"/>
                    </a:lnTo>
                    <a:lnTo>
                      <a:pt x="11829" y="2432"/>
                    </a:lnTo>
                    <a:lnTo>
                      <a:pt x="12057" y="2432"/>
                    </a:lnTo>
                    <a:lnTo>
                      <a:pt x="12057" y="2364"/>
                    </a:lnTo>
                    <a:lnTo>
                      <a:pt x="11829" y="2364"/>
                    </a:lnTo>
                    <a:lnTo>
                      <a:pt x="11829" y="2005"/>
                    </a:lnTo>
                    <a:lnTo>
                      <a:pt x="12057" y="2005"/>
                    </a:lnTo>
                    <a:lnTo>
                      <a:pt x="12057" y="1937"/>
                    </a:lnTo>
                    <a:lnTo>
                      <a:pt x="11829" y="1937"/>
                    </a:lnTo>
                    <a:lnTo>
                      <a:pt x="11829" y="1578"/>
                    </a:lnTo>
                    <a:lnTo>
                      <a:pt x="12057" y="1578"/>
                    </a:lnTo>
                    <a:lnTo>
                      <a:pt x="12057" y="1509"/>
                    </a:lnTo>
                    <a:lnTo>
                      <a:pt x="11829" y="1509"/>
                    </a:lnTo>
                    <a:lnTo>
                      <a:pt x="11829" y="1151"/>
                    </a:lnTo>
                    <a:lnTo>
                      <a:pt x="12057" y="1151"/>
                    </a:lnTo>
                    <a:lnTo>
                      <a:pt x="12057" y="1082"/>
                    </a:lnTo>
                    <a:lnTo>
                      <a:pt x="11829" y="1082"/>
                    </a:lnTo>
                    <a:lnTo>
                      <a:pt x="11829" y="723"/>
                    </a:lnTo>
                    <a:lnTo>
                      <a:pt x="12057" y="723"/>
                    </a:lnTo>
                    <a:lnTo>
                      <a:pt x="12057" y="655"/>
                    </a:lnTo>
                    <a:lnTo>
                      <a:pt x="11829" y="655"/>
                    </a:lnTo>
                    <a:lnTo>
                      <a:pt x="11829" y="296"/>
                    </a:lnTo>
                    <a:lnTo>
                      <a:pt x="12045" y="296"/>
                    </a:lnTo>
                    <a:cubicBezTo>
                      <a:pt x="12045" y="274"/>
                      <a:pt x="12040" y="251"/>
                      <a:pt x="12028" y="228"/>
                    </a:cubicBezTo>
                    <a:lnTo>
                      <a:pt x="11829" y="228"/>
                    </a:lnTo>
                    <a:lnTo>
                      <a:pt x="11829" y="29"/>
                    </a:lnTo>
                    <a:cubicBezTo>
                      <a:pt x="11806" y="17"/>
                      <a:pt x="11783" y="12"/>
                      <a:pt x="11755" y="6"/>
                    </a:cubicBezTo>
                    <a:lnTo>
                      <a:pt x="11755" y="228"/>
                    </a:lnTo>
                    <a:lnTo>
                      <a:pt x="11402" y="228"/>
                    </a:lnTo>
                    <a:lnTo>
                      <a:pt x="11402" y="0"/>
                    </a:lnTo>
                    <a:lnTo>
                      <a:pt x="11328" y="0"/>
                    </a:lnTo>
                    <a:lnTo>
                      <a:pt x="11328" y="228"/>
                    </a:lnTo>
                    <a:lnTo>
                      <a:pt x="10975" y="228"/>
                    </a:lnTo>
                    <a:lnTo>
                      <a:pt x="10975" y="0"/>
                    </a:lnTo>
                    <a:lnTo>
                      <a:pt x="10901" y="0"/>
                    </a:lnTo>
                    <a:lnTo>
                      <a:pt x="10901" y="228"/>
                    </a:lnTo>
                    <a:lnTo>
                      <a:pt x="10548" y="228"/>
                    </a:lnTo>
                    <a:lnTo>
                      <a:pt x="10548" y="0"/>
                    </a:lnTo>
                    <a:lnTo>
                      <a:pt x="10474" y="0"/>
                    </a:lnTo>
                    <a:lnTo>
                      <a:pt x="10474" y="228"/>
                    </a:lnTo>
                    <a:lnTo>
                      <a:pt x="10120" y="228"/>
                    </a:lnTo>
                    <a:lnTo>
                      <a:pt x="10120" y="0"/>
                    </a:lnTo>
                    <a:lnTo>
                      <a:pt x="10046" y="0"/>
                    </a:lnTo>
                    <a:lnTo>
                      <a:pt x="10046" y="228"/>
                    </a:lnTo>
                    <a:lnTo>
                      <a:pt x="9693" y="228"/>
                    </a:lnTo>
                    <a:lnTo>
                      <a:pt x="9693" y="0"/>
                    </a:lnTo>
                    <a:lnTo>
                      <a:pt x="9619" y="0"/>
                    </a:lnTo>
                    <a:lnTo>
                      <a:pt x="9619" y="228"/>
                    </a:lnTo>
                    <a:lnTo>
                      <a:pt x="9266" y="228"/>
                    </a:lnTo>
                    <a:lnTo>
                      <a:pt x="9266" y="0"/>
                    </a:lnTo>
                    <a:lnTo>
                      <a:pt x="9192" y="0"/>
                    </a:lnTo>
                    <a:lnTo>
                      <a:pt x="9192" y="228"/>
                    </a:lnTo>
                    <a:lnTo>
                      <a:pt x="8839" y="228"/>
                    </a:lnTo>
                    <a:lnTo>
                      <a:pt x="8839" y="0"/>
                    </a:lnTo>
                    <a:lnTo>
                      <a:pt x="8765" y="0"/>
                    </a:lnTo>
                    <a:lnTo>
                      <a:pt x="8765" y="228"/>
                    </a:lnTo>
                    <a:lnTo>
                      <a:pt x="8412" y="228"/>
                    </a:lnTo>
                    <a:lnTo>
                      <a:pt x="8412" y="0"/>
                    </a:lnTo>
                    <a:lnTo>
                      <a:pt x="8338" y="0"/>
                    </a:lnTo>
                    <a:lnTo>
                      <a:pt x="8338" y="228"/>
                    </a:lnTo>
                    <a:lnTo>
                      <a:pt x="7985" y="228"/>
                    </a:lnTo>
                    <a:lnTo>
                      <a:pt x="7985" y="0"/>
                    </a:lnTo>
                    <a:lnTo>
                      <a:pt x="7911" y="0"/>
                    </a:lnTo>
                    <a:lnTo>
                      <a:pt x="7911" y="228"/>
                    </a:lnTo>
                    <a:lnTo>
                      <a:pt x="7558" y="228"/>
                    </a:lnTo>
                    <a:lnTo>
                      <a:pt x="7558" y="0"/>
                    </a:lnTo>
                    <a:lnTo>
                      <a:pt x="7484" y="0"/>
                    </a:lnTo>
                    <a:lnTo>
                      <a:pt x="7484" y="228"/>
                    </a:lnTo>
                    <a:lnTo>
                      <a:pt x="7130" y="228"/>
                    </a:lnTo>
                    <a:lnTo>
                      <a:pt x="7130" y="0"/>
                    </a:lnTo>
                    <a:lnTo>
                      <a:pt x="7056" y="0"/>
                    </a:lnTo>
                    <a:lnTo>
                      <a:pt x="7056" y="228"/>
                    </a:lnTo>
                    <a:lnTo>
                      <a:pt x="6703" y="228"/>
                    </a:lnTo>
                    <a:lnTo>
                      <a:pt x="6703" y="0"/>
                    </a:lnTo>
                    <a:lnTo>
                      <a:pt x="6629" y="0"/>
                    </a:lnTo>
                    <a:lnTo>
                      <a:pt x="6629" y="228"/>
                    </a:lnTo>
                    <a:lnTo>
                      <a:pt x="6276" y="228"/>
                    </a:lnTo>
                    <a:lnTo>
                      <a:pt x="6276" y="0"/>
                    </a:lnTo>
                    <a:lnTo>
                      <a:pt x="6202" y="0"/>
                    </a:lnTo>
                    <a:lnTo>
                      <a:pt x="6202" y="228"/>
                    </a:lnTo>
                    <a:lnTo>
                      <a:pt x="5849" y="228"/>
                    </a:lnTo>
                    <a:lnTo>
                      <a:pt x="5849" y="0"/>
                    </a:lnTo>
                    <a:lnTo>
                      <a:pt x="5775" y="0"/>
                    </a:lnTo>
                    <a:lnTo>
                      <a:pt x="5775" y="228"/>
                    </a:lnTo>
                    <a:lnTo>
                      <a:pt x="5422" y="228"/>
                    </a:lnTo>
                    <a:lnTo>
                      <a:pt x="5422" y="0"/>
                    </a:lnTo>
                    <a:lnTo>
                      <a:pt x="5348" y="0"/>
                    </a:lnTo>
                    <a:lnTo>
                      <a:pt x="5348" y="228"/>
                    </a:lnTo>
                    <a:lnTo>
                      <a:pt x="4995" y="228"/>
                    </a:lnTo>
                    <a:lnTo>
                      <a:pt x="4995" y="0"/>
                    </a:lnTo>
                    <a:lnTo>
                      <a:pt x="4921" y="0"/>
                    </a:lnTo>
                    <a:lnTo>
                      <a:pt x="4921" y="228"/>
                    </a:lnTo>
                    <a:lnTo>
                      <a:pt x="4568" y="228"/>
                    </a:lnTo>
                    <a:lnTo>
                      <a:pt x="4568" y="0"/>
                    </a:lnTo>
                    <a:lnTo>
                      <a:pt x="4494" y="0"/>
                    </a:lnTo>
                    <a:lnTo>
                      <a:pt x="4494" y="228"/>
                    </a:lnTo>
                    <a:lnTo>
                      <a:pt x="4140" y="228"/>
                    </a:lnTo>
                    <a:lnTo>
                      <a:pt x="4140" y="0"/>
                    </a:lnTo>
                    <a:lnTo>
                      <a:pt x="4066" y="0"/>
                    </a:lnTo>
                    <a:lnTo>
                      <a:pt x="4066" y="228"/>
                    </a:lnTo>
                    <a:lnTo>
                      <a:pt x="3713" y="228"/>
                    </a:lnTo>
                    <a:lnTo>
                      <a:pt x="3713" y="0"/>
                    </a:lnTo>
                    <a:lnTo>
                      <a:pt x="3639" y="0"/>
                    </a:lnTo>
                    <a:lnTo>
                      <a:pt x="3639" y="228"/>
                    </a:lnTo>
                    <a:lnTo>
                      <a:pt x="3286" y="228"/>
                    </a:lnTo>
                    <a:lnTo>
                      <a:pt x="3286" y="0"/>
                    </a:lnTo>
                    <a:lnTo>
                      <a:pt x="3212" y="0"/>
                    </a:lnTo>
                    <a:lnTo>
                      <a:pt x="3212" y="228"/>
                    </a:lnTo>
                    <a:lnTo>
                      <a:pt x="2859" y="228"/>
                    </a:lnTo>
                    <a:lnTo>
                      <a:pt x="2859" y="0"/>
                    </a:lnTo>
                    <a:lnTo>
                      <a:pt x="2785" y="0"/>
                    </a:lnTo>
                    <a:lnTo>
                      <a:pt x="2785" y="228"/>
                    </a:lnTo>
                    <a:lnTo>
                      <a:pt x="2432" y="228"/>
                    </a:lnTo>
                    <a:lnTo>
                      <a:pt x="2432" y="0"/>
                    </a:lnTo>
                    <a:lnTo>
                      <a:pt x="2358" y="0"/>
                    </a:lnTo>
                    <a:lnTo>
                      <a:pt x="2358" y="228"/>
                    </a:lnTo>
                    <a:lnTo>
                      <a:pt x="2005" y="228"/>
                    </a:lnTo>
                    <a:lnTo>
                      <a:pt x="2005" y="0"/>
                    </a:lnTo>
                    <a:lnTo>
                      <a:pt x="1931" y="0"/>
                    </a:lnTo>
                    <a:lnTo>
                      <a:pt x="1931" y="228"/>
                    </a:lnTo>
                    <a:lnTo>
                      <a:pt x="1578" y="228"/>
                    </a:lnTo>
                    <a:lnTo>
                      <a:pt x="1578" y="0"/>
                    </a:lnTo>
                    <a:lnTo>
                      <a:pt x="1504" y="0"/>
                    </a:lnTo>
                    <a:lnTo>
                      <a:pt x="1504" y="228"/>
                    </a:lnTo>
                    <a:lnTo>
                      <a:pt x="1151" y="228"/>
                    </a:lnTo>
                    <a:lnTo>
                      <a:pt x="1151" y="0"/>
                    </a:lnTo>
                    <a:lnTo>
                      <a:pt x="1076" y="0"/>
                    </a:lnTo>
                    <a:lnTo>
                      <a:pt x="1076" y="228"/>
                    </a:lnTo>
                    <a:lnTo>
                      <a:pt x="723" y="228"/>
                    </a:lnTo>
                    <a:lnTo>
                      <a:pt x="723" y="0"/>
                    </a:lnTo>
                    <a:close/>
                  </a:path>
                </a:pathLst>
              </a:custGeom>
              <a:solidFill>
                <a:srgbClr val="F8CD7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44" name="Google Shape;2244;p59"/>
              <p:cNvSpPr/>
              <p:nvPr/>
            </p:nvSpPr>
            <p:spPr>
              <a:xfrm>
                <a:off x="2865575" y="860800"/>
                <a:ext cx="3330675" cy="3330650"/>
              </a:xfrm>
              <a:custGeom>
                <a:avLst/>
                <a:gdLst/>
                <a:ahLst/>
                <a:cxnLst/>
                <a:rect l="l" t="t" r="r" b="b"/>
                <a:pathLst>
                  <a:path w="9825" h="9825" extrusionOk="0">
                    <a:moveTo>
                      <a:pt x="291" y="0"/>
                    </a:moveTo>
                    <a:cubicBezTo>
                      <a:pt x="126" y="0"/>
                      <a:pt x="0" y="131"/>
                      <a:pt x="0" y="291"/>
                    </a:cubicBezTo>
                    <a:lnTo>
                      <a:pt x="0" y="9534"/>
                    </a:lnTo>
                    <a:cubicBezTo>
                      <a:pt x="0" y="9694"/>
                      <a:pt x="126" y="9825"/>
                      <a:pt x="291" y="9825"/>
                    </a:cubicBezTo>
                    <a:lnTo>
                      <a:pt x="9528" y="9825"/>
                    </a:lnTo>
                    <a:cubicBezTo>
                      <a:pt x="9694" y="9825"/>
                      <a:pt x="9825" y="9694"/>
                      <a:pt x="9825" y="9534"/>
                    </a:cubicBezTo>
                    <a:lnTo>
                      <a:pt x="9825" y="291"/>
                    </a:lnTo>
                    <a:cubicBezTo>
                      <a:pt x="9825" y="131"/>
                      <a:pt x="9694" y="0"/>
                      <a:pt x="9528"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45" name="Google Shape;2245;p59"/>
              <p:cNvSpPr/>
              <p:nvPr/>
            </p:nvSpPr>
            <p:spPr>
              <a:xfrm>
                <a:off x="2929307" y="926565"/>
                <a:ext cx="3201177" cy="3201153"/>
              </a:xfrm>
              <a:custGeom>
                <a:avLst/>
                <a:gdLst/>
                <a:ahLst/>
                <a:cxnLst/>
                <a:rect l="l" t="t" r="r" b="b"/>
                <a:pathLst>
                  <a:path w="9443" h="9443" extrusionOk="0">
                    <a:moveTo>
                      <a:pt x="279" y="0"/>
                    </a:moveTo>
                    <a:cubicBezTo>
                      <a:pt x="126" y="0"/>
                      <a:pt x="0" y="120"/>
                      <a:pt x="0" y="279"/>
                    </a:cubicBezTo>
                    <a:lnTo>
                      <a:pt x="0" y="9164"/>
                    </a:lnTo>
                    <a:cubicBezTo>
                      <a:pt x="0" y="9317"/>
                      <a:pt x="126" y="9443"/>
                      <a:pt x="279" y="9443"/>
                    </a:cubicBezTo>
                    <a:lnTo>
                      <a:pt x="9164" y="9443"/>
                    </a:lnTo>
                    <a:cubicBezTo>
                      <a:pt x="9318" y="9443"/>
                      <a:pt x="9443" y="9317"/>
                      <a:pt x="9443" y="9164"/>
                    </a:cubicBezTo>
                    <a:lnTo>
                      <a:pt x="9443" y="279"/>
                    </a:lnTo>
                    <a:cubicBezTo>
                      <a:pt x="9443" y="120"/>
                      <a:pt x="9318" y="0"/>
                      <a:pt x="9164"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2246" name="Google Shape;2246;p59"/>
          <p:cNvSpPr txBox="1">
            <a:spLocks noGrp="1"/>
          </p:cNvSpPr>
          <p:nvPr>
            <p:ph type="title"/>
          </p:nvPr>
        </p:nvSpPr>
        <p:spPr>
          <a:xfrm flipH="1">
            <a:off x="2952888" y="1167475"/>
            <a:ext cx="3238200" cy="12135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500"/>
              <a:buNone/>
            </a:pPr>
            <a:r>
              <a:rPr lang="en">
                <a:latin typeface="Times New Roman"/>
                <a:ea typeface="Times New Roman"/>
                <a:cs typeface="Times New Roman"/>
                <a:sym typeface="Times New Roman"/>
              </a:rPr>
              <a:t>06</a:t>
            </a:r>
            <a:endParaRPr>
              <a:latin typeface="Times New Roman"/>
              <a:ea typeface="Times New Roman"/>
              <a:cs typeface="Times New Roman"/>
              <a:sym typeface="Times New Roman"/>
            </a:endParaRPr>
          </a:p>
        </p:txBody>
      </p:sp>
      <p:sp>
        <p:nvSpPr>
          <p:cNvPr id="2247" name="Google Shape;2247;p59"/>
          <p:cNvSpPr txBox="1">
            <a:spLocks noGrp="1"/>
          </p:cNvSpPr>
          <p:nvPr>
            <p:ph type="title" idx="2"/>
          </p:nvPr>
        </p:nvSpPr>
        <p:spPr>
          <a:xfrm>
            <a:off x="2875900" y="2367401"/>
            <a:ext cx="3503100" cy="9015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600"/>
              <a:buNone/>
            </a:pPr>
            <a:r>
              <a:rPr lang="en" sz="2600" b="1" u="sng">
                <a:latin typeface="Times New Roman"/>
                <a:ea typeface="Times New Roman"/>
                <a:cs typeface="Times New Roman"/>
                <a:sym typeface="Times New Roman"/>
              </a:rPr>
              <a:t>FUTURE SCOPE</a:t>
            </a:r>
            <a:endParaRPr sz="2600">
              <a:latin typeface="Times New Roman"/>
              <a:ea typeface="Times New Roman"/>
              <a:cs typeface="Times New Roman"/>
              <a:sym typeface="Times New Roman"/>
            </a:endParaRPr>
          </a:p>
        </p:txBody>
      </p:sp>
      <p:grpSp>
        <p:nvGrpSpPr>
          <p:cNvPr id="2248" name="Google Shape;2248;p59"/>
          <p:cNvGrpSpPr/>
          <p:nvPr/>
        </p:nvGrpSpPr>
        <p:grpSpPr>
          <a:xfrm>
            <a:off x="6745153" y="-79629"/>
            <a:ext cx="2053890" cy="1484300"/>
            <a:chOff x="6745153" y="-79629"/>
            <a:chExt cx="2053890" cy="1484300"/>
          </a:xfrm>
        </p:grpSpPr>
        <p:sp>
          <p:nvSpPr>
            <p:cNvPr id="2249" name="Google Shape;2249;p59"/>
            <p:cNvSpPr/>
            <p:nvPr/>
          </p:nvSpPr>
          <p:spPr>
            <a:xfrm rot="-970786">
              <a:off x="6844212" y="199258"/>
              <a:ext cx="1824887" cy="970376"/>
            </a:xfrm>
            <a:custGeom>
              <a:avLst/>
              <a:gdLst/>
              <a:ahLst/>
              <a:cxnLst/>
              <a:rect l="l" t="t" r="r" b="b"/>
              <a:pathLst>
                <a:path w="16506" h="8777" extrusionOk="0">
                  <a:moveTo>
                    <a:pt x="1" y="1"/>
                  </a:moveTo>
                  <a:lnTo>
                    <a:pt x="1" y="473"/>
                  </a:lnTo>
                  <a:lnTo>
                    <a:pt x="456" y="473"/>
                  </a:lnTo>
                  <a:cubicBezTo>
                    <a:pt x="508" y="377"/>
                    <a:pt x="598" y="333"/>
                    <a:pt x="688" y="333"/>
                  </a:cubicBezTo>
                  <a:cubicBezTo>
                    <a:pt x="826" y="333"/>
                    <a:pt x="963" y="436"/>
                    <a:pt x="963" y="604"/>
                  </a:cubicBezTo>
                  <a:cubicBezTo>
                    <a:pt x="963" y="776"/>
                    <a:pt x="826" y="880"/>
                    <a:pt x="689" y="880"/>
                  </a:cubicBezTo>
                  <a:cubicBezTo>
                    <a:pt x="599" y="880"/>
                    <a:pt x="508" y="835"/>
                    <a:pt x="456" y="735"/>
                  </a:cubicBezTo>
                  <a:lnTo>
                    <a:pt x="1" y="735"/>
                  </a:lnTo>
                  <a:lnTo>
                    <a:pt x="1" y="1556"/>
                  </a:lnTo>
                  <a:lnTo>
                    <a:pt x="456" y="1556"/>
                  </a:lnTo>
                  <a:cubicBezTo>
                    <a:pt x="508" y="1459"/>
                    <a:pt x="598" y="1415"/>
                    <a:pt x="688" y="1415"/>
                  </a:cubicBezTo>
                  <a:cubicBezTo>
                    <a:pt x="826" y="1415"/>
                    <a:pt x="963" y="1518"/>
                    <a:pt x="963" y="1687"/>
                  </a:cubicBezTo>
                  <a:cubicBezTo>
                    <a:pt x="963" y="1855"/>
                    <a:pt x="826" y="1958"/>
                    <a:pt x="688" y="1958"/>
                  </a:cubicBezTo>
                  <a:cubicBezTo>
                    <a:pt x="598" y="1958"/>
                    <a:pt x="508" y="1914"/>
                    <a:pt x="456" y="1817"/>
                  </a:cubicBezTo>
                  <a:lnTo>
                    <a:pt x="1" y="1817"/>
                  </a:lnTo>
                  <a:lnTo>
                    <a:pt x="1" y="2632"/>
                  </a:lnTo>
                  <a:lnTo>
                    <a:pt x="456" y="2632"/>
                  </a:lnTo>
                  <a:cubicBezTo>
                    <a:pt x="508" y="2535"/>
                    <a:pt x="598" y="2492"/>
                    <a:pt x="688" y="2492"/>
                  </a:cubicBezTo>
                  <a:cubicBezTo>
                    <a:pt x="826" y="2492"/>
                    <a:pt x="963" y="2594"/>
                    <a:pt x="963" y="2763"/>
                  </a:cubicBezTo>
                  <a:cubicBezTo>
                    <a:pt x="963" y="2935"/>
                    <a:pt x="826" y="3038"/>
                    <a:pt x="689" y="3038"/>
                  </a:cubicBezTo>
                  <a:cubicBezTo>
                    <a:pt x="599" y="3038"/>
                    <a:pt x="508" y="2993"/>
                    <a:pt x="456" y="2894"/>
                  </a:cubicBezTo>
                  <a:lnTo>
                    <a:pt x="1" y="2894"/>
                  </a:lnTo>
                  <a:lnTo>
                    <a:pt x="1" y="3714"/>
                  </a:lnTo>
                  <a:lnTo>
                    <a:pt x="456" y="3714"/>
                  </a:lnTo>
                  <a:cubicBezTo>
                    <a:pt x="508" y="3617"/>
                    <a:pt x="598" y="3574"/>
                    <a:pt x="688" y="3574"/>
                  </a:cubicBezTo>
                  <a:cubicBezTo>
                    <a:pt x="826" y="3574"/>
                    <a:pt x="963" y="3676"/>
                    <a:pt x="963" y="3845"/>
                  </a:cubicBezTo>
                  <a:cubicBezTo>
                    <a:pt x="963" y="4014"/>
                    <a:pt x="826" y="4116"/>
                    <a:pt x="688" y="4116"/>
                  </a:cubicBezTo>
                  <a:cubicBezTo>
                    <a:pt x="598" y="4116"/>
                    <a:pt x="508" y="4073"/>
                    <a:pt x="456" y="3976"/>
                  </a:cubicBezTo>
                  <a:lnTo>
                    <a:pt x="1" y="3976"/>
                  </a:lnTo>
                  <a:lnTo>
                    <a:pt x="1" y="4790"/>
                  </a:lnTo>
                  <a:lnTo>
                    <a:pt x="456" y="4790"/>
                  </a:lnTo>
                  <a:cubicBezTo>
                    <a:pt x="508" y="4694"/>
                    <a:pt x="598" y="4650"/>
                    <a:pt x="688" y="4650"/>
                  </a:cubicBezTo>
                  <a:cubicBezTo>
                    <a:pt x="826" y="4650"/>
                    <a:pt x="963" y="4752"/>
                    <a:pt x="963" y="4921"/>
                  </a:cubicBezTo>
                  <a:cubicBezTo>
                    <a:pt x="963" y="5093"/>
                    <a:pt x="826" y="5197"/>
                    <a:pt x="689" y="5197"/>
                  </a:cubicBezTo>
                  <a:cubicBezTo>
                    <a:pt x="599" y="5197"/>
                    <a:pt x="508" y="5152"/>
                    <a:pt x="456" y="5052"/>
                  </a:cubicBezTo>
                  <a:lnTo>
                    <a:pt x="1" y="5052"/>
                  </a:lnTo>
                  <a:lnTo>
                    <a:pt x="1" y="5872"/>
                  </a:lnTo>
                  <a:lnTo>
                    <a:pt x="456" y="5872"/>
                  </a:lnTo>
                  <a:cubicBezTo>
                    <a:pt x="508" y="5776"/>
                    <a:pt x="598" y="5732"/>
                    <a:pt x="688" y="5732"/>
                  </a:cubicBezTo>
                  <a:cubicBezTo>
                    <a:pt x="826" y="5732"/>
                    <a:pt x="963" y="5835"/>
                    <a:pt x="963" y="6003"/>
                  </a:cubicBezTo>
                  <a:cubicBezTo>
                    <a:pt x="963" y="6172"/>
                    <a:pt x="826" y="6275"/>
                    <a:pt x="688" y="6275"/>
                  </a:cubicBezTo>
                  <a:cubicBezTo>
                    <a:pt x="598" y="6275"/>
                    <a:pt x="508" y="6231"/>
                    <a:pt x="456" y="6134"/>
                  </a:cubicBezTo>
                  <a:lnTo>
                    <a:pt x="1" y="6134"/>
                  </a:lnTo>
                  <a:lnTo>
                    <a:pt x="1" y="6949"/>
                  </a:lnTo>
                  <a:lnTo>
                    <a:pt x="456" y="6949"/>
                  </a:lnTo>
                  <a:cubicBezTo>
                    <a:pt x="508" y="6852"/>
                    <a:pt x="598" y="6809"/>
                    <a:pt x="688" y="6809"/>
                  </a:cubicBezTo>
                  <a:cubicBezTo>
                    <a:pt x="826" y="6809"/>
                    <a:pt x="963" y="6911"/>
                    <a:pt x="963" y="7080"/>
                  </a:cubicBezTo>
                  <a:cubicBezTo>
                    <a:pt x="963" y="7252"/>
                    <a:pt x="826" y="7355"/>
                    <a:pt x="689" y="7355"/>
                  </a:cubicBezTo>
                  <a:cubicBezTo>
                    <a:pt x="599" y="7355"/>
                    <a:pt x="508" y="7310"/>
                    <a:pt x="456" y="7211"/>
                  </a:cubicBezTo>
                  <a:lnTo>
                    <a:pt x="1" y="7211"/>
                  </a:lnTo>
                  <a:lnTo>
                    <a:pt x="1" y="8031"/>
                  </a:lnTo>
                  <a:lnTo>
                    <a:pt x="456" y="8031"/>
                  </a:lnTo>
                  <a:cubicBezTo>
                    <a:pt x="508" y="7934"/>
                    <a:pt x="598" y="7891"/>
                    <a:pt x="688" y="7891"/>
                  </a:cubicBezTo>
                  <a:cubicBezTo>
                    <a:pt x="826" y="7891"/>
                    <a:pt x="963" y="7993"/>
                    <a:pt x="963" y="8162"/>
                  </a:cubicBezTo>
                  <a:cubicBezTo>
                    <a:pt x="963" y="8331"/>
                    <a:pt x="826" y="8433"/>
                    <a:pt x="688" y="8433"/>
                  </a:cubicBezTo>
                  <a:cubicBezTo>
                    <a:pt x="598" y="8433"/>
                    <a:pt x="508" y="8390"/>
                    <a:pt x="456" y="8293"/>
                  </a:cubicBezTo>
                  <a:lnTo>
                    <a:pt x="1" y="8293"/>
                  </a:lnTo>
                  <a:lnTo>
                    <a:pt x="1" y="8777"/>
                  </a:lnTo>
                  <a:lnTo>
                    <a:pt x="16471" y="8777"/>
                  </a:lnTo>
                  <a:cubicBezTo>
                    <a:pt x="16483" y="8743"/>
                    <a:pt x="16494" y="8709"/>
                    <a:pt x="16500" y="8669"/>
                  </a:cubicBezTo>
                  <a:lnTo>
                    <a:pt x="16494" y="8663"/>
                  </a:lnTo>
                  <a:cubicBezTo>
                    <a:pt x="16488" y="8657"/>
                    <a:pt x="16488" y="8646"/>
                    <a:pt x="16494" y="8635"/>
                  </a:cubicBezTo>
                  <a:cubicBezTo>
                    <a:pt x="16494" y="8629"/>
                    <a:pt x="16500" y="8618"/>
                    <a:pt x="16505" y="8606"/>
                  </a:cubicBezTo>
                  <a:cubicBezTo>
                    <a:pt x="16505" y="8583"/>
                    <a:pt x="16500" y="8561"/>
                    <a:pt x="16494" y="8532"/>
                  </a:cubicBezTo>
                  <a:cubicBezTo>
                    <a:pt x="16403" y="8373"/>
                    <a:pt x="16317" y="8202"/>
                    <a:pt x="16238" y="8025"/>
                  </a:cubicBezTo>
                  <a:cubicBezTo>
                    <a:pt x="16124" y="7792"/>
                    <a:pt x="16021" y="7592"/>
                    <a:pt x="15936" y="7382"/>
                  </a:cubicBezTo>
                  <a:cubicBezTo>
                    <a:pt x="15868" y="7325"/>
                    <a:pt x="15828" y="7251"/>
                    <a:pt x="15816" y="7160"/>
                  </a:cubicBezTo>
                  <a:cubicBezTo>
                    <a:pt x="15816" y="7142"/>
                    <a:pt x="15822" y="7125"/>
                    <a:pt x="15822" y="7108"/>
                  </a:cubicBezTo>
                  <a:cubicBezTo>
                    <a:pt x="15765" y="6949"/>
                    <a:pt x="15714" y="6778"/>
                    <a:pt x="15680" y="6607"/>
                  </a:cubicBezTo>
                  <a:cubicBezTo>
                    <a:pt x="15674" y="6573"/>
                    <a:pt x="15668" y="6539"/>
                    <a:pt x="15674" y="6505"/>
                  </a:cubicBezTo>
                  <a:cubicBezTo>
                    <a:pt x="15663" y="6493"/>
                    <a:pt x="15657" y="6482"/>
                    <a:pt x="15645" y="6470"/>
                  </a:cubicBezTo>
                  <a:cubicBezTo>
                    <a:pt x="15571" y="6357"/>
                    <a:pt x="15486" y="6248"/>
                    <a:pt x="15401" y="6140"/>
                  </a:cubicBezTo>
                  <a:cubicBezTo>
                    <a:pt x="15401" y="6106"/>
                    <a:pt x="15395" y="6066"/>
                    <a:pt x="15395" y="6026"/>
                  </a:cubicBezTo>
                  <a:cubicBezTo>
                    <a:pt x="15315" y="5861"/>
                    <a:pt x="15304" y="5673"/>
                    <a:pt x="15372" y="5554"/>
                  </a:cubicBezTo>
                  <a:cubicBezTo>
                    <a:pt x="15258" y="5274"/>
                    <a:pt x="15241" y="5069"/>
                    <a:pt x="15207" y="4739"/>
                  </a:cubicBezTo>
                  <a:cubicBezTo>
                    <a:pt x="15196" y="4665"/>
                    <a:pt x="15201" y="4585"/>
                    <a:pt x="15230" y="4511"/>
                  </a:cubicBezTo>
                  <a:cubicBezTo>
                    <a:pt x="15224" y="4460"/>
                    <a:pt x="15207" y="4409"/>
                    <a:pt x="15184" y="4363"/>
                  </a:cubicBezTo>
                  <a:lnTo>
                    <a:pt x="15144" y="4363"/>
                  </a:lnTo>
                  <a:cubicBezTo>
                    <a:pt x="15150" y="4340"/>
                    <a:pt x="15156" y="4312"/>
                    <a:pt x="15156" y="4289"/>
                  </a:cubicBezTo>
                  <a:cubicBezTo>
                    <a:pt x="15156" y="4244"/>
                    <a:pt x="15156" y="4198"/>
                    <a:pt x="15150" y="4153"/>
                  </a:cubicBezTo>
                  <a:cubicBezTo>
                    <a:pt x="15127" y="4118"/>
                    <a:pt x="15110" y="4084"/>
                    <a:pt x="15093" y="4044"/>
                  </a:cubicBezTo>
                  <a:cubicBezTo>
                    <a:pt x="15110" y="3999"/>
                    <a:pt x="15093" y="3942"/>
                    <a:pt x="15053" y="3913"/>
                  </a:cubicBezTo>
                  <a:cubicBezTo>
                    <a:pt x="15047" y="3902"/>
                    <a:pt x="15047" y="3891"/>
                    <a:pt x="15042" y="3873"/>
                  </a:cubicBezTo>
                  <a:cubicBezTo>
                    <a:pt x="14985" y="3782"/>
                    <a:pt x="14928" y="3697"/>
                    <a:pt x="14871" y="3611"/>
                  </a:cubicBezTo>
                  <a:cubicBezTo>
                    <a:pt x="14859" y="3619"/>
                    <a:pt x="14848" y="3623"/>
                    <a:pt x="14838" y="3623"/>
                  </a:cubicBezTo>
                  <a:cubicBezTo>
                    <a:pt x="14777" y="3623"/>
                    <a:pt x="14768" y="3484"/>
                    <a:pt x="14729" y="3435"/>
                  </a:cubicBezTo>
                  <a:cubicBezTo>
                    <a:pt x="14734" y="3378"/>
                    <a:pt x="14723" y="3321"/>
                    <a:pt x="14683" y="3275"/>
                  </a:cubicBezTo>
                  <a:cubicBezTo>
                    <a:pt x="14637" y="3224"/>
                    <a:pt x="14592" y="3173"/>
                    <a:pt x="14529" y="3173"/>
                  </a:cubicBezTo>
                  <a:cubicBezTo>
                    <a:pt x="14341" y="3173"/>
                    <a:pt x="14341" y="3173"/>
                    <a:pt x="14353" y="2877"/>
                  </a:cubicBezTo>
                  <a:cubicBezTo>
                    <a:pt x="14353" y="2865"/>
                    <a:pt x="14353" y="2848"/>
                    <a:pt x="14353" y="2837"/>
                  </a:cubicBezTo>
                  <a:cubicBezTo>
                    <a:pt x="14341" y="2808"/>
                    <a:pt x="14324" y="2769"/>
                    <a:pt x="14313" y="2769"/>
                  </a:cubicBezTo>
                  <a:cubicBezTo>
                    <a:pt x="14307" y="2770"/>
                    <a:pt x="14302" y="2771"/>
                    <a:pt x="14298" y="2771"/>
                  </a:cubicBezTo>
                  <a:cubicBezTo>
                    <a:pt x="14260" y="2771"/>
                    <a:pt x="14235" y="2734"/>
                    <a:pt x="14205" y="2689"/>
                  </a:cubicBezTo>
                  <a:cubicBezTo>
                    <a:pt x="14210" y="2686"/>
                    <a:pt x="14216" y="2685"/>
                    <a:pt x="14222" y="2685"/>
                  </a:cubicBezTo>
                  <a:cubicBezTo>
                    <a:pt x="14227" y="2685"/>
                    <a:pt x="14233" y="2686"/>
                    <a:pt x="14239" y="2689"/>
                  </a:cubicBezTo>
                  <a:cubicBezTo>
                    <a:pt x="14253" y="2694"/>
                    <a:pt x="14266" y="2699"/>
                    <a:pt x="14276" y="2699"/>
                  </a:cubicBezTo>
                  <a:cubicBezTo>
                    <a:pt x="14290" y="2699"/>
                    <a:pt x="14301" y="2690"/>
                    <a:pt x="14307" y="2660"/>
                  </a:cubicBezTo>
                  <a:cubicBezTo>
                    <a:pt x="14313" y="2615"/>
                    <a:pt x="14313" y="2564"/>
                    <a:pt x="14279" y="2541"/>
                  </a:cubicBezTo>
                  <a:cubicBezTo>
                    <a:pt x="14216" y="2490"/>
                    <a:pt x="14176" y="2393"/>
                    <a:pt x="14131" y="2313"/>
                  </a:cubicBezTo>
                  <a:cubicBezTo>
                    <a:pt x="14128" y="2313"/>
                    <a:pt x="14126" y="2313"/>
                    <a:pt x="14123" y="2313"/>
                  </a:cubicBezTo>
                  <a:cubicBezTo>
                    <a:pt x="14037" y="2313"/>
                    <a:pt x="13998" y="2213"/>
                    <a:pt x="13954" y="2108"/>
                  </a:cubicBezTo>
                  <a:cubicBezTo>
                    <a:pt x="13943" y="2062"/>
                    <a:pt x="13908" y="2023"/>
                    <a:pt x="13863" y="2000"/>
                  </a:cubicBezTo>
                  <a:cubicBezTo>
                    <a:pt x="13817" y="1983"/>
                    <a:pt x="13783" y="1943"/>
                    <a:pt x="13772" y="1892"/>
                  </a:cubicBezTo>
                  <a:cubicBezTo>
                    <a:pt x="13732" y="1800"/>
                    <a:pt x="13698" y="1704"/>
                    <a:pt x="13669" y="1607"/>
                  </a:cubicBezTo>
                  <a:cubicBezTo>
                    <a:pt x="13663" y="1592"/>
                    <a:pt x="13660" y="1585"/>
                    <a:pt x="13659" y="1583"/>
                  </a:cubicBezTo>
                  <a:lnTo>
                    <a:pt x="13659" y="1583"/>
                  </a:lnTo>
                  <a:cubicBezTo>
                    <a:pt x="13660" y="1585"/>
                    <a:pt x="13662" y="1587"/>
                    <a:pt x="13666" y="1587"/>
                  </a:cubicBezTo>
                  <a:cubicBezTo>
                    <a:pt x="13670" y="1587"/>
                    <a:pt x="13675" y="1583"/>
                    <a:pt x="13681" y="1567"/>
                  </a:cubicBezTo>
                  <a:cubicBezTo>
                    <a:pt x="13684" y="1560"/>
                    <a:pt x="13696" y="1555"/>
                    <a:pt x="13708" y="1555"/>
                  </a:cubicBezTo>
                  <a:cubicBezTo>
                    <a:pt x="13715" y="1555"/>
                    <a:pt x="13722" y="1557"/>
                    <a:pt x="13726" y="1561"/>
                  </a:cubicBezTo>
                  <a:cubicBezTo>
                    <a:pt x="13732" y="1567"/>
                    <a:pt x="13732" y="1573"/>
                    <a:pt x="13738" y="1578"/>
                  </a:cubicBezTo>
                  <a:cubicBezTo>
                    <a:pt x="13669" y="1407"/>
                    <a:pt x="13618" y="1220"/>
                    <a:pt x="13521" y="1003"/>
                  </a:cubicBezTo>
                  <a:cubicBezTo>
                    <a:pt x="13493" y="929"/>
                    <a:pt x="13458" y="861"/>
                    <a:pt x="13430" y="792"/>
                  </a:cubicBezTo>
                  <a:lnTo>
                    <a:pt x="13350" y="684"/>
                  </a:lnTo>
                  <a:cubicBezTo>
                    <a:pt x="13322" y="661"/>
                    <a:pt x="13293" y="633"/>
                    <a:pt x="13265" y="604"/>
                  </a:cubicBezTo>
                  <a:cubicBezTo>
                    <a:pt x="13253" y="582"/>
                    <a:pt x="13242" y="553"/>
                    <a:pt x="13242" y="525"/>
                  </a:cubicBezTo>
                  <a:cubicBezTo>
                    <a:pt x="13242" y="519"/>
                    <a:pt x="13253" y="502"/>
                    <a:pt x="13259" y="502"/>
                  </a:cubicBezTo>
                  <a:lnTo>
                    <a:pt x="13271" y="502"/>
                  </a:lnTo>
                  <a:cubicBezTo>
                    <a:pt x="13214" y="394"/>
                    <a:pt x="13157" y="286"/>
                    <a:pt x="13105" y="172"/>
                  </a:cubicBezTo>
                  <a:lnTo>
                    <a:pt x="13014"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000000"/>
                </a:solidFill>
                <a:latin typeface="Arial"/>
                <a:ea typeface="Arial"/>
                <a:cs typeface="Arial"/>
                <a:sym typeface="Arial"/>
              </a:endParaRPr>
            </a:p>
          </p:txBody>
        </p:sp>
        <p:sp>
          <p:nvSpPr>
            <p:cNvPr id="2250" name="Google Shape;2250;p59"/>
            <p:cNvSpPr/>
            <p:nvPr/>
          </p:nvSpPr>
          <p:spPr>
            <a:xfrm rot="-970786">
              <a:off x="6875097" y="155408"/>
              <a:ext cx="1824887" cy="970376"/>
            </a:xfrm>
            <a:custGeom>
              <a:avLst/>
              <a:gdLst/>
              <a:ahLst/>
              <a:cxnLst/>
              <a:rect l="l" t="t" r="r" b="b"/>
              <a:pathLst>
                <a:path w="16506" h="8777" extrusionOk="0">
                  <a:moveTo>
                    <a:pt x="1" y="1"/>
                  </a:moveTo>
                  <a:lnTo>
                    <a:pt x="1" y="473"/>
                  </a:lnTo>
                  <a:lnTo>
                    <a:pt x="456" y="473"/>
                  </a:lnTo>
                  <a:cubicBezTo>
                    <a:pt x="508" y="377"/>
                    <a:pt x="598" y="333"/>
                    <a:pt x="688" y="333"/>
                  </a:cubicBezTo>
                  <a:cubicBezTo>
                    <a:pt x="826" y="333"/>
                    <a:pt x="963" y="436"/>
                    <a:pt x="963" y="604"/>
                  </a:cubicBezTo>
                  <a:cubicBezTo>
                    <a:pt x="963" y="776"/>
                    <a:pt x="826" y="880"/>
                    <a:pt x="689" y="880"/>
                  </a:cubicBezTo>
                  <a:cubicBezTo>
                    <a:pt x="599" y="880"/>
                    <a:pt x="508" y="835"/>
                    <a:pt x="456" y="735"/>
                  </a:cubicBezTo>
                  <a:lnTo>
                    <a:pt x="1" y="735"/>
                  </a:lnTo>
                  <a:lnTo>
                    <a:pt x="1" y="1556"/>
                  </a:lnTo>
                  <a:lnTo>
                    <a:pt x="456" y="1556"/>
                  </a:lnTo>
                  <a:cubicBezTo>
                    <a:pt x="508" y="1459"/>
                    <a:pt x="598" y="1415"/>
                    <a:pt x="688" y="1415"/>
                  </a:cubicBezTo>
                  <a:cubicBezTo>
                    <a:pt x="826" y="1415"/>
                    <a:pt x="963" y="1518"/>
                    <a:pt x="963" y="1687"/>
                  </a:cubicBezTo>
                  <a:cubicBezTo>
                    <a:pt x="963" y="1855"/>
                    <a:pt x="826" y="1958"/>
                    <a:pt x="688" y="1958"/>
                  </a:cubicBezTo>
                  <a:cubicBezTo>
                    <a:pt x="598" y="1958"/>
                    <a:pt x="508" y="1914"/>
                    <a:pt x="456" y="1817"/>
                  </a:cubicBezTo>
                  <a:lnTo>
                    <a:pt x="1" y="1817"/>
                  </a:lnTo>
                  <a:lnTo>
                    <a:pt x="1" y="2632"/>
                  </a:lnTo>
                  <a:lnTo>
                    <a:pt x="456" y="2632"/>
                  </a:lnTo>
                  <a:cubicBezTo>
                    <a:pt x="508" y="2535"/>
                    <a:pt x="598" y="2492"/>
                    <a:pt x="688" y="2492"/>
                  </a:cubicBezTo>
                  <a:cubicBezTo>
                    <a:pt x="826" y="2492"/>
                    <a:pt x="963" y="2594"/>
                    <a:pt x="963" y="2763"/>
                  </a:cubicBezTo>
                  <a:cubicBezTo>
                    <a:pt x="963" y="2935"/>
                    <a:pt x="826" y="3038"/>
                    <a:pt x="689" y="3038"/>
                  </a:cubicBezTo>
                  <a:cubicBezTo>
                    <a:pt x="599" y="3038"/>
                    <a:pt x="508" y="2993"/>
                    <a:pt x="456" y="2894"/>
                  </a:cubicBezTo>
                  <a:lnTo>
                    <a:pt x="1" y="2894"/>
                  </a:lnTo>
                  <a:lnTo>
                    <a:pt x="1" y="3714"/>
                  </a:lnTo>
                  <a:lnTo>
                    <a:pt x="456" y="3714"/>
                  </a:lnTo>
                  <a:cubicBezTo>
                    <a:pt x="508" y="3617"/>
                    <a:pt x="598" y="3574"/>
                    <a:pt x="688" y="3574"/>
                  </a:cubicBezTo>
                  <a:cubicBezTo>
                    <a:pt x="826" y="3574"/>
                    <a:pt x="963" y="3676"/>
                    <a:pt x="963" y="3845"/>
                  </a:cubicBezTo>
                  <a:cubicBezTo>
                    <a:pt x="963" y="4014"/>
                    <a:pt x="826" y="4116"/>
                    <a:pt x="688" y="4116"/>
                  </a:cubicBezTo>
                  <a:cubicBezTo>
                    <a:pt x="598" y="4116"/>
                    <a:pt x="508" y="4073"/>
                    <a:pt x="456" y="3976"/>
                  </a:cubicBezTo>
                  <a:lnTo>
                    <a:pt x="1" y="3976"/>
                  </a:lnTo>
                  <a:lnTo>
                    <a:pt x="1" y="4790"/>
                  </a:lnTo>
                  <a:lnTo>
                    <a:pt x="456" y="4790"/>
                  </a:lnTo>
                  <a:cubicBezTo>
                    <a:pt x="508" y="4694"/>
                    <a:pt x="598" y="4650"/>
                    <a:pt x="688" y="4650"/>
                  </a:cubicBezTo>
                  <a:cubicBezTo>
                    <a:pt x="826" y="4650"/>
                    <a:pt x="963" y="4752"/>
                    <a:pt x="963" y="4921"/>
                  </a:cubicBezTo>
                  <a:cubicBezTo>
                    <a:pt x="963" y="5093"/>
                    <a:pt x="826" y="5197"/>
                    <a:pt x="689" y="5197"/>
                  </a:cubicBezTo>
                  <a:cubicBezTo>
                    <a:pt x="599" y="5197"/>
                    <a:pt x="508" y="5152"/>
                    <a:pt x="456" y="5052"/>
                  </a:cubicBezTo>
                  <a:lnTo>
                    <a:pt x="1" y="5052"/>
                  </a:lnTo>
                  <a:lnTo>
                    <a:pt x="1" y="5872"/>
                  </a:lnTo>
                  <a:lnTo>
                    <a:pt x="456" y="5872"/>
                  </a:lnTo>
                  <a:cubicBezTo>
                    <a:pt x="508" y="5776"/>
                    <a:pt x="598" y="5732"/>
                    <a:pt x="688" y="5732"/>
                  </a:cubicBezTo>
                  <a:cubicBezTo>
                    <a:pt x="826" y="5732"/>
                    <a:pt x="963" y="5835"/>
                    <a:pt x="963" y="6003"/>
                  </a:cubicBezTo>
                  <a:cubicBezTo>
                    <a:pt x="963" y="6172"/>
                    <a:pt x="826" y="6275"/>
                    <a:pt x="688" y="6275"/>
                  </a:cubicBezTo>
                  <a:cubicBezTo>
                    <a:pt x="598" y="6275"/>
                    <a:pt x="508" y="6231"/>
                    <a:pt x="456" y="6134"/>
                  </a:cubicBezTo>
                  <a:lnTo>
                    <a:pt x="1" y="6134"/>
                  </a:lnTo>
                  <a:lnTo>
                    <a:pt x="1" y="6949"/>
                  </a:lnTo>
                  <a:lnTo>
                    <a:pt x="456" y="6949"/>
                  </a:lnTo>
                  <a:cubicBezTo>
                    <a:pt x="508" y="6852"/>
                    <a:pt x="598" y="6809"/>
                    <a:pt x="688" y="6809"/>
                  </a:cubicBezTo>
                  <a:cubicBezTo>
                    <a:pt x="826" y="6809"/>
                    <a:pt x="963" y="6911"/>
                    <a:pt x="963" y="7080"/>
                  </a:cubicBezTo>
                  <a:cubicBezTo>
                    <a:pt x="963" y="7252"/>
                    <a:pt x="826" y="7355"/>
                    <a:pt x="689" y="7355"/>
                  </a:cubicBezTo>
                  <a:cubicBezTo>
                    <a:pt x="599" y="7355"/>
                    <a:pt x="508" y="7310"/>
                    <a:pt x="456" y="7211"/>
                  </a:cubicBezTo>
                  <a:lnTo>
                    <a:pt x="1" y="7211"/>
                  </a:lnTo>
                  <a:lnTo>
                    <a:pt x="1" y="8031"/>
                  </a:lnTo>
                  <a:lnTo>
                    <a:pt x="456" y="8031"/>
                  </a:lnTo>
                  <a:cubicBezTo>
                    <a:pt x="508" y="7934"/>
                    <a:pt x="598" y="7891"/>
                    <a:pt x="688" y="7891"/>
                  </a:cubicBezTo>
                  <a:cubicBezTo>
                    <a:pt x="826" y="7891"/>
                    <a:pt x="963" y="7993"/>
                    <a:pt x="963" y="8162"/>
                  </a:cubicBezTo>
                  <a:cubicBezTo>
                    <a:pt x="963" y="8331"/>
                    <a:pt x="826" y="8433"/>
                    <a:pt x="688" y="8433"/>
                  </a:cubicBezTo>
                  <a:cubicBezTo>
                    <a:pt x="598" y="8433"/>
                    <a:pt x="508" y="8390"/>
                    <a:pt x="456" y="8293"/>
                  </a:cubicBezTo>
                  <a:lnTo>
                    <a:pt x="1" y="8293"/>
                  </a:lnTo>
                  <a:lnTo>
                    <a:pt x="1" y="8777"/>
                  </a:lnTo>
                  <a:lnTo>
                    <a:pt x="16471" y="8777"/>
                  </a:lnTo>
                  <a:cubicBezTo>
                    <a:pt x="16483" y="8743"/>
                    <a:pt x="16494" y="8709"/>
                    <a:pt x="16500" y="8669"/>
                  </a:cubicBezTo>
                  <a:lnTo>
                    <a:pt x="16494" y="8663"/>
                  </a:lnTo>
                  <a:cubicBezTo>
                    <a:pt x="16488" y="8657"/>
                    <a:pt x="16488" y="8646"/>
                    <a:pt x="16494" y="8635"/>
                  </a:cubicBezTo>
                  <a:cubicBezTo>
                    <a:pt x="16494" y="8629"/>
                    <a:pt x="16500" y="8618"/>
                    <a:pt x="16505" y="8606"/>
                  </a:cubicBezTo>
                  <a:cubicBezTo>
                    <a:pt x="16505" y="8583"/>
                    <a:pt x="16500" y="8561"/>
                    <a:pt x="16494" y="8532"/>
                  </a:cubicBezTo>
                  <a:cubicBezTo>
                    <a:pt x="16403" y="8373"/>
                    <a:pt x="16317" y="8202"/>
                    <a:pt x="16238" y="8025"/>
                  </a:cubicBezTo>
                  <a:cubicBezTo>
                    <a:pt x="16124" y="7792"/>
                    <a:pt x="16021" y="7592"/>
                    <a:pt x="15936" y="7382"/>
                  </a:cubicBezTo>
                  <a:cubicBezTo>
                    <a:pt x="15868" y="7325"/>
                    <a:pt x="15828" y="7251"/>
                    <a:pt x="15816" y="7160"/>
                  </a:cubicBezTo>
                  <a:cubicBezTo>
                    <a:pt x="15816" y="7142"/>
                    <a:pt x="15822" y="7125"/>
                    <a:pt x="15822" y="7108"/>
                  </a:cubicBezTo>
                  <a:cubicBezTo>
                    <a:pt x="15765" y="6949"/>
                    <a:pt x="15714" y="6778"/>
                    <a:pt x="15680" y="6607"/>
                  </a:cubicBezTo>
                  <a:cubicBezTo>
                    <a:pt x="15674" y="6573"/>
                    <a:pt x="15668" y="6539"/>
                    <a:pt x="15674" y="6505"/>
                  </a:cubicBezTo>
                  <a:cubicBezTo>
                    <a:pt x="15663" y="6493"/>
                    <a:pt x="15657" y="6482"/>
                    <a:pt x="15645" y="6470"/>
                  </a:cubicBezTo>
                  <a:cubicBezTo>
                    <a:pt x="15571" y="6357"/>
                    <a:pt x="15486" y="6248"/>
                    <a:pt x="15401" y="6140"/>
                  </a:cubicBezTo>
                  <a:cubicBezTo>
                    <a:pt x="15401" y="6106"/>
                    <a:pt x="15395" y="6066"/>
                    <a:pt x="15395" y="6026"/>
                  </a:cubicBezTo>
                  <a:cubicBezTo>
                    <a:pt x="15315" y="5861"/>
                    <a:pt x="15304" y="5673"/>
                    <a:pt x="15372" y="5554"/>
                  </a:cubicBezTo>
                  <a:cubicBezTo>
                    <a:pt x="15258" y="5274"/>
                    <a:pt x="15241" y="5069"/>
                    <a:pt x="15207" y="4739"/>
                  </a:cubicBezTo>
                  <a:cubicBezTo>
                    <a:pt x="15196" y="4665"/>
                    <a:pt x="15201" y="4585"/>
                    <a:pt x="15230" y="4511"/>
                  </a:cubicBezTo>
                  <a:cubicBezTo>
                    <a:pt x="15224" y="4460"/>
                    <a:pt x="15207" y="4409"/>
                    <a:pt x="15184" y="4363"/>
                  </a:cubicBezTo>
                  <a:lnTo>
                    <a:pt x="15144" y="4363"/>
                  </a:lnTo>
                  <a:cubicBezTo>
                    <a:pt x="15150" y="4340"/>
                    <a:pt x="15156" y="4312"/>
                    <a:pt x="15156" y="4289"/>
                  </a:cubicBezTo>
                  <a:cubicBezTo>
                    <a:pt x="15156" y="4244"/>
                    <a:pt x="15156" y="4198"/>
                    <a:pt x="15150" y="4153"/>
                  </a:cubicBezTo>
                  <a:cubicBezTo>
                    <a:pt x="15127" y="4118"/>
                    <a:pt x="15110" y="4084"/>
                    <a:pt x="15093" y="4044"/>
                  </a:cubicBezTo>
                  <a:cubicBezTo>
                    <a:pt x="15110" y="3999"/>
                    <a:pt x="15093" y="3942"/>
                    <a:pt x="15053" y="3913"/>
                  </a:cubicBezTo>
                  <a:cubicBezTo>
                    <a:pt x="15047" y="3902"/>
                    <a:pt x="15047" y="3891"/>
                    <a:pt x="15042" y="3873"/>
                  </a:cubicBezTo>
                  <a:cubicBezTo>
                    <a:pt x="14985" y="3782"/>
                    <a:pt x="14928" y="3697"/>
                    <a:pt x="14871" y="3611"/>
                  </a:cubicBezTo>
                  <a:cubicBezTo>
                    <a:pt x="14859" y="3619"/>
                    <a:pt x="14848" y="3623"/>
                    <a:pt x="14838" y="3623"/>
                  </a:cubicBezTo>
                  <a:cubicBezTo>
                    <a:pt x="14777" y="3623"/>
                    <a:pt x="14768" y="3484"/>
                    <a:pt x="14729" y="3435"/>
                  </a:cubicBezTo>
                  <a:cubicBezTo>
                    <a:pt x="14734" y="3378"/>
                    <a:pt x="14723" y="3321"/>
                    <a:pt x="14683" y="3275"/>
                  </a:cubicBezTo>
                  <a:cubicBezTo>
                    <a:pt x="14637" y="3224"/>
                    <a:pt x="14592" y="3173"/>
                    <a:pt x="14529" y="3173"/>
                  </a:cubicBezTo>
                  <a:cubicBezTo>
                    <a:pt x="14341" y="3173"/>
                    <a:pt x="14341" y="3173"/>
                    <a:pt x="14353" y="2877"/>
                  </a:cubicBezTo>
                  <a:cubicBezTo>
                    <a:pt x="14353" y="2865"/>
                    <a:pt x="14353" y="2848"/>
                    <a:pt x="14353" y="2837"/>
                  </a:cubicBezTo>
                  <a:cubicBezTo>
                    <a:pt x="14341" y="2808"/>
                    <a:pt x="14324" y="2769"/>
                    <a:pt x="14313" y="2769"/>
                  </a:cubicBezTo>
                  <a:cubicBezTo>
                    <a:pt x="14307" y="2770"/>
                    <a:pt x="14302" y="2771"/>
                    <a:pt x="14298" y="2771"/>
                  </a:cubicBezTo>
                  <a:cubicBezTo>
                    <a:pt x="14260" y="2771"/>
                    <a:pt x="14235" y="2734"/>
                    <a:pt x="14205" y="2689"/>
                  </a:cubicBezTo>
                  <a:cubicBezTo>
                    <a:pt x="14210" y="2686"/>
                    <a:pt x="14216" y="2685"/>
                    <a:pt x="14222" y="2685"/>
                  </a:cubicBezTo>
                  <a:cubicBezTo>
                    <a:pt x="14227" y="2685"/>
                    <a:pt x="14233" y="2686"/>
                    <a:pt x="14239" y="2689"/>
                  </a:cubicBezTo>
                  <a:cubicBezTo>
                    <a:pt x="14253" y="2694"/>
                    <a:pt x="14266" y="2699"/>
                    <a:pt x="14276" y="2699"/>
                  </a:cubicBezTo>
                  <a:cubicBezTo>
                    <a:pt x="14290" y="2699"/>
                    <a:pt x="14301" y="2690"/>
                    <a:pt x="14307" y="2660"/>
                  </a:cubicBezTo>
                  <a:cubicBezTo>
                    <a:pt x="14313" y="2615"/>
                    <a:pt x="14313" y="2564"/>
                    <a:pt x="14279" y="2541"/>
                  </a:cubicBezTo>
                  <a:cubicBezTo>
                    <a:pt x="14216" y="2490"/>
                    <a:pt x="14176" y="2393"/>
                    <a:pt x="14131" y="2313"/>
                  </a:cubicBezTo>
                  <a:cubicBezTo>
                    <a:pt x="14128" y="2313"/>
                    <a:pt x="14126" y="2313"/>
                    <a:pt x="14123" y="2313"/>
                  </a:cubicBezTo>
                  <a:cubicBezTo>
                    <a:pt x="14037" y="2313"/>
                    <a:pt x="13998" y="2213"/>
                    <a:pt x="13954" y="2108"/>
                  </a:cubicBezTo>
                  <a:cubicBezTo>
                    <a:pt x="13943" y="2062"/>
                    <a:pt x="13908" y="2023"/>
                    <a:pt x="13863" y="2000"/>
                  </a:cubicBezTo>
                  <a:cubicBezTo>
                    <a:pt x="13817" y="1983"/>
                    <a:pt x="13783" y="1943"/>
                    <a:pt x="13772" y="1892"/>
                  </a:cubicBezTo>
                  <a:cubicBezTo>
                    <a:pt x="13732" y="1800"/>
                    <a:pt x="13698" y="1704"/>
                    <a:pt x="13669" y="1607"/>
                  </a:cubicBezTo>
                  <a:cubicBezTo>
                    <a:pt x="13663" y="1592"/>
                    <a:pt x="13660" y="1585"/>
                    <a:pt x="13659" y="1583"/>
                  </a:cubicBezTo>
                  <a:lnTo>
                    <a:pt x="13659" y="1583"/>
                  </a:lnTo>
                  <a:cubicBezTo>
                    <a:pt x="13660" y="1585"/>
                    <a:pt x="13662" y="1587"/>
                    <a:pt x="13666" y="1587"/>
                  </a:cubicBezTo>
                  <a:cubicBezTo>
                    <a:pt x="13670" y="1587"/>
                    <a:pt x="13675" y="1583"/>
                    <a:pt x="13681" y="1567"/>
                  </a:cubicBezTo>
                  <a:cubicBezTo>
                    <a:pt x="13684" y="1560"/>
                    <a:pt x="13696" y="1555"/>
                    <a:pt x="13708" y="1555"/>
                  </a:cubicBezTo>
                  <a:cubicBezTo>
                    <a:pt x="13715" y="1555"/>
                    <a:pt x="13722" y="1557"/>
                    <a:pt x="13726" y="1561"/>
                  </a:cubicBezTo>
                  <a:cubicBezTo>
                    <a:pt x="13732" y="1567"/>
                    <a:pt x="13732" y="1573"/>
                    <a:pt x="13738" y="1578"/>
                  </a:cubicBezTo>
                  <a:cubicBezTo>
                    <a:pt x="13669" y="1407"/>
                    <a:pt x="13618" y="1220"/>
                    <a:pt x="13521" y="1003"/>
                  </a:cubicBezTo>
                  <a:cubicBezTo>
                    <a:pt x="13493" y="929"/>
                    <a:pt x="13458" y="861"/>
                    <a:pt x="13430" y="792"/>
                  </a:cubicBezTo>
                  <a:lnTo>
                    <a:pt x="13350" y="684"/>
                  </a:lnTo>
                  <a:cubicBezTo>
                    <a:pt x="13322" y="661"/>
                    <a:pt x="13293" y="633"/>
                    <a:pt x="13265" y="604"/>
                  </a:cubicBezTo>
                  <a:cubicBezTo>
                    <a:pt x="13253" y="582"/>
                    <a:pt x="13242" y="553"/>
                    <a:pt x="13242" y="525"/>
                  </a:cubicBezTo>
                  <a:cubicBezTo>
                    <a:pt x="13242" y="519"/>
                    <a:pt x="13253" y="502"/>
                    <a:pt x="13259" y="502"/>
                  </a:cubicBezTo>
                  <a:lnTo>
                    <a:pt x="13271" y="502"/>
                  </a:lnTo>
                  <a:cubicBezTo>
                    <a:pt x="13214" y="394"/>
                    <a:pt x="13157" y="286"/>
                    <a:pt x="13105" y="172"/>
                  </a:cubicBezTo>
                  <a:lnTo>
                    <a:pt x="13014" y="1"/>
                  </a:lnTo>
                  <a:close/>
                </a:path>
              </a:pathLst>
            </a:custGeom>
            <a:solidFill>
              <a:schemeClr val="lt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000000"/>
                </a:solidFill>
                <a:latin typeface="Arial"/>
                <a:ea typeface="Arial"/>
                <a:cs typeface="Arial"/>
                <a:sym typeface="Arial"/>
              </a:endParaRPr>
            </a:p>
          </p:txBody>
        </p:sp>
      </p:grpSp>
      <p:sp>
        <p:nvSpPr>
          <p:cNvPr id="2251" name="Google Shape;2251;p59"/>
          <p:cNvSpPr/>
          <p:nvPr/>
        </p:nvSpPr>
        <p:spPr>
          <a:xfrm rot="53">
            <a:off x="8295277" y="98600"/>
            <a:ext cx="195174" cy="472725"/>
          </a:xfrm>
          <a:custGeom>
            <a:avLst/>
            <a:gdLst/>
            <a:ahLst/>
            <a:cxnLst/>
            <a:rect l="l" t="t" r="r" b="b"/>
            <a:pathLst>
              <a:path w="1197" h="2899" extrusionOk="0">
                <a:moveTo>
                  <a:pt x="609" y="0"/>
                </a:moveTo>
                <a:cubicBezTo>
                  <a:pt x="605" y="0"/>
                  <a:pt x="602" y="0"/>
                  <a:pt x="599" y="0"/>
                </a:cubicBezTo>
                <a:cubicBezTo>
                  <a:pt x="268" y="0"/>
                  <a:pt x="1" y="262"/>
                  <a:pt x="1" y="592"/>
                </a:cubicBezTo>
                <a:lnTo>
                  <a:pt x="1" y="678"/>
                </a:lnTo>
                <a:lnTo>
                  <a:pt x="132" y="678"/>
                </a:lnTo>
                <a:lnTo>
                  <a:pt x="132" y="598"/>
                </a:lnTo>
                <a:cubicBezTo>
                  <a:pt x="120" y="330"/>
                  <a:pt x="331" y="108"/>
                  <a:pt x="599" y="108"/>
                </a:cubicBezTo>
                <a:cubicBezTo>
                  <a:pt x="861" y="108"/>
                  <a:pt x="1071" y="330"/>
                  <a:pt x="1060" y="598"/>
                </a:cubicBezTo>
                <a:lnTo>
                  <a:pt x="1060" y="2523"/>
                </a:lnTo>
                <a:cubicBezTo>
                  <a:pt x="1060" y="2654"/>
                  <a:pt x="952" y="2762"/>
                  <a:pt x="821" y="2762"/>
                </a:cubicBezTo>
                <a:lnTo>
                  <a:pt x="764" y="2762"/>
                </a:lnTo>
                <a:cubicBezTo>
                  <a:pt x="627" y="2762"/>
                  <a:pt x="519" y="2654"/>
                  <a:pt x="519" y="2523"/>
                </a:cubicBezTo>
                <a:lnTo>
                  <a:pt x="519" y="866"/>
                </a:lnTo>
                <a:cubicBezTo>
                  <a:pt x="519" y="820"/>
                  <a:pt x="485" y="797"/>
                  <a:pt x="451" y="797"/>
                </a:cubicBezTo>
                <a:cubicBezTo>
                  <a:pt x="416" y="797"/>
                  <a:pt x="382" y="820"/>
                  <a:pt x="382" y="866"/>
                </a:cubicBezTo>
                <a:lnTo>
                  <a:pt x="382" y="2523"/>
                </a:lnTo>
                <a:cubicBezTo>
                  <a:pt x="388" y="2728"/>
                  <a:pt x="553" y="2899"/>
                  <a:pt x="758" y="2899"/>
                </a:cubicBezTo>
                <a:lnTo>
                  <a:pt x="821" y="2899"/>
                </a:lnTo>
                <a:cubicBezTo>
                  <a:pt x="1026" y="2893"/>
                  <a:pt x="1197" y="2728"/>
                  <a:pt x="1197" y="2523"/>
                </a:cubicBezTo>
                <a:lnTo>
                  <a:pt x="1197" y="598"/>
                </a:lnTo>
                <a:cubicBezTo>
                  <a:pt x="1197" y="271"/>
                  <a:pt x="934" y="0"/>
                  <a:pt x="609"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52" name="Google Shape;2252;p59"/>
          <p:cNvSpPr txBox="1"/>
          <p:nvPr/>
        </p:nvSpPr>
        <p:spPr>
          <a:xfrm rot="-1054575">
            <a:off x="7086324" y="287990"/>
            <a:ext cx="1259708" cy="748974"/>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2"/>
              </a:solidFill>
              <a:latin typeface="Arial"/>
              <a:ea typeface="Arial"/>
              <a:cs typeface="Arial"/>
              <a:sym typeface="Arial"/>
            </a:endParaRPr>
          </a:p>
        </p:txBody>
      </p:sp>
      <p:sp>
        <p:nvSpPr>
          <p:cNvPr id="2253" name="Google Shape;2253;p59"/>
          <p:cNvSpPr/>
          <p:nvPr/>
        </p:nvSpPr>
        <p:spPr>
          <a:xfrm rot="-5399939">
            <a:off x="625939" y="465979"/>
            <a:ext cx="338449" cy="819743"/>
          </a:xfrm>
          <a:custGeom>
            <a:avLst/>
            <a:gdLst/>
            <a:ahLst/>
            <a:cxnLst/>
            <a:rect l="l" t="t" r="r" b="b"/>
            <a:pathLst>
              <a:path w="1197" h="2899" extrusionOk="0">
                <a:moveTo>
                  <a:pt x="609" y="0"/>
                </a:moveTo>
                <a:cubicBezTo>
                  <a:pt x="605" y="0"/>
                  <a:pt x="602" y="0"/>
                  <a:pt x="599" y="0"/>
                </a:cubicBezTo>
                <a:cubicBezTo>
                  <a:pt x="268" y="0"/>
                  <a:pt x="1" y="262"/>
                  <a:pt x="1" y="592"/>
                </a:cubicBezTo>
                <a:lnTo>
                  <a:pt x="1" y="678"/>
                </a:lnTo>
                <a:lnTo>
                  <a:pt x="132" y="678"/>
                </a:lnTo>
                <a:lnTo>
                  <a:pt x="132" y="598"/>
                </a:lnTo>
                <a:cubicBezTo>
                  <a:pt x="120" y="330"/>
                  <a:pt x="331" y="108"/>
                  <a:pt x="599" y="108"/>
                </a:cubicBezTo>
                <a:cubicBezTo>
                  <a:pt x="861" y="108"/>
                  <a:pt x="1071" y="330"/>
                  <a:pt x="1060" y="598"/>
                </a:cubicBezTo>
                <a:lnTo>
                  <a:pt x="1060" y="2523"/>
                </a:lnTo>
                <a:cubicBezTo>
                  <a:pt x="1060" y="2654"/>
                  <a:pt x="952" y="2762"/>
                  <a:pt x="821" y="2762"/>
                </a:cubicBezTo>
                <a:lnTo>
                  <a:pt x="764" y="2762"/>
                </a:lnTo>
                <a:cubicBezTo>
                  <a:pt x="627" y="2762"/>
                  <a:pt x="519" y="2654"/>
                  <a:pt x="519" y="2523"/>
                </a:cubicBezTo>
                <a:lnTo>
                  <a:pt x="519" y="866"/>
                </a:lnTo>
                <a:cubicBezTo>
                  <a:pt x="519" y="820"/>
                  <a:pt x="485" y="797"/>
                  <a:pt x="451" y="797"/>
                </a:cubicBezTo>
                <a:cubicBezTo>
                  <a:pt x="416" y="797"/>
                  <a:pt x="382" y="820"/>
                  <a:pt x="382" y="866"/>
                </a:cubicBezTo>
                <a:lnTo>
                  <a:pt x="382" y="2523"/>
                </a:lnTo>
                <a:cubicBezTo>
                  <a:pt x="388" y="2728"/>
                  <a:pt x="553" y="2899"/>
                  <a:pt x="758" y="2899"/>
                </a:cubicBezTo>
                <a:lnTo>
                  <a:pt x="821" y="2899"/>
                </a:lnTo>
                <a:cubicBezTo>
                  <a:pt x="1026" y="2893"/>
                  <a:pt x="1197" y="2728"/>
                  <a:pt x="1197" y="2523"/>
                </a:cubicBezTo>
                <a:lnTo>
                  <a:pt x="1197" y="598"/>
                </a:lnTo>
                <a:cubicBezTo>
                  <a:pt x="1197" y="271"/>
                  <a:pt x="934" y="0"/>
                  <a:pt x="609"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54" name="Google Shape;2254;p59"/>
          <p:cNvSpPr/>
          <p:nvPr/>
        </p:nvSpPr>
        <p:spPr>
          <a:xfrm rot="-5399939">
            <a:off x="625939" y="1007879"/>
            <a:ext cx="338449" cy="819743"/>
          </a:xfrm>
          <a:custGeom>
            <a:avLst/>
            <a:gdLst/>
            <a:ahLst/>
            <a:cxnLst/>
            <a:rect l="l" t="t" r="r" b="b"/>
            <a:pathLst>
              <a:path w="1197" h="2899" extrusionOk="0">
                <a:moveTo>
                  <a:pt x="609" y="0"/>
                </a:moveTo>
                <a:cubicBezTo>
                  <a:pt x="605" y="0"/>
                  <a:pt x="602" y="0"/>
                  <a:pt x="599" y="0"/>
                </a:cubicBezTo>
                <a:cubicBezTo>
                  <a:pt x="268" y="0"/>
                  <a:pt x="1" y="262"/>
                  <a:pt x="1" y="592"/>
                </a:cubicBezTo>
                <a:lnTo>
                  <a:pt x="1" y="678"/>
                </a:lnTo>
                <a:lnTo>
                  <a:pt x="132" y="678"/>
                </a:lnTo>
                <a:lnTo>
                  <a:pt x="132" y="598"/>
                </a:lnTo>
                <a:cubicBezTo>
                  <a:pt x="120" y="330"/>
                  <a:pt x="331" y="108"/>
                  <a:pt x="599" y="108"/>
                </a:cubicBezTo>
                <a:cubicBezTo>
                  <a:pt x="861" y="108"/>
                  <a:pt x="1071" y="330"/>
                  <a:pt x="1060" y="598"/>
                </a:cubicBezTo>
                <a:lnTo>
                  <a:pt x="1060" y="2523"/>
                </a:lnTo>
                <a:cubicBezTo>
                  <a:pt x="1060" y="2654"/>
                  <a:pt x="952" y="2762"/>
                  <a:pt x="821" y="2762"/>
                </a:cubicBezTo>
                <a:lnTo>
                  <a:pt x="764" y="2762"/>
                </a:lnTo>
                <a:cubicBezTo>
                  <a:pt x="627" y="2762"/>
                  <a:pt x="519" y="2654"/>
                  <a:pt x="519" y="2523"/>
                </a:cubicBezTo>
                <a:lnTo>
                  <a:pt x="519" y="866"/>
                </a:lnTo>
                <a:cubicBezTo>
                  <a:pt x="519" y="820"/>
                  <a:pt x="485" y="797"/>
                  <a:pt x="451" y="797"/>
                </a:cubicBezTo>
                <a:cubicBezTo>
                  <a:pt x="416" y="797"/>
                  <a:pt x="382" y="820"/>
                  <a:pt x="382" y="866"/>
                </a:cubicBezTo>
                <a:lnTo>
                  <a:pt x="382" y="2523"/>
                </a:lnTo>
                <a:cubicBezTo>
                  <a:pt x="388" y="2728"/>
                  <a:pt x="553" y="2899"/>
                  <a:pt x="758" y="2899"/>
                </a:cubicBezTo>
                <a:lnTo>
                  <a:pt x="821" y="2899"/>
                </a:lnTo>
                <a:cubicBezTo>
                  <a:pt x="1026" y="2893"/>
                  <a:pt x="1197" y="2728"/>
                  <a:pt x="1197" y="2523"/>
                </a:cubicBezTo>
                <a:lnTo>
                  <a:pt x="1197" y="598"/>
                </a:lnTo>
                <a:cubicBezTo>
                  <a:pt x="1197" y="271"/>
                  <a:pt x="934" y="0"/>
                  <a:pt x="609"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255" name="Google Shape;2255;p59"/>
          <p:cNvPicPr preferRelativeResize="0"/>
          <p:nvPr/>
        </p:nvPicPr>
        <p:blipFill rotWithShape="1">
          <a:blip r:embed="rId3">
            <a:alphaModFix/>
          </a:blip>
          <a:srcRect/>
          <a:stretch/>
        </p:blipFill>
        <p:spPr>
          <a:xfrm rot="-1029732">
            <a:off x="7197458" y="208126"/>
            <a:ext cx="952639" cy="952639"/>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259"/>
        <p:cNvGrpSpPr/>
        <p:nvPr/>
      </p:nvGrpSpPr>
      <p:grpSpPr>
        <a:xfrm>
          <a:off x="0" y="0"/>
          <a:ext cx="0" cy="0"/>
          <a:chOff x="0" y="0"/>
          <a:chExt cx="0" cy="0"/>
        </a:xfrm>
      </p:grpSpPr>
      <p:sp>
        <p:nvSpPr>
          <p:cNvPr id="2260" name="Google Shape;2260;p60"/>
          <p:cNvSpPr txBox="1">
            <a:spLocks noGrp="1"/>
          </p:cNvSpPr>
          <p:nvPr>
            <p:ph type="title"/>
          </p:nvPr>
        </p:nvSpPr>
        <p:spPr>
          <a:xfrm>
            <a:off x="2723100" y="605100"/>
            <a:ext cx="3697800" cy="43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300" b="1" u="sng">
                <a:latin typeface="Times New Roman"/>
                <a:ea typeface="Times New Roman"/>
                <a:cs typeface="Times New Roman"/>
                <a:sym typeface="Times New Roman"/>
              </a:rPr>
              <a:t>FUTURE SCOPE</a:t>
            </a:r>
            <a:endParaRPr sz="3200" b="1" u="sng">
              <a:latin typeface="Times New Roman"/>
              <a:ea typeface="Times New Roman"/>
              <a:cs typeface="Times New Roman"/>
              <a:sym typeface="Times New Roman"/>
            </a:endParaRPr>
          </a:p>
        </p:txBody>
      </p:sp>
      <p:sp>
        <p:nvSpPr>
          <p:cNvPr id="2261" name="Google Shape;2261;p60"/>
          <p:cNvSpPr txBox="1">
            <a:spLocks noGrp="1"/>
          </p:cNvSpPr>
          <p:nvPr>
            <p:ph type="subTitle" idx="1"/>
          </p:nvPr>
        </p:nvSpPr>
        <p:spPr>
          <a:xfrm>
            <a:off x="732850" y="1044900"/>
            <a:ext cx="5534400" cy="2704800"/>
          </a:xfrm>
          <a:prstGeom prst="rect">
            <a:avLst/>
          </a:prstGeom>
        </p:spPr>
        <p:txBody>
          <a:bodyPr spcFirstLastPara="1" wrap="square" lIns="91425" tIns="91425" rIns="91425" bIns="91425" anchor="ctr" anchorCtr="0">
            <a:noAutofit/>
          </a:bodyPr>
          <a:lstStyle/>
          <a:p>
            <a:pPr marL="457200" lvl="0" indent="-330200" algn="l" rtl="0">
              <a:lnSpc>
                <a:spcPct val="115000"/>
              </a:lnSpc>
              <a:spcBef>
                <a:spcPts val="1200"/>
              </a:spcBef>
              <a:spcAft>
                <a:spcPts val="0"/>
              </a:spcAft>
              <a:buClr>
                <a:srgbClr val="000000"/>
              </a:buClr>
              <a:buSzPts val="1600"/>
              <a:buFont typeface="Times New Roman"/>
              <a:buChar char="●"/>
            </a:pPr>
            <a:r>
              <a:rPr lang="en">
                <a:solidFill>
                  <a:srgbClr val="000000"/>
                </a:solidFill>
                <a:latin typeface="Times New Roman"/>
                <a:ea typeface="Times New Roman"/>
                <a:cs typeface="Times New Roman"/>
                <a:sym typeface="Times New Roman"/>
              </a:rPr>
              <a:t>Web Based Application with more interactive UI and UX.</a:t>
            </a:r>
            <a:endParaRPr>
              <a:solidFill>
                <a:srgbClr val="000000"/>
              </a:solidFill>
              <a:latin typeface="Times New Roman"/>
              <a:ea typeface="Times New Roman"/>
              <a:cs typeface="Times New Roman"/>
              <a:sym typeface="Times New Roman"/>
            </a:endParaRPr>
          </a:p>
          <a:p>
            <a:pPr marL="457200" lvl="0" indent="-330200" algn="l" rtl="0">
              <a:lnSpc>
                <a:spcPct val="115000"/>
              </a:lnSpc>
              <a:spcBef>
                <a:spcPts val="0"/>
              </a:spcBef>
              <a:spcAft>
                <a:spcPts val="0"/>
              </a:spcAft>
              <a:buClr>
                <a:srgbClr val="000000"/>
              </a:buClr>
              <a:buSzPts val="1600"/>
              <a:buFont typeface="Times New Roman"/>
              <a:buChar char="●"/>
            </a:pPr>
            <a:r>
              <a:rPr lang="en">
                <a:solidFill>
                  <a:srgbClr val="000000"/>
                </a:solidFill>
                <a:latin typeface="Times New Roman"/>
                <a:ea typeface="Times New Roman"/>
                <a:cs typeface="Times New Roman"/>
                <a:sym typeface="Times New Roman"/>
              </a:rPr>
              <a:t>Resume download option.</a:t>
            </a:r>
            <a:endParaRPr>
              <a:solidFill>
                <a:srgbClr val="000000"/>
              </a:solidFill>
              <a:latin typeface="Times New Roman"/>
              <a:ea typeface="Times New Roman"/>
              <a:cs typeface="Times New Roman"/>
              <a:sym typeface="Times New Roman"/>
            </a:endParaRPr>
          </a:p>
          <a:p>
            <a:pPr marL="457200" lvl="0" indent="-330200" algn="l" rtl="0">
              <a:lnSpc>
                <a:spcPct val="115000"/>
              </a:lnSpc>
              <a:spcBef>
                <a:spcPts val="0"/>
              </a:spcBef>
              <a:spcAft>
                <a:spcPts val="0"/>
              </a:spcAft>
              <a:buClr>
                <a:srgbClr val="000000"/>
              </a:buClr>
              <a:buSzPts val="1600"/>
              <a:buFont typeface="Times New Roman"/>
              <a:buChar char="●"/>
            </a:pPr>
            <a:r>
              <a:rPr lang="en">
                <a:solidFill>
                  <a:srgbClr val="000000"/>
                </a:solidFill>
                <a:latin typeface="Times New Roman"/>
                <a:ea typeface="Times New Roman"/>
                <a:cs typeface="Times New Roman"/>
                <a:sym typeface="Times New Roman"/>
              </a:rPr>
              <a:t>Resume shareable link.</a:t>
            </a:r>
            <a:endParaRPr>
              <a:solidFill>
                <a:srgbClr val="000000"/>
              </a:solidFill>
              <a:latin typeface="Times New Roman"/>
              <a:ea typeface="Times New Roman"/>
              <a:cs typeface="Times New Roman"/>
              <a:sym typeface="Times New Roman"/>
            </a:endParaRPr>
          </a:p>
          <a:p>
            <a:pPr marL="457200" lvl="0" indent="-330200" algn="l" rtl="0">
              <a:lnSpc>
                <a:spcPct val="115000"/>
              </a:lnSpc>
              <a:spcBef>
                <a:spcPts val="0"/>
              </a:spcBef>
              <a:spcAft>
                <a:spcPts val="0"/>
              </a:spcAft>
              <a:buClr>
                <a:srgbClr val="000000"/>
              </a:buClr>
              <a:buSzPts val="1600"/>
              <a:buFont typeface="Times New Roman"/>
              <a:buChar char="●"/>
            </a:pPr>
            <a:r>
              <a:rPr lang="en">
                <a:solidFill>
                  <a:srgbClr val="000000"/>
                </a:solidFill>
                <a:latin typeface="Times New Roman"/>
                <a:ea typeface="Times New Roman"/>
                <a:cs typeface="Times New Roman"/>
                <a:sym typeface="Times New Roman"/>
              </a:rPr>
              <a:t>User ID/ Username and Password login.</a:t>
            </a:r>
            <a:endParaRPr>
              <a:solidFill>
                <a:srgbClr val="000000"/>
              </a:solidFill>
              <a:latin typeface="Times New Roman"/>
              <a:ea typeface="Times New Roman"/>
              <a:cs typeface="Times New Roman"/>
              <a:sym typeface="Times New Roman"/>
            </a:endParaRPr>
          </a:p>
          <a:p>
            <a:pPr marL="457200" lvl="0" indent="-330200" algn="l" rtl="0">
              <a:lnSpc>
                <a:spcPct val="115000"/>
              </a:lnSpc>
              <a:spcBef>
                <a:spcPts val="0"/>
              </a:spcBef>
              <a:spcAft>
                <a:spcPts val="0"/>
              </a:spcAft>
              <a:buClr>
                <a:srgbClr val="000000"/>
              </a:buClr>
              <a:buSzPts val="1600"/>
              <a:buFont typeface="Times New Roman"/>
              <a:buChar char="●"/>
            </a:pPr>
            <a:r>
              <a:rPr lang="en">
                <a:solidFill>
                  <a:srgbClr val="000000"/>
                </a:solidFill>
                <a:latin typeface="Times New Roman"/>
                <a:ea typeface="Times New Roman"/>
                <a:cs typeface="Times New Roman"/>
                <a:sym typeface="Times New Roman"/>
              </a:rPr>
              <a:t>Resume appreciation / Like Button.</a:t>
            </a:r>
            <a:endParaRPr>
              <a:solidFill>
                <a:srgbClr val="000000"/>
              </a:solidFill>
              <a:latin typeface="Times New Roman"/>
              <a:ea typeface="Times New Roman"/>
              <a:cs typeface="Times New Roman"/>
              <a:sym typeface="Times New Roman"/>
            </a:endParaRPr>
          </a:p>
          <a:p>
            <a:pPr marL="457200" lvl="0" indent="-330200" algn="l" rtl="0">
              <a:lnSpc>
                <a:spcPct val="115000"/>
              </a:lnSpc>
              <a:spcBef>
                <a:spcPts val="0"/>
              </a:spcBef>
              <a:spcAft>
                <a:spcPts val="0"/>
              </a:spcAft>
              <a:buClr>
                <a:srgbClr val="000000"/>
              </a:buClr>
              <a:buSzPts val="1600"/>
              <a:buFont typeface="Times New Roman"/>
              <a:buChar char="●"/>
            </a:pPr>
            <a:r>
              <a:rPr lang="en">
                <a:solidFill>
                  <a:srgbClr val="000000"/>
                </a:solidFill>
                <a:latin typeface="Times New Roman"/>
                <a:ea typeface="Times New Roman"/>
                <a:cs typeface="Times New Roman"/>
                <a:sym typeface="Times New Roman"/>
              </a:rPr>
              <a:t>More security and assurance.  </a:t>
            </a:r>
            <a:endParaRPr>
              <a:solidFill>
                <a:srgbClr val="000000"/>
              </a:solidFill>
              <a:latin typeface="Times New Roman"/>
              <a:ea typeface="Times New Roman"/>
              <a:cs typeface="Times New Roman"/>
              <a:sym typeface="Times New Roman"/>
            </a:endParaRPr>
          </a:p>
          <a:p>
            <a:pPr marL="0" lvl="0" indent="0" algn="ctr" rtl="0">
              <a:spcBef>
                <a:spcPts val="2000"/>
              </a:spcBef>
              <a:spcAft>
                <a:spcPts val="0"/>
              </a:spcAft>
              <a:buNone/>
            </a:pPr>
            <a:endParaRPr sz="1750" b="1">
              <a:solidFill>
                <a:srgbClr val="000000"/>
              </a:solidFill>
              <a:latin typeface="Times New Roman"/>
              <a:ea typeface="Times New Roman"/>
              <a:cs typeface="Times New Roman"/>
              <a:sym typeface="Times New Roman"/>
            </a:endParaRPr>
          </a:p>
        </p:txBody>
      </p:sp>
      <p:sp>
        <p:nvSpPr>
          <p:cNvPr id="2262" name="Google Shape;2262;p60"/>
          <p:cNvSpPr/>
          <p:nvPr/>
        </p:nvSpPr>
        <p:spPr>
          <a:xfrm>
            <a:off x="5912500" y="2571750"/>
            <a:ext cx="2395500" cy="20994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263" name="Google Shape;2263;p60"/>
          <p:cNvGrpSpPr/>
          <p:nvPr/>
        </p:nvGrpSpPr>
        <p:grpSpPr>
          <a:xfrm>
            <a:off x="5773724" y="2357470"/>
            <a:ext cx="2702398" cy="2522914"/>
            <a:chOff x="3033693" y="1533750"/>
            <a:chExt cx="3076500" cy="3074100"/>
          </a:xfrm>
        </p:grpSpPr>
        <p:sp>
          <p:nvSpPr>
            <p:cNvPr id="2264" name="Google Shape;2264;p60"/>
            <p:cNvSpPr/>
            <p:nvPr/>
          </p:nvSpPr>
          <p:spPr>
            <a:xfrm rot="5400000">
              <a:off x="3033693" y="1533750"/>
              <a:ext cx="691800" cy="691800"/>
            </a:xfrm>
            <a:prstGeom prst="rtTriangle">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65" name="Google Shape;2265;p60"/>
            <p:cNvSpPr/>
            <p:nvPr/>
          </p:nvSpPr>
          <p:spPr>
            <a:xfrm rot="-5400000">
              <a:off x="5418393" y="3916050"/>
              <a:ext cx="691800" cy="691800"/>
            </a:xfrm>
            <a:prstGeom prst="rtTriangle">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2266" name="Google Shape;2266;p60"/>
          <p:cNvPicPr preferRelativeResize="0"/>
          <p:nvPr/>
        </p:nvPicPr>
        <p:blipFill rotWithShape="1">
          <a:blip r:embed="rId3">
            <a:alphaModFix/>
          </a:blip>
          <a:srcRect/>
          <a:stretch/>
        </p:blipFill>
        <p:spPr>
          <a:xfrm>
            <a:off x="6047338" y="2943525"/>
            <a:ext cx="2125826" cy="135585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270"/>
        <p:cNvGrpSpPr/>
        <p:nvPr/>
      </p:nvGrpSpPr>
      <p:grpSpPr>
        <a:xfrm>
          <a:off x="0" y="0"/>
          <a:ext cx="0" cy="0"/>
          <a:chOff x="0" y="0"/>
          <a:chExt cx="0" cy="0"/>
        </a:xfrm>
      </p:grpSpPr>
      <p:grpSp>
        <p:nvGrpSpPr>
          <p:cNvPr id="2271" name="Google Shape;2271;p61"/>
          <p:cNvGrpSpPr/>
          <p:nvPr/>
        </p:nvGrpSpPr>
        <p:grpSpPr>
          <a:xfrm>
            <a:off x="2129624" y="967949"/>
            <a:ext cx="3598696" cy="3600234"/>
            <a:chOff x="3069612" y="998421"/>
            <a:chExt cx="2886809" cy="2888043"/>
          </a:xfrm>
        </p:grpSpPr>
        <p:sp>
          <p:nvSpPr>
            <p:cNvPr id="2272" name="Google Shape;2272;p61"/>
            <p:cNvSpPr/>
            <p:nvPr/>
          </p:nvSpPr>
          <p:spPr>
            <a:xfrm>
              <a:off x="3069612" y="998421"/>
              <a:ext cx="2886809" cy="2888043"/>
            </a:xfrm>
            <a:custGeom>
              <a:avLst/>
              <a:gdLst/>
              <a:ahLst/>
              <a:cxnLst/>
              <a:rect l="l" t="t" r="r" b="b"/>
              <a:pathLst>
                <a:path w="14045" h="14051" extrusionOk="0">
                  <a:moveTo>
                    <a:pt x="0" y="0"/>
                  </a:moveTo>
                  <a:lnTo>
                    <a:pt x="0" y="14050"/>
                  </a:lnTo>
                  <a:lnTo>
                    <a:pt x="14044" y="14050"/>
                  </a:lnTo>
                  <a:lnTo>
                    <a:pt x="14044"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273" name="Google Shape;2273;p61"/>
            <p:cNvGrpSpPr/>
            <p:nvPr/>
          </p:nvGrpSpPr>
          <p:grpSpPr>
            <a:xfrm>
              <a:off x="3114009" y="1044051"/>
              <a:ext cx="2798032" cy="2797824"/>
              <a:chOff x="3114009" y="1044051"/>
              <a:chExt cx="2798032" cy="2797824"/>
            </a:xfrm>
          </p:grpSpPr>
          <p:sp>
            <p:nvSpPr>
              <p:cNvPr id="2274" name="Google Shape;2274;p61"/>
              <p:cNvSpPr/>
              <p:nvPr/>
            </p:nvSpPr>
            <p:spPr>
              <a:xfrm>
                <a:off x="3114009" y="2515520"/>
                <a:ext cx="1326555" cy="1326350"/>
              </a:xfrm>
              <a:custGeom>
                <a:avLst/>
                <a:gdLst/>
                <a:ahLst/>
                <a:cxnLst/>
                <a:rect l="l" t="t" r="r" b="b"/>
                <a:pathLst>
                  <a:path w="6454" h="6453" extrusionOk="0">
                    <a:moveTo>
                      <a:pt x="1" y="0"/>
                    </a:moveTo>
                    <a:lnTo>
                      <a:pt x="1" y="416"/>
                    </a:lnTo>
                    <a:lnTo>
                      <a:pt x="6037" y="6453"/>
                    </a:lnTo>
                    <a:lnTo>
                      <a:pt x="6453" y="6453"/>
                    </a:lnTo>
                    <a:lnTo>
                      <a:pt x="1"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75" name="Google Shape;2275;p61"/>
              <p:cNvSpPr/>
              <p:nvPr/>
            </p:nvSpPr>
            <p:spPr>
              <a:xfrm>
                <a:off x="3114009" y="2300113"/>
                <a:ext cx="1541961" cy="1541756"/>
              </a:xfrm>
              <a:custGeom>
                <a:avLst/>
                <a:gdLst/>
                <a:ahLst/>
                <a:cxnLst/>
                <a:rect l="l" t="t" r="r" b="b"/>
                <a:pathLst>
                  <a:path w="7502" h="7501" extrusionOk="0">
                    <a:moveTo>
                      <a:pt x="1" y="0"/>
                    </a:moveTo>
                    <a:lnTo>
                      <a:pt x="1" y="416"/>
                    </a:lnTo>
                    <a:lnTo>
                      <a:pt x="7085" y="7501"/>
                    </a:lnTo>
                    <a:lnTo>
                      <a:pt x="7501" y="7501"/>
                    </a:lnTo>
                    <a:lnTo>
                      <a:pt x="1"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76" name="Google Shape;2276;p61"/>
              <p:cNvSpPr/>
              <p:nvPr/>
            </p:nvSpPr>
            <p:spPr>
              <a:xfrm>
                <a:off x="3114009" y="2084706"/>
                <a:ext cx="1757367" cy="1757161"/>
              </a:xfrm>
              <a:custGeom>
                <a:avLst/>
                <a:gdLst/>
                <a:ahLst/>
                <a:cxnLst/>
                <a:rect l="l" t="t" r="r" b="b"/>
                <a:pathLst>
                  <a:path w="8550" h="8549" extrusionOk="0">
                    <a:moveTo>
                      <a:pt x="1" y="0"/>
                    </a:moveTo>
                    <a:lnTo>
                      <a:pt x="1" y="416"/>
                    </a:lnTo>
                    <a:lnTo>
                      <a:pt x="8133" y="8549"/>
                    </a:lnTo>
                    <a:lnTo>
                      <a:pt x="8549" y="8549"/>
                    </a:lnTo>
                    <a:lnTo>
                      <a:pt x="1"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77" name="Google Shape;2277;p61"/>
              <p:cNvSpPr/>
              <p:nvPr/>
            </p:nvSpPr>
            <p:spPr>
              <a:xfrm>
                <a:off x="3114009" y="1437251"/>
                <a:ext cx="2404612" cy="2404612"/>
              </a:xfrm>
              <a:custGeom>
                <a:avLst/>
                <a:gdLst/>
                <a:ahLst/>
                <a:cxnLst/>
                <a:rect l="l" t="t" r="r" b="b"/>
                <a:pathLst>
                  <a:path w="11699" h="11699" extrusionOk="0">
                    <a:moveTo>
                      <a:pt x="1" y="1"/>
                    </a:moveTo>
                    <a:lnTo>
                      <a:pt x="1" y="417"/>
                    </a:lnTo>
                    <a:lnTo>
                      <a:pt x="11283" y="11699"/>
                    </a:lnTo>
                    <a:lnTo>
                      <a:pt x="11698" y="11699"/>
                    </a:lnTo>
                    <a:lnTo>
                      <a:pt x="1"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78" name="Google Shape;2278;p61"/>
              <p:cNvSpPr/>
              <p:nvPr/>
            </p:nvSpPr>
            <p:spPr>
              <a:xfrm>
                <a:off x="3114009" y="1652658"/>
                <a:ext cx="2189207" cy="2189207"/>
              </a:xfrm>
              <a:custGeom>
                <a:avLst/>
                <a:gdLst/>
                <a:ahLst/>
                <a:cxnLst/>
                <a:rect l="l" t="t" r="r" b="b"/>
                <a:pathLst>
                  <a:path w="10651" h="10651" extrusionOk="0">
                    <a:moveTo>
                      <a:pt x="1" y="1"/>
                    </a:moveTo>
                    <a:lnTo>
                      <a:pt x="1" y="422"/>
                    </a:lnTo>
                    <a:lnTo>
                      <a:pt x="10229" y="10651"/>
                    </a:lnTo>
                    <a:lnTo>
                      <a:pt x="10651" y="10651"/>
                    </a:lnTo>
                    <a:lnTo>
                      <a:pt x="1"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79" name="Google Shape;2279;p61"/>
              <p:cNvSpPr/>
              <p:nvPr/>
            </p:nvSpPr>
            <p:spPr>
              <a:xfrm>
                <a:off x="3114009" y="1869299"/>
                <a:ext cx="1972567" cy="1972567"/>
              </a:xfrm>
              <a:custGeom>
                <a:avLst/>
                <a:gdLst/>
                <a:ahLst/>
                <a:cxnLst/>
                <a:rect l="l" t="t" r="r" b="b"/>
                <a:pathLst>
                  <a:path w="9597" h="9597" extrusionOk="0">
                    <a:moveTo>
                      <a:pt x="1" y="0"/>
                    </a:moveTo>
                    <a:lnTo>
                      <a:pt x="1" y="416"/>
                    </a:lnTo>
                    <a:lnTo>
                      <a:pt x="9181" y="9597"/>
                    </a:lnTo>
                    <a:lnTo>
                      <a:pt x="9597" y="9597"/>
                    </a:lnTo>
                    <a:lnTo>
                      <a:pt x="1"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80" name="Google Shape;2280;p61"/>
              <p:cNvSpPr/>
              <p:nvPr/>
            </p:nvSpPr>
            <p:spPr>
              <a:xfrm>
                <a:off x="3114009" y="2730927"/>
                <a:ext cx="1111149" cy="1110944"/>
              </a:xfrm>
              <a:custGeom>
                <a:avLst/>
                <a:gdLst/>
                <a:ahLst/>
                <a:cxnLst/>
                <a:rect l="l" t="t" r="r" b="b"/>
                <a:pathLst>
                  <a:path w="5406" h="5405" extrusionOk="0">
                    <a:moveTo>
                      <a:pt x="1" y="0"/>
                    </a:moveTo>
                    <a:lnTo>
                      <a:pt x="1" y="416"/>
                    </a:lnTo>
                    <a:lnTo>
                      <a:pt x="4990" y="5405"/>
                    </a:lnTo>
                    <a:lnTo>
                      <a:pt x="5405" y="5405"/>
                    </a:lnTo>
                    <a:lnTo>
                      <a:pt x="1"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81" name="Google Shape;2281;p61"/>
              <p:cNvSpPr/>
              <p:nvPr/>
            </p:nvSpPr>
            <p:spPr>
              <a:xfrm>
                <a:off x="3114009" y="1044051"/>
                <a:ext cx="2798016" cy="2797810"/>
              </a:xfrm>
              <a:custGeom>
                <a:avLst/>
                <a:gdLst/>
                <a:ahLst/>
                <a:cxnLst/>
                <a:rect l="l" t="t" r="r" b="b"/>
                <a:pathLst>
                  <a:path w="13613" h="13612" extrusionOk="0">
                    <a:moveTo>
                      <a:pt x="1" y="0"/>
                    </a:moveTo>
                    <a:lnTo>
                      <a:pt x="1" y="234"/>
                    </a:lnTo>
                    <a:lnTo>
                      <a:pt x="13379" y="13612"/>
                    </a:lnTo>
                    <a:lnTo>
                      <a:pt x="13612" y="13612"/>
                    </a:lnTo>
                    <a:lnTo>
                      <a:pt x="13612" y="13430"/>
                    </a:lnTo>
                    <a:lnTo>
                      <a:pt x="183"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82" name="Google Shape;2282;p61"/>
              <p:cNvSpPr/>
              <p:nvPr/>
            </p:nvSpPr>
            <p:spPr>
              <a:xfrm>
                <a:off x="5880182" y="1044051"/>
                <a:ext cx="31859" cy="31859"/>
              </a:xfrm>
              <a:custGeom>
                <a:avLst/>
                <a:gdLst/>
                <a:ahLst/>
                <a:cxnLst/>
                <a:rect l="l" t="t" r="r" b="b"/>
                <a:pathLst>
                  <a:path w="155" h="155" extrusionOk="0">
                    <a:moveTo>
                      <a:pt x="0" y="0"/>
                    </a:moveTo>
                    <a:lnTo>
                      <a:pt x="154" y="154"/>
                    </a:lnTo>
                    <a:lnTo>
                      <a:pt x="154"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83" name="Google Shape;2283;p61"/>
              <p:cNvSpPr/>
              <p:nvPr/>
            </p:nvSpPr>
            <p:spPr>
              <a:xfrm>
                <a:off x="3114009" y="3378176"/>
                <a:ext cx="463698" cy="463698"/>
              </a:xfrm>
              <a:custGeom>
                <a:avLst/>
                <a:gdLst/>
                <a:ahLst/>
                <a:cxnLst/>
                <a:rect l="l" t="t" r="r" b="b"/>
                <a:pathLst>
                  <a:path w="2256" h="2256" extrusionOk="0">
                    <a:moveTo>
                      <a:pt x="1" y="1"/>
                    </a:moveTo>
                    <a:lnTo>
                      <a:pt x="1" y="416"/>
                    </a:lnTo>
                    <a:lnTo>
                      <a:pt x="1840" y="2256"/>
                    </a:lnTo>
                    <a:lnTo>
                      <a:pt x="2256" y="2256"/>
                    </a:lnTo>
                    <a:lnTo>
                      <a:pt x="1"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84" name="Google Shape;2284;p61"/>
              <p:cNvSpPr/>
              <p:nvPr/>
            </p:nvSpPr>
            <p:spPr>
              <a:xfrm>
                <a:off x="3114009" y="3593583"/>
                <a:ext cx="248292" cy="248292"/>
              </a:xfrm>
              <a:custGeom>
                <a:avLst/>
                <a:gdLst/>
                <a:ahLst/>
                <a:cxnLst/>
                <a:rect l="l" t="t" r="r" b="b"/>
                <a:pathLst>
                  <a:path w="1208" h="1208" extrusionOk="0">
                    <a:moveTo>
                      <a:pt x="1" y="0"/>
                    </a:moveTo>
                    <a:lnTo>
                      <a:pt x="1" y="416"/>
                    </a:lnTo>
                    <a:lnTo>
                      <a:pt x="792" y="1208"/>
                    </a:lnTo>
                    <a:lnTo>
                      <a:pt x="1208" y="1208"/>
                    </a:lnTo>
                    <a:lnTo>
                      <a:pt x="1"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85" name="Google Shape;2285;p61"/>
              <p:cNvSpPr/>
              <p:nvPr/>
            </p:nvSpPr>
            <p:spPr>
              <a:xfrm>
                <a:off x="3114009" y="2946334"/>
                <a:ext cx="895743" cy="895538"/>
              </a:xfrm>
              <a:custGeom>
                <a:avLst/>
                <a:gdLst/>
                <a:ahLst/>
                <a:cxnLst/>
                <a:rect l="l" t="t" r="r" b="b"/>
                <a:pathLst>
                  <a:path w="4358" h="4357" extrusionOk="0">
                    <a:moveTo>
                      <a:pt x="1" y="0"/>
                    </a:moveTo>
                    <a:lnTo>
                      <a:pt x="1" y="421"/>
                    </a:lnTo>
                    <a:lnTo>
                      <a:pt x="3936" y="4357"/>
                    </a:lnTo>
                    <a:lnTo>
                      <a:pt x="4357" y="4357"/>
                    </a:lnTo>
                    <a:lnTo>
                      <a:pt x="1"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86" name="Google Shape;2286;p61"/>
              <p:cNvSpPr/>
              <p:nvPr/>
            </p:nvSpPr>
            <p:spPr>
              <a:xfrm>
                <a:off x="3114009" y="3162769"/>
                <a:ext cx="679104" cy="679104"/>
              </a:xfrm>
              <a:custGeom>
                <a:avLst/>
                <a:gdLst/>
                <a:ahLst/>
                <a:cxnLst/>
                <a:rect l="l" t="t" r="r" b="b"/>
                <a:pathLst>
                  <a:path w="3304" h="3304" extrusionOk="0">
                    <a:moveTo>
                      <a:pt x="1" y="1"/>
                    </a:moveTo>
                    <a:lnTo>
                      <a:pt x="1" y="416"/>
                    </a:lnTo>
                    <a:lnTo>
                      <a:pt x="2888" y="3304"/>
                    </a:lnTo>
                    <a:lnTo>
                      <a:pt x="3304" y="3304"/>
                    </a:lnTo>
                    <a:lnTo>
                      <a:pt x="1"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87" name="Google Shape;2287;p61"/>
              <p:cNvSpPr/>
              <p:nvPr/>
            </p:nvSpPr>
            <p:spPr>
              <a:xfrm>
                <a:off x="3496727" y="1044051"/>
                <a:ext cx="2415301" cy="2415095"/>
              </a:xfrm>
              <a:custGeom>
                <a:avLst/>
                <a:gdLst/>
                <a:ahLst/>
                <a:cxnLst/>
                <a:rect l="l" t="t" r="r" b="b"/>
                <a:pathLst>
                  <a:path w="11751" h="11750" extrusionOk="0">
                    <a:moveTo>
                      <a:pt x="1" y="0"/>
                    </a:moveTo>
                    <a:lnTo>
                      <a:pt x="11750" y="11749"/>
                    </a:lnTo>
                    <a:lnTo>
                      <a:pt x="11750" y="11334"/>
                    </a:lnTo>
                    <a:lnTo>
                      <a:pt x="417"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88" name="Google Shape;2288;p61"/>
              <p:cNvSpPr/>
              <p:nvPr/>
            </p:nvSpPr>
            <p:spPr>
              <a:xfrm>
                <a:off x="5017320" y="1044051"/>
                <a:ext cx="894716" cy="894510"/>
              </a:xfrm>
              <a:custGeom>
                <a:avLst/>
                <a:gdLst/>
                <a:ahLst/>
                <a:cxnLst/>
                <a:rect l="l" t="t" r="r" b="b"/>
                <a:pathLst>
                  <a:path w="4353" h="4352" extrusionOk="0">
                    <a:moveTo>
                      <a:pt x="1" y="0"/>
                    </a:moveTo>
                    <a:lnTo>
                      <a:pt x="4352" y="4351"/>
                    </a:lnTo>
                    <a:lnTo>
                      <a:pt x="4352" y="3936"/>
                    </a:lnTo>
                    <a:lnTo>
                      <a:pt x="417"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89" name="Google Shape;2289;p61"/>
              <p:cNvSpPr/>
              <p:nvPr/>
            </p:nvSpPr>
            <p:spPr>
              <a:xfrm>
                <a:off x="5232727" y="1044051"/>
                <a:ext cx="679310" cy="679104"/>
              </a:xfrm>
              <a:custGeom>
                <a:avLst/>
                <a:gdLst/>
                <a:ahLst/>
                <a:cxnLst/>
                <a:rect l="l" t="t" r="r" b="b"/>
                <a:pathLst>
                  <a:path w="3305" h="3304" extrusionOk="0">
                    <a:moveTo>
                      <a:pt x="1" y="0"/>
                    </a:moveTo>
                    <a:lnTo>
                      <a:pt x="3304" y="3304"/>
                    </a:lnTo>
                    <a:lnTo>
                      <a:pt x="3304" y="2888"/>
                    </a:lnTo>
                    <a:lnTo>
                      <a:pt x="417"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90" name="Google Shape;2290;p61"/>
              <p:cNvSpPr/>
              <p:nvPr/>
            </p:nvSpPr>
            <p:spPr>
              <a:xfrm>
                <a:off x="4802119" y="1044051"/>
                <a:ext cx="1109916" cy="1109916"/>
              </a:xfrm>
              <a:custGeom>
                <a:avLst/>
                <a:gdLst/>
                <a:ahLst/>
                <a:cxnLst/>
                <a:rect l="l" t="t" r="r" b="b"/>
                <a:pathLst>
                  <a:path w="5400" h="5400" extrusionOk="0">
                    <a:moveTo>
                      <a:pt x="0" y="0"/>
                    </a:moveTo>
                    <a:lnTo>
                      <a:pt x="5399" y="5399"/>
                    </a:lnTo>
                    <a:lnTo>
                      <a:pt x="5399" y="4984"/>
                    </a:lnTo>
                    <a:lnTo>
                      <a:pt x="416"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91" name="Google Shape;2291;p61"/>
              <p:cNvSpPr/>
              <p:nvPr/>
            </p:nvSpPr>
            <p:spPr>
              <a:xfrm>
                <a:off x="5664775" y="1044051"/>
                <a:ext cx="247265" cy="248292"/>
              </a:xfrm>
              <a:custGeom>
                <a:avLst/>
                <a:gdLst/>
                <a:ahLst/>
                <a:cxnLst/>
                <a:rect l="l" t="t" r="r" b="b"/>
                <a:pathLst>
                  <a:path w="1203" h="1208" extrusionOk="0">
                    <a:moveTo>
                      <a:pt x="0" y="0"/>
                    </a:moveTo>
                    <a:lnTo>
                      <a:pt x="1202" y="1208"/>
                    </a:lnTo>
                    <a:lnTo>
                      <a:pt x="1202" y="786"/>
                    </a:lnTo>
                    <a:lnTo>
                      <a:pt x="416"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92" name="Google Shape;2292;p61"/>
              <p:cNvSpPr/>
              <p:nvPr/>
            </p:nvSpPr>
            <p:spPr>
              <a:xfrm>
                <a:off x="4586711" y="1044051"/>
                <a:ext cx="1325322" cy="1325322"/>
              </a:xfrm>
              <a:custGeom>
                <a:avLst/>
                <a:gdLst/>
                <a:ahLst/>
                <a:cxnLst/>
                <a:rect l="l" t="t" r="r" b="b"/>
                <a:pathLst>
                  <a:path w="6448" h="6448" extrusionOk="0">
                    <a:moveTo>
                      <a:pt x="0" y="0"/>
                    </a:moveTo>
                    <a:lnTo>
                      <a:pt x="6447" y="6447"/>
                    </a:lnTo>
                    <a:lnTo>
                      <a:pt x="6447" y="6032"/>
                    </a:lnTo>
                    <a:lnTo>
                      <a:pt x="416"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93" name="Google Shape;2293;p61"/>
              <p:cNvSpPr/>
              <p:nvPr/>
            </p:nvSpPr>
            <p:spPr>
              <a:xfrm>
                <a:off x="5448134" y="1044051"/>
                <a:ext cx="463904" cy="463698"/>
              </a:xfrm>
              <a:custGeom>
                <a:avLst/>
                <a:gdLst/>
                <a:ahLst/>
                <a:cxnLst/>
                <a:rect l="l" t="t" r="r" b="b"/>
                <a:pathLst>
                  <a:path w="2257" h="2256" extrusionOk="0">
                    <a:moveTo>
                      <a:pt x="1" y="0"/>
                    </a:moveTo>
                    <a:lnTo>
                      <a:pt x="2256" y="2256"/>
                    </a:lnTo>
                    <a:lnTo>
                      <a:pt x="2256" y="1840"/>
                    </a:lnTo>
                    <a:lnTo>
                      <a:pt x="417"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94" name="Google Shape;2294;p61"/>
              <p:cNvSpPr/>
              <p:nvPr/>
            </p:nvSpPr>
            <p:spPr>
              <a:xfrm>
                <a:off x="4144181" y="1044051"/>
                <a:ext cx="1767850" cy="1767850"/>
              </a:xfrm>
              <a:custGeom>
                <a:avLst/>
                <a:gdLst/>
                <a:ahLst/>
                <a:cxnLst/>
                <a:rect l="l" t="t" r="r" b="b"/>
                <a:pathLst>
                  <a:path w="8601" h="8601" extrusionOk="0">
                    <a:moveTo>
                      <a:pt x="0" y="0"/>
                    </a:moveTo>
                    <a:lnTo>
                      <a:pt x="8600" y="8600"/>
                    </a:lnTo>
                    <a:lnTo>
                      <a:pt x="8600" y="8184"/>
                    </a:lnTo>
                    <a:lnTo>
                      <a:pt x="416"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95" name="Google Shape;2295;p61"/>
              <p:cNvSpPr/>
              <p:nvPr/>
            </p:nvSpPr>
            <p:spPr>
              <a:xfrm>
                <a:off x="4370071" y="1044051"/>
                <a:ext cx="1541961" cy="1541756"/>
              </a:xfrm>
              <a:custGeom>
                <a:avLst/>
                <a:gdLst/>
                <a:ahLst/>
                <a:cxnLst/>
                <a:rect l="l" t="t" r="r" b="b"/>
                <a:pathLst>
                  <a:path w="7502" h="7501" extrusionOk="0">
                    <a:moveTo>
                      <a:pt x="0" y="0"/>
                    </a:moveTo>
                    <a:lnTo>
                      <a:pt x="7501" y="7501"/>
                    </a:lnTo>
                    <a:lnTo>
                      <a:pt x="7501" y="7079"/>
                    </a:lnTo>
                    <a:lnTo>
                      <a:pt x="422"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96" name="Google Shape;2296;p61"/>
              <p:cNvSpPr/>
              <p:nvPr/>
            </p:nvSpPr>
            <p:spPr>
              <a:xfrm>
                <a:off x="3281320" y="1044051"/>
                <a:ext cx="2630706" cy="2630501"/>
              </a:xfrm>
              <a:custGeom>
                <a:avLst/>
                <a:gdLst/>
                <a:ahLst/>
                <a:cxnLst/>
                <a:rect l="l" t="t" r="r" b="b"/>
                <a:pathLst>
                  <a:path w="12799" h="12798" extrusionOk="0">
                    <a:moveTo>
                      <a:pt x="1" y="0"/>
                    </a:moveTo>
                    <a:lnTo>
                      <a:pt x="12798" y="12797"/>
                    </a:lnTo>
                    <a:lnTo>
                      <a:pt x="12798" y="12382"/>
                    </a:lnTo>
                    <a:lnTo>
                      <a:pt x="417"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97" name="Google Shape;2297;p61"/>
              <p:cNvSpPr/>
              <p:nvPr/>
            </p:nvSpPr>
            <p:spPr>
              <a:xfrm>
                <a:off x="3712134" y="1044051"/>
                <a:ext cx="2199895" cy="2199689"/>
              </a:xfrm>
              <a:custGeom>
                <a:avLst/>
                <a:gdLst/>
                <a:ahLst/>
                <a:cxnLst/>
                <a:rect l="l" t="t" r="r" b="b"/>
                <a:pathLst>
                  <a:path w="10703" h="10702" extrusionOk="0">
                    <a:moveTo>
                      <a:pt x="1" y="0"/>
                    </a:moveTo>
                    <a:lnTo>
                      <a:pt x="10702" y="10702"/>
                    </a:lnTo>
                    <a:lnTo>
                      <a:pt x="10702" y="10286"/>
                    </a:lnTo>
                    <a:lnTo>
                      <a:pt x="422"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98" name="Google Shape;2298;p61"/>
              <p:cNvSpPr/>
              <p:nvPr/>
            </p:nvSpPr>
            <p:spPr>
              <a:xfrm>
                <a:off x="3114009" y="1222050"/>
                <a:ext cx="2620018" cy="2619813"/>
              </a:xfrm>
              <a:custGeom>
                <a:avLst/>
                <a:gdLst/>
                <a:ahLst/>
                <a:cxnLst/>
                <a:rect l="l" t="t" r="r" b="b"/>
                <a:pathLst>
                  <a:path w="12747" h="12746" extrusionOk="0">
                    <a:moveTo>
                      <a:pt x="1" y="0"/>
                    </a:moveTo>
                    <a:lnTo>
                      <a:pt x="1" y="416"/>
                    </a:lnTo>
                    <a:lnTo>
                      <a:pt x="12331" y="12746"/>
                    </a:lnTo>
                    <a:lnTo>
                      <a:pt x="12746" y="12746"/>
                    </a:lnTo>
                    <a:lnTo>
                      <a:pt x="1"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99" name="Google Shape;2299;p61"/>
              <p:cNvSpPr/>
              <p:nvPr/>
            </p:nvSpPr>
            <p:spPr>
              <a:xfrm>
                <a:off x="3928774" y="1044051"/>
                <a:ext cx="1983255" cy="1983050"/>
              </a:xfrm>
              <a:custGeom>
                <a:avLst/>
                <a:gdLst/>
                <a:ahLst/>
                <a:cxnLst/>
                <a:rect l="l" t="t" r="r" b="b"/>
                <a:pathLst>
                  <a:path w="9649" h="9648" extrusionOk="0">
                    <a:moveTo>
                      <a:pt x="0" y="0"/>
                    </a:moveTo>
                    <a:lnTo>
                      <a:pt x="9648" y="9648"/>
                    </a:lnTo>
                    <a:lnTo>
                      <a:pt x="9648" y="9232"/>
                    </a:lnTo>
                    <a:lnTo>
                      <a:pt x="416"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300" name="Google Shape;2300;p61"/>
            <p:cNvSpPr/>
            <p:nvPr/>
          </p:nvSpPr>
          <p:spPr>
            <a:xfrm>
              <a:off x="3376280" y="1306321"/>
              <a:ext cx="2273478" cy="2273478"/>
            </a:xfrm>
            <a:custGeom>
              <a:avLst/>
              <a:gdLst/>
              <a:ahLst/>
              <a:cxnLst/>
              <a:rect l="l" t="t" r="r" b="b"/>
              <a:pathLst>
                <a:path w="11061" h="11061" extrusionOk="0">
                  <a:moveTo>
                    <a:pt x="0" y="0"/>
                  </a:moveTo>
                  <a:lnTo>
                    <a:pt x="0" y="11060"/>
                  </a:lnTo>
                  <a:lnTo>
                    <a:pt x="11060" y="11060"/>
                  </a:lnTo>
                  <a:lnTo>
                    <a:pt x="11060"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01" name="Google Shape;2301;p61"/>
            <p:cNvSpPr/>
            <p:nvPr/>
          </p:nvSpPr>
          <p:spPr>
            <a:xfrm>
              <a:off x="3454591" y="1384633"/>
              <a:ext cx="2116651" cy="2116651"/>
            </a:xfrm>
            <a:custGeom>
              <a:avLst/>
              <a:gdLst/>
              <a:ahLst/>
              <a:cxnLst/>
              <a:rect l="l" t="t" r="r" b="b"/>
              <a:pathLst>
                <a:path w="10298" h="10298" extrusionOk="0">
                  <a:moveTo>
                    <a:pt x="1" y="1"/>
                  </a:moveTo>
                  <a:lnTo>
                    <a:pt x="1" y="10298"/>
                  </a:lnTo>
                  <a:lnTo>
                    <a:pt x="10298" y="10298"/>
                  </a:lnTo>
                  <a:lnTo>
                    <a:pt x="10298"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302" name="Google Shape;2302;p61"/>
          <p:cNvGrpSpPr/>
          <p:nvPr/>
        </p:nvGrpSpPr>
        <p:grpSpPr>
          <a:xfrm>
            <a:off x="1137960" y="515897"/>
            <a:ext cx="6475485" cy="4149481"/>
            <a:chOff x="1081361" y="535677"/>
            <a:chExt cx="6475485" cy="4149481"/>
          </a:xfrm>
        </p:grpSpPr>
        <p:grpSp>
          <p:nvGrpSpPr>
            <p:cNvPr id="2303" name="Google Shape;2303;p61"/>
            <p:cNvGrpSpPr/>
            <p:nvPr/>
          </p:nvGrpSpPr>
          <p:grpSpPr>
            <a:xfrm>
              <a:off x="1081361" y="613018"/>
              <a:ext cx="6475415" cy="4072140"/>
              <a:chOff x="3000303" y="998421"/>
              <a:chExt cx="2911738" cy="2888043"/>
            </a:xfrm>
          </p:grpSpPr>
          <p:sp>
            <p:nvSpPr>
              <p:cNvPr id="2304" name="Google Shape;2304;p61"/>
              <p:cNvSpPr/>
              <p:nvPr/>
            </p:nvSpPr>
            <p:spPr>
              <a:xfrm>
                <a:off x="3000303" y="998421"/>
                <a:ext cx="2886809" cy="2888043"/>
              </a:xfrm>
              <a:custGeom>
                <a:avLst/>
                <a:gdLst/>
                <a:ahLst/>
                <a:cxnLst/>
                <a:rect l="l" t="t" r="r" b="b"/>
                <a:pathLst>
                  <a:path w="14045" h="14051" extrusionOk="0">
                    <a:moveTo>
                      <a:pt x="0" y="0"/>
                    </a:moveTo>
                    <a:lnTo>
                      <a:pt x="0" y="14050"/>
                    </a:lnTo>
                    <a:lnTo>
                      <a:pt x="14044" y="14050"/>
                    </a:lnTo>
                    <a:lnTo>
                      <a:pt x="14044"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305" name="Google Shape;2305;p61"/>
              <p:cNvGrpSpPr/>
              <p:nvPr/>
            </p:nvGrpSpPr>
            <p:grpSpPr>
              <a:xfrm>
                <a:off x="3114009" y="1044051"/>
                <a:ext cx="2798032" cy="2797824"/>
                <a:chOff x="3114009" y="1044051"/>
                <a:chExt cx="2798032" cy="2797824"/>
              </a:xfrm>
            </p:grpSpPr>
            <p:sp>
              <p:nvSpPr>
                <p:cNvPr id="2306" name="Google Shape;2306;p61"/>
                <p:cNvSpPr/>
                <p:nvPr/>
              </p:nvSpPr>
              <p:spPr>
                <a:xfrm>
                  <a:off x="3114009" y="2515520"/>
                  <a:ext cx="1326555" cy="1326350"/>
                </a:xfrm>
                <a:custGeom>
                  <a:avLst/>
                  <a:gdLst/>
                  <a:ahLst/>
                  <a:cxnLst/>
                  <a:rect l="l" t="t" r="r" b="b"/>
                  <a:pathLst>
                    <a:path w="6454" h="6453" extrusionOk="0">
                      <a:moveTo>
                        <a:pt x="1" y="0"/>
                      </a:moveTo>
                      <a:lnTo>
                        <a:pt x="1" y="416"/>
                      </a:lnTo>
                      <a:lnTo>
                        <a:pt x="6037" y="6453"/>
                      </a:lnTo>
                      <a:lnTo>
                        <a:pt x="6453" y="6453"/>
                      </a:lnTo>
                      <a:lnTo>
                        <a:pt x="1"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07" name="Google Shape;2307;p61"/>
                <p:cNvSpPr/>
                <p:nvPr/>
              </p:nvSpPr>
              <p:spPr>
                <a:xfrm>
                  <a:off x="3114009" y="2300113"/>
                  <a:ext cx="1541961" cy="1541756"/>
                </a:xfrm>
                <a:custGeom>
                  <a:avLst/>
                  <a:gdLst/>
                  <a:ahLst/>
                  <a:cxnLst/>
                  <a:rect l="l" t="t" r="r" b="b"/>
                  <a:pathLst>
                    <a:path w="7502" h="7501" extrusionOk="0">
                      <a:moveTo>
                        <a:pt x="1" y="0"/>
                      </a:moveTo>
                      <a:lnTo>
                        <a:pt x="1" y="416"/>
                      </a:lnTo>
                      <a:lnTo>
                        <a:pt x="7085" y="7501"/>
                      </a:lnTo>
                      <a:lnTo>
                        <a:pt x="7501" y="7501"/>
                      </a:lnTo>
                      <a:lnTo>
                        <a:pt x="1"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08" name="Google Shape;2308;p61"/>
                <p:cNvSpPr/>
                <p:nvPr/>
              </p:nvSpPr>
              <p:spPr>
                <a:xfrm>
                  <a:off x="3114009" y="2084706"/>
                  <a:ext cx="1757367" cy="1757161"/>
                </a:xfrm>
                <a:custGeom>
                  <a:avLst/>
                  <a:gdLst/>
                  <a:ahLst/>
                  <a:cxnLst/>
                  <a:rect l="l" t="t" r="r" b="b"/>
                  <a:pathLst>
                    <a:path w="8550" h="8549" extrusionOk="0">
                      <a:moveTo>
                        <a:pt x="1" y="0"/>
                      </a:moveTo>
                      <a:lnTo>
                        <a:pt x="1" y="416"/>
                      </a:lnTo>
                      <a:lnTo>
                        <a:pt x="8133" y="8549"/>
                      </a:lnTo>
                      <a:lnTo>
                        <a:pt x="8549" y="8549"/>
                      </a:lnTo>
                      <a:lnTo>
                        <a:pt x="1"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09" name="Google Shape;2309;p61"/>
                <p:cNvSpPr/>
                <p:nvPr/>
              </p:nvSpPr>
              <p:spPr>
                <a:xfrm>
                  <a:off x="3114009" y="1437251"/>
                  <a:ext cx="2404612" cy="2404612"/>
                </a:xfrm>
                <a:custGeom>
                  <a:avLst/>
                  <a:gdLst/>
                  <a:ahLst/>
                  <a:cxnLst/>
                  <a:rect l="l" t="t" r="r" b="b"/>
                  <a:pathLst>
                    <a:path w="11699" h="11699" extrusionOk="0">
                      <a:moveTo>
                        <a:pt x="1" y="1"/>
                      </a:moveTo>
                      <a:lnTo>
                        <a:pt x="1" y="417"/>
                      </a:lnTo>
                      <a:lnTo>
                        <a:pt x="11283" y="11699"/>
                      </a:lnTo>
                      <a:lnTo>
                        <a:pt x="11698" y="11699"/>
                      </a:lnTo>
                      <a:lnTo>
                        <a:pt x="1"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10" name="Google Shape;2310;p61"/>
                <p:cNvSpPr/>
                <p:nvPr/>
              </p:nvSpPr>
              <p:spPr>
                <a:xfrm>
                  <a:off x="3114009" y="1652658"/>
                  <a:ext cx="2189207" cy="2189207"/>
                </a:xfrm>
                <a:custGeom>
                  <a:avLst/>
                  <a:gdLst/>
                  <a:ahLst/>
                  <a:cxnLst/>
                  <a:rect l="l" t="t" r="r" b="b"/>
                  <a:pathLst>
                    <a:path w="10651" h="10651" extrusionOk="0">
                      <a:moveTo>
                        <a:pt x="1" y="1"/>
                      </a:moveTo>
                      <a:lnTo>
                        <a:pt x="1" y="422"/>
                      </a:lnTo>
                      <a:lnTo>
                        <a:pt x="10229" y="10651"/>
                      </a:lnTo>
                      <a:lnTo>
                        <a:pt x="10651" y="10651"/>
                      </a:lnTo>
                      <a:lnTo>
                        <a:pt x="1"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11" name="Google Shape;2311;p61"/>
                <p:cNvSpPr/>
                <p:nvPr/>
              </p:nvSpPr>
              <p:spPr>
                <a:xfrm>
                  <a:off x="3114009" y="1869299"/>
                  <a:ext cx="1972567" cy="1972567"/>
                </a:xfrm>
                <a:custGeom>
                  <a:avLst/>
                  <a:gdLst/>
                  <a:ahLst/>
                  <a:cxnLst/>
                  <a:rect l="l" t="t" r="r" b="b"/>
                  <a:pathLst>
                    <a:path w="9597" h="9597" extrusionOk="0">
                      <a:moveTo>
                        <a:pt x="1" y="0"/>
                      </a:moveTo>
                      <a:lnTo>
                        <a:pt x="1" y="416"/>
                      </a:lnTo>
                      <a:lnTo>
                        <a:pt x="9181" y="9597"/>
                      </a:lnTo>
                      <a:lnTo>
                        <a:pt x="9597" y="9597"/>
                      </a:lnTo>
                      <a:lnTo>
                        <a:pt x="1"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12" name="Google Shape;2312;p61"/>
                <p:cNvSpPr/>
                <p:nvPr/>
              </p:nvSpPr>
              <p:spPr>
                <a:xfrm>
                  <a:off x="3114009" y="2730927"/>
                  <a:ext cx="1111149" cy="1110944"/>
                </a:xfrm>
                <a:custGeom>
                  <a:avLst/>
                  <a:gdLst/>
                  <a:ahLst/>
                  <a:cxnLst/>
                  <a:rect l="l" t="t" r="r" b="b"/>
                  <a:pathLst>
                    <a:path w="5406" h="5405" extrusionOk="0">
                      <a:moveTo>
                        <a:pt x="1" y="0"/>
                      </a:moveTo>
                      <a:lnTo>
                        <a:pt x="1" y="416"/>
                      </a:lnTo>
                      <a:lnTo>
                        <a:pt x="4990" y="5405"/>
                      </a:lnTo>
                      <a:lnTo>
                        <a:pt x="5405" y="5405"/>
                      </a:lnTo>
                      <a:lnTo>
                        <a:pt x="1"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13" name="Google Shape;2313;p61"/>
                <p:cNvSpPr/>
                <p:nvPr/>
              </p:nvSpPr>
              <p:spPr>
                <a:xfrm>
                  <a:off x="3114009" y="1044051"/>
                  <a:ext cx="2798016" cy="2797810"/>
                </a:xfrm>
                <a:custGeom>
                  <a:avLst/>
                  <a:gdLst/>
                  <a:ahLst/>
                  <a:cxnLst/>
                  <a:rect l="l" t="t" r="r" b="b"/>
                  <a:pathLst>
                    <a:path w="13613" h="13612" extrusionOk="0">
                      <a:moveTo>
                        <a:pt x="1" y="0"/>
                      </a:moveTo>
                      <a:lnTo>
                        <a:pt x="1" y="234"/>
                      </a:lnTo>
                      <a:lnTo>
                        <a:pt x="13379" y="13612"/>
                      </a:lnTo>
                      <a:lnTo>
                        <a:pt x="13612" y="13612"/>
                      </a:lnTo>
                      <a:lnTo>
                        <a:pt x="13612" y="13430"/>
                      </a:lnTo>
                      <a:lnTo>
                        <a:pt x="183"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14" name="Google Shape;2314;p61"/>
                <p:cNvSpPr/>
                <p:nvPr/>
              </p:nvSpPr>
              <p:spPr>
                <a:xfrm>
                  <a:off x="5880182" y="1044051"/>
                  <a:ext cx="31859" cy="31859"/>
                </a:xfrm>
                <a:custGeom>
                  <a:avLst/>
                  <a:gdLst/>
                  <a:ahLst/>
                  <a:cxnLst/>
                  <a:rect l="l" t="t" r="r" b="b"/>
                  <a:pathLst>
                    <a:path w="155" h="155" extrusionOk="0">
                      <a:moveTo>
                        <a:pt x="0" y="0"/>
                      </a:moveTo>
                      <a:lnTo>
                        <a:pt x="154" y="154"/>
                      </a:lnTo>
                      <a:lnTo>
                        <a:pt x="154"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15" name="Google Shape;2315;p61"/>
                <p:cNvSpPr/>
                <p:nvPr/>
              </p:nvSpPr>
              <p:spPr>
                <a:xfrm>
                  <a:off x="3114009" y="3378176"/>
                  <a:ext cx="463698" cy="463698"/>
                </a:xfrm>
                <a:custGeom>
                  <a:avLst/>
                  <a:gdLst/>
                  <a:ahLst/>
                  <a:cxnLst/>
                  <a:rect l="l" t="t" r="r" b="b"/>
                  <a:pathLst>
                    <a:path w="2256" h="2256" extrusionOk="0">
                      <a:moveTo>
                        <a:pt x="1" y="1"/>
                      </a:moveTo>
                      <a:lnTo>
                        <a:pt x="1" y="416"/>
                      </a:lnTo>
                      <a:lnTo>
                        <a:pt x="1840" y="2256"/>
                      </a:lnTo>
                      <a:lnTo>
                        <a:pt x="2256" y="2256"/>
                      </a:lnTo>
                      <a:lnTo>
                        <a:pt x="1"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16" name="Google Shape;2316;p61"/>
                <p:cNvSpPr/>
                <p:nvPr/>
              </p:nvSpPr>
              <p:spPr>
                <a:xfrm>
                  <a:off x="3114009" y="3593583"/>
                  <a:ext cx="248292" cy="248292"/>
                </a:xfrm>
                <a:custGeom>
                  <a:avLst/>
                  <a:gdLst/>
                  <a:ahLst/>
                  <a:cxnLst/>
                  <a:rect l="l" t="t" r="r" b="b"/>
                  <a:pathLst>
                    <a:path w="1208" h="1208" extrusionOk="0">
                      <a:moveTo>
                        <a:pt x="1" y="0"/>
                      </a:moveTo>
                      <a:lnTo>
                        <a:pt x="1" y="416"/>
                      </a:lnTo>
                      <a:lnTo>
                        <a:pt x="792" y="1208"/>
                      </a:lnTo>
                      <a:lnTo>
                        <a:pt x="1208" y="1208"/>
                      </a:lnTo>
                      <a:lnTo>
                        <a:pt x="1"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17" name="Google Shape;2317;p61"/>
                <p:cNvSpPr/>
                <p:nvPr/>
              </p:nvSpPr>
              <p:spPr>
                <a:xfrm>
                  <a:off x="3114009" y="2946334"/>
                  <a:ext cx="895743" cy="895538"/>
                </a:xfrm>
                <a:custGeom>
                  <a:avLst/>
                  <a:gdLst/>
                  <a:ahLst/>
                  <a:cxnLst/>
                  <a:rect l="l" t="t" r="r" b="b"/>
                  <a:pathLst>
                    <a:path w="4358" h="4357" extrusionOk="0">
                      <a:moveTo>
                        <a:pt x="1" y="0"/>
                      </a:moveTo>
                      <a:lnTo>
                        <a:pt x="1" y="421"/>
                      </a:lnTo>
                      <a:lnTo>
                        <a:pt x="3936" y="4357"/>
                      </a:lnTo>
                      <a:lnTo>
                        <a:pt x="4357" y="4357"/>
                      </a:lnTo>
                      <a:lnTo>
                        <a:pt x="1"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18" name="Google Shape;2318;p61"/>
                <p:cNvSpPr/>
                <p:nvPr/>
              </p:nvSpPr>
              <p:spPr>
                <a:xfrm>
                  <a:off x="3114009" y="3162769"/>
                  <a:ext cx="679104" cy="679104"/>
                </a:xfrm>
                <a:custGeom>
                  <a:avLst/>
                  <a:gdLst/>
                  <a:ahLst/>
                  <a:cxnLst/>
                  <a:rect l="l" t="t" r="r" b="b"/>
                  <a:pathLst>
                    <a:path w="3304" h="3304" extrusionOk="0">
                      <a:moveTo>
                        <a:pt x="1" y="1"/>
                      </a:moveTo>
                      <a:lnTo>
                        <a:pt x="1" y="416"/>
                      </a:lnTo>
                      <a:lnTo>
                        <a:pt x="2888" y="3304"/>
                      </a:lnTo>
                      <a:lnTo>
                        <a:pt x="3304" y="3304"/>
                      </a:lnTo>
                      <a:lnTo>
                        <a:pt x="1"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19" name="Google Shape;2319;p61"/>
                <p:cNvSpPr/>
                <p:nvPr/>
              </p:nvSpPr>
              <p:spPr>
                <a:xfrm>
                  <a:off x="3496727" y="1044051"/>
                  <a:ext cx="2415301" cy="2415095"/>
                </a:xfrm>
                <a:custGeom>
                  <a:avLst/>
                  <a:gdLst/>
                  <a:ahLst/>
                  <a:cxnLst/>
                  <a:rect l="l" t="t" r="r" b="b"/>
                  <a:pathLst>
                    <a:path w="11751" h="11750" extrusionOk="0">
                      <a:moveTo>
                        <a:pt x="1" y="0"/>
                      </a:moveTo>
                      <a:lnTo>
                        <a:pt x="11750" y="11749"/>
                      </a:lnTo>
                      <a:lnTo>
                        <a:pt x="11750" y="11334"/>
                      </a:lnTo>
                      <a:lnTo>
                        <a:pt x="417"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20" name="Google Shape;2320;p61"/>
                <p:cNvSpPr/>
                <p:nvPr/>
              </p:nvSpPr>
              <p:spPr>
                <a:xfrm>
                  <a:off x="5017320" y="1044051"/>
                  <a:ext cx="894716" cy="894510"/>
                </a:xfrm>
                <a:custGeom>
                  <a:avLst/>
                  <a:gdLst/>
                  <a:ahLst/>
                  <a:cxnLst/>
                  <a:rect l="l" t="t" r="r" b="b"/>
                  <a:pathLst>
                    <a:path w="4353" h="4352" extrusionOk="0">
                      <a:moveTo>
                        <a:pt x="1" y="0"/>
                      </a:moveTo>
                      <a:lnTo>
                        <a:pt x="4352" y="4351"/>
                      </a:lnTo>
                      <a:lnTo>
                        <a:pt x="4352" y="3936"/>
                      </a:lnTo>
                      <a:lnTo>
                        <a:pt x="417"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21" name="Google Shape;2321;p61"/>
                <p:cNvSpPr/>
                <p:nvPr/>
              </p:nvSpPr>
              <p:spPr>
                <a:xfrm>
                  <a:off x="5232727" y="1044051"/>
                  <a:ext cx="679310" cy="679104"/>
                </a:xfrm>
                <a:custGeom>
                  <a:avLst/>
                  <a:gdLst/>
                  <a:ahLst/>
                  <a:cxnLst/>
                  <a:rect l="l" t="t" r="r" b="b"/>
                  <a:pathLst>
                    <a:path w="3305" h="3304" extrusionOk="0">
                      <a:moveTo>
                        <a:pt x="1" y="0"/>
                      </a:moveTo>
                      <a:lnTo>
                        <a:pt x="3304" y="3304"/>
                      </a:lnTo>
                      <a:lnTo>
                        <a:pt x="3304" y="2888"/>
                      </a:lnTo>
                      <a:lnTo>
                        <a:pt x="417"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22" name="Google Shape;2322;p61"/>
                <p:cNvSpPr/>
                <p:nvPr/>
              </p:nvSpPr>
              <p:spPr>
                <a:xfrm>
                  <a:off x="4802119" y="1044051"/>
                  <a:ext cx="1109916" cy="1109916"/>
                </a:xfrm>
                <a:custGeom>
                  <a:avLst/>
                  <a:gdLst/>
                  <a:ahLst/>
                  <a:cxnLst/>
                  <a:rect l="l" t="t" r="r" b="b"/>
                  <a:pathLst>
                    <a:path w="5400" h="5400" extrusionOk="0">
                      <a:moveTo>
                        <a:pt x="0" y="0"/>
                      </a:moveTo>
                      <a:lnTo>
                        <a:pt x="5399" y="5399"/>
                      </a:lnTo>
                      <a:lnTo>
                        <a:pt x="5399" y="4984"/>
                      </a:lnTo>
                      <a:lnTo>
                        <a:pt x="416"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23" name="Google Shape;2323;p61"/>
                <p:cNvSpPr/>
                <p:nvPr/>
              </p:nvSpPr>
              <p:spPr>
                <a:xfrm>
                  <a:off x="5664775" y="1044051"/>
                  <a:ext cx="247265" cy="248292"/>
                </a:xfrm>
                <a:custGeom>
                  <a:avLst/>
                  <a:gdLst/>
                  <a:ahLst/>
                  <a:cxnLst/>
                  <a:rect l="l" t="t" r="r" b="b"/>
                  <a:pathLst>
                    <a:path w="1203" h="1208" extrusionOk="0">
                      <a:moveTo>
                        <a:pt x="0" y="0"/>
                      </a:moveTo>
                      <a:lnTo>
                        <a:pt x="1202" y="1208"/>
                      </a:lnTo>
                      <a:lnTo>
                        <a:pt x="1202" y="786"/>
                      </a:lnTo>
                      <a:lnTo>
                        <a:pt x="416"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24" name="Google Shape;2324;p61"/>
                <p:cNvSpPr/>
                <p:nvPr/>
              </p:nvSpPr>
              <p:spPr>
                <a:xfrm>
                  <a:off x="4586711" y="1044051"/>
                  <a:ext cx="1325322" cy="1325322"/>
                </a:xfrm>
                <a:custGeom>
                  <a:avLst/>
                  <a:gdLst/>
                  <a:ahLst/>
                  <a:cxnLst/>
                  <a:rect l="l" t="t" r="r" b="b"/>
                  <a:pathLst>
                    <a:path w="6448" h="6448" extrusionOk="0">
                      <a:moveTo>
                        <a:pt x="0" y="0"/>
                      </a:moveTo>
                      <a:lnTo>
                        <a:pt x="6447" y="6447"/>
                      </a:lnTo>
                      <a:lnTo>
                        <a:pt x="6447" y="6032"/>
                      </a:lnTo>
                      <a:lnTo>
                        <a:pt x="416"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25" name="Google Shape;2325;p61"/>
                <p:cNvSpPr/>
                <p:nvPr/>
              </p:nvSpPr>
              <p:spPr>
                <a:xfrm>
                  <a:off x="5448134" y="1044051"/>
                  <a:ext cx="463904" cy="463698"/>
                </a:xfrm>
                <a:custGeom>
                  <a:avLst/>
                  <a:gdLst/>
                  <a:ahLst/>
                  <a:cxnLst/>
                  <a:rect l="l" t="t" r="r" b="b"/>
                  <a:pathLst>
                    <a:path w="2257" h="2256" extrusionOk="0">
                      <a:moveTo>
                        <a:pt x="1" y="0"/>
                      </a:moveTo>
                      <a:lnTo>
                        <a:pt x="2256" y="2256"/>
                      </a:lnTo>
                      <a:lnTo>
                        <a:pt x="2256" y="1840"/>
                      </a:lnTo>
                      <a:lnTo>
                        <a:pt x="417"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26" name="Google Shape;2326;p61"/>
                <p:cNvSpPr/>
                <p:nvPr/>
              </p:nvSpPr>
              <p:spPr>
                <a:xfrm>
                  <a:off x="4144181" y="1044051"/>
                  <a:ext cx="1767850" cy="1767850"/>
                </a:xfrm>
                <a:custGeom>
                  <a:avLst/>
                  <a:gdLst/>
                  <a:ahLst/>
                  <a:cxnLst/>
                  <a:rect l="l" t="t" r="r" b="b"/>
                  <a:pathLst>
                    <a:path w="8601" h="8601" extrusionOk="0">
                      <a:moveTo>
                        <a:pt x="0" y="0"/>
                      </a:moveTo>
                      <a:lnTo>
                        <a:pt x="8600" y="8600"/>
                      </a:lnTo>
                      <a:lnTo>
                        <a:pt x="8600" y="8184"/>
                      </a:lnTo>
                      <a:lnTo>
                        <a:pt x="416"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27" name="Google Shape;2327;p61"/>
                <p:cNvSpPr/>
                <p:nvPr/>
              </p:nvSpPr>
              <p:spPr>
                <a:xfrm>
                  <a:off x="4370071" y="1044051"/>
                  <a:ext cx="1541961" cy="1541756"/>
                </a:xfrm>
                <a:custGeom>
                  <a:avLst/>
                  <a:gdLst/>
                  <a:ahLst/>
                  <a:cxnLst/>
                  <a:rect l="l" t="t" r="r" b="b"/>
                  <a:pathLst>
                    <a:path w="7502" h="7501" extrusionOk="0">
                      <a:moveTo>
                        <a:pt x="0" y="0"/>
                      </a:moveTo>
                      <a:lnTo>
                        <a:pt x="7501" y="7501"/>
                      </a:lnTo>
                      <a:lnTo>
                        <a:pt x="7501" y="7079"/>
                      </a:lnTo>
                      <a:lnTo>
                        <a:pt x="422"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28" name="Google Shape;2328;p61"/>
                <p:cNvSpPr/>
                <p:nvPr/>
              </p:nvSpPr>
              <p:spPr>
                <a:xfrm>
                  <a:off x="3281320" y="1044051"/>
                  <a:ext cx="2630706" cy="2630501"/>
                </a:xfrm>
                <a:custGeom>
                  <a:avLst/>
                  <a:gdLst/>
                  <a:ahLst/>
                  <a:cxnLst/>
                  <a:rect l="l" t="t" r="r" b="b"/>
                  <a:pathLst>
                    <a:path w="12799" h="12798" extrusionOk="0">
                      <a:moveTo>
                        <a:pt x="1" y="0"/>
                      </a:moveTo>
                      <a:lnTo>
                        <a:pt x="12798" y="12797"/>
                      </a:lnTo>
                      <a:lnTo>
                        <a:pt x="12798" y="12382"/>
                      </a:lnTo>
                      <a:lnTo>
                        <a:pt x="417"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29" name="Google Shape;2329;p61"/>
                <p:cNvSpPr/>
                <p:nvPr/>
              </p:nvSpPr>
              <p:spPr>
                <a:xfrm>
                  <a:off x="3712134" y="1044051"/>
                  <a:ext cx="2199895" cy="2199689"/>
                </a:xfrm>
                <a:custGeom>
                  <a:avLst/>
                  <a:gdLst/>
                  <a:ahLst/>
                  <a:cxnLst/>
                  <a:rect l="l" t="t" r="r" b="b"/>
                  <a:pathLst>
                    <a:path w="10703" h="10702" extrusionOk="0">
                      <a:moveTo>
                        <a:pt x="1" y="0"/>
                      </a:moveTo>
                      <a:lnTo>
                        <a:pt x="10702" y="10702"/>
                      </a:lnTo>
                      <a:lnTo>
                        <a:pt x="10702" y="10286"/>
                      </a:lnTo>
                      <a:lnTo>
                        <a:pt x="422"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30" name="Google Shape;2330;p61"/>
                <p:cNvSpPr/>
                <p:nvPr/>
              </p:nvSpPr>
              <p:spPr>
                <a:xfrm>
                  <a:off x="3114009" y="1222050"/>
                  <a:ext cx="2620018" cy="2619813"/>
                </a:xfrm>
                <a:custGeom>
                  <a:avLst/>
                  <a:gdLst/>
                  <a:ahLst/>
                  <a:cxnLst/>
                  <a:rect l="l" t="t" r="r" b="b"/>
                  <a:pathLst>
                    <a:path w="12747" h="12746" extrusionOk="0">
                      <a:moveTo>
                        <a:pt x="1" y="0"/>
                      </a:moveTo>
                      <a:lnTo>
                        <a:pt x="1" y="416"/>
                      </a:lnTo>
                      <a:lnTo>
                        <a:pt x="12331" y="12746"/>
                      </a:lnTo>
                      <a:lnTo>
                        <a:pt x="12746" y="12746"/>
                      </a:lnTo>
                      <a:lnTo>
                        <a:pt x="1"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31" name="Google Shape;2331;p61"/>
                <p:cNvSpPr/>
                <p:nvPr/>
              </p:nvSpPr>
              <p:spPr>
                <a:xfrm>
                  <a:off x="3928774" y="1044051"/>
                  <a:ext cx="1983255" cy="1983050"/>
                </a:xfrm>
                <a:custGeom>
                  <a:avLst/>
                  <a:gdLst/>
                  <a:ahLst/>
                  <a:cxnLst/>
                  <a:rect l="l" t="t" r="r" b="b"/>
                  <a:pathLst>
                    <a:path w="9649" h="9648" extrusionOk="0">
                      <a:moveTo>
                        <a:pt x="0" y="0"/>
                      </a:moveTo>
                      <a:lnTo>
                        <a:pt x="9648" y="9648"/>
                      </a:lnTo>
                      <a:lnTo>
                        <a:pt x="9648" y="9232"/>
                      </a:lnTo>
                      <a:lnTo>
                        <a:pt x="416"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332" name="Google Shape;2332;p61"/>
              <p:cNvSpPr/>
              <p:nvPr/>
            </p:nvSpPr>
            <p:spPr>
              <a:xfrm>
                <a:off x="3376280" y="1306321"/>
                <a:ext cx="2273478" cy="2273478"/>
              </a:xfrm>
              <a:custGeom>
                <a:avLst/>
                <a:gdLst/>
                <a:ahLst/>
                <a:cxnLst/>
                <a:rect l="l" t="t" r="r" b="b"/>
                <a:pathLst>
                  <a:path w="11061" h="11061" extrusionOk="0">
                    <a:moveTo>
                      <a:pt x="0" y="0"/>
                    </a:moveTo>
                    <a:lnTo>
                      <a:pt x="0" y="11060"/>
                    </a:lnTo>
                    <a:lnTo>
                      <a:pt x="11060" y="11060"/>
                    </a:lnTo>
                    <a:lnTo>
                      <a:pt x="11060"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33" name="Google Shape;2333;p61"/>
              <p:cNvSpPr/>
              <p:nvPr/>
            </p:nvSpPr>
            <p:spPr>
              <a:xfrm>
                <a:off x="3454591" y="1384633"/>
                <a:ext cx="2116651" cy="2116651"/>
              </a:xfrm>
              <a:custGeom>
                <a:avLst/>
                <a:gdLst/>
                <a:ahLst/>
                <a:cxnLst/>
                <a:rect l="l" t="t" r="r" b="b"/>
                <a:pathLst>
                  <a:path w="10298" h="10298" extrusionOk="0">
                    <a:moveTo>
                      <a:pt x="1" y="1"/>
                    </a:moveTo>
                    <a:lnTo>
                      <a:pt x="1" y="10298"/>
                    </a:lnTo>
                    <a:lnTo>
                      <a:pt x="10298" y="10298"/>
                    </a:lnTo>
                    <a:lnTo>
                      <a:pt x="10298"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334" name="Google Shape;2334;p61"/>
            <p:cNvGrpSpPr/>
            <p:nvPr/>
          </p:nvGrpSpPr>
          <p:grpSpPr>
            <a:xfrm>
              <a:off x="1168336" y="535677"/>
              <a:ext cx="6388510" cy="4072140"/>
              <a:chOff x="3069612" y="998421"/>
              <a:chExt cx="2886809" cy="2888043"/>
            </a:xfrm>
          </p:grpSpPr>
          <p:sp>
            <p:nvSpPr>
              <p:cNvPr id="2335" name="Google Shape;2335;p61"/>
              <p:cNvSpPr/>
              <p:nvPr/>
            </p:nvSpPr>
            <p:spPr>
              <a:xfrm>
                <a:off x="3069612" y="998421"/>
                <a:ext cx="2886809" cy="2888043"/>
              </a:xfrm>
              <a:custGeom>
                <a:avLst/>
                <a:gdLst/>
                <a:ahLst/>
                <a:cxnLst/>
                <a:rect l="l" t="t" r="r" b="b"/>
                <a:pathLst>
                  <a:path w="14045" h="14051" extrusionOk="0">
                    <a:moveTo>
                      <a:pt x="0" y="0"/>
                    </a:moveTo>
                    <a:lnTo>
                      <a:pt x="0" y="14050"/>
                    </a:lnTo>
                    <a:lnTo>
                      <a:pt x="14044" y="14050"/>
                    </a:lnTo>
                    <a:lnTo>
                      <a:pt x="14044" y="0"/>
                    </a:lnTo>
                    <a:close/>
                  </a:path>
                </a:pathLst>
              </a:custGeom>
              <a:solidFill>
                <a:srgbClr val="6E907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336" name="Google Shape;2336;p61"/>
              <p:cNvGrpSpPr/>
              <p:nvPr/>
            </p:nvGrpSpPr>
            <p:grpSpPr>
              <a:xfrm>
                <a:off x="3114009" y="1044051"/>
                <a:ext cx="2798032" cy="2797824"/>
                <a:chOff x="3114009" y="1044051"/>
                <a:chExt cx="2798032" cy="2797824"/>
              </a:xfrm>
            </p:grpSpPr>
            <p:sp>
              <p:nvSpPr>
                <p:cNvPr id="2337" name="Google Shape;2337;p61"/>
                <p:cNvSpPr/>
                <p:nvPr/>
              </p:nvSpPr>
              <p:spPr>
                <a:xfrm>
                  <a:off x="3114009" y="2515520"/>
                  <a:ext cx="1326555" cy="1326350"/>
                </a:xfrm>
                <a:custGeom>
                  <a:avLst/>
                  <a:gdLst/>
                  <a:ahLst/>
                  <a:cxnLst/>
                  <a:rect l="l" t="t" r="r" b="b"/>
                  <a:pathLst>
                    <a:path w="6454" h="6453" extrusionOk="0">
                      <a:moveTo>
                        <a:pt x="1" y="0"/>
                      </a:moveTo>
                      <a:lnTo>
                        <a:pt x="1" y="416"/>
                      </a:lnTo>
                      <a:lnTo>
                        <a:pt x="6037" y="6453"/>
                      </a:lnTo>
                      <a:lnTo>
                        <a:pt x="6453" y="6453"/>
                      </a:lnTo>
                      <a:lnTo>
                        <a:pt x="1" y="0"/>
                      </a:lnTo>
                      <a:close/>
                    </a:path>
                  </a:pathLst>
                </a:custGeom>
                <a:solidFill>
                  <a:srgbClr val="F9E4C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38" name="Google Shape;2338;p61"/>
                <p:cNvSpPr/>
                <p:nvPr/>
              </p:nvSpPr>
              <p:spPr>
                <a:xfrm>
                  <a:off x="3114009" y="2300113"/>
                  <a:ext cx="1541961" cy="1541756"/>
                </a:xfrm>
                <a:custGeom>
                  <a:avLst/>
                  <a:gdLst/>
                  <a:ahLst/>
                  <a:cxnLst/>
                  <a:rect l="l" t="t" r="r" b="b"/>
                  <a:pathLst>
                    <a:path w="7502" h="7501" extrusionOk="0">
                      <a:moveTo>
                        <a:pt x="1" y="0"/>
                      </a:moveTo>
                      <a:lnTo>
                        <a:pt x="1" y="416"/>
                      </a:lnTo>
                      <a:lnTo>
                        <a:pt x="7085" y="7501"/>
                      </a:lnTo>
                      <a:lnTo>
                        <a:pt x="7501" y="7501"/>
                      </a:lnTo>
                      <a:lnTo>
                        <a:pt x="1" y="0"/>
                      </a:lnTo>
                      <a:close/>
                    </a:path>
                  </a:pathLst>
                </a:custGeom>
                <a:solidFill>
                  <a:srgbClr val="F9E4C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39" name="Google Shape;2339;p61"/>
                <p:cNvSpPr/>
                <p:nvPr/>
              </p:nvSpPr>
              <p:spPr>
                <a:xfrm>
                  <a:off x="3114009" y="2084706"/>
                  <a:ext cx="1757367" cy="1757161"/>
                </a:xfrm>
                <a:custGeom>
                  <a:avLst/>
                  <a:gdLst/>
                  <a:ahLst/>
                  <a:cxnLst/>
                  <a:rect l="l" t="t" r="r" b="b"/>
                  <a:pathLst>
                    <a:path w="8550" h="8549" extrusionOk="0">
                      <a:moveTo>
                        <a:pt x="1" y="0"/>
                      </a:moveTo>
                      <a:lnTo>
                        <a:pt x="1" y="416"/>
                      </a:lnTo>
                      <a:lnTo>
                        <a:pt x="8133" y="8549"/>
                      </a:lnTo>
                      <a:lnTo>
                        <a:pt x="8549" y="8549"/>
                      </a:lnTo>
                      <a:lnTo>
                        <a:pt x="1" y="0"/>
                      </a:lnTo>
                      <a:close/>
                    </a:path>
                  </a:pathLst>
                </a:custGeom>
                <a:solidFill>
                  <a:srgbClr val="F9E4C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40" name="Google Shape;2340;p61"/>
                <p:cNvSpPr/>
                <p:nvPr/>
              </p:nvSpPr>
              <p:spPr>
                <a:xfrm>
                  <a:off x="3114009" y="1437251"/>
                  <a:ext cx="2404612" cy="2404612"/>
                </a:xfrm>
                <a:custGeom>
                  <a:avLst/>
                  <a:gdLst/>
                  <a:ahLst/>
                  <a:cxnLst/>
                  <a:rect l="l" t="t" r="r" b="b"/>
                  <a:pathLst>
                    <a:path w="11699" h="11699" extrusionOk="0">
                      <a:moveTo>
                        <a:pt x="1" y="1"/>
                      </a:moveTo>
                      <a:lnTo>
                        <a:pt x="1" y="417"/>
                      </a:lnTo>
                      <a:lnTo>
                        <a:pt x="11283" y="11699"/>
                      </a:lnTo>
                      <a:lnTo>
                        <a:pt x="11698" y="11699"/>
                      </a:lnTo>
                      <a:lnTo>
                        <a:pt x="1" y="1"/>
                      </a:lnTo>
                      <a:close/>
                    </a:path>
                  </a:pathLst>
                </a:custGeom>
                <a:solidFill>
                  <a:srgbClr val="F9E4C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41" name="Google Shape;2341;p61"/>
                <p:cNvSpPr/>
                <p:nvPr/>
              </p:nvSpPr>
              <p:spPr>
                <a:xfrm>
                  <a:off x="3114009" y="1652658"/>
                  <a:ext cx="2189207" cy="2189207"/>
                </a:xfrm>
                <a:custGeom>
                  <a:avLst/>
                  <a:gdLst/>
                  <a:ahLst/>
                  <a:cxnLst/>
                  <a:rect l="l" t="t" r="r" b="b"/>
                  <a:pathLst>
                    <a:path w="10651" h="10651" extrusionOk="0">
                      <a:moveTo>
                        <a:pt x="1" y="1"/>
                      </a:moveTo>
                      <a:lnTo>
                        <a:pt x="1" y="422"/>
                      </a:lnTo>
                      <a:lnTo>
                        <a:pt x="10229" y="10651"/>
                      </a:lnTo>
                      <a:lnTo>
                        <a:pt x="10651" y="10651"/>
                      </a:lnTo>
                      <a:lnTo>
                        <a:pt x="1" y="1"/>
                      </a:lnTo>
                      <a:close/>
                    </a:path>
                  </a:pathLst>
                </a:custGeom>
                <a:solidFill>
                  <a:srgbClr val="F9E4C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42" name="Google Shape;2342;p61"/>
                <p:cNvSpPr/>
                <p:nvPr/>
              </p:nvSpPr>
              <p:spPr>
                <a:xfrm>
                  <a:off x="3114009" y="1869299"/>
                  <a:ext cx="1972567" cy="1972567"/>
                </a:xfrm>
                <a:custGeom>
                  <a:avLst/>
                  <a:gdLst/>
                  <a:ahLst/>
                  <a:cxnLst/>
                  <a:rect l="l" t="t" r="r" b="b"/>
                  <a:pathLst>
                    <a:path w="9597" h="9597" extrusionOk="0">
                      <a:moveTo>
                        <a:pt x="1" y="0"/>
                      </a:moveTo>
                      <a:lnTo>
                        <a:pt x="1" y="416"/>
                      </a:lnTo>
                      <a:lnTo>
                        <a:pt x="9181" y="9597"/>
                      </a:lnTo>
                      <a:lnTo>
                        <a:pt x="9597" y="9597"/>
                      </a:lnTo>
                      <a:lnTo>
                        <a:pt x="1" y="0"/>
                      </a:lnTo>
                      <a:close/>
                    </a:path>
                  </a:pathLst>
                </a:custGeom>
                <a:solidFill>
                  <a:srgbClr val="F9E4C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43" name="Google Shape;2343;p61"/>
                <p:cNvSpPr/>
                <p:nvPr/>
              </p:nvSpPr>
              <p:spPr>
                <a:xfrm>
                  <a:off x="3114009" y="2730927"/>
                  <a:ext cx="1111149" cy="1110944"/>
                </a:xfrm>
                <a:custGeom>
                  <a:avLst/>
                  <a:gdLst/>
                  <a:ahLst/>
                  <a:cxnLst/>
                  <a:rect l="l" t="t" r="r" b="b"/>
                  <a:pathLst>
                    <a:path w="5406" h="5405" extrusionOk="0">
                      <a:moveTo>
                        <a:pt x="1" y="0"/>
                      </a:moveTo>
                      <a:lnTo>
                        <a:pt x="1" y="416"/>
                      </a:lnTo>
                      <a:lnTo>
                        <a:pt x="4990" y="5405"/>
                      </a:lnTo>
                      <a:lnTo>
                        <a:pt x="5405" y="5405"/>
                      </a:lnTo>
                      <a:lnTo>
                        <a:pt x="1" y="0"/>
                      </a:lnTo>
                      <a:close/>
                    </a:path>
                  </a:pathLst>
                </a:custGeom>
                <a:solidFill>
                  <a:srgbClr val="F9E4C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44" name="Google Shape;2344;p61"/>
                <p:cNvSpPr/>
                <p:nvPr/>
              </p:nvSpPr>
              <p:spPr>
                <a:xfrm>
                  <a:off x="3114009" y="1044051"/>
                  <a:ext cx="2798016" cy="2797810"/>
                </a:xfrm>
                <a:custGeom>
                  <a:avLst/>
                  <a:gdLst/>
                  <a:ahLst/>
                  <a:cxnLst/>
                  <a:rect l="l" t="t" r="r" b="b"/>
                  <a:pathLst>
                    <a:path w="13613" h="13612" extrusionOk="0">
                      <a:moveTo>
                        <a:pt x="1" y="0"/>
                      </a:moveTo>
                      <a:lnTo>
                        <a:pt x="1" y="234"/>
                      </a:lnTo>
                      <a:lnTo>
                        <a:pt x="13379" y="13612"/>
                      </a:lnTo>
                      <a:lnTo>
                        <a:pt x="13612" y="13612"/>
                      </a:lnTo>
                      <a:lnTo>
                        <a:pt x="13612" y="13430"/>
                      </a:lnTo>
                      <a:lnTo>
                        <a:pt x="183" y="0"/>
                      </a:lnTo>
                      <a:close/>
                    </a:path>
                  </a:pathLst>
                </a:custGeom>
                <a:solidFill>
                  <a:srgbClr val="F9E4C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45" name="Google Shape;2345;p61"/>
                <p:cNvSpPr/>
                <p:nvPr/>
              </p:nvSpPr>
              <p:spPr>
                <a:xfrm>
                  <a:off x="5880182" y="1044051"/>
                  <a:ext cx="31859" cy="31859"/>
                </a:xfrm>
                <a:custGeom>
                  <a:avLst/>
                  <a:gdLst/>
                  <a:ahLst/>
                  <a:cxnLst/>
                  <a:rect l="l" t="t" r="r" b="b"/>
                  <a:pathLst>
                    <a:path w="155" h="155" extrusionOk="0">
                      <a:moveTo>
                        <a:pt x="0" y="0"/>
                      </a:moveTo>
                      <a:lnTo>
                        <a:pt x="154" y="154"/>
                      </a:lnTo>
                      <a:lnTo>
                        <a:pt x="154" y="0"/>
                      </a:lnTo>
                      <a:close/>
                    </a:path>
                  </a:pathLst>
                </a:custGeom>
                <a:solidFill>
                  <a:srgbClr val="F9E4C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46" name="Google Shape;2346;p61"/>
                <p:cNvSpPr/>
                <p:nvPr/>
              </p:nvSpPr>
              <p:spPr>
                <a:xfrm>
                  <a:off x="3114009" y="3378176"/>
                  <a:ext cx="463698" cy="463698"/>
                </a:xfrm>
                <a:custGeom>
                  <a:avLst/>
                  <a:gdLst/>
                  <a:ahLst/>
                  <a:cxnLst/>
                  <a:rect l="l" t="t" r="r" b="b"/>
                  <a:pathLst>
                    <a:path w="2256" h="2256" extrusionOk="0">
                      <a:moveTo>
                        <a:pt x="1" y="1"/>
                      </a:moveTo>
                      <a:lnTo>
                        <a:pt x="1" y="416"/>
                      </a:lnTo>
                      <a:lnTo>
                        <a:pt x="1840" y="2256"/>
                      </a:lnTo>
                      <a:lnTo>
                        <a:pt x="2256" y="2256"/>
                      </a:lnTo>
                      <a:lnTo>
                        <a:pt x="1" y="1"/>
                      </a:lnTo>
                      <a:close/>
                    </a:path>
                  </a:pathLst>
                </a:custGeom>
                <a:solidFill>
                  <a:srgbClr val="F9E4C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47" name="Google Shape;2347;p61"/>
                <p:cNvSpPr/>
                <p:nvPr/>
              </p:nvSpPr>
              <p:spPr>
                <a:xfrm>
                  <a:off x="3114009" y="3593583"/>
                  <a:ext cx="248292" cy="248292"/>
                </a:xfrm>
                <a:custGeom>
                  <a:avLst/>
                  <a:gdLst/>
                  <a:ahLst/>
                  <a:cxnLst/>
                  <a:rect l="l" t="t" r="r" b="b"/>
                  <a:pathLst>
                    <a:path w="1208" h="1208" extrusionOk="0">
                      <a:moveTo>
                        <a:pt x="1" y="0"/>
                      </a:moveTo>
                      <a:lnTo>
                        <a:pt x="1" y="416"/>
                      </a:lnTo>
                      <a:lnTo>
                        <a:pt x="792" y="1208"/>
                      </a:lnTo>
                      <a:lnTo>
                        <a:pt x="1208" y="1208"/>
                      </a:lnTo>
                      <a:lnTo>
                        <a:pt x="1" y="0"/>
                      </a:lnTo>
                      <a:close/>
                    </a:path>
                  </a:pathLst>
                </a:custGeom>
                <a:solidFill>
                  <a:srgbClr val="F9E4C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48" name="Google Shape;2348;p61"/>
                <p:cNvSpPr/>
                <p:nvPr/>
              </p:nvSpPr>
              <p:spPr>
                <a:xfrm>
                  <a:off x="3114009" y="2946334"/>
                  <a:ext cx="895743" cy="895538"/>
                </a:xfrm>
                <a:custGeom>
                  <a:avLst/>
                  <a:gdLst/>
                  <a:ahLst/>
                  <a:cxnLst/>
                  <a:rect l="l" t="t" r="r" b="b"/>
                  <a:pathLst>
                    <a:path w="4358" h="4357" extrusionOk="0">
                      <a:moveTo>
                        <a:pt x="1" y="0"/>
                      </a:moveTo>
                      <a:lnTo>
                        <a:pt x="1" y="421"/>
                      </a:lnTo>
                      <a:lnTo>
                        <a:pt x="3936" y="4357"/>
                      </a:lnTo>
                      <a:lnTo>
                        <a:pt x="4357" y="4357"/>
                      </a:lnTo>
                      <a:lnTo>
                        <a:pt x="1" y="0"/>
                      </a:lnTo>
                      <a:close/>
                    </a:path>
                  </a:pathLst>
                </a:custGeom>
                <a:solidFill>
                  <a:srgbClr val="F9E4C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49" name="Google Shape;2349;p61"/>
                <p:cNvSpPr/>
                <p:nvPr/>
              </p:nvSpPr>
              <p:spPr>
                <a:xfrm>
                  <a:off x="3114009" y="3162769"/>
                  <a:ext cx="679104" cy="679104"/>
                </a:xfrm>
                <a:custGeom>
                  <a:avLst/>
                  <a:gdLst/>
                  <a:ahLst/>
                  <a:cxnLst/>
                  <a:rect l="l" t="t" r="r" b="b"/>
                  <a:pathLst>
                    <a:path w="3304" h="3304" extrusionOk="0">
                      <a:moveTo>
                        <a:pt x="1" y="1"/>
                      </a:moveTo>
                      <a:lnTo>
                        <a:pt x="1" y="416"/>
                      </a:lnTo>
                      <a:lnTo>
                        <a:pt x="2888" y="3304"/>
                      </a:lnTo>
                      <a:lnTo>
                        <a:pt x="3304" y="3304"/>
                      </a:lnTo>
                      <a:lnTo>
                        <a:pt x="1" y="1"/>
                      </a:lnTo>
                      <a:close/>
                    </a:path>
                  </a:pathLst>
                </a:custGeom>
                <a:solidFill>
                  <a:srgbClr val="F9E4C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50" name="Google Shape;2350;p61"/>
                <p:cNvSpPr/>
                <p:nvPr/>
              </p:nvSpPr>
              <p:spPr>
                <a:xfrm>
                  <a:off x="3496727" y="1044051"/>
                  <a:ext cx="2415301" cy="2415095"/>
                </a:xfrm>
                <a:custGeom>
                  <a:avLst/>
                  <a:gdLst/>
                  <a:ahLst/>
                  <a:cxnLst/>
                  <a:rect l="l" t="t" r="r" b="b"/>
                  <a:pathLst>
                    <a:path w="11751" h="11750" extrusionOk="0">
                      <a:moveTo>
                        <a:pt x="1" y="0"/>
                      </a:moveTo>
                      <a:lnTo>
                        <a:pt x="11750" y="11749"/>
                      </a:lnTo>
                      <a:lnTo>
                        <a:pt x="11750" y="11334"/>
                      </a:lnTo>
                      <a:lnTo>
                        <a:pt x="417" y="0"/>
                      </a:lnTo>
                      <a:close/>
                    </a:path>
                  </a:pathLst>
                </a:custGeom>
                <a:solidFill>
                  <a:srgbClr val="F9E4C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51" name="Google Shape;2351;p61"/>
                <p:cNvSpPr/>
                <p:nvPr/>
              </p:nvSpPr>
              <p:spPr>
                <a:xfrm>
                  <a:off x="5017320" y="1044051"/>
                  <a:ext cx="894716" cy="894510"/>
                </a:xfrm>
                <a:custGeom>
                  <a:avLst/>
                  <a:gdLst/>
                  <a:ahLst/>
                  <a:cxnLst/>
                  <a:rect l="l" t="t" r="r" b="b"/>
                  <a:pathLst>
                    <a:path w="4353" h="4352" extrusionOk="0">
                      <a:moveTo>
                        <a:pt x="1" y="0"/>
                      </a:moveTo>
                      <a:lnTo>
                        <a:pt x="4352" y="4351"/>
                      </a:lnTo>
                      <a:lnTo>
                        <a:pt x="4352" y="3936"/>
                      </a:lnTo>
                      <a:lnTo>
                        <a:pt x="417" y="0"/>
                      </a:lnTo>
                      <a:close/>
                    </a:path>
                  </a:pathLst>
                </a:custGeom>
                <a:solidFill>
                  <a:srgbClr val="F9E4C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52" name="Google Shape;2352;p61"/>
                <p:cNvSpPr/>
                <p:nvPr/>
              </p:nvSpPr>
              <p:spPr>
                <a:xfrm>
                  <a:off x="5232727" y="1044051"/>
                  <a:ext cx="679310" cy="679104"/>
                </a:xfrm>
                <a:custGeom>
                  <a:avLst/>
                  <a:gdLst/>
                  <a:ahLst/>
                  <a:cxnLst/>
                  <a:rect l="l" t="t" r="r" b="b"/>
                  <a:pathLst>
                    <a:path w="3305" h="3304" extrusionOk="0">
                      <a:moveTo>
                        <a:pt x="1" y="0"/>
                      </a:moveTo>
                      <a:lnTo>
                        <a:pt x="3304" y="3304"/>
                      </a:lnTo>
                      <a:lnTo>
                        <a:pt x="3304" y="2888"/>
                      </a:lnTo>
                      <a:lnTo>
                        <a:pt x="417" y="0"/>
                      </a:lnTo>
                      <a:close/>
                    </a:path>
                  </a:pathLst>
                </a:custGeom>
                <a:solidFill>
                  <a:srgbClr val="F9E4C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53" name="Google Shape;2353;p61"/>
                <p:cNvSpPr/>
                <p:nvPr/>
              </p:nvSpPr>
              <p:spPr>
                <a:xfrm>
                  <a:off x="4802119" y="1044051"/>
                  <a:ext cx="1109916" cy="1109916"/>
                </a:xfrm>
                <a:custGeom>
                  <a:avLst/>
                  <a:gdLst/>
                  <a:ahLst/>
                  <a:cxnLst/>
                  <a:rect l="l" t="t" r="r" b="b"/>
                  <a:pathLst>
                    <a:path w="5400" h="5400" extrusionOk="0">
                      <a:moveTo>
                        <a:pt x="0" y="0"/>
                      </a:moveTo>
                      <a:lnTo>
                        <a:pt x="5399" y="5399"/>
                      </a:lnTo>
                      <a:lnTo>
                        <a:pt x="5399" y="4984"/>
                      </a:lnTo>
                      <a:lnTo>
                        <a:pt x="416" y="0"/>
                      </a:lnTo>
                      <a:close/>
                    </a:path>
                  </a:pathLst>
                </a:custGeom>
                <a:solidFill>
                  <a:srgbClr val="F9E4C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54" name="Google Shape;2354;p61"/>
                <p:cNvSpPr/>
                <p:nvPr/>
              </p:nvSpPr>
              <p:spPr>
                <a:xfrm>
                  <a:off x="5664775" y="1044051"/>
                  <a:ext cx="247265" cy="248292"/>
                </a:xfrm>
                <a:custGeom>
                  <a:avLst/>
                  <a:gdLst/>
                  <a:ahLst/>
                  <a:cxnLst/>
                  <a:rect l="l" t="t" r="r" b="b"/>
                  <a:pathLst>
                    <a:path w="1203" h="1208" extrusionOk="0">
                      <a:moveTo>
                        <a:pt x="0" y="0"/>
                      </a:moveTo>
                      <a:lnTo>
                        <a:pt x="1202" y="1208"/>
                      </a:lnTo>
                      <a:lnTo>
                        <a:pt x="1202" y="786"/>
                      </a:lnTo>
                      <a:lnTo>
                        <a:pt x="416" y="0"/>
                      </a:lnTo>
                      <a:close/>
                    </a:path>
                  </a:pathLst>
                </a:custGeom>
                <a:solidFill>
                  <a:srgbClr val="F9E4C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55" name="Google Shape;2355;p61"/>
                <p:cNvSpPr/>
                <p:nvPr/>
              </p:nvSpPr>
              <p:spPr>
                <a:xfrm>
                  <a:off x="4586711" y="1044051"/>
                  <a:ext cx="1325322" cy="1325322"/>
                </a:xfrm>
                <a:custGeom>
                  <a:avLst/>
                  <a:gdLst/>
                  <a:ahLst/>
                  <a:cxnLst/>
                  <a:rect l="l" t="t" r="r" b="b"/>
                  <a:pathLst>
                    <a:path w="6448" h="6448" extrusionOk="0">
                      <a:moveTo>
                        <a:pt x="0" y="0"/>
                      </a:moveTo>
                      <a:lnTo>
                        <a:pt x="6447" y="6447"/>
                      </a:lnTo>
                      <a:lnTo>
                        <a:pt x="6447" y="6032"/>
                      </a:lnTo>
                      <a:lnTo>
                        <a:pt x="416" y="0"/>
                      </a:lnTo>
                      <a:close/>
                    </a:path>
                  </a:pathLst>
                </a:custGeom>
                <a:solidFill>
                  <a:srgbClr val="F9E4C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56" name="Google Shape;2356;p61"/>
                <p:cNvSpPr/>
                <p:nvPr/>
              </p:nvSpPr>
              <p:spPr>
                <a:xfrm>
                  <a:off x="5448134" y="1044051"/>
                  <a:ext cx="463904" cy="463698"/>
                </a:xfrm>
                <a:custGeom>
                  <a:avLst/>
                  <a:gdLst/>
                  <a:ahLst/>
                  <a:cxnLst/>
                  <a:rect l="l" t="t" r="r" b="b"/>
                  <a:pathLst>
                    <a:path w="2257" h="2256" extrusionOk="0">
                      <a:moveTo>
                        <a:pt x="1" y="0"/>
                      </a:moveTo>
                      <a:lnTo>
                        <a:pt x="2256" y="2256"/>
                      </a:lnTo>
                      <a:lnTo>
                        <a:pt x="2256" y="1840"/>
                      </a:lnTo>
                      <a:lnTo>
                        <a:pt x="417" y="0"/>
                      </a:lnTo>
                      <a:close/>
                    </a:path>
                  </a:pathLst>
                </a:custGeom>
                <a:solidFill>
                  <a:srgbClr val="F9E4C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57" name="Google Shape;2357;p61"/>
                <p:cNvSpPr/>
                <p:nvPr/>
              </p:nvSpPr>
              <p:spPr>
                <a:xfrm>
                  <a:off x="4144181" y="1044051"/>
                  <a:ext cx="1767850" cy="1767850"/>
                </a:xfrm>
                <a:custGeom>
                  <a:avLst/>
                  <a:gdLst/>
                  <a:ahLst/>
                  <a:cxnLst/>
                  <a:rect l="l" t="t" r="r" b="b"/>
                  <a:pathLst>
                    <a:path w="8601" h="8601" extrusionOk="0">
                      <a:moveTo>
                        <a:pt x="0" y="0"/>
                      </a:moveTo>
                      <a:lnTo>
                        <a:pt x="8600" y="8600"/>
                      </a:lnTo>
                      <a:lnTo>
                        <a:pt x="8600" y="8184"/>
                      </a:lnTo>
                      <a:lnTo>
                        <a:pt x="416" y="0"/>
                      </a:lnTo>
                      <a:close/>
                    </a:path>
                  </a:pathLst>
                </a:custGeom>
                <a:solidFill>
                  <a:srgbClr val="F9E4C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58" name="Google Shape;2358;p61"/>
                <p:cNvSpPr/>
                <p:nvPr/>
              </p:nvSpPr>
              <p:spPr>
                <a:xfrm>
                  <a:off x="4370071" y="1044051"/>
                  <a:ext cx="1541961" cy="1541756"/>
                </a:xfrm>
                <a:custGeom>
                  <a:avLst/>
                  <a:gdLst/>
                  <a:ahLst/>
                  <a:cxnLst/>
                  <a:rect l="l" t="t" r="r" b="b"/>
                  <a:pathLst>
                    <a:path w="7502" h="7501" extrusionOk="0">
                      <a:moveTo>
                        <a:pt x="0" y="0"/>
                      </a:moveTo>
                      <a:lnTo>
                        <a:pt x="7501" y="7501"/>
                      </a:lnTo>
                      <a:lnTo>
                        <a:pt x="7501" y="7079"/>
                      </a:lnTo>
                      <a:lnTo>
                        <a:pt x="422" y="0"/>
                      </a:lnTo>
                      <a:close/>
                    </a:path>
                  </a:pathLst>
                </a:custGeom>
                <a:solidFill>
                  <a:srgbClr val="F9E4C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59" name="Google Shape;2359;p61"/>
                <p:cNvSpPr/>
                <p:nvPr/>
              </p:nvSpPr>
              <p:spPr>
                <a:xfrm>
                  <a:off x="3281320" y="1044051"/>
                  <a:ext cx="2630706" cy="2630501"/>
                </a:xfrm>
                <a:custGeom>
                  <a:avLst/>
                  <a:gdLst/>
                  <a:ahLst/>
                  <a:cxnLst/>
                  <a:rect l="l" t="t" r="r" b="b"/>
                  <a:pathLst>
                    <a:path w="12799" h="12798" extrusionOk="0">
                      <a:moveTo>
                        <a:pt x="1" y="0"/>
                      </a:moveTo>
                      <a:lnTo>
                        <a:pt x="12798" y="12797"/>
                      </a:lnTo>
                      <a:lnTo>
                        <a:pt x="12798" y="12382"/>
                      </a:lnTo>
                      <a:lnTo>
                        <a:pt x="417" y="0"/>
                      </a:lnTo>
                      <a:close/>
                    </a:path>
                  </a:pathLst>
                </a:custGeom>
                <a:solidFill>
                  <a:srgbClr val="F9E4C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60" name="Google Shape;2360;p61"/>
                <p:cNvSpPr/>
                <p:nvPr/>
              </p:nvSpPr>
              <p:spPr>
                <a:xfrm>
                  <a:off x="3712134" y="1044051"/>
                  <a:ext cx="2199895" cy="2199689"/>
                </a:xfrm>
                <a:custGeom>
                  <a:avLst/>
                  <a:gdLst/>
                  <a:ahLst/>
                  <a:cxnLst/>
                  <a:rect l="l" t="t" r="r" b="b"/>
                  <a:pathLst>
                    <a:path w="10703" h="10702" extrusionOk="0">
                      <a:moveTo>
                        <a:pt x="1" y="0"/>
                      </a:moveTo>
                      <a:lnTo>
                        <a:pt x="10702" y="10702"/>
                      </a:lnTo>
                      <a:lnTo>
                        <a:pt x="10702" y="10286"/>
                      </a:lnTo>
                      <a:lnTo>
                        <a:pt x="422" y="0"/>
                      </a:lnTo>
                      <a:close/>
                    </a:path>
                  </a:pathLst>
                </a:custGeom>
                <a:solidFill>
                  <a:srgbClr val="F9E4C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61" name="Google Shape;2361;p61"/>
                <p:cNvSpPr/>
                <p:nvPr/>
              </p:nvSpPr>
              <p:spPr>
                <a:xfrm>
                  <a:off x="3114009" y="1222050"/>
                  <a:ext cx="2620018" cy="2619813"/>
                </a:xfrm>
                <a:custGeom>
                  <a:avLst/>
                  <a:gdLst/>
                  <a:ahLst/>
                  <a:cxnLst/>
                  <a:rect l="l" t="t" r="r" b="b"/>
                  <a:pathLst>
                    <a:path w="12747" h="12746" extrusionOk="0">
                      <a:moveTo>
                        <a:pt x="1" y="0"/>
                      </a:moveTo>
                      <a:lnTo>
                        <a:pt x="1" y="416"/>
                      </a:lnTo>
                      <a:lnTo>
                        <a:pt x="12331" y="12746"/>
                      </a:lnTo>
                      <a:lnTo>
                        <a:pt x="12746" y="12746"/>
                      </a:lnTo>
                      <a:lnTo>
                        <a:pt x="1" y="0"/>
                      </a:lnTo>
                      <a:close/>
                    </a:path>
                  </a:pathLst>
                </a:custGeom>
                <a:solidFill>
                  <a:srgbClr val="F9E4C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62" name="Google Shape;2362;p61"/>
                <p:cNvSpPr/>
                <p:nvPr/>
              </p:nvSpPr>
              <p:spPr>
                <a:xfrm>
                  <a:off x="3928774" y="1044051"/>
                  <a:ext cx="1983255" cy="1983050"/>
                </a:xfrm>
                <a:custGeom>
                  <a:avLst/>
                  <a:gdLst/>
                  <a:ahLst/>
                  <a:cxnLst/>
                  <a:rect l="l" t="t" r="r" b="b"/>
                  <a:pathLst>
                    <a:path w="9649" h="9648" extrusionOk="0">
                      <a:moveTo>
                        <a:pt x="0" y="0"/>
                      </a:moveTo>
                      <a:lnTo>
                        <a:pt x="9648" y="9648"/>
                      </a:lnTo>
                      <a:lnTo>
                        <a:pt x="9648" y="9232"/>
                      </a:lnTo>
                      <a:lnTo>
                        <a:pt x="416" y="0"/>
                      </a:lnTo>
                      <a:close/>
                    </a:path>
                  </a:pathLst>
                </a:custGeom>
                <a:solidFill>
                  <a:srgbClr val="F9E4C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363" name="Google Shape;2363;p61"/>
              <p:cNvSpPr/>
              <p:nvPr/>
            </p:nvSpPr>
            <p:spPr>
              <a:xfrm>
                <a:off x="3414822" y="1306327"/>
                <a:ext cx="2199895" cy="2273478"/>
              </a:xfrm>
              <a:custGeom>
                <a:avLst/>
                <a:gdLst/>
                <a:ahLst/>
                <a:cxnLst/>
                <a:rect l="l" t="t" r="r" b="b"/>
                <a:pathLst>
                  <a:path w="11061" h="11061" extrusionOk="0">
                    <a:moveTo>
                      <a:pt x="0" y="0"/>
                    </a:moveTo>
                    <a:lnTo>
                      <a:pt x="0" y="11060"/>
                    </a:lnTo>
                    <a:lnTo>
                      <a:pt x="11060" y="11060"/>
                    </a:lnTo>
                    <a:lnTo>
                      <a:pt x="11060" y="0"/>
                    </a:lnTo>
                    <a:close/>
                  </a:path>
                </a:pathLst>
              </a:custGeom>
              <a:solidFill>
                <a:srgbClr val="E4A4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64" name="Google Shape;2364;p61"/>
              <p:cNvSpPr/>
              <p:nvPr/>
            </p:nvSpPr>
            <p:spPr>
              <a:xfrm>
                <a:off x="3454591" y="1384633"/>
                <a:ext cx="2116651" cy="2116651"/>
              </a:xfrm>
              <a:custGeom>
                <a:avLst/>
                <a:gdLst/>
                <a:ahLst/>
                <a:cxnLst/>
                <a:rect l="l" t="t" r="r" b="b"/>
                <a:pathLst>
                  <a:path w="10298" h="10298" extrusionOk="0">
                    <a:moveTo>
                      <a:pt x="1" y="1"/>
                    </a:moveTo>
                    <a:lnTo>
                      <a:pt x="1" y="10298"/>
                    </a:lnTo>
                    <a:lnTo>
                      <a:pt x="10298" y="10298"/>
                    </a:lnTo>
                    <a:lnTo>
                      <a:pt x="10298"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2365" name="Google Shape;2365;p61"/>
          <p:cNvGrpSpPr/>
          <p:nvPr/>
        </p:nvGrpSpPr>
        <p:grpSpPr>
          <a:xfrm>
            <a:off x="2997091" y="1955195"/>
            <a:ext cx="3091497" cy="1288169"/>
            <a:chOff x="2775053" y="353422"/>
            <a:chExt cx="3091497" cy="1288169"/>
          </a:xfrm>
        </p:grpSpPr>
        <p:grpSp>
          <p:nvGrpSpPr>
            <p:cNvPr id="2366" name="Google Shape;2366;p61"/>
            <p:cNvGrpSpPr/>
            <p:nvPr/>
          </p:nvGrpSpPr>
          <p:grpSpPr>
            <a:xfrm>
              <a:off x="2775053" y="367082"/>
              <a:ext cx="3064372" cy="1274509"/>
              <a:chOff x="-2675978" y="-818600"/>
              <a:chExt cx="3305331" cy="1629390"/>
            </a:xfrm>
          </p:grpSpPr>
          <p:sp>
            <p:nvSpPr>
              <p:cNvPr id="2367" name="Google Shape;2367;p61"/>
              <p:cNvSpPr/>
              <p:nvPr/>
            </p:nvSpPr>
            <p:spPr>
              <a:xfrm rot="5400000">
                <a:off x="-1797437" y="-1627405"/>
                <a:ext cx="1570890" cy="3246997"/>
              </a:xfrm>
              <a:custGeom>
                <a:avLst/>
                <a:gdLst/>
                <a:ahLst/>
                <a:cxnLst/>
                <a:rect l="l" t="t" r="r" b="b"/>
                <a:pathLst>
                  <a:path w="9506" h="19649" extrusionOk="0">
                    <a:moveTo>
                      <a:pt x="0" y="0"/>
                    </a:moveTo>
                    <a:lnTo>
                      <a:pt x="0" y="19649"/>
                    </a:lnTo>
                    <a:lnTo>
                      <a:pt x="9506" y="19649"/>
                    </a:lnTo>
                    <a:lnTo>
                      <a:pt x="9506"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68" name="Google Shape;2368;p61"/>
              <p:cNvSpPr/>
              <p:nvPr/>
            </p:nvSpPr>
            <p:spPr>
              <a:xfrm rot="5400000">
                <a:off x="-487902" y="664708"/>
                <a:ext cx="47262" cy="47261"/>
              </a:xfrm>
              <a:custGeom>
                <a:avLst/>
                <a:gdLst/>
                <a:ahLst/>
                <a:cxnLst/>
                <a:rect l="l" t="t" r="r" b="b"/>
                <a:pathLst>
                  <a:path w="286" h="286" extrusionOk="0">
                    <a:moveTo>
                      <a:pt x="143" y="0"/>
                    </a:moveTo>
                    <a:cubicBezTo>
                      <a:pt x="63" y="0"/>
                      <a:pt x="0" y="63"/>
                      <a:pt x="0" y="143"/>
                    </a:cubicBezTo>
                    <a:cubicBezTo>
                      <a:pt x="0" y="223"/>
                      <a:pt x="63" y="285"/>
                      <a:pt x="143" y="285"/>
                    </a:cubicBezTo>
                    <a:cubicBezTo>
                      <a:pt x="217" y="285"/>
                      <a:pt x="285" y="223"/>
                      <a:pt x="285" y="143"/>
                    </a:cubicBezTo>
                    <a:cubicBezTo>
                      <a:pt x="285" y="63"/>
                      <a:pt x="217" y="0"/>
                      <a:pt x="14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69" name="Google Shape;2369;p61"/>
              <p:cNvSpPr/>
              <p:nvPr/>
            </p:nvSpPr>
            <p:spPr>
              <a:xfrm rot="5400000">
                <a:off x="425516" y="-371013"/>
                <a:ext cx="241103" cy="130878"/>
              </a:xfrm>
              <a:custGeom>
                <a:avLst/>
                <a:gdLst/>
                <a:ahLst/>
                <a:cxnLst/>
                <a:rect l="l" t="t" r="r" b="b"/>
                <a:pathLst>
                  <a:path w="1459" h="792" extrusionOk="0">
                    <a:moveTo>
                      <a:pt x="6" y="0"/>
                    </a:moveTo>
                    <a:cubicBezTo>
                      <a:pt x="6" y="17"/>
                      <a:pt x="1" y="40"/>
                      <a:pt x="1" y="63"/>
                    </a:cubicBezTo>
                    <a:cubicBezTo>
                      <a:pt x="1" y="467"/>
                      <a:pt x="325" y="792"/>
                      <a:pt x="730" y="792"/>
                    </a:cubicBezTo>
                    <a:cubicBezTo>
                      <a:pt x="1134" y="792"/>
                      <a:pt x="1459" y="467"/>
                      <a:pt x="1459" y="63"/>
                    </a:cubicBezTo>
                    <a:lnTo>
                      <a:pt x="1459"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70" name="Google Shape;2370;p61"/>
              <p:cNvSpPr/>
              <p:nvPr/>
            </p:nvSpPr>
            <p:spPr>
              <a:xfrm rot="5400000">
                <a:off x="-1060080" y="644960"/>
                <a:ext cx="47262" cy="47096"/>
              </a:xfrm>
              <a:custGeom>
                <a:avLst/>
                <a:gdLst/>
                <a:ahLst/>
                <a:cxnLst/>
                <a:rect l="l" t="t" r="r" b="b"/>
                <a:pathLst>
                  <a:path w="286" h="285" extrusionOk="0">
                    <a:moveTo>
                      <a:pt x="143" y="0"/>
                    </a:moveTo>
                    <a:cubicBezTo>
                      <a:pt x="63" y="0"/>
                      <a:pt x="1" y="68"/>
                      <a:pt x="1" y="143"/>
                    </a:cubicBezTo>
                    <a:cubicBezTo>
                      <a:pt x="1" y="222"/>
                      <a:pt x="63" y="285"/>
                      <a:pt x="143" y="285"/>
                    </a:cubicBezTo>
                    <a:cubicBezTo>
                      <a:pt x="217" y="285"/>
                      <a:pt x="286" y="222"/>
                      <a:pt x="286" y="143"/>
                    </a:cubicBezTo>
                    <a:cubicBezTo>
                      <a:pt x="286" y="68"/>
                      <a:pt x="217" y="0"/>
                      <a:pt x="14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71" name="Google Shape;2371;p61"/>
              <p:cNvSpPr/>
              <p:nvPr/>
            </p:nvSpPr>
            <p:spPr>
              <a:xfrm rot="5400000">
                <a:off x="-2533864" y="-146516"/>
                <a:ext cx="241103" cy="241100"/>
              </a:xfrm>
              <a:custGeom>
                <a:avLst/>
                <a:gdLst/>
                <a:ahLst/>
                <a:cxnLst/>
                <a:rect l="l" t="t" r="r" b="b"/>
                <a:pathLst>
                  <a:path w="1459" h="1459" extrusionOk="0">
                    <a:moveTo>
                      <a:pt x="729" y="1"/>
                    </a:moveTo>
                    <a:cubicBezTo>
                      <a:pt x="325" y="1"/>
                      <a:pt x="0" y="325"/>
                      <a:pt x="0" y="730"/>
                    </a:cubicBezTo>
                    <a:cubicBezTo>
                      <a:pt x="0" y="1134"/>
                      <a:pt x="325" y="1459"/>
                      <a:pt x="729" y="1459"/>
                    </a:cubicBezTo>
                    <a:cubicBezTo>
                      <a:pt x="1134" y="1459"/>
                      <a:pt x="1458" y="1134"/>
                      <a:pt x="1458" y="730"/>
                    </a:cubicBezTo>
                    <a:cubicBezTo>
                      <a:pt x="1458" y="325"/>
                      <a:pt x="1134" y="1"/>
                      <a:pt x="72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72" name="Google Shape;2372;p61"/>
              <p:cNvSpPr/>
              <p:nvPr/>
            </p:nvSpPr>
            <p:spPr>
              <a:xfrm rot="5400000">
                <a:off x="-2570548" y="283470"/>
                <a:ext cx="47262" cy="47262"/>
              </a:xfrm>
              <a:custGeom>
                <a:avLst/>
                <a:gdLst/>
                <a:ahLst/>
                <a:cxnLst/>
                <a:rect l="l" t="t" r="r" b="b"/>
                <a:pathLst>
                  <a:path w="286" h="286" extrusionOk="0">
                    <a:moveTo>
                      <a:pt x="143" y="1"/>
                    </a:moveTo>
                    <a:cubicBezTo>
                      <a:pt x="64" y="1"/>
                      <a:pt x="1" y="64"/>
                      <a:pt x="1" y="143"/>
                    </a:cubicBezTo>
                    <a:cubicBezTo>
                      <a:pt x="1" y="217"/>
                      <a:pt x="64" y="286"/>
                      <a:pt x="143" y="286"/>
                    </a:cubicBezTo>
                    <a:cubicBezTo>
                      <a:pt x="223" y="286"/>
                      <a:pt x="286" y="217"/>
                      <a:pt x="286" y="143"/>
                    </a:cubicBezTo>
                    <a:cubicBezTo>
                      <a:pt x="286" y="64"/>
                      <a:pt x="223" y="1"/>
                      <a:pt x="14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73" name="Google Shape;2373;p61"/>
              <p:cNvSpPr/>
              <p:nvPr/>
            </p:nvSpPr>
            <p:spPr>
              <a:xfrm rot="5400000">
                <a:off x="-2244923" y="641159"/>
                <a:ext cx="47097" cy="47262"/>
              </a:xfrm>
              <a:custGeom>
                <a:avLst/>
                <a:gdLst/>
                <a:ahLst/>
                <a:cxnLst/>
                <a:rect l="l" t="t" r="r" b="b"/>
                <a:pathLst>
                  <a:path w="285" h="286" extrusionOk="0">
                    <a:moveTo>
                      <a:pt x="142" y="0"/>
                    </a:moveTo>
                    <a:cubicBezTo>
                      <a:pt x="63" y="0"/>
                      <a:pt x="0" y="63"/>
                      <a:pt x="0" y="143"/>
                    </a:cubicBezTo>
                    <a:cubicBezTo>
                      <a:pt x="0" y="222"/>
                      <a:pt x="63" y="285"/>
                      <a:pt x="142" y="285"/>
                    </a:cubicBezTo>
                    <a:cubicBezTo>
                      <a:pt x="216" y="285"/>
                      <a:pt x="285" y="222"/>
                      <a:pt x="285" y="143"/>
                    </a:cubicBezTo>
                    <a:cubicBezTo>
                      <a:pt x="285" y="63"/>
                      <a:pt x="216" y="0"/>
                      <a:pt x="14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74" name="Google Shape;2374;p61"/>
              <p:cNvSpPr/>
              <p:nvPr/>
            </p:nvSpPr>
            <p:spPr>
              <a:xfrm rot="5400000">
                <a:off x="-1582353" y="644878"/>
                <a:ext cx="47262" cy="47261"/>
              </a:xfrm>
              <a:custGeom>
                <a:avLst/>
                <a:gdLst/>
                <a:ahLst/>
                <a:cxnLst/>
                <a:rect l="l" t="t" r="r" b="b"/>
                <a:pathLst>
                  <a:path w="286" h="286" extrusionOk="0">
                    <a:moveTo>
                      <a:pt x="143" y="1"/>
                    </a:moveTo>
                    <a:cubicBezTo>
                      <a:pt x="63" y="1"/>
                      <a:pt x="1" y="64"/>
                      <a:pt x="1" y="143"/>
                    </a:cubicBezTo>
                    <a:cubicBezTo>
                      <a:pt x="1" y="217"/>
                      <a:pt x="63" y="286"/>
                      <a:pt x="143" y="286"/>
                    </a:cubicBezTo>
                    <a:cubicBezTo>
                      <a:pt x="217" y="286"/>
                      <a:pt x="286" y="217"/>
                      <a:pt x="286" y="143"/>
                    </a:cubicBezTo>
                    <a:cubicBezTo>
                      <a:pt x="286" y="64"/>
                      <a:pt x="217" y="1"/>
                      <a:pt x="14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75" name="Google Shape;2375;p61"/>
              <p:cNvSpPr/>
              <p:nvPr/>
            </p:nvSpPr>
            <p:spPr>
              <a:xfrm rot="5400000">
                <a:off x="457080" y="393611"/>
                <a:ext cx="47097" cy="47261"/>
              </a:xfrm>
              <a:custGeom>
                <a:avLst/>
                <a:gdLst/>
                <a:ahLst/>
                <a:cxnLst/>
                <a:rect l="l" t="t" r="r" b="b"/>
                <a:pathLst>
                  <a:path w="285" h="286" extrusionOk="0">
                    <a:moveTo>
                      <a:pt x="143" y="1"/>
                    </a:moveTo>
                    <a:cubicBezTo>
                      <a:pt x="63" y="1"/>
                      <a:pt x="0" y="63"/>
                      <a:pt x="0" y="143"/>
                    </a:cubicBezTo>
                    <a:cubicBezTo>
                      <a:pt x="0" y="223"/>
                      <a:pt x="63" y="285"/>
                      <a:pt x="143" y="285"/>
                    </a:cubicBezTo>
                    <a:cubicBezTo>
                      <a:pt x="222" y="285"/>
                      <a:pt x="285" y="223"/>
                      <a:pt x="285" y="143"/>
                    </a:cubicBezTo>
                    <a:cubicBezTo>
                      <a:pt x="285" y="63"/>
                      <a:pt x="222" y="1"/>
                      <a:pt x="14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76" name="Google Shape;2376;p61"/>
              <p:cNvSpPr/>
              <p:nvPr/>
            </p:nvSpPr>
            <p:spPr>
              <a:xfrm rot="5400000">
                <a:off x="-2051995" y="429390"/>
                <a:ext cx="242095" cy="242091"/>
              </a:xfrm>
              <a:custGeom>
                <a:avLst/>
                <a:gdLst/>
                <a:ahLst/>
                <a:cxnLst/>
                <a:rect l="l" t="t" r="r" b="b"/>
                <a:pathLst>
                  <a:path w="1465" h="1465" extrusionOk="0">
                    <a:moveTo>
                      <a:pt x="735" y="1"/>
                    </a:moveTo>
                    <a:cubicBezTo>
                      <a:pt x="331" y="1"/>
                      <a:pt x="1" y="331"/>
                      <a:pt x="1" y="730"/>
                    </a:cubicBezTo>
                    <a:cubicBezTo>
                      <a:pt x="1" y="1134"/>
                      <a:pt x="331" y="1465"/>
                      <a:pt x="735" y="1465"/>
                    </a:cubicBezTo>
                    <a:cubicBezTo>
                      <a:pt x="1134" y="1465"/>
                      <a:pt x="1464" y="1134"/>
                      <a:pt x="1464" y="730"/>
                    </a:cubicBezTo>
                    <a:cubicBezTo>
                      <a:pt x="1464" y="331"/>
                      <a:pt x="1134" y="1"/>
                      <a:pt x="73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77" name="Google Shape;2377;p61"/>
              <p:cNvSpPr/>
              <p:nvPr/>
            </p:nvSpPr>
            <p:spPr>
              <a:xfrm rot="5400000">
                <a:off x="406760" y="576795"/>
                <a:ext cx="204417" cy="205075"/>
              </a:xfrm>
              <a:custGeom>
                <a:avLst/>
                <a:gdLst/>
                <a:ahLst/>
                <a:cxnLst/>
                <a:rect l="l" t="t" r="r" b="b"/>
                <a:pathLst>
                  <a:path w="1237" h="1241" extrusionOk="0">
                    <a:moveTo>
                      <a:pt x="206" y="0"/>
                    </a:moveTo>
                    <a:cubicBezTo>
                      <a:pt x="75" y="137"/>
                      <a:pt x="1" y="319"/>
                      <a:pt x="1" y="513"/>
                    </a:cubicBezTo>
                    <a:cubicBezTo>
                      <a:pt x="1" y="950"/>
                      <a:pt x="358" y="1240"/>
                      <a:pt x="732" y="1240"/>
                    </a:cubicBezTo>
                    <a:cubicBezTo>
                      <a:pt x="909" y="1240"/>
                      <a:pt x="1089" y="1175"/>
                      <a:pt x="1237" y="1031"/>
                    </a:cubicBezTo>
                    <a:lnTo>
                      <a:pt x="1237"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78" name="Google Shape;2378;p61"/>
              <p:cNvSpPr/>
              <p:nvPr/>
            </p:nvSpPr>
            <p:spPr>
              <a:xfrm rot="5400000">
                <a:off x="-877976" y="444014"/>
                <a:ext cx="241103" cy="241926"/>
              </a:xfrm>
              <a:custGeom>
                <a:avLst/>
                <a:gdLst/>
                <a:ahLst/>
                <a:cxnLst/>
                <a:rect l="l" t="t" r="r" b="b"/>
                <a:pathLst>
                  <a:path w="1459" h="1464" extrusionOk="0">
                    <a:moveTo>
                      <a:pt x="730" y="0"/>
                    </a:moveTo>
                    <a:cubicBezTo>
                      <a:pt x="325" y="0"/>
                      <a:pt x="1" y="330"/>
                      <a:pt x="1" y="735"/>
                    </a:cubicBezTo>
                    <a:cubicBezTo>
                      <a:pt x="1" y="1133"/>
                      <a:pt x="325" y="1464"/>
                      <a:pt x="730" y="1464"/>
                    </a:cubicBezTo>
                    <a:cubicBezTo>
                      <a:pt x="1134" y="1464"/>
                      <a:pt x="1459" y="1133"/>
                      <a:pt x="1459" y="735"/>
                    </a:cubicBezTo>
                    <a:cubicBezTo>
                      <a:pt x="1459" y="330"/>
                      <a:pt x="1134" y="0"/>
                      <a:pt x="73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79" name="Google Shape;2379;p61"/>
              <p:cNvSpPr/>
              <p:nvPr/>
            </p:nvSpPr>
            <p:spPr>
              <a:xfrm rot="5400000">
                <a:off x="-233749" y="459466"/>
                <a:ext cx="241103" cy="241100"/>
              </a:xfrm>
              <a:custGeom>
                <a:avLst/>
                <a:gdLst/>
                <a:ahLst/>
                <a:cxnLst/>
                <a:rect l="l" t="t" r="r" b="b"/>
                <a:pathLst>
                  <a:path w="1459" h="1459" extrusionOk="0">
                    <a:moveTo>
                      <a:pt x="730" y="1"/>
                    </a:moveTo>
                    <a:cubicBezTo>
                      <a:pt x="326" y="1"/>
                      <a:pt x="1" y="325"/>
                      <a:pt x="1" y="730"/>
                    </a:cubicBezTo>
                    <a:cubicBezTo>
                      <a:pt x="1" y="1134"/>
                      <a:pt x="326" y="1459"/>
                      <a:pt x="730" y="1459"/>
                    </a:cubicBezTo>
                    <a:cubicBezTo>
                      <a:pt x="1134" y="1459"/>
                      <a:pt x="1459" y="1134"/>
                      <a:pt x="1459" y="730"/>
                    </a:cubicBezTo>
                    <a:cubicBezTo>
                      <a:pt x="1459" y="325"/>
                      <a:pt x="1134" y="1"/>
                      <a:pt x="73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80" name="Google Shape;2380;p61"/>
              <p:cNvSpPr/>
              <p:nvPr/>
            </p:nvSpPr>
            <p:spPr>
              <a:xfrm rot="5400000">
                <a:off x="170950" y="648678"/>
                <a:ext cx="47262" cy="47262"/>
              </a:xfrm>
              <a:custGeom>
                <a:avLst/>
                <a:gdLst/>
                <a:ahLst/>
                <a:cxnLst/>
                <a:rect l="l" t="t" r="r" b="b"/>
                <a:pathLst>
                  <a:path w="286" h="286" extrusionOk="0">
                    <a:moveTo>
                      <a:pt x="143" y="1"/>
                    </a:moveTo>
                    <a:cubicBezTo>
                      <a:pt x="63" y="1"/>
                      <a:pt x="1" y="64"/>
                      <a:pt x="1" y="143"/>
                    </a:cubicBezTo>
                    <a:cubicBezTo>
                      <a:pt x="1" y="223"/>
                      <a:pt x="63" y="286"/>
                      <a:pt x="143" y="286"/>
                    </a:cubicBezTo>
                    <a:cubicBezTo>
                      <a:pt x="223" y="286"/>
                      <a:pt x="285" y="223"/>
                      <a:pt x="285" y="143"/>
                    </a:cubicBezTo>
                    <a:cubicBezTo>
                      <a:pt x="285" y="64"/>
                      <a:pt x="223" y="1"/>
                      <a:pt x="14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81" name="Google Shape;2381;p61"/>
              <p:cNvSpPr/>
              <p:nvPr/>
            </p:nvSpPr>
            <p:spPr>
              <a:xfrm rot="5400000">
                <a:off x="256548" y="3037"/>
                <a:ext cx="242095" cy="242091"/>
              </a:xfrm>
              <a:custGeom>
                <a:avLst/>
                <a:gdLst/>
                <a:ahLst/>
                <a:cxnLst/>
                <a:rect l="l" t="t" r="r" b="b"/>
                <a:pathLst>
                  <a:path w="1465" h="1465" extrusionOk="0">
                    <a:moveTo>
                      <a:pt x="730" y="1"/>
                    </a:moveTo>
                    <a:cubicBezTo>
                      <a:pt x="331" y="1"/>
                      <a:pt x="1" y="331"/>
                      <a:pt x="1" y="730"/>
                    </a:cubicBezTo>
                    <a:cubicBezTo>
                      <a:pt x="1" y="1134"/>
                      <a:pt x="331" y="1464"/>
                      <a:pt x="730" y="1464"/>
                    </a:cubicBezTo>
                    <a:cubicBezTo>
                      <a:pt x="1134" y="1464"/>
                      <a:pt x="1464" y="1134"/>
                      <a:pt x="1464" y="730"/>
                    </a:cubicBezTo>
                    <a:cubicBezTo>
                      <a:pt x="1464" y="331"/>
                      <a:pt x="1134" y="1"/>
                      <a:pt x="73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82" name="Google Shape;2382;p61"/>
              <p:cNvSpPr/>
              <p:nvPr/>
            </p:nvSpPr>
            <p:spPr>
              <a:xfrm rot="5400000">
                <a:off x="-1273254" y="-826449"/>
                <a:ext cx="166740" cy="240935"/>
              </a:xfrm>
              <a:custGeom>
                <a:avLst/>
                <a:gdLst/>
                <a:ahLst/>
                <a:cxnLst/>
                <a:rect l="l" t="t" r="r" b="b"/>
                <a:pathLst>
                  <a:path w="1009" h="1458" extrusionOk="0">
                    <a:moveTo>
                      <a:pt x="280" y="0"/>
                    </a:moveTo>
                    <a:cubicBezTo>
                      <a:pt x="187" y="0"/>
                      <a:pt x="93" y="18"/>
                      <a:pt x="0" y="57"/>
                    </a:cubicBezTo>
                    <a:lnTo>
                      <a:pt x="0" y="1401"/>
                    </a:lnTo>
                    <a:cubicBezTo>
                      <a:pt x="93" y="1439"/>
                      <a:pt x="187" y="1457"/>
                      <a:pt x="280" y="1457"/>
                    </a:cubicBezTo>
                    <a:cubicBezTo>
                      <a:pt x="664" y="1457"/>
                      <a:pt x="1008" y="1147"/>
                      <a:pt x="1008" y="729"/>
                    </a:cubicBezTo>
                    <a:cubicBezTo>
                      <a:pt x="1008" y="311"/>
                      <a:pt x="664" y="0"/>
                      <a:pt x="28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83" name="Google Shape;2383;p61"/>
              <p:cNvSpPr/>
              <p:nvPr/>
            </p:nvSpPr>
            <p:spPr>
              <a:xfrm rot="5400000">
                <a:off x="476910" y="-504207"/>
                <a:ext cx="47097" cy="47261"/>
              </a:xfrm>
              <a:custGeom>
                <a:avLst/>
                <a:gdLst/>
                <a:ahLst/>
                <a:cxnLst/>
                <a:rect l="l" t="t" r="r" b="b"/>
                <a:pathLst>
                  <a:path w="285" h="286" extrusionOk="0">
                    <a:moveTo>
                      <a:pt x="142" y="1"/>
                    </a:moveTo>
                    <a:cubicBezTo>
                      <a:pt x="63" y="1"/>
                      <a:pt x="0" y="64"/>
                      <a:pt x="0" y="143"/>
                    </a:cubicBezTo>
                    <a:cubicBezTo>
                      <a:pt x="0" y="223"/>
                      <a:pt x="63" y="286"/>
                      <a:pt x="142" y="286"/>
                    </a:cubicBezTo>
                    <a:cubicBezTo>
                      <a:pt x="222" y="286"/>
                      <a:pt x="285" y="223"/>
                      <a:pt x="285" y="143"/>
                    </a:cubicBezTo>
                    <a:cubicBezTo>
                      <a:pt x="285" y="64"/>
                      <a:pt x="222" y="1"/>
                      <a:pt x="14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84" name="Google Shape;2384;p61"/>
              <p:cNvSpPr/>
              <p:nvPr/>
            </p:nvSpPr>
            <p:spPr>
              <a:xfrm rot="5400000">
                <a:off x="-138646" y="-708460"/>
                <a:ext cx="47097" cy="47262"/>
              </a:xfrm>
              <a:custGeom>
                <a:avLst/>
                <a:gdLst/>
                <a:ahLst/>
                <a:cxnLst/>
                <a:rect l="l" t="t" r="r" b="b"/>
                <a:pathLst>
                  <a:path w="285" h="286" extrusionOk="0">
                    <a:moveTo>
                      <a:pt x="143" y="1"/>
                    </a:moveTo>
                    <a:cubicBezTo>
                      <a:pt x="63" y="1"/>
                      <a:pt x="0" y="69"/>
                      <a:pt x="0" y="143"/>
                    </a:cubicBezTo>
                    <a:cubicBezTo>
                      <a:pt x="0" y="223"/>
                      <a:pt x="63" y="285"/>
                      <a:pt x="143" y="285"/>
                    </a:cubicBezTo>
                    <a:cubicBezTo>
                      <a:pt x="222" y="285"/>
                      <a:pt x="285" y="223"/>
                      <a:pt x="285" y="143"/>
                    </a:cubicBezTo>
                    <a:cubicBezTo>
                      <a:pt x="285" y="69"/>
                      <a:pt x="222" y="1"/>
                      <a:pt x="14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85" name="Google Shape;2385;p61"/>
              <p:cNvSpPr/>
              <p:nvPr/>
            </p:nvSpPr>
            <p:spPr>
              <a:xfrm rot="5400000">
                <a:off x="-2630039" y="-794803"/>
                <a:ext cx="161121" cy="172025"/>
              </a:xfrm>
              <a:custGeom>
                <a:avLst/>
                <a:gdLst/>
                <a:ahLst/>
                <a:cxnLst/>
                <a:rect l="l" t="t" r="r" b="b"/>
                <a:pathLst>
                  <a:path w="975" h="1041" extrusionOk="0">
                    <a:moveTo>
                      <a:pt x="247" y="0"/>
                    </a:moveTo>
                    <a:cubicBezTo>
                      <a:pt x="166" y="0"/>
                      <a:pt x="83" y="14"/>
                      <a:pt x="0" y="44"/>
                    </a:cubicBezTo>
                    <a:lnTo>
                      <a:pt x="0" y="1041"/>
                    </a:lnTo>
                    <a:lnTo>
                      <a:pt x="900" y="1041"/>
                    </a:lnTo>
                    <a:cubicBezTo>
                      <a:pt x="946" y="944"/>
                      <a:pt x="974" y="836"/>
                      <a:pt x="974" y="727"/>
                    </a:cubicBezTo>
                    <a:cubicBezTo>
                      <a:pt x="974" y="313"/>
                      <a:pt x="632" y="0"/>
                      <a:pt x="24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86" name="Google Shape;2386;p61"/>
              <p:cNvSpPr/>
              <p:nvPr/>
            </p:nvSpPr>
            <p:spPr>
              <a:xfrm rot="5400000">
                <a:off x="-1327786" y="613399"/>
                <a:ext cx="98986" cy="237299"/>
              </a:xfrm>
              <a:custGeom>
                <a:avLst/>
                <a:gdLst/>
                <a:ahLst/>
                <a:cxnLst/>
                <a:rect l="l" t="t" r="r" b="b"/>
                <a:pathLst>
                  <a:path w="599" h="1436" extrusionOk="0">
                    <a:moveTo>
                      <a:pt x="599" y="1"/>
                    </a:moveTo>
                    <a:cubicBezTo>
                      <a:pt x="251" y="63"/>
                      <a:pt x="1" y="365"/>
                      <a:pt x="1" y="718"/>
                    </a:cubicBezTo>
                    <a:cubicBezTo>
                      <a:pt x="1" y="1066"/>
                      <a:pt x="251" y="1367"/>
                      <a:pt x="599" y="1436"/>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87" name="Google Shape;2387;p61"/>
              <p:cNvSpPr/>
              <p:nvPr/>
            </p:nvSpPr>
            <p:spPr>
              <a:xfrm rot="5400000">
                <a:off x="-2578067" y="-375310"/>
                <a:ext cx="47097" cy="47262"/>
              </a:xfrm>
              <a:custGeom>
                <a:avLst/>
                <a:gdLst/>
                <a:ahLst/>
                <a:cxnLst/>
                <a:rect l="l" t="t" r="r" b="b"/>
                <a:pathLst>
                  <a:path w="285" h="286" extrusionOk="0">
                    <a:moveTo>
                      <a:pt x="143" y="0"/>
                    </a:moveTo>
                    <a:cubicBezTo>
                      <a:pt x="63" y="0"/>
                      <a:pt x="0" y="63"/>
                      <a:pt x="0" y="143"/>
                    </a:cubicBezTo>
                    <a:cubicBezTo>
                      <a:pt x="0" y="223"/>
                      <a:pt x="63" y="285"/>
                      <a:pt x="143" y="285"/>
                    </a:cubicBezTo>
                    <a:cubicBezTo>
                      <a:pt x="222" y="285"/>
                      <a:pt x="285" y="223"/>
                      <a:pt x="285" y="143"/>
                    </a:cubicBezTo>
                    <a:cubicBezTo>
                      <a:pt x="285" y="63"/>
                      <a:pt x="222" y="0"/>
                      <a:pt x="14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88" name="Google Shape;2388;p61"/>
              <p:cNvSpPr/>
              <p:nvPr/>
            </p:nvSpPr>
            <p:spPr>
              <a:xfrm rot="5400000">
                <a:off x="480546" y="-719697"/>
                <a:ext cx="47262" cy="47096"/>
              </a:xfrm>
              <a:custGeom>
                <a:avLst/>
                <a:gdLst/>
                <a:ahLst/>
                <a:cxnLst/>
                <a:rect l="l" t="t" r="r" b="b"/>
                <a:pathLst>
                  <a:path w="286" h="285" extrusionOk="0">
                    <a:moveTo>
                      <a:pt x="143" y="0"/>
                    </a:moveTo>
                    <a:cubicBezTo>
                      <a:pt x="63" y="0"/>
                      <a:pt x="1" y="63"/>
                      <a:pt x="1" y="143"/>
                    </a:cubicBezTo>
                    <a:cubicBezTo>
                      <a:pt x="1" y="222"/>
                      <a:pt x="63" y="285"/>
                      <a:pt x="143" y="285"/>
                    </a:cubicBezTo>
                    <a:cubicBezTo>
                      <a:pt x="217" y="285"/>
                      <a:pt x="286" y="222"/>
                      <a:pt x="286" y="143"/>
                    </a:cubicBezTo>
                    <a:cubicBezTo>
                      <a:pt x="286" y="63"/>
                      <a:pt x="217" y="0"/>
                      <a:pt x="14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89" name="Google Shape;2389;p61"/>
              <p:cNvSpPr/>
              <p:nvPr/>
            </p:nvSpPr>
            <p:spPr>
              <a:xfrm rot="5400000">
                <a:off x="-2676888" y="575390"/>
                <a:ext cx="248540" cy="163763"/>
              </a:xfrm>
              <a:custGeom>
                <a:avLst/>
                <a:gdLst/>
                <a:ahLst/>
                <a:cxnLst/>
                <a:rect l="l" t="t" r="r" b="b"/>
                <a:pathLst>
                  <a:path w="1504" h="991" extrusionOk="0">
                    <a:moveTo>
                      <a:pt x="829" y="1"/>
                    </a:moveTo>
                    <a:cubicBezTo>
                      <a:pt x="741" y="1"/>
                      <a:pt x="651" y="17"/>
                      <a:pt x="564" y="51"/>
                    </a:cubicBezTo>
                    <a:cubicBezTo>
                      <a:pt x="188" y="194"/>
                      <a:pt x="0" y="615"/>
                      <a:pt x="142" y="991"/>
                    </a:cubicBezTo>
                    <a:lnTo>
                      <a:pt x="1492" y="991"/>
                    </a:lnTo>
                    <a:cubicBezTo>
                      <a:pt x="1498" y="985"/>
                      <a:pt x="1504" y="980"/>
                      <a:pt x="1504" y="968"/>
                    </a:cubicBezTo>
                    <a:lnTo>
                      <a:pt x="1504" y="473"/>
                    </a:lnTo>
                    <a:cubicBezTo>
                      <a:pt x="1394" y="179"/>
                      <a:pt x="1120" y="1"/>
                      <a:pt x="82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90" name="Google Shape;2390;p61"/>
              <p:cNvSpPr/>
              <p:nvPr/>
            </p:nvSpPr>
            <p:spPr>
              <a:xfrm rot="5400000">
                <a:off x="-1589955" y="-704742"/>
                <a:ext cx="47262" cy="47261"/>
              </a:xfrm>
              <a:custGeom>
                <a:avLst/>
                <a:gdLst/>
                <a:ahLst/>
                <a:cxnLst/>
                <a:rect l="l" t="t" r="r" b="b"/>
                <a:pathLst>
                  <a:path w="286" h="286" extrusionOk="0">
                    <a:moveTo>
                      <a:pt x="143" y="1"/>
                    </a:moveTo>
                    <a:cubicBezTo>
                      <a:pt x="64" y="1"/>
                      <a:pt x="1" y="63"/>
                      <a:pt x="1" y="143"/>
                    </a:cubicBezTo>
                    <a:cubicBezTo>
                      <a:pt x="1" y="223"/>
                      <a:pt x="64" y="285"/>
                      <a:pt x="143" y="285"/>
                    </a:cubicBezTo>
                    <a:cubicBezTo>
                      <a:pt x="223" y="285"/>
                      <a:pt x="286" y="223"/>
                      <a:pt x="286" y="143"/>
                    </a:cubicBezTo>
                    <a:cubicBezTo>
                      <a:pt x="286" y="63"/>
                      <a:pt x="223" y="1"/>
                      <a:pt x="14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91" name="Google Shape;2391;p61"/>
              <p:cNvSpPr/>
              <p:nvPr/>
            </p:nvSpPr>
            <p:spPr>
              <a:xfrm rot="5400000">
                <a:off x="-2232777" y="-704742"/>
                <a:ext cx="47262" cy="47262"/>
              </a:xfrm>
              <a:custGeom>
                <a:avLst/>
                <a:gdLst/>
                <a:ahLst/>
                <a:cxnLst/>
                <a:rect l="l" t="t" r="r" b="b"/>
                <a:pathLst>
                  <a:path w="286" h="286" extrusionOk="0">
                    <a:moveTo>
                      <a:pt x="143" y="0"/>
                    </a:moveTo>
                    <a:cubicBezTo>
                      <a:pt x="64" y="0"/>
                      <a:pt x="1" y="69"/>
                      <a:pt x="1" y="143"/>
                    </a:cubicBezTo>
                    <a:cubicBezTo>
                      <a:pt x="1" y="222"/>
                      <a:pt x="64" y="285"/>
                      <a:pt x="143" y="285"/>
                    </a:cubicBezTo>
                    <a:cubicBezTo>
                      <a:pt x="223" y="285"/>
                      <a:pt x="286" y="222"/>
                      <a:pt x="286" y="143"/>
                    </a:cubicBezTo>
                    <a:cubicBezTo>
                      <a:pt x="286" y="69"/>
                      <a:pt x="223" y="0"/>
                      <a:pt x="14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92" name="Google Shape;2392;p61"/>
              <p:cNvSpPr/>
              <p:nvPr/>
            </p:nvSpPr>
            <p:spPr>
              <a:xfrm rot="5400000">
                <a:off x="-2040262" y="-699452"/>
                <a:ext cx="242095" cy="241100"/>
              </a:xfrm>
              <a:custGeom>
                <a:avLst/>
                <a:gdLst/>
                <a:ahLst/>
                <a:cxnLst/>
                <a:rect l="l" t="t" r="r" b="b"/>
                <a:pathLst>
                  <a:path w="1465" h="1459" extrusionOk="0">
                    <a:moveTo>
                      <a:pt x="735" y="1"/>
                    </a:moveTo>
                    <a:cubicBezTo>
                      <a:pt x="331" y="1"/>
                      <a:pt x="0" y="325"/>
                      <a:pt x="0" y="730"/>
                    </a:cubicBezTo>
                    <a:cubicBezTo>
                      <a:pt x="0" y="1134"/>
                      <a:pt x="331" y="1459"/>
                      <a:pt x="735" y="1459"/>
                    </a:cubicBezTo>
                    <a:cubicBezTo>
                      <a:pt x="1134" y="1459"/>
                      <a:pt x="1464" y="1134"/>
                      <a:pt x="1464" y="730"/>
                    </a:cubicBezTo>
                    <a:cubicBezTo>
                      <a:pt x="1464" y="325"/>
                      <a:pt x="1134" y="1"/>
                      <a:pt x="73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93" name="Google Shape;2393;p61"/>
              <p:cNvSpPr/>
              <p:nvPr/>
            </p:nvSpPr>
            <p:spPr>
              <a:xfrm rot="5400000">
                <a:off x="209947" y="-732503"/>
                <a:ext cx="241103" cy="242091"/>
              </a:xfrm>
              <a:custGeom>
                <a:avLst/>
                <a:gdLst/>
                <a:ahLst/>
                <a:cxnLst/>
                <a:rect l="l" t="t" r="r" b="b"/>
                <a:pathLst>
                  <a:path w="1459" h="1465" extrusionOk="0">
                    <a:moveTo>
                      <a:pt x="730" y="0"/>
                    </a:moveTo>
                    <a:cubicBezTo>
                      <a:pt x="325" y="0"/>
                      <a:pt x="1" y="331"/>
                      <a:pt x="1" y="729"/>
                    </a:cubicBezTo>
                    <a:cubicBezTo>
                      <a:pt x="1" y="1134"/>
                      <a:pt x="325" y="1464"/>
                      <a:pt x="730" y="1464"/>
                    </a:cubicBezTo>
                    <a:cubicBezTo>
                      <a:pt x="1134" y="1464"/>
                      <a:pt x="1459" y="1134"/>
                      <a:pt x="1459" y="729"/>
                    </a:cubicBezTo>
                    <a:cubicBezTo>
                      <a:pt x="1459" y="331"/>
                      <a:pt x="1134" y="0"/>
                      <a:pt x="73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94" name="Google Shape;2394;p61"/>
              <p:cNvSpPr/>
              <p:nvPr/>
            </p:nvSpPr>
            <p:spPr>
              <a:xfrm rot="5400000">
                <a:off x="-900036" y="-681110"/>
                <a:ext cx="47262" cy="47261"/>
              </a:xfrm>
              <a:custGeom>
                <a:avLst/>
                <a:gdLst/>
                <a:ahLst/>
                <a:cxnLst/>
                <a:rect l="l" t="t" r="r" b="b"/>
                <a:pathLst>
                  <a:path w="286" h="286" extrusionOk="0">
                    <a:moveTo>
                      <a:pt x="143" y="1"/>
                    </a:moveTo>
                    <a:cubicBezTo>
                      <a:pt x="63" y="1"/>
                      <a:pt x="0" y="64"/>
                      <a:pt x="0" y="143"/>
                    </a:cubicBezTo>
                    <a:cubicBezTo>
                      <a:pt x="0" y="217"/>
                      <a:pt x="63" y="286"/>
                      <a:pt x="143" y="286"/>
                    </a:cubicBezTo>
                    <a:cubicBezTo>
                      <a:pt x="222" y="286"/>
                      <a:pt x="285" y="217"/>
                      <a:pt x="285" y="143"/>
                    </a:cubicBezTo>
                    <a:cubicBezTo>
                      <a:pt x="285" y="64"/>
                      <a:pt x="222" y="1"/>
                      <a:pt x="14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95" name="Google Shape;2395;p61"/>
              <p:cNvSpPr/>
              <p:nvPr/>
            </p:nvSpPr>
            <p:spPr>
              <a:xfrm rot="5400000">
                <a:off x="-598952" y="-711185"/>
                <a:ext cx="241103" cy="241100"/>
              </a:xfrm>
              <a:custGeom>
                <a:avLst/>
                <a:gdLst/>
                <a:ahLst/>
                <a:cxnLst/>
                <a:rect l="l" t="t" r="r" b="b"/>
                <a:pathLst>
                  <a:path w="1459" h="1459" extrusionOk="0">
                    <a:moveTo>
                      <a:pt x="729" y="0"/>
                    </a:moveTo>
                    <a:cubicBezTo>
                      <a:pt x="325" y="0"/>
                      <a:pt x="0" y="325"/>
                      <a:pt x="0" y="729"/>
                    </a:cubicBezTo>
                    <a:cubicBezTo>
                      <a:pt x="0" y="1134"/>
                      <a:pt x="325" y="1458"/>
                      <a:pt x="729" y="1458"/>
                    </a:cubicBezTo>
                    <a:cubicBezTo>
                      <a:pt x="1133" y="1458"/>
                      <a:pt x="1458" y="1134"/>
                      <a:pt x="1458" y="729"/>
                    </a:cubicBezTo>
                    <a:cubicBezTo>
                      <a:pt x="1458" y="325"/>
                      <a:pt x="1133" y="0"/>
                      <a:pt x="729"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96" name="Google Shape;2396;p61"/>
              <p:cNvSpPr/>
              <p:nvPr/>
            </p:nvSpPr>
            <p:spPr>
              <a:xfrm rot="5400000">
                <a:off x="-1838007" y="-1656571"/>
                <a:ext cx="1629390" cy="3305331"/>
              </a:xfrm>
              <a:custGeom>
                <a:avLst/>
                <a:gdLst/>
                <a:ahLst/>
                <a:cxnLst/>
                <a:rect l="l" t="t" r="r" b="b"/>
                <a:pathLst>
                  <a:path w="9860" h="20002" extrusionOk="0">
                    <a:moveTo>
                      <a:pt x="9506" y="353"/>
                    </a:moveTo>
                    <a:lnTo>
                      <a:pt x="9506" y="19648"/>
                    </a:lnTo>
                    <a:lnTo>
                      <a:pt x="354" y="19648"/>
                    </a:lnTo>
                    <a:lnTo>
                      <a:pt x="354" y="353"/>
                    </a:lnTo>
                    <a:close/>
                    <a:moveTo>
                      <a:pt x="177" y="0"/>
                    </a:moveTo>
                    <a:cubicBezTo>
                      <a:pt x="81" y="0"/>
                      <a:pt x="1" y="80"/>
                      <a:pt x="1" y="177"/>
                    </a:cubicBezTo>
                    <a:lnTo>
                      <a:pt x="1" y="19825"/>
                    </a:lnTo>
                    <a:cubicBezTo>
                      <a:pt x="1" y="19922"/>
                      <a:pt x="81" y="20001"/>
                      <a:pt x="177" y="20001"/>
                    </a:cubicBezTo>
                    <a:lnTo>
                      <a:pt x="9683" y="20001"/>
                    </a:lnTo>
                    <a:cubicBezTo>
                      <a:pt x="9779" y="20001"/>
                      <a:pt x="9859" y="19922"/>
                      <a:pt x="9859" y="19825"/>
                    </a:cubicBezTo>
                    <a:lnTo>
                      <a:pt x="9859" y="177"/>
                    </a:lnTo>
                    <a:cubicBezTo>
                      <a:pt x="9859" y="80"/>
                      <a:pt x="9779" y="0"/>
                      <a:pt x="968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97" name="Google Shape;2397;p61"/>
              <p:cNvSpPr/>
              <p:nvPr/>
            </p:nvSpPr>
            <p:spPr>
              <a:xfrm rot="5400000">
                <a:off x="-1591450" y="-1400599"/>
                <a:ext cx="1136276" cy="2793386"/>
              </a:xfrm>
              <a:custGeom>
                <a:avLst/>
                <a:gdLst/>
                <a:ahLst/>
                <a:cxnLst/>
                <a:rect l="l" t="t" r="r" b="b"/>
                <a:pathLst>
                  <a:path w="6876" h="16904" extrusionOk="0">
                    <a:moveTo>
                      <a:pt x="360" y="0"/>
                    </a:moveTo>
                    <a:cubicBezTo>
                      <a:pt x="160" y="0"/>
                      <a:pt x="1" y="160"/>
                      <a:pt x="1" y="353"/>
                    </a:cubicBezTo>
                    <a:lnTo>
                      <a:pt x="1" y="16550"/>
                    </a:lnTo>
                    <a:cubicBezTo>
                      <a:pt x="1" y="16750"/>
                      <a:pt x="160" y="16903"/>
                      <a:pt x="360" y="16903"/>
                    </a:cubicBezTo>
                    <a:lnTo>
                      <a:pt x="6516" y="16903"/>
                    </a:lnTo>
                    <a:cubicBezTo>
                      <a:pt x="6716" y="16903"/>
                      <a:pt x="6875" y="16750"/>
                      <a:pt x="6875" y="16550"/>
                    </a:cubicBezTo>
                    <a:lnTo>
                      <a:pt x="6875" y="353"/>
                    </a:lnTo>
                    <a:cubicBezTo>
                      <a:pt x="6875" y="160"/>
                      <a:pt x="6716" y="0"/>
                      <a:pt x="651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98" name="Google Shape;2398;p61"/>
              <p:cNvSpPr/>
              <p:nvPr/>
            </p:nvSpPr>
            <p:spPr>
              <a:xfrm rot="5400000">
                <a:off x="-1620452" y="-1430757"/>
                <a:ext cx="1194445" cy="2853702"/>
              </a:xfrm>
              <a:custGeom>
                <a:avLst/>
                <a:gdLst/>
                <a:ahLst/>
                <a:cxnLst/>
                <a:rect l="l" t="t" r="r" b="b"/>
                <a:pathLst>
                  <a:path w="7228" h="17269" extrusionOk="0">
                    <a:moveTo>
                      <a:pt x="6692" y="360"/>
                    </a:moveTo>
                    <a:cubicBezTo>
                      <a:pt x="6789" y="360"/>
                      <a:pt x="6869" y="439"/>
                      <a:pt x="6869" y="536"/>
                    </a:cubicBezTo>
                    <a:lnTo>
                      <a:pt x="6869" y="16733"/>
                    </a:lnTo>
                    <a:cubicBezTo>
                      <a:pt x="6869" y="16830"/>
                      <a:pt x="6789" y="16910"/>
                      <a:pt x="6692" y="16910"/>
                    </a:cubicBezTo>
                    <a:lnTo>
                      <a:pt x="536" y="16910"/>
                    </a:lnTo>
                    <a:cubicBezTo>
                      <a:pt x="433" y="16910"/>
                      <a:pt x="359" y="16830"/>
                      <a:pt x="359" y="16733"/>
                    </a:cubicBezTo>
                    <a:lnTo>
                      <a:pt x="359" y="536"/>
                    </a:lnTo>
                    <a:cubicBezTo>
                      <a:pt x="359" y="439"/>
                      <a:pt x="433" y="360"/>
                      <a:pt x="536" y="360"/>
                    </a:cubicBezTo>
                    <a:close/>
                    <a:moveTo>
                      <a:pt x="536" y="1"/>
                    </a:moveTo>
                    <a:cubicBezTo>
                      <a:pt x="240" y="1"/>
                      <a:pt x="0" y="240"/>
                      <a:pt x="0" y="536"/>
                    </a:cubicBezTo>
                    <a:lnTo>
                      <a:pt x="0" y="16733"/>
                    </a:lnTo>
                    <a:cubicBezTo>
                      <a:pt x="0" y="17029"/>
                      <a:pt x="240" y="17269"/>
                      <a:pt x="536" y="17269"/>
                    </a:cubicBezTo>
                    <a:lnTo>
                      <a:pt x="6692" y="17269"/>
                    </a:lnTo>
                    <a:cubicBezTo>
                      <a:pt x="6988" y="17269"/>
                      <a:pt x="7228" y="17029"/>
                      <a:pt x="7228" y="16733"/>
                    </a:cubicBezTo>
                    <a:lnTo>
                      <a:pt x="7228" y="536"/>
                    </a:lnTo>
                    <a:cubicBezTo>
                      <a:pt x="7228" y="240"/>
                      <a:pt x="6988" y="1"/>
                      <a:pt x="669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399" name="Google Shape;2399;p61"/>
            <p:cNvGrpSpPr/>
            <p:nvPr/>
          </p:nvGrpSpPr>
          <p:grpSpPr>
            <a:xfrm>
              <a:off x="2802178" y="353422"/>
              <a:ext cx="3064372" cy="1274509"/>
              <a:chOff x="-2675978" y="-818600"/>
              <a:chExt cx="3305331" cy="1629390"/>
            </a:xfrm>
          </p:grpSpPr>
          <p:sp>
            <p:nvSpPr>
              <p:cNvPr id="2400" name="Google Shape;2400;p61"/>
              <p:cNvSpPr/>
              <p:nvPr/>
            </p:nvSpPr>
            <p:spPr>
              <a:xfrm rot="5400000">
                <a:off x="-1797437" y="-1627405"/>
                <a:ext cx="1570890" cy="3246997"/>
              </a:xfrm>
              <a:custGeom>
                <a:avLst/>
                <a:gdLst/>
                <a:ahLst/>
                <a:cxnLst/>
                <a:rect l="l" t="t" r="r" b="b"/>
                <a:pathLst>
                  <a:path w="9506" h="19649" extrusionOk="0">
                    <a:moveTo>
                      <a:pt x="0" y="0"/>
                    </a:moveTo>
                    <a:lnTo>
                      <a:pt x="0" y="19649"/>
                    </a:lnTo>
                    <a:lnTo>
                      <a:pt x="9506" y="19649"/>
                    </a:lnTo>
                    <a:lnTo>
                      <a:pt x="950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01" name="Google Shape;2401;p61"/>
              <p:cNvSpPr/>
              <p:nvPr/>
            </p:nvSpPr>
            <p:spPr>
              <a:xfrm rot="5400000">
                <a:off x="-487902" y="664708"/>
                <a:ext cx="47262" cy="47261"/>
              </a:xfrm>
              <a:custGeom>
                <a:avLst/>
                <a:gdLst/>
                <a:ahLst/>
                <a:cxnLst/>
                <a:rect l="l" t="t" r="r" b="b"/>
                <a:pathLst>
                  <a:path w="286" h="286" extrusionOk="0">
                    <a:moveTo>
                      <a:pt x="143" y="0"/>
                    </a:moveTo>
                    <a:cubicBezTo>
                      <a:pt x="63" y="0"/>
                      <a:pt x="0" y="63"/>
                      <a:pt x="0" y="143"/>
                    </a:cubicBezTo>
                    <a:cubicBezTo>
                      <a:pt x="0" y="223"/>
                      <a:pt x="63" y="285"/>
                      <a:pt x="143" y="285"/>
                    </a:cubicBezTo>
                    <a:cubicBezTo>
                      <a:pt x="217" y="285"/>
                      <a:pt x="285" y="223"/>
                      <a:pt x="285" y="143"/>
                    </a:cubicBezTo>
                    <a:cubicBezTo>
                      <a:pt x="285" y="63"/>
                      <a:pt x="217" y="0"/>
                      <a:pt x="143" y="0"/>
                    </a:cubicBezTo>
                    <a:close/>
                  </a:path>
                </a:pathLst>
              </a:custGeom>
              <a:solidFill>
                <a:srgbClr val="F8CD7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02" name="Google Shape;2402;p61"/>
              <p:cNvSpPr/>
              <p:nvPr/>
            </p:nvSpPr>
            <p:spPr>
              <a:xfrm rot="5400000">
                <a:off x="425516" y="-371013"/>
                <a:ext cx="241103" cy="130878"/>
              </a:xfrm>
              <a:custGeom>
                <a:avLst/>
                <a:gdLst/>
                <a:ahLst/>
                <a:cxnLst/>
                <a:rect l="l" t="t" r="r" b="b"/>
                <a:pathLst>
                  <a:path w="1459" h="792" extrusionOk="0">
                    <a:moveTo>
                      <a:pt x="6" y="0"/>
                    </a:moveTo>
                    <a:cubicBezTo>
                      <a:pt x="6" y="17"/>
                      <a:pt x="1" y="40"/>
                      <a:pt x="1" y="63"/>
                    </a:cubicBezTo>
                    <a:cubicBezTo>
                      <a:pt x="1" y="467"/>
                      <a:pt x="325" y="792"/>
                      <a:pt x="730" y="792"/>
                    </a:cubicBezTo>
                    <a:cubicBezTo>
                      <a:pt x="1134" y="792"/>
                      <a:pt x="1459" y="467"/>
                      <a:pt x="1459" y="63"/>
                    </a:cubicBezTo>
                    <a:lnTo>
                      <a:pt x="1459" y="0"/>
                    </a:lnTo>
                    <a:close/>
                  </a:path>
                </a:pathLst>
              </a:custGeom>
              <a:solidFill>
                <a:srgbClr val="F8CD7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03" name="Google Shape;2403;p61"/>
              <p:cNvSpPr/>
              <p:nvPr/>
            </p:nvSpPr>
            <p:spPr>
              <a:xfrm rot="5400000">
                <a:off x="-1060080" y="644960"/>
                <a:ext cx="47262" cy="47096"/>
              </a:xfrm>
              <a:custGeom>
                <a:avLst/>
                <a:gdLst/>
                <a:ahLst/>
                <a:cxnLst/>
                <a:rect l="l" t="t" r="r" b="b"/>
                <a:pathLst>
                  <a:path w="286" h="285" extrusionOk="0">
                    <a:moveTo>
                      <a:pt x="143" y="0"/>
                    </a:moveTo>
                    <a:cubicBezTo>
                      <a:pt x="63" y="0"/>
                      <a:pt x="1" y="68"/>
                      <a:pt x="1" y="143"/>
                    </a:cubicBezTo>
                    <a:cubicBezTo>
                      <a:pt x="1" y="222"/>
                      <a:pt x="63" y="285"/>
                      <a:pt x="143" y="285"/>
                    </a:cubicBezTo>
                    <a:cubicBezTo>
                      <a:pt x="217" y="285"/>
                      <a:pt x="286" y="222"/>
                      <a:pt x="286" y="143"/>
                    </a:cubicBezTo>
                    <a:cubicBezTo>
                      <a:pt x="286" y="68"/>
                      <a:pt x="217" y="0"/>
                      <a:pt x="143" y="0"/>
                    </a:cubicBezTo>
                    <a:close/>
                  </a:path>
                </a:pathLst>
              </a:custGeom>
              <a:solidFill>
                <a:srgbClr val="F8CD7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04" name="Google Shape;2404;p61"/>
              <p:cNvSpPr/>
              <p:nvPr/>
            </p:nvSpPr>
            <p:spPr>
              <a:xfrm rot="5400000">
                <a:off x="-2533864" y="-146516"/>
                <a:ext cx="241103" cy="241100"/>
              </a:xfrm>
              <a:custGeom>
                <a:avLst/>
                <a:gdLst/>
                <a:ahLst/>
                <a:cxnLst/>
                <a:rect l="l" t="t" r="r" b="b"/>
                <a:pathLst>
                  <a:path w="1459" h="1459" extrusionOk="0">
                    <a:moveTo>
                      <a:pt x="729" y="1"/>
                    </a:moveTo>
                    <a:cubicBezTo>
                      <a:pt x="325" y="1"/>
                      <a:pt x="0" y="325"/>
                      <a:pt x="0" y="730"/>
                    </a:cubicBezTo>
                    <a:cubicBezTo>
                      <a:pt x="0" y="1134"/>
                      <a:pt x="325" y="1459"/>
                      <a:pt x="729" y="1459"/>
                    </a:cubicBezTo>
                    <a:cubicBezTo>
                      <a:pt x="1134" y="1459"/>
                      <a:pt x="1458" y="1134"/>
                      <a:pt x="1458" y="730"/>
                    </a:cubicBezTo>
                    <a:cubicBezTo>
                      <a:pt x="1458" y="325"/>
                      <a:pt x="1134" y="1"/>
                      <a:pt x="729" y="1"/>
                    </a:cubicBezTo>
                    <a:close/>
                  </a:path>
                </a:pathLst>
              </a:custGeom>
              <a:solidFill>
                <a:srgbClr val="F8CD7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05" name="Google Shape;2405;p61"/>
              <p:cNvSpPr/>
              <p:nvPr/>
            </p:nvSpPr>
            <p:spPr>
              <a:xfrm rot="5400000">
                <a:off x="-2570548" y="283470"/>
                <a:ext cx="47262" cy="47262"/>
              </a:xfrm>
              <a:custGeom>
                <a:avLst/>
                <a:gdLst/>
                <a:ahLst/>
                <a:cxnLst/>
                <a:rect l="l" t="t" r="r" b="b"/>
                <a:pathLst>
                  <a:path w="286" h="286" extrusionOk="0">
                    <a:moveTo>
                      <a:pt x="143" y="1"/>
                    </a:moveTo>
                    <a:cubicBezTo>
                      <a:pt x="64" y="1"/>
                      <a:pt x="1" y="64"/>
                      <a:pt x="1" y="143"/>
                    </a:cubicBezTo>
                    <a:cubicBezTo>
                      <a:pt x="1" y="217"/>
                      <a:pt x="64" y="286"/>
                      <a:pt x="143" y="286"/>
                    </a:cubicBezTo>
                    <a:cubicBezTo>
                      <a:pt x="223" y="286"/>
                      <a:pt x="286" y="217"/>
                      <a:pt x="286" y="143"/>
                    </a:cubicBezTo>
                    <a:cubicBezTo>
                      <a:pt x="286" y="64"/>
                      <a:pt x="223" y="1"/>
                      <a:pt x="143" y="1"/>
                    </a:cubicBezTo>
                    <a:close/>
                  </a:path>
                </a:pathLst>
              </a:custGeom>
              <a:solidFill>
                <a:srgbClr val="F8CD7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06" name="Google Shape;2406;p61"/>
              <p:cNvSpPr/>
              <p:nvPr/>
            </p:nvSpPr>
            <p:spPr>
              <a:xfrm rot="5400000">
                <a:off x="-2244923" y="641159"/>
                <a:ext cx="47097" cy="47262"/>
              </a:xfrm>
              <a:custGeom>
                <a:avLst/>
                <a:gdLst/>
                <a:ahLst/>
                <a:cxnLst/>
                <a:rect l="l" t="t" r="r" b="b"/>
                <a:pathLst>
                  <a:path w="285" h="286" extrusionOk="0">
                    <a:moveTo>
                      <a:pt x="142" y="0"/>
                    </a:moveTo>
                    <a:cubicBezTo>
                      <a:pt x="63" y="0"/>
                      <a:pt x="0" y="63"/>
                      <a:pt x="0" y="143"/>
                    </a:cubicBezTo>
                    <a:cubicBezTo>
                      <a:pt x="0" y="222"/>
                      <a:pt x="63" y="285"/>
                      <a:pt x="142" y="285"/>
                    </a:cubicBezTo>
                    <a:cubicBezTo>
                      <a:pt x="216" y="285"/>
                      <a:pt x="285" y="222"/>
                      <a:pt x="285" y="143"/>
                    </a:cubicBezTo>
                    <a:cubicBezTo>
                      <a:pt x="285" y="63"/>
                      <a:pt x="216" y="0"/>
                      <a:pt x="142" y="0"/>
                    </a:cubicBezTo>
                    <a:close/>
                  </a:path>
                </a:pathLst>
              </a:custGeom>
              <a:solidFill>
                <a:srgbClr val="F8CD7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07" name="Google Shape;2407;p61"/>
              <p:cNvSpPr/>
              <p:nvPr/>
            </p:nvSpPr>
            <p:spPr>
              <a:xfrm rot="5400000">
                <a:off x="-1582353" y="644878"/>
                <a:ext cx="47262" cy="47261"/>
              </a:xfrm>
              <a:custGeom>
                <a:avLst/>
                <a:gdLst/>
                <a:ahLst/>
                <a:cxnLst/>
                <a:rect l="l" t="t" r="r" b="b"/>
                <a:pathLst>
                  <a:path w="286" h="286" extrusionOk="0">
                    <a:moveTo>
                      <a:pt x="143" y="1"/>
                    </a:moveTo>
                    <a:cubicBezTo>
                      <a:pt x="63" y="1"/>
                      <a:pt x="1" y="64"/>
                      <a:pt x="1" y="143"/>
                    </a:cubicBezTo>
                    <a:cubicBezTo>
                      <a:pt x="1" y="217"/>
                      <a:pt x="63" y="286"/>
                      <a:pt x="143" y="286"/>
                    </a:cubicBezTo>
                    <a:cubicBezTo>
                      <a:pt x="217" y="286"/>
                      <a:pt x="286" y="217"/>
                      <a:pt x="286" y="143"/>
                    </a:cubicBezTo>
                    <a:cubicBezTo>
                      <a:pt x="286" y="64"/>
                      <a:pt x="217" y="1"/>
                      <a:pt x="143" y="1"/>
                    </a:cubicBezTo>
                    <a:close/>
                  </a:path>
                </a:pathLst>
              </a:custGeom>
              <a:solidFill>
                <a:srgbClr val="F8CD7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08" name="Google Shape;2408;p61"/>
              <p:cNvSpPr/>
              <p:nvPr/>
            </p:nvSpPr>
            <p:spPr>
              <a:xfrm rot="5400000">
                <a:off x="457080" y="393611"/>
                <a:ext cx="47097" cy="47261"/>
              </a:xfrm>
              <a:custGeom>
                <a:avLst/>
                <a:gdLst/>
                <a:ahLst/>
                <a:cxnLst/>
                <a:rect l="l" t="t" r="r" b="b"/>
                <a:pathLst>
                  <a:path w="285" h="286" extrusionOk="0">
                    <a:moveTo>
                      <a:pt x="143" y="1"/>
                    </a:moveTo>
                    <a:cubicBezTo>
                      <a:pt x="63" y="1"/>
                      <a:pt x="0" y="63"/>
                      <a:pt x="0" y="143"/>
                    </a:cubicBezTo>
                    <a:cubicBezTo>
                      <a:pt x="0" y="223"/>
                      <a:pt x="63" y="285"/>
                      <a:pt x="143" y="285"/>
                    </a:cubicBezTo>
                    <a:cubicBezTo>
                      <a:pt x="222" y="285"/>
                      <a:pt x="285" y="223"/>
                      <a:pt x="285" y="143"/>
                    </a:cubicBezTo>
                    <a:cubicBezTo>
                      <a:pt x="285" y="63"/>
                      <a:pt x="222" y="1"/>
                      <a:pt x="143" y="1"/>
                    </a:cubicBezTo>
                    <a:close/>
                  </a:path>
                </a:pathLst>
              </a:custGeom>
              <a:solidFill>
                <a:srgbClr val="F8CD7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09" name="Google Shape;2409;p61"/>
              <p:cNvSpPr/>
              <p:nvPr/>
            </p:nvSpPr>
            <p:spPr>
              <a:xfrm rot="5400000">
                <a:off x="-2051995" y="429390"/>
                <a:ext cx="242095" cy="242091"/>
              </a:xfrm>
              <a:custGeom>
                <a:avLst/>
                <a:gdLst/>
                <a:ahLst/>
                <a:cxnLst/>
                <a:rect l="l" t="t" r="r" b="b"/>
                <a:pathLst>
                  <a:path w="1465" h="1465" extrusionOk="0">
                    <a:moveTo>
                      <a:pt x="735" y="1"/>
                    </a:moveTo>
                    <a:cubicBezTo>
                      <a:pt x="331" y="1"/>
                      <a:pt x="1" y="331"/>
                      <a:pt x="1" y="730"/>
                    </a:cubicBezTo>
                    <a:cubicBezTo>
                      <a:pt x="1" y="1134"/>
                      <a:pt x="331" y="1465"/>
                      <a:pt x="735" y="1465"/>
                    </a:cubicBezTo>
                    <a:cubicBezTo>
                      <a:pt x="1134" y="1465"/>
                      <a:pt x="1464" y="1134"/>
                      <a:pt x="1464" y="730"/>
                    </a:cubicBezTo>
                    <a:cubicBezTo>
                      <a:pt x="1464" y="331"/>
                      <a:pt x="1134" y="1"/>
                      <a:pt x="735" y="1"/>
                    </a:cubicBezTo>
                    <a:close/>
                  </a:path>
                </a:pathLst>
              </a:custGeom>
              <a:solidFill>
                <a:srgbClr val="F8CD7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10" name="Google Shape;2410;p61"/>
              <p:cNvSpPr/>
              <p:nvPr/>
            </p:nvSpPr>
            <p:spPr>
              <a:xfrm rot="5400000">
                <a:off x="406760" y="576795"/>
                <a:ext cx="204417" cy="205075"/>
              </a:xfrm>
              <a:custGeom>
                <a:avLst/>
                <a:gdLst/>
                <a:ahLst/>
                <a:cxnLst/>
                <a:rect l="l" t="t" r="r" b="b"/>
                <a:pathLst>
                  <a:path w="1237" h="1241" extrusionOk="0">
                    <a:moveTo>
                      <a:pt x="206" y="0"/>
                    </a:moveTo>
                    <a:cubicBezTo>
                      <a:pt x="75" y="137"/>
                      <a:pt x="1" y="319"/>
                      <a:pt x="1" y="513"/>
                    </a:cubicBezTo>
                    <a:cubicBezTo>
                      <a:pt x="1" y="950"/>
                      <a:pt x="358" y="1240"/>
                      <a:pt x="732" y="1240"/>
                    </a:cubicBezTo>
                    <a:cubicBezTo>
                      <a:pt x="909" y="1240"/>
                      <a:pt x="1089" y="1175"/>
                      <a:pt x="1237" y="1031"/>
                    </a:cubicBezTo>
                    <a:lnTo>
                      <a:pt x="1237" y="0"/>
                    </a:lnTo>
                    <a:close/>
                  </a:path>
                </a:pathLst>
              </a:custGeom>
              <a:solidFill>
                <a:srgbClr val="F8CD7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11" name="Google Shape;2411;p61"/>
              <p:cNvSpPr/>
              <p:nvPr/>
            </p:nvSpPr>
            <p:spPr>
              <a:xfrm rot="5400000">
                <a:off x="-877976" y="444014"/>
                <a:ext cx="241103" cy="241926"/>
              </a:xfrm>
              <a:custGeom>
                <a:avLst/>
                <a:gdLst/>
                <a:ahLst/>
                <a:cxnLst/>
                <a:rect l="l" t="t" r="r" b="b"/>
                <a:pathLst>
                  <a:path w="1459" h="1464" extrusionOk="0">
                    <a:moveTo>
                      <a:pt x="730" y="0"/>
                    </a:moveTo>
                    <a:cubicBezTo>
                      <a:pt x="325" y="0"/>
                      <a:pt x="1" y="330"/>
                      <a:pt x="1" y="735"/>
                    </a:cubicBezTo>
                    <a:cubicBezTo>
                      <a:pt x="1" y="1133"/>
                      <a:pt x="325" y="1464"/>
                      <a:pt x="730" y="1464"/>
                    </a:cubicBezTo>
                    <a:cubicBezTo>
                      <a:pt x="1134" y="1464"/>
                      <a:pt x="1459" y="1133"/>
                      <a:pt x="1459" y="735"/>
                    </a:cubicBezTo>
                    <a:cubicBezTo>
                      <a:pt x="1459" y="330"/>
                      <a:pt x="1134" y="0"/>
                      <a:pt x="730" y="0"/>
                    </a:cubicBezTo>
                    <a:close/>
                  </a:path>
                </a:pathLst>
              </a:custGeom>
              <a:solidFill>
                <a:srgbClr val="F8CD7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12" name="Google Shape;2412;p61"/>
              <p:cNvSpPr/>
              <p:nvPr/>
            </p:nvSpPr>
            <p:spPr>
              <a:xfrm rot="5400000">
                <a:off x="-233749" y="459466"/>
                <a:ext cx="241103" cy="241100"/>
              </a:xfrm>
              <a:custGeom>
                <a:avLst/>
                <a:gdLst/>
                <a:ahLst/>
                <a:cxnLst/>
                <a:rect l="l" t="t" r="r" b="b"/>
                <a:pathLst>
                  <a:path w="1459" h="1459" extrusionOk="0">
                    <a:moveTo>
                      <a:pt x="730" y="1"/>
                    </a:moveTo>
                    <a:cubicBezTo>
                      <a:pt x="326" y="1"/>
                      <a:pt x="1" y="325"/>
                      <a:pt x="1" y="730"/>
                    </a:cubicBezTo>
                    <a:cubicBezTo>
                      <a:pt x="1" y="1134"/>
                      <a:pt x="326" y="1459"/>
                      <a:pt x="730" y="1459"/>
                    </a:cubicBezTo>
                    <a:cubicBezTo>
                      <a:pt x="1134" y="1459"/>
                      <a:pt x="1459" y="1134"/>
                      <a:pt x="1459" y="730"/>
                    </a:cubicBezTo>
                    <a:cubicBezTo>
                      <a:pt x="1459" y="325"/>
                      <a:pt x="1134" y="1"/>
                      <a:pt x="730" y="1"/>
                    </a:cubicBezTo>
                    <a:close/>
                  </a:path>
                </a:pathLst>
              </a:custGeom>
              <a:solidFill>
                <a:srgbClr val="F8CD7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13" name="Google Shape;2413;p61"/>
              <p:cNvSpPr/>
              <p:nvPr/>
            </p:nvSpPr>
            <p:spPr>
              <a:xfrm rot="5400000">
                <a:off x="170950" y="648678"/>
                <a:ext cx="47262" cy="47262"/>
              </a:xfrm>
              <a:custGeom>
                <a:avLst/>
                <a:gdLst/>
                <a:ahLst/>
                <a:cxnLst/>
                <a:rect l="l" t="t" r="r" b="b"/>
                <a:pathLst>
                  <a:path w="286" h="286" extrusionOk="0">
                    <a:moveTo>
                      <a:pt x="143" y="1"/>
                    </a:moveTo>
                    <a:cubicBezTo>
                      <a:pt x="63" y="1"/>
                      <a:pt x="1" y="64"/>
                      <a:pt x="1" y="143"/>
                    </a:cubicBezTo>
                    <a:cubicBezTo>
                      <a:pt x="1" y="223"/>
                      <a:pt x="63" y="286"/>
                      <a:pt x="143" y="286"/>
                    </a:cubicBezTo>
                    <a:cubicBezTo>
                      <a:pt x="223" y="286"/>
                      <a:pt x="285" y="223"/>
                      <a:pt x="285" y="143"/>
                    </a:cubicBezTo>
                    <a:cubicBezTo>
                      <a:pt x="285" y="64"/>
                      <a:pt x="223" y="1"/>
                      <a:pt x="143" y="1"/>
                    </a:cubicBezTo>
                    <a:close/>
                  </a:path>
                </a:pathLst>
              </a:custGeom>
              <a:solidFill>
                <a:srgbClr val="F8CD7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14" name="Google Shape;2414;p61"/>
              <p:cNvSpPr/>
              <p:nvPr/>
            </p:nvSpPr>
            <p:spPr>
              <a:xfrm rot="5400000">
                <a:off x="256548" y="3037"/>
                <a:ext cx="242095" cy="242091"/>
              </a:xfrm>
              <a:custGeom>
                <a:avLst/>
                <a:gdLst/>
                <a:ahLst/>
                <a:cxnLst/>
                <a:rect l="l" t="t" r="r" b="b"/>
                <a:pathLst>
                  <a:path w="1465" h="1465" extrusionOk="0">
                    <a:moveTo>
                      <a:pt x="730" y="1"/>
                    </a:moveTo>
                    <a:cubicBezTo>
                      <a:pt x="331" y="1"/>
                      <a:pt x="1" y="331"/>
                      <a:pt x="1" y="730"/>
                    </a:cubicBezTo>
                    <a:cubicBezTo>
                      <a:pt x="1" y="1134"/>
                      <a:pt x="331" y="1464"/>
                      <a:pt x="730" y="1464"/>
                    </a:cubicBezTo>
                    <a:cubicBezTo>
                      <a:pt x="1134" y="1464"/>
                      <a:pt x="1464" y="1134"/>
                      <a:pt x="1464" y="730"/>
                    </a:cubicBezTo>
                    <a:cubicBezTo>
                      <a:pt x="1464" y="331"/>
                      <a:pt x="1134" y="1"/>
                      <a:pt x="730" y="1"/>
                    </a:cubicBezTo>
                    <a:close/>
                  </a:path>
                </a:pathLst>
              </a:custGeom>
              <a:solidFill>
                <a:srgbClr val="F8CD7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15" name="Google Shape;2415;p61"/>
              <p:cNvSpPr/>
              <p:nvPr/>
            </p:nvSpPr>
            <p:spPr>
              <a:xfrm rot="5400000">
                <a:off x="-1273254" y="-826449"/>
                <a:ext cx="166740" cy="240935"/>
              </a:xfrm>
              <a:custGeom>
                <a:avLst/>
                <a:gdLst/>
                <a:ahLst/>
                <a:cxnLst/>
                <a:rect l="l" t="t" r="r" b="b"/>
                <a:pathLst>
                  <a:path w="1009" h="1458" extrusionOk="0">
                    <a:moveTo>
                      <a:pt x="280" y="0"/>
                    </a:moveTo>
                    <a:cubicBezTo>
                      <a:pt x="187" y="0"/>
                      <a:pt x="93" y="18"/>
                      <a:pt x="0" y="57"/>
                    </a:cubicBezTo>
                    <a:lnTo>
                      <a:pt x="0" y="1401"/>
                    </a:lnTo>
                    <a:cubicBezTo>
                      <a:pt x="93" y="1439"/>
                      <a:pt x="187" y="1457"/>
                      <a:pt x="280" y="1457"/>
                    </a:cubicBezTo>
                    <a:cubicBezTo>
                      <a:pt x="664" y="1457"/>
                      <a:pt x="1008" y="1147"/>
                      <a:pt x="1008" y="729"/>
                    </a:cubicBezTo>
                    <a:cubicBezTo>
                      <a:pt x="1008" y="311"/>
                      <a:pt x="664" y="0"/>
                      <a:pt x="280" y="0"/>
                    </a:cubicBezTo>
                    <a:close/>
                  </a:path>
                </a:pathLst>
              </a:custGeom>
              <a:solidFill>
                <a:srgbClr val="F8CD7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16" name="Google Shape;2416;p61"/>
              <p:cNvSpPr/>
              <p:nvPr/>
            </p:nvSpPr>
            <p:spPr>
              <a:xfrm rot="5400000">
                <a:off x="476910" y="-504207"/>
                <a:ext cx="47097" cy="47261"/>
              </a:xfrm>
              <a:custGeom>
                <a:avLst/>
                <a:gdLst/>
                <a:ahLst/>
                <a:cxnLst/>
                <a:rect l="l" t="t" r="r" b="b"/>
                <a:pathLst>
                  <a:path w="285" h="286" extrusionOk="0">
                    <a:moveTo>
                      <a:pt x="142" y="1"/>
                    </a:moveTo>
                    <a:cubicBezTo>
                      <a:pt x="63" y="1"/>
                      <a:pt x="0" y="64"/>
                      <a:pt x="0" y="143"/>
                    </a:cubicBezTo>
                    <a:cubicBezTo>
                      <a:pt x="0" y="223"/>
                      <a:pt x="63" y="286"/>
                      <a:pt x="142" y="286"/>
                    </a:cubicBezTo>
                    <a:cubicBezTo>
                      <a:pt x="222" y="286"/>
                      <a:pt x="285" y="223"/>
                      <a:pt x="285" y="143"/>
                    </a:cubicBezTo>
                    <a:cubicBezTo>
                      <a:pt x="285" y="64"/>
                      <a:pt x="222" y="1"/>
                      <a:pt x="142" y="1"/>
                    </a:cubicBezTo>
                    <a:close/>
                  </a:path>
                </a:pathLst>
              </a:custGeom>
              <a:solidFill>
                <a:srgbClr val="F8CD7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17" name="Google Shape;2417;p61"/>
              <p:cNvSpPr/>
              <p:nvPr/>
            </p:nvSpPr>
            <p:spPr>
              <a:xfrm rot="5400000">
                <a:off x="-138646" y="-708460"/>
                <a:ext cx="47097" cy="47262"/>
              </a:xfrm>
              <a:custGeom>
                <a:avLst/>
                <a:gdLst/>
                <a:ahLst/>
                <a:cxnLst/>
                <a:rect l="l" t="t" r="r" b="b"/>
                <a:pathLst>
                  <a:path w="285" h="286" extrusionOk="0">
                    <a:moveTo>
                      <a:pt x="143" y="1"/>
                    </a:moveTo>
                    <a:cubicBezTo>
                      <a:pt x="63" y="1"/>
                      <a:pt x="0" y="69"/>
                      <a:pt x="0" y="143"/>
                    </a:cubicBezTo>
                    <a:cubicBezTo>
                      <a:pt x="0" y="223"/>
                      <a:pt x="63" y="285"/>
                      <a:pt x="143" y="285"/>
                    </a:cubicBezTo>
                    <a:cubicBezTo>
                      <a:pt x="222" y="285"/>
                      <a:pt x="285" y="223"/>
                      <a:pt x="285" y="143"/>
                    </a:cubicBezTo>
                    <a:cubicBezTo>
                      <a:pt x="285" y="69"/>
                      <a:pt x="222" y="1"/>
                      <a:pt x="143" y="1"/>
                    </a:cubicBezTo>
                    <a:close/>
                  </a:path>
                </a:pathLst>
              </a:custGeom>
              <a:solidFill>
                <a:srgbClr val="F8CD7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18" name="Google Shape;2418;p61"/>
              <p:cNvSpPr/>
              <p:nvPr/>
            </p:nvSpPr>
            <p:spPr>
              <a:xfrm rot="5400000">
                <a:off x="-2630039" y="-794803"/>
                <a:ext cx="161121" cy="172025"/>
              </a:xfrm>
              <a:custGeom>
                <a:avLst/>
                <a:gdLst/>
                <a:ahLst/>
                <a:cxnLst/>
                <a:rect l="l" t="t" r="r" b="b"/>
                <a:pathLst>
                  <a:path w="975" h="1041" extrusionOk="0">
                    <a:moveTo>
                      <a:pt x="247" y="0"/>
                    </a:moveTo>
                    <a:cubicBezTo>
                      <a:pt x="166" y="0"/>
                      <a:pt x="83" y="14"/>
                      <a:pt x="0" y="44"/>
                    </a:cubicBezTo>
                    <a:lnTo>
                      <a:pt x="0" y="1041"/>
                    </a:lnTo>
                    <a:lnTo>
                      <a:pt x="900" y="1041"/>
                    </a:lnTo>
                    <a:cubicBezTo>
                      <a:pt x="946" y="944"/>
                      <a:pt x="974" y="836"/>
                      <a:pt x="974" y="727"/>
                    </a:cubicBezTo>
                    <a:cubicBezTo>
                      <a:pt x="974" y="313"/>
                      <a:pt x="632" y="0"/>
                      <a:pt x="247" y="0"/>
                    </a:cubicBezTo>
                    <a:close/>
                  </a:path>
                </a:pathLst>
              </a:custGeom>
              <a:solidFill>
                <a:srgbClr val="F8CD7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19" name="Google Shape;2419;p61"/>
              <p:cNvSpPr/>
              <p:nvPr/>
            </p:nvSpPr>
            <p:spPr>
              <a:xfrm rot="5400000">
                <a:off x="-1327786" y="613399"/>
                <a:ext cx="98986" cy="237299"/>
              </a:xfrm>
              <a:custGeom>
                <a:avLst/>
                <a:gdLst/>
                <a:ahLst/>
                <a:cxnLst/>
                <a:rect l="l" t="t" r="r" b="b"/>
                <a:pathLst>
                  <a:path w="599" h="1436" extrusionOk="0">
                    <a:moveTo>
                      <a:pt x="599" y="1"/>
                    </a:moveTo>
                    <a:cubicBezTo>
                      <a:pt x="251" y="63"/>
                      <a:pt x="1" y="365"/>
                      <a:pt x="1" y="718"/>
                    </a:cubicBezTo>
                    <a:cubicBezTo>
                      <a:pt x="1" y="1066"/>
                      <a:pt x="251" y="1367"/>
                      <a:pt x="599" y="1436"/>
                    </a:cubicBezTo>
                    <a:lnTo>
                      <a:pt x="599" y="1"/>
                    </a:lnTo>
                    <a:close/>
                  </a:path>
                </a:pathLst>
              </a:custGeom>
              <a:solidFill>
                <a:srgbClr val="F8CD7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20" name="Google Shape;2420;p61"/>
              <p:cNvSpPr/>
              <p:nvPr/>
            </p:nvSpPr>
            <p:spPr>
              <a:xfrm rot="5400000">
                <a:off x="-2578067" y="-375310"/>
                <a:ext cx="47097" cy="47262"/>
              </a:xfrm>
              <a:custGeom>
                <a:avLst/>
                <a:gdLst/>
                <a:ahLst/>
                <a:cxnLst/>
                <a:rect l="l" t="t" r="r" b="b"/>
                <a:pathLst>
                  <a:path w="285" h="286" extrusionOk="0">
                    <a:moveTo>
                      <a:pt x="143" y="0"/>
                    </a:moveTo>
                    <a:cubicBezTo>
                      <a:pt x="63" y="0"/>
                      <a:pt x="0" y="63"/>
                      <a:pt x="0" y="143"/>
                    </a:cubicBezTo>
                    <a:cubicBezTo>
                      <a:pt x="0" y="223"/>
                      <a:pt x="63" y="285"/>
                      <a:pt x="143" y="285"/>
                    </a:cubicBezTo>
                    <a:cubicBezTo>
                      <a:pt x="222" y="285"/>
                      <a:pt x="285" y="223"/>
                      <a:pt x="285" y="143"/>
                    </a:cubicBezTo>
                    <a:cubicBezTo>
                      <a:pt x="285" y="63"/>
                      <a:pt x="222" y="0"/>
                      <a:pt x="143" y="0"/>
                    </a:cubicBezTo>
                    <a:close/>
                  </a:path>
                </a:pathLst>
              </a:custGeom>
              <a:solidFill>
                <a:srgbClr val="F8CD7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21" name="Google Shape;2421;p61"/>
              <p:cNvSpPr/>
              <p:nvPr/>
            </p:nvSpPr>
            <p:spPr>
              <a:xfrm rot="5400000">
                <a:off x="480546" y="-719697"/>
                <a:ext cx="47262" cy="47096"/>
              </a:xfrm>
              <a:custGeom>
                <a:avLst/>
                <a:gdLst/>
                <a:ahLst/>
                <a:cxnLst/>
                <a:rect l="l" t="t" r="r" b="b"/>
                <a:pathLst>
                  <a:path w="286" h="285" extrusionOk="0">
                    <a:moveTo>
                      <a:pt x="143" y="0"/>
                    </a:moveTo>
                    <a:cubicBezTo>
                      <a:pt x="63" y="0"/>
                      <a:pt x="1" y="63"/>
                      <a:pt x="1" y="143"/>
                    </a:cubicBezTo>
                    <a:cubicBezTo>
                      <a:pt x="1" y="222"/>
                      <a:pt x="63" y="285"/>
                      <a:pt x="143" y="285"/>
                    </a:cubicBezTo>
                    <a:cubicBezTo>
                      <a:pt x="217" y="285"/>
                      <a:pt x="286" y="222"/>
                      <a:pt x="286" y="143"/>
                    </a:cubicBezTo>
                    <a:cubicBezTo>
                      <a:pt x="286" y="63"/>
                      <a:pt x="217" y="0"/>
                      <a:pt x="143" y="0"/>
                    </a:cubicBezTo>
                    <a:close/>
                  </a:path>
                </a:pathLst>
              </a:custGeom>
              <a:solidFill>
                <a:srgbClr val="F8CD7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22" name="Google Shape;2422;p61"/>
              <p:cNvSpPr/>
              <p:nvPr/>
            </p:nvSpPr>
            <p:spPr>
              <a:xfrm rot="5400000">
                <a:off x="-2676888" y="575390"/>
                <a:ext cx="248540" cy="163763"/>
              </a:xfrm>
              <a:custGeom>
                <a:avLst/>
                <a:gdLst/>
                <a:ahLst/>
                <a:cxnLst/>
                <a:rect l="l" t="t" r="r" b="b"/>
                <a:pathLst>
                  <a:path w="1504" h="991" extrusionOk="0">
                    <a:moveTo>
                      <a:pt x="829" y="1"/>
                    </a:moveTo>
                    <a:cubicBezTo>
                      <a:pt x="741" y="1"/>
                      <a:pt x="651" y="17"/>
                      <a:pt x="564" y="51"/>
                    </a:cubicBezTo>
                    <a:cubicBezTo>
                      <a:pt x="188" y="194"/>
                      <a:pt x="0" y="615"/>
                      <a:pt x="142" y="991"/>
                    </a:cubicBezTo>
                    <a:lnTo>
                      <a:pt x="1492" y="991"/>
                    </a:lnTo>
                    <a:cubicBezTo>
                      <a:pt x="1498" y="985"/>
                      <a:pt x="1504" y="980"/>
                      <a:pt x="1504" y="968"/>
                    </a:cubicBezTo>
                    <a:lnTo>
                      <a:pt x="1504" y="473"/>
                    </a:lnTo>
                    <a:cubicBezTo>
                      <a:pt x="1394" y="179"/>
                      <a:pt x="1120" y="1"/>
                      <a:pt x="829" y="1"/>
                    </a:cubicBezTo>
                    <a:close/>
                  </a:path>
                </a:pathLst>
              </a:custGeom>
              <a:solidFill>
                <a:srgbClr val="F8CD7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23" name="Google Shape;2423;p61"/>
              <p:cNvSpPr/>
              <p:nvPr/>
            </p:nvSpPr>
            <p:spPr>
              <a:xfrm rot="5400000">
                <a:off x="-1589955" y="-704742"/>
                <a:ext cx="47262" cy="47261"/>
              </a:xfrm>
              <a:custGeom>
                <a:avLst/>
                <a:gdLst/>
                <a:ahLst/>
                <a:cxnLst/>
                <a:rect l="l" t="t" r="r" b="b"/>
                <a:pathLst>
                  <a:path w="286" h="286" extrusionOk="0">
                    <a:moveTo>
                      <a:pt x="143" y="1"/>
                    </a:moveTo>
                    <a:cubicBezTo>
                      <a:pt x="64" y="1"/>
                      <a:pt x="1" y="63"/>
                      <a:pt x="1" y="143"/>
                    </a:cubicBezTo>
                    <a:cubicBezTo>
                      <a:pt x="1" y="223"/>
                      <a:pt x="64" y="285"/>
                      <a:pt x="143" y="285"/>
                    </a:cubicBezTo>
                    <a:cubicBezTo>
                      <a:pt x="223" y="285"/>
                      <a:pt x="286" y="223"/>
                      <a:pt x="286" y="143"/>
                    </a:cubicBezTo>
                    <a:cubicBezTo>
                      <a:pt x="286" y="63"/>
                      <a:pt x="223" y="1"/>
                      <a:pt x="143" y="1"/>
                    </a:cubicBezTo>
                    <a:close/>
                  </a:path>
                </a:pathLst>
              </a:custGeom>
              <a:solidFill>
                <a:srgbClr val="F8CD7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24" name="Google Shape;2424;p61"/>
              <p:cNvSpPr/>
              <p:nvPr/>
            </p:nvSpPr>
            <p:spPr>
              <a:xfrm rot="5400000">
                <a:off x="-2232777" y="-704742"/>
                <a:ext cx="47262" cy="47262"/>
              </a:xfrm>
              <a:custGeom>
                <a:avLst/>
                <a:gdLst/>
                <a:ahLst/>
                <a:cxnLst/>
                <a:rect l="l" t="t" r="r" b="b"/>
                <a:pathLst>
                  <a:path w="286" h="286" extrusionOk="0">
                    <a:moveTo>
                      <a:pt x="143" y="0"/>
                    </a:moveTo>
                    <a:cubicBezTo>
                      <a:pt x="64" y="0"/>
                      <a:pt x="1" y="69"/>
                      <a:pt x="1" y="143"/>
                    </a:cubicBezTo>
                    <a:cubicBezTo>
                      <a:pt x="1" y="222"/>
                      <a:pt x="64" y="285"/>
                      <a:pt x="143" y="285"/>
                    </a:cubicBezTo>
                    <a:cubicBezTo>
                      <a:pt x="223" y="285"/>
                      <a:pt x="286" y="222"/>
                      <a:pt x="286" y="143"/>
                    </a:cubicBezTo>
                    <a:cubicBezTo>
                      <a:pt x="286" y="69"/>
                      <a:pt x="223" y="0"/>
                      <a:pt x="143" y="0"/>
                    </a:cubicBezTo>
                    <a:close/>
                  </a:path>
                </a:pathLst>
              </a:custGeom>
              <a:solidFill>
                <a:srgbClr val="F8CD7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25" name="Google Shape;2425;p61"/>
              <p:cNvSpPr/>
              <p:nvPr/>
            </p:nvSpPr>
            <p:spPr>
              <a:xfrm rot="5400000">
                <a:off x="-2040262" y="-699452"/>
                <a:ext cx="242095" cy="241100"/>
              </a:xfrm>
              <a:custGeom>
                <a:avLst/>
                <a:gdLst/>
                <a:ahLst/>
                <a:cxnLst/>
                <a:rect l="l" t="t" r="r" b="b"/>
                <a:pathLst>
                  <a:path w="1465" h="1459" extrusionOk="0">
                    <a:moveTo>
                      <a:pt x="735" y="1"/>
                    </a:moveTo>
                    <a:cubicBezTo>
                      <a:pt x="331" y="1"/>
                      <a:pt x="0" y="325"/>
                      <a:pt x="0" y="730"/>
                    </a:cubicBezTo>
                    <a:cubicBezTo>
                      <a:pt x="0" y="1134"/>
                      <a:pt x="331" y="1459"/>
                      <a:pt x="735" y="1459"/>
                    </a:cubicBezTo>
                    <a:cubicBezTo>
                      <a:pt x="1134" y="1459"/>
                      <a:pt x="1464" y="1134"/>
                      <a:pt x="1464" y="730"/>
                    </a:cubicBezTo>
                    <a:cubicBezTo>
                      <a:pt x="1464" y="325"/>
                      <a:pt x="1134" y="1"/>
                      <a:pt x="735" y="1"/>
                    </a:cubicBezTo>
                    <a:close/>
                  </a:path>
                </a:pathLst>
              </a:custGeom>
              <a:solidFill>
                <a:srgbClr val="F8CD7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26" name="Google Shape;2426;p61"/>
              <p:cNvSpPr/>
              <p:nvPr/>
            </p:nvSpPr>
            <p:spPr>
              <a:xfrm rot="5400000">
                <a:off x="209947" y="-732503"/>
                <a:ext cx="241103" cy="242091"/>
              </a:xfrm>
              <a:custGeom>
                <a:avLst/>
                <a:gdLst/>
                <a:ahLst/>
                <a:cxnLst/>
                <a:rect l="l" t="t" r="r" b="b"/>
                <a:pathLst>
                  <a:path w="1459" h="1465" extrusionOk="0">
                    <a:moveTo>
                      <a:pt x="730" y="0"/>
                    </a:moveTo>
                    <a:cubicBezTo>
                      <a:pt x="325" y="0"/>
                      <a:pt x="1" y="331"/>
                      <a:pt x="1" y="729"/>
                    </a:cubicBezTo>
                    <a:cubicBezTo>
                      <a:pt x="1" y="1134"/>
                      <a:pt x="325" y="1464"/>
                      <a:pt x="730" y="1464"/>
                    </a:cubicBezTo>
                    <a:cubicBezTo>
                      <a:pt x="1134" y="1464"/>
                      <a:pt x="1459" y="1134"/>
                      <a:pt x="1459" y="729"/>
                    </a:cubicBezTo>
                    <a:cubicBezTo>
                      <a:pt x="1459" y="331"/>
                      <a:pt x="1134" y="0"/>
                      <a:pt x="730" y="0"/>
                    </a:cubicBezTo>
                    <a:close/>
                  </a:path>
                </a:pathLst>
              </a:custGeom>
              <a:solidFill>
                <a:srgbClr val="F8CD7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27" name="Google Shape;2427;p61"/>
              <p:cNvSpPr/>
              <p:nvPr/>
            </p:nvSpPr>
            <p:spPr>
              <a:xfrm rot="5400000">
                <a:off x="-900036" y="-681110"/>
                <a:ext cx="47262" cy="47261"/>
              </a:xfrm>
              <a:custGeom>
                <a:avLst/>
                <a:gdLst/>
                <a:ahLst/>
                <a:cxnLst/>
                <a:rect l="l" t="t" r="r" b="b"/>
                <a:pathLst>
                  <a:path w="286" h="286" extrusionOk="0">
                    <a:moveTo>
                      <a:pt x="143" y="1"/>
                    </a:moveTo>
                    <a:cubicBezTo>
                      <a:pt x="63" y="1"/>
                      <a:pt x="0" y="64"/>
                      <a:pt x="0" y="143"/>
                    </a:cubicBezTo>
                    <a:cubicBezTo>
                      <a:pt x="0" y="217"/>
                      <a:pt x="63" y="286"/>
                      <a:pt x="143" y="286"/>
                    </a:cubicBezTo>
                    <a:cubicBezTo>
                      <a:pt x="222" y="286"/>
                      <a:pt x="285" y="217"/>
                      <a:pt x="285" y="143"/>
                    </a:cubicBezTo>
                    <a:cubicBezTo>
                      <a:pt x="285" y="64"/>
                      <a:pt x="222" y="1"/>
                      <a:pt x="143" y="1"/>
                    </a:cubicBezTo>
                    <a:close/>
                  </a:path>
                </a:pathLst>
              </a:custGeom>
              <a:solidFill>
                <a:srgbClr val="F8CD7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28" name="Google Shape;2428;p61"/>
              <p:cNvSpPr/>
              <p:nvPr/>
            </p:nvSpPr>
            <p:spPr>
              <a:xfrm rot="5400000">
                <a:off x="-598952" y="-711185"/>
                <a:ext cx="241103" cy="241100"/>
              </a:xfrm>
              <a:custGeom>
                <a:avLst/>
                <a:gdLst/>
                <a:ahLst/>
                <a:cxnLst/>
                <a:rect l="l" t="t" r="r" b="b"/>
                <a:pathLst>
                  <a:path w="1459" h="1459" extrusionOk="0">
                    <a:moveTo>
                      <a:pt x="729" y="0"/>
                    </a:moveTo>
                    <a:cubicBezTo>
                      <a:pt x="325" y="0"/>
                      <a:pt x="0" y="325"/>
                      <a:pt x="0" y="729"/>
                    </a:cubicBezTo>
                    <a:cubicBezTo>
                      <a:pt x="0" y="1134"/>
                      <a:pt x="325" y="1458"/>
                      <a:pt x="729" y="1458"/>
                    </a:cubicBezTo>
                    <a:cubicBezTo>
                      <a:pt x="1133" y="1458"/>
                      <a:pt x="1458" y="1134"/>
                      <a:pt x="1458" y="729"/>
                    </a:cubicBezTo>
                    <a:cubicBezTo>
                      <a:pt x="1458" y="325"/>
                      <a:pt x="1133" y="0"/>
                      <a:pt x="729" y="0"/>
                    </a:cubicBezTo>
                    <a:close/>
                  </a:path>
                </a:pathLst>
              </a:custGeom>
              <a:solidFill>
                <a:srgbClr val="F8CD7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29" name="Google Shape;2429;p61"/>
              <p:cNvSpPr/>
              <p:nvPr/>
            </p:nvSpPr>
            <p:spPr>
              <a:xfrm rot="5400000">
                <a:off x="-1838007" y="-1656571"/>
                <a:ext cx="1629390" cy="3305331"/>
              </a:xfrm>
              <a:custGeom>
                <a:avLst/>
                <a:gdLst/>
                <a:ahLst/>
                <a:cxnLst/>
                <a:rect l="l" t="t" r="r" b="b"/>
                <a:pathLst>
                  <a:path w="9860" h="20002" extrusionOk="0">
                    <a:moveTo>
                      <a:pt x="9506" y="353"/>
                    </a:moveTo>
                    <a:lnTo>
                      <a:pt x="9506" y="19648"/>
                    </a:lnTo>
                    <a:lnTo>
                      <a:pt x="354" y="19648"/>
                    </a:lnTo>
                    <a:lnTo>
                      <a:pt x="354" y="353"/>
                    </a:lnTo>
                    <a:close/>
                    <a:moveTo>
                      <a:pt x="177" y="0"/>
                    </a:moveTo>
                    <a:cubicBezTo>
                      <a:pt x="81" y="0"/>
                      <a:pt x="1" y="80"/>
                      <a:pt x="1" y="177"/>
                    </a:cubicBezTo>
                    <a:lnTo>
                      <a:pt x="1" y="19825"/>
                    </a:lnTo>
                    <a:cubicBezTo>
                      <a:pt x="1" y="19922"/>
                      <a:pt x="81" y="20001"/>
                      <a:pt x="177" y="20001"/>
                    </a:cubicBezTo>
                    <a:lnTo>
                      <a:pt x="9683" y="20001"/>
                    </a:lnTo>
                    <a:cubicBezTo>
                      <a:pt x="9779" y="20001"/>
                      <a:pt x="9859" y="19922"/>
                      <a:pt x="9859" y="19825"/>
                    </a:cubicBezTo>
                    <a:lnTo>
                      <a:pt x="9859" y="177"/>
                    </a:lnTo>
                    <a:cubicBezTo>
                      <a:pt x="9859" y="80"/>
                      <a:pt x="9779" y="0"/>
                      <a:pt x="9683" y="0"/>
                    </a:cubicBezTo>
                    <a:close/>
                  </a:path>
                </a:pathLst>
              </a:custGeom>
              <a:solidFill>
                <a:srgbClr val="E4A4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30" name="Google Shape;2430;p61"/>
              <p:cNvSpPr/>
              <p:nvPr/>
            </p:nvSpPr>
            <p:spPr>
              <a:xfrm rot="5400000">
                <a:off x="-1591450" y="-1400599"/>
                <a:ext cx="1136276" cy="2793386"/>
              </a:xfrm>
              <a:custGeom>
                <a:avLst/>
                <a:gdLst/>
                <a:ahLst/>
                <a:cxnLst/>
                <a:rect l="l" t="t" r="r" b="b"/>
                <a:pathLst>
                  <a:path w="6876" h="16904" extrusionOk="0">
                    <a:moveTo>
                      <a:pt x="360" y="0"/>
                    </a:moveTo>
                    <a:cubicBezTo>
                      <a:pt x="160" y="0"/>
                      <a:pt x="1" y="160"/>
                      <a:pt x="1" y="353"/>
                    </a:cubicBezTo>
                    <a:lnTo>
                      <a:pt x="1" y="16550"/>
                    </a:lnTo>
                    <a:cubicBezTo>
                      <a:pt x="1" y="16750"/>
                      <a:pt x="160" y="16903"/>
                      <a:pt x="360" y="16903"/>
                    </a:cubicBezTo>
                    <a:lnTo>
                      <a:pt x="6516" y="16903"/>
                    </a:lnTo>
                    <a:cubicBezTo>
                      <a:pt x="6716" y="16903"/>
                      <a:pt x="6875" y="16750"/>
                      <a:pt x="6875" y="16550"/>
                    </a:cubicBezTo>
                    <a:lnTo>
                      <a:pt x="6875" y="353"/>
                    </a:lnTo>
                    <a:cubicBezTo>
                      <a:pt x="6875" y="160"/>
                      <a:pt x="6716" y="0"/>
                      <a:pt x="6516"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31" name="Google Shape;2431;p61"/>
              <p:cNvSpPr/>
              <p:nvPr/>
            </p:nvSpPr>
            <p:spPr>
              <a:xfrm rot="5400000">
                <a:off x="-1620452" y="-1430757"/>
                <a:ext cx="1194445" cy="2853702"/>
              </a:xfrm>
              <a:custGeom>
                <a:avLst/>
                <a:gdLst/>
                <a:ahLst/>
                <a:cxnLst/>
                <a:rect l="l" t="t" r="r" b="b"/>
                <a:pathLst>
                  <a:path w="7228" h="17269" extrusionOk="0">
                    <a:moveTo>
                      <a:pt x="6692" y="360"/>
                    </a:moveTo>
                    <a:cubicBezTo>
                      <a:pt x="6789" y="360"/>
                      <a:pt x="6869" y="439"/>
                      <a:pt x="6869" y="536"/>
                    </a:cubicBezTo>
                    <a:lnTo>
                      <a:pt x="6869" y="16733"/>
                    </a:lnTo>
                    <a:cubicBezTo>
                      <a:pt x="6869" y="16830"/>
                      <a:pt x="6789" y="16910"/>
                      <a:pt x="6692" y="16910"/>
                    </a:cubicBezTo>
                    <a:lnTo>
                      <a:pt x="536" y="16910"/>
                    </a:lnTo>
                    <a:cubicBezTo>
                      <a:pt x="433" y="16910"/>
                      <a:pt x="359" y="16830"/>
                      <a:pt x="359" y="16733"/>
                    </a:cubicBezTo>
                    <a:lnTo>
                      <a:pt x="359" y="536"/>
                    </a:lnTo>
                    <a:cubicBezTo>
                      <a:pt x="359" y="439"/>
                      <a:pt x="433" y="360"/>
                      <a:pt x="536" y="360"/>
                    </a:cubicBezTo>
                    <a:close/>
                    <a:moveTo>
                      <a:pt x="536" y="1"/>
                    </a:moveTo>
                    <a:cubicBezTo>
                      <a:pt x="240" y="1"/>
                      <a:pt x="0" y="240"/>
                      <a:pt x="0" y="536"/>
                    </a:cubicBezTo>
                    <a:lnTo>
                      <a:pt x="0" y="16733"/>
                    </a:lnTo>
                    <a:cubicBezTo>
                      <a:pt x="0" y="17029"/>
                      <a:pt x="240" y="17269"/>
                      <a:pt x="536" y="17269"/>
                    </a:cubicBezTo>
                    <a:lnTo>
                      <a:pt x="6692" y="17269"/>
                    </a:lnTo>
                    <a:cubicBezTo>
                      <a:pt x="6988" y="17269"/>
                      <a:pt x="7228" y="17029"/>
                      <a:pt x="7228" y="16733"/>
                    </a:cubicBezTo>
                    <a:lnTo>
                      <a:pt x="7228" y="536"/>
                    </a:lnTo>
                    <a:cubicBezTo>
                      <a:pt x="7228" y="240"/>
                      <a:pt x="6988" y="1"/>
                      <a:pt x="6692"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2432" name="Google Shape;2432;p61"/>
          <p:cNvSpPr txBox="1">
            <a:spLocks noGrp="1"/>
          </p:cNvSpPr>
          <p:nvPr>
            <p:ph type="ctrTitle"/>
          </p:nvPr>
        </p:nvSpPr>
        <p:spPr>
          <a:xfrm>
            <a:off x="2893662" y="2029254"/>
            <a:ext cx="3291021" cy="1106851"/>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5200"/>
              <a:buNone/>
            </a:pPr>
            <a:r>
              <a:rPr lang="en" sz="3600"/>
              <a:t>Thank You</a:t>
            </a:r>
            <a:endParaRPr sz="36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91"/>
        <p:cNvGrpSpPr/>
        <p:nvPr/>
      </p:nvGrpSpPr>
      <p:grpSpPr>
        <a:xfrm>
          <a:off x="0" y="0"/>
          <a:ext cx="0" cy="0"/>
          <a:chOff x="0" y="0"/>
          <a:chExt cx="0" cy="0"/>
        </a:xfrm>
      </p:grpSpPr>
      <p:grpSp>
        <p:nvGrpSpPr>
          <p:cNvPr id="592" name="Google Shape;592;p30"/>
          <p:cNvGrpSpPr/>
          <p:nvPr/>
        </p:nvGrpSpPr>
        <p:grpSpPr>
          <a:xfrm>
            <a:off x="108450" y="3885426"/>
            <a:ext cx="1889008" cy="901509"/>
            <a:chOff x="150350" y="3784876"/>
            <a:chExt cx="1889008" cy="901509"/>
          </a:xfrm>
        </p:grpSpPr>
        <p:sp>
          <p:nvSpPr>
            <p:cNvPr id="593" name="Google Shape;593;p30"/>
            <p:cNvSpPr/>
            <p:nvPr/>
          </p:nvSpPr>
          <p:spPr>
            <a:xfrm rot="-9899938">
              <a:off x="176103" y="4015169"/>
              <a:ext cx="1837501" cy="440923"/>
            </a:xfrm>
            <a:custGeom>
              <a:avLst/>
              <a:gdLst/>
              <a:ahLst/>
              <a:cxnLst/>
              <a:rect l="l" t="t" r="r" b="b"/>
              <a:pathLst>
                <a:path w="10873" h="2609" extrusionOk="0">
                  <a:moveTo>
                    <a:pt x="9079" y="0"/>
                  </a:moveTo>
                  <a:lnTo>
                    <a:pt x="9016" y="6"/>
                  </a:lnTo>
                  <a:lnTo>
                    <a:pt x="8224" y="12"/>
                  </a:lnTo>
                  <a:lnTo>
                    <a:pt x="8162" y="12"/>
                  </a:lnTo>
                  <a:lnTo>
                    <a:pt x="7199" y="23"/>
                  </a:lnTo>
                  <a:lnTo>
                    <a:pt x="7131" y="23"/>
                  </a:lnTo>
                  <a:lnTo>
                    <a:pt x="6442" y="29"/>
                  </a:lnTo>
                  <a:lnTo>
                    <a:pt x="6379" y="29"/>
                  </a:lnTo>
                  <a:lnTo>
                    <a:pt x="5553" y="40"/>
                  </a:lnTo>
                  <a:lnTo>
                    <a:pt x="5491" y="40"/>
                  </a:lnTo>
                  <a:lnTo>
                    <a:pt x="4682" y="46"/>
                  </a:lnTo>
                  <a:lnTo>
                    <a:pt x="4619" y="46"/>
                  </a:lnTo>
                  <a:lnTo>
                    <a:pt x="3953" y="57"/>
                  </a:lnTo>
                  <a:lnTo>
                    <a:pt x="3896" y="57"/>
                  </a:lnTo>
                  <a:lnTo>
                    <a:pt x="2934" y="63"/>
                  </a:lnTo>
                  <a:lnTo>
                    <a:pt x="2865" y="63"/>
                  </a:lnTo>
                  <a:lnTo>
                    <a:pt x="1960" y="74"/>
                  </a:lnTo>
                  <a:lnTo>
                    <a:pt x="1897" y="74"/>
                  </a:lnTo>
                  <a:lnTo>
                    <a:pt x="1060" y="86"/>
                  </a:lnTo>
                  <a:lnTo>
                    <a:pt x="986" y="86"/>
                  </a:lnTo>
                  <a:lnTo>
                    <a:pt x="428" y="92"/>
                  </a:lnTo>
                  <a:lnTo>
                    <a:pt x="257" y="92"/>
                  </a:lnTo>
                  <a:lnTo>
                    <a:pt x="257" y="410"/>
                  </a:lnTo>
                  <a:lnTo>
                    <a:pt x="257" y="507"/>
                  </a:lnTo>
                  <a:lnTo>
                    <a:pt x="120" y="690"/>
                  </a:lnTo>
                  <a:lnTo>
                    <a:pt x="331" y="1105"/>
                  </a:lnTo>
                  <a:lnTo>
                    <a:pt x="371" y="1191"/>
                  </a:lnTo>
                  <a:lnTo>
                    <a:pt x="325" y="1231"/>
                  </a:lnTo>
                  <a:lnTo>
                    <a:pt x="206" y="1327"/>
                  </a:lnTo>
                  <a:lnTo>
                    <a:pt x="137" y="1390"/>
                  </a:lnTo>
                  <a:lnTo>
                    <a:pt x="1" y="1504"/>
                  </a:lnTo>
                  <a:lnTo>
                    <a:pt x="217" y="1874"/>
                  </a:lnTo>
                  <a:lnTo>
                    <a:pt x="1" y="2165"/>
                  </a:lnTo>
                  <a:lnTo>
                    <a:pt x="160" y="2239"/>
                  </a:lnTo>
                  <a:lnTo>
                    <a:pt x="354" y="2324"/>
                  </a:lnTo>
                  <a:lnTo>
                    <a:pt x="377" y="2335"/>
                  </a:lnTo>
                  <a:lnTo>
                    <a:pt x="348" y="2358"/>
                  </a:lnTo>
                  <a:lnTo>
                    <a:pt x="280" y="2432"/>
                  </a:lnTo>
                  <a:lnTo>
                    <a:pt x="120" y="2609"/>
                  </a:lnTo>
                  <a:lnTo>
                    <a:pt x="9574" y="2609"/>
                  </a:lnTo>
                  <a:lnTo>
                    <a:pt x="9859" y="2318"/>
                  </a:lnTo>
                  <a:lnTo>
                    <a:pt x="9944" y="2239"/>
                  </a:lnTo>
                  <a:lnTo>
                    <a:pt x="10434" y="1743"/>
                  </a:lnTo>
                  <a:lnTo>
                    <a:pt x="10508" y="1669"/>
                  </a:lnTo>
                  <a:lnTo>
                    <a:pt x="10782" y="1390"/>
                  </a:lnTo>
                  <a:lnTo>
                    <a:pt x="10850" y="1327"/>
                  </a:lnTo>
                  <a:lnTo>
                    <a:pt x="10873" y="1299"/>
                  </a:lnTo>
                  <a:lnTo>
                    <a:pt x="10491" y="974"/>
                  </a:lnTo>
                  <a:lnTo>
                    <a:pt x="10423" y="917"/>
                  </a:lnTo>
                  <a:lnTo>
                    <a:pt x="9910" y="479"/>
                  </a:lnTo>
                  <a:lnTo>
                    <a:pt x="9825" y="410"/>
                  </a:lnTo>
                  <a:lnTo>
                    <a:pt x="9341"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4" name="Google Shape;594;p30"/>
            <p:cNvSpPr/>
            <p:nvPr/>
          </p:nvSpPr>
          <p:spPr>
            <a:xfrm rot="-9899938">
              <a:off x="180449" y="4011679"/>
              <a:ext cx="1810462" cy="441937"/>
            </a:xfrm>
            <a:custGeom>
              <a:avLst/>
              <a:gdLst/>
              <a:ahLst/>
              <a:cxnLst/>
              <a:rect l="l" t="t" r="r" b="b"/>
              <a:pathLst>
                <a:path w="10713" h="2615" extrusionOk="0">
                  <a:moveTo>
                    <a:pt x="6334" y="371"/>
                  </a:moveTo>
                  <a:cubicBezTo>
                    <a:pt x="6556" y="376"/>
                    <a:pt x="6778" y="376"/>
                    <a:pt x="7005" y="382"/>
                  </a:cubicBezTo>
                  <a:lnTo>
                    <a:pt x="7028" y="1322"/>
                  </a:lnTo>
                  <a:lnTo>
                    <a:pt x="6368" y="1322"/>
                  </a:lnTo>
                  <a:cubicBezTo>
                    <a:pt x="6368" y="1071"/>
                    <a:pt x="6362" y="826"/>
                    <a:pt x="6345" y="576"/>
                  </a:cubicBezTo>
                  <a:cubicBezTo>
                    <a:pt x="6345" y="509"/>
                    <a:pt x="6339" y="442"/>
                    <a:pt x="6334" y="371"/>
                  </a:cubicBezTo>
                  <a:close/>
                  <a:moveTo>
                    <a:pt x="855" y="445"/>
                  </a:moveTo>
                  <a:lnTo>
                    <a:pt x="860" y="1327"/>
                  </a:lnTo>
                  <a:lnTo>
                    <a:pt x="245" y="1327"/>
                  </a:lnTo>
                  <a:cubicBezTo>
                    <a:pt x="257" y="1037"/>
                    <a:pt x="268" y="752"/>
                    <a:pt x="274" y="467"/>
                  </a:cubicBezTo>
                  <a:cubicBezTo>
                    <a:pt x="467" y="456"/>
                    <a:pt x="661" y="450"/>
                    <a:pt x="855" y="445"/>
                  </a:cubicBezTo>
                  <a:close/>
                  <a:moveTo>
                    <a:pt x="1760" y="410"/>
                  </a:moveTo>
                  <a:cubicBezTo>
                    <a:pt x="1760" y="712"/>
                    <a:pt x="1760" y="1020"/>
                    <a:pt x="1760" y="1327"/>
                  </a:cubicBezTo>
                  <a:lnTo>
                    <a:pt x="940" y="1327"/>
                  </a:lnTo>
                  <a:cubicBezTo>
                    <a:pt x="934" y="1043"/>
                    <a:pt x="929" y="764"/>
                    <a:pt x="923" y="479"/>
                  </a:cubicBezTo>
                  <a:lnTo>
                    <a:pt x="923" y="439"/>
                  </a:lnTo>
                  <a:cubicBezTo>
                    <a:pt x="1202" y="428"/>
                    <a:pt x="1481" y="416"/>
                    <a:pt x="1760" y="410"/>
                  </a:cubicBezTo>
                  <a:close/>
                  <a:moveTo>
                    <a:pt x="2734" y="382"/>
                  </a:moveTo>
                  <a:cubicBezTo>
                    <a:pt x="2740" y="701"/>
                    <a:pt x="2745" y="1014"/>
                    <a:pt x="2751" y="1327"/>
                  </a:cubicBezTo>
                  <a:lnTo>
                    <a:pt x="1823" y="1327"/>
                  </a:lnTo>
                  <a:cubicBezTo>
                    <a:pt x="1823" y="1022"/>
                    <a:pt x="1823" y="716"/>
                    <a:pt x="1823" y="410"/>
                  </a:cubicBezTo>
                  <a:cubicBezTo>
                    <a:pt x="2130" y="399"/>
                    <a:pt x="2432" y="388"/>
                    <a:pt x="2734" y="382"/>
                  </a:cubicBezTo>
                  <a:close/>
                  <a:moveTo>
                    <a:pt x="3753" y="365"/>
                  </a:moveTo>
                  <a:lnTo>
                    <a:pt x="3736" y="1327"/>
                  </a:lnTo>
                  <a:lnTo>
                    <a:pt x="2819" y="1327"/>
                  </a:lnTo>
                  <a:lnTo>
                    <a:pt x="2802" y="382"/>
                  </a:lnTo>
                  <a:cubicBezTo>
                    <a:pt x="3116" y="376"/>
                    <a:pt x="3429" y="371"/>
                    <a:pt x="3742" y="365"/>
                  </a:cubicBezTo>
                  <a:close/>
                  <a:moveTo>
                    <a:pt x="4471" y="359"/>
                  </a:moveTo>
                  <a:lnTo>
                    <a:pt x="4460" y="1327"/>
                  </a:lnTo>
                  <a:lnTo>
                    <a:pt x="3805" y="1327"/>
                  </a:lnTo>
                  <a:lnTo>
                    <a:pt x="3810" y="570"/>
                  </a:lnTo>
                  <a:lnTo>
                    <a:pt x="3810" y="365"/>
                  </a:lnTo>
                  <a:cubicBezTo>
                    <a:pt x="4033" y="365"/>
                    <a:pt x="4255" y="365"/>
                    <a:pt x="4471" y="359"/>
                  </a:cubicBezTo>
                  <a:close/>
                  <a:moveTo>
                    <a:pt x="5348" y="359"/>
                  </a:moveTo>
                  <a:cubicBezTo>
                    <a:pt x="5354" y="678"/>
                    <a:pt x="5354" y="1003"/>
                    <a:pt x="5354" y="1322"/>
                  </a:cubicBezTo>
                  <a:lnTo>
                    <a:pt x="5348" y="1327"/>
                  </a:lnTo>
                  <a:lnTo>
                    <a:pt x="4528" y="1327"/>
                  </a:lnTo>
                  <a:cubicBezTo>
                    <a:pt x="4528" y="1037"/>
                    <a:pt x="4534" y="746"/>
                    <a:pt x="4539" y="450"/>
                  </a:cubicBezTo>
                  <a:lnTo>
                    <a:pt x="4539" y="359"/>
                  </a:lnTo>
                  <a:close/>
                  <a:moveTo>
                    <a:pt x="7074" y="382"/>
                  </a:moveTo>
                  <a:cubicBezTo>
                    <a:pt x="7381" y="393"/>
                    <a:pt x="7689" y="399"/>
                    <a:pt x="7996" y="410"/>
                  </a:cubicBezTo>
                  <a:lnTo>
                    <a:pt x="7928" y="1327"/>
                  </a:lnTo>
                  <a:lnTo>
                    <a:pt x="7097" y="1327"/>
                  </a:lnTo>
                  <a:lnTo>
                    <a:pt x="7074" y="382"/>
                  </a:lnTo>
                  <a:close/>
                  <a:moveTo>
                    <a:pt x="8059" y="410"/>
                  </a:moveTo>
                  <a:lnTo>
                    <a:pt x="8218" y="416"/>
                  </a:lnTo>
                  <a:cubicBezTo>
                    <a:pt x="8441" y="422"/>
                    <a:pt x="8657" y="433"/>
                    <a:pt x="8879" y="439"/>
                  </a:cubicBezTo>
                  <a:lnTo>
                    <a:pt x="8879" y="1327"/>
                  </a:lnTo>
                  <a:lnTo>
                    <a:pt x="7991" y="1327"/>
                  </a:lnTo>
                  <a:lnTo>
                    <a:pt x="8059" y="410"/>
                  </a:lnTo>
                  <a:close/>
                  <a:moveTo>
                    <a:pt x="8947" y="445"/>
                  </a:moveTo>
                  <a:cubicBezTo>
                    <a:pt x="9192" y="456"/>
                    <a:pt x="9443" y="467"/>
                    <a:pt x="9688" y="479"/>
                  </a:cubicBezTo>
                  <a:cubicBezTo>
                    <a:pt x="9694" y="764"/>
                    <a:pt x="9699" y="1048"/>
                    <a:pt x="9705" y="1327"/>
                  </a:cubicBezTo>
                  <a:lnTo>
                    <a:pt x="8947" y="1327"/>
                  </a:lnTo>
                  <a:lnTo>
                    <a:pt x="8947" y="445"/>
                  </a:lnTo>
                  <a:close/>
                  <a:moveTo>
                    <a:pt x="5422" y="365"/>
                  </a:moveTo>
                  <a:cubicBezTo>
                    <a:pt x="5707" y="365"/>
                    <a:pt x="5992" y="371"/>
                    <a:pt x="6276" y="376"/>
                  </a:cubicBezTo>
                  <a:cubicBezTo>
                    <a:pt x="6299" y="690"/>
                    <a:pt x="6311" y="1008"/>
                    <a:pt x="6311" y="1333"/>
                  </a:cubicBezTo>
                  <a:lnTo>
                    <a:pt x="5422" y="1327"/>
                  </a:lnTo>
                  <a:lnTo>
                    <a:pt x="5422" y="405"/>
                  </a:lnTo>
                  <a:lnTo>
                    <a:pt x="5422" y="365"/>
                  </a:lnTo>
                  <a:close/>
                  <a:moveTo>
                    <a:pt x="860" y="1390"/>
                  </a:moveTo>
                  <a:cubicBezTo>
                    <a:pt x="866" y="1675"/>
                    <a:pt x="866" y="1960"/>
                    <a:pt x="872" y="2239"/>
                  </a:cubicBezTo>
                  <a:lnTo>
                    <a:pt x="217" y="2239"/>
                  </a:lnTo>
                  <a:lnTo>
                    <a:pt x="234" y="1680"/>
                  </a:lnTo>
                  <a:cubicBezTo>
                    <a:pt x="234" y="1584"/>
                    <a:pt x="240" y="1487"/>
                    <a:pt x="245" y="1390"/>
                  </a:cubicBezTo>
                  <a:close/>
                  <a:moveTo>
                    <a:pt x="1754" y="1390"/>
                  </a:moveTo>
                  <a:cubicBezTo>
                    <a:pt x="1754" y="1675"/>
                    <a:pt x="1749" y="1954"/>
                    <a:pt x="1749" y="2239"/>
                  </a:cubicBezTo>
                  <a:lnTo>
                    <a:pt x="951" y="2239"/>
                  </a:lnTo>
                  <a:cubicBezTo>
                    <a:pt x="946" y="1954"/>
                    <a:pt x="940" y="1675"/>
                    <a:pt x="940" y="1390"/>
                  </a:cubicBezTo>
                  <a:close/>
                  <a:moveTo>
                    <a:pt x="2745" y="1390"/>
                  </a:moveTo>
                  <a:lnTo>
                    <a:pt x="2757" y="2239"/>
                  </a:lnTo>
                  <a:lnTo>
                    <a:pt x="1823" y="2239"/>
                  </a:lnTo>
                  <a:lnTo>
                    <a:pt x="1823" y="1777"/>
                  </a:lnTo>
                  <a:lnTo>
                    <a:pt x="1823" y="1390"/>
                  </a:lnTo>
                  <a:close/>
                  <a:moveTo>
                    <a:pt x="3736" y="1396"/>
                  </a:moveTo>
                  <a:lnTo>
                    <a:pt x="3725" y="2239"/>
                  </a:lnTo>
                  <a:lnTo>
                    <a:pt x="2837" y="2239"/>
                  </a:lnTo>
                  <a:cubicBezTo>
                    <a:pt x="2831" y="2062"/>
                    <a:pt x="2831" y="1885"/>
                    <a:pt x="2825" y="1703"/>
                  </a:cubicBezTo>
                  <a:cubicBezTo>
                    <a:pt x="2825" y="1601"/>
                    <a:pt x="2825" y="1498"/>
                    <a:pt x="2819" y="1396"/>
                  </a:cubicBezTo>
                  <a:close/>
                  <a:moveTo>
                    <a:pt x="4460" y="1396"/>
                  </a:moveTo>
                  <a:cubicBezTo>
                    <a:pt x="4454" y="1675"/>
                    <a:pt x="4448" y="1954"/>
                    <a:pt x="4443" y="2239"/>
                  </a:cubicBezTo>
                  <a:lnTo>
                    <a:pt x="3793" y="2239"/>
                  </a:lnTo>
                  <a:cubicBezTo>
                    <a:pt x="3793" y="2096"/>
                    <a:pt x="3793" y="1948"/>
                    <a:pt x="3799" y="1806"/>
                  </a:cubicBezTo>
                  <a:lnTo>
                    <a:pt x="3805" y="1396"/>
                  </a:lnTo>
                  <a:close/>
                  <a:moveTo>
                    <a:pt x="5354" y="1390"/>
                  </a:moveTo>
                  <a:cubicBezTo>
                    <a:pt x="5354" y="1680"/>
                    <a:pt x="5348" y="1954"/>
                    <a:pt x="5348" y="2239"/>
                  </a:cubicBezTo>
                  <a:lnTo>
                    <a:pt x="4517" y="2239"/>
                  </a:lnTo>
                  <a:lnTo>
                    <a:pt x="4522" y="1749"/>
                  </a:lnTo>
                  <a:cubicBezTo>
                    <a:pt x="4522" y="1629"/>
                    <a:pt x="4522" y="1515"/>
                    <a:pt x="4528" y="1390"/>
                  </a:cubicBezTo>
                  <a:close/>
                  <a:moveTo>
                    <a:pt x="6305" y="1396"/>
                  </a:moveTo>
                  <a:cubicBezTo>
                    <a:pt x="6299" y="1658"/>
                    <a:pt x="6288" y="1925"/>
                    <a:pt x="6271" y="2193"/>
                  </a:cubicBezTo>
                  <a:lnTo>
                    <a:pt x="6271" y="2199"/>
                  </a:lnTo>
                  <a:lnTo>
                    <a:pt x="6265" y="2239"/>
                  </a:lnTo>
                  <a:lnTo>
                    <a:pt x="5422" y="2239"/>
                  </a:lnTo>
                  <a:lnTo>
                    <a:pt x="5422" y="1800"/>
                  </a:lnTo>
                  <a:lnTo>
                    <a:pt x="5422" y="1396"/>
                  </a:lnTo>
                  <a:close/>
                  <a:moveTo>
                    <a:pt x="7028" y="1396"/>
                  </a:moveTo>
                  <a:cubicBezTo>
                    <a:pt x="7034" y="1675"/>
                    <a:pt x="7040" y="1960"/>
                    <a:pt x="7045" y="2239"/>
                  </a:cubicBezTo>
                  <a:lnTo>
                    <a:pt x="6339" y="2239"/>
                  </a:lnTo>
                  <a:cubicBezTo>
                    <a:pt x="6362" y="1960"/>
                    <a:pt x="6373" y="1680"/>
                    <a:pt x="6373" y="1396"/>
                  </a:cubicBezTo>
                  <a:close/>
                  <a:moveTo>
                    <a:pt x="7922" y="1396"/>
                  </a:moveTo>
                  <a:cubicBezTo>
                    <a:pt x="7905" y="1601"/>
                    <a:pt x="7894" y="1811"/>
                    <a:pt x="7882" y="2022"/>
                  </a:cubicBezTo>
                  <a:lnTo>
                    <a:pt x="7877" y="2022"/>
                  </a:lnTo>
                  <a:cubicBezTo>
                    <a:pt x="7871" y="2096"/>
                    <a:pt x="7865" y="2165"/>
                    <a:pt x="7860" y="2239"/>
                  </a:cubicBezTo>
                  <a:lnTo>
                    <a:pt x="7119" y="2239"/>
                  </a:lnTo>
                  <a:cubicBezTo>
                    <a:pt x="7114" y="2034"/>
                    <a:pt x="7108" y="1829"/>
                    <a:pt x="7102" y="1624"/>
                  </a:cubicBezTo>
                  <a:lnTo>
                    <a:pt x="7097" y="1396"/>
                  </a:lnTo>
                  <a:close/>
                  <a:moveTo>
                    <a:pt x="8879" y="1396"/>
                  </a:moveTo>
                  <a:lnTo>
                    <a:pt x="8879" y="2239"/>
                  </a:lnTo>
                  <a:lnTo>
                    <a:pt x="7934" y="2239"/>
                  </a:lnTo>
                  <a:cubicBezTo>
                    <a:pt x="7951" y="1994"/>
                    <a:pt x="7968" y="1749"/>
                    <a:pt x="7985" y="1504"/>
                  </a:cubicBezTo>
                  <a:cubicBezTo>
                    <a:pt x="7985" y="1470"/>
                    <a:pt x="7991" y="1436"/>
                    <a:pt x="7991" y="1396"/>
                  </a:cubicBezTo>
                  <a:close/>
                  <a:moveTo>
                    <a:pt x="9711" y="1396"/>
                  </a:moveTo>
                  <a:lnTo>
                    <a:pt x="9722" y="2199"/>
                  </a:lnTo>
                  <a:lnTo>
                    <a:pt x="9722" y="2239"/>
                  </a:lnTo>
                  <a:lnTo>
                    <a:pt x="8959" y="2239"/>
                  </a:lnTo>
                  <a:cubicBezTo>
                    <a:pt x="8959" y="2079"/>
                    <a:pt x="8959" y="1920"/>
                    <a:pt x="8953" y="1760"/>
                  </a:cubicBezTo>
                  <a:lnTo>
                    <a:pt x="8953" y="1396"/>
                  </a:lnTo>
                  <a:close/>
                  <a:moveTo>
                    <a:pt x="217" y="2358"/>
                  </a:moveTo>
                  <a:lnTo>
                    <a:pt x="143" y="2432"/>
                  </a:lnTo>
                  <a:cubicBezTo>
                    <a:pt x="143" y="2489"/>
                    <a:pt x="137" y="2546"/>
                    <a:pt x="137" y="2609"/>
                  </a:cubicBezTo>
                  <a:lnTo>
                    <a:pt x="211" y="2609"/>
                  </a:lnTo>
                  <a:cubicBezTo>
                    <a:pt x="211" y="2523"/>
                    <a:pt x="211" y="2444"/>
                    <a:pt x="217" y="2358"/>
                  </a:cubicBezTo>
                  <a:close/>
                  <a:moveTo>
                    <a:pt x="8879" y="0"/>
                  </a:moveTo>
                  <a:lnTo>
                    <a:pt x="8879" y="376"/>
                  </a:lnTo>
                  <a:cubicBezTo>
                    <a:pt x="8606" y="365"/>
                    <a:pt x="8332" y="353"/>
                    <a:pt x="8065" y="342"/>
                  </a:cubicBezTo>
                  <a:cubicBezTo>
                    <a:pt x="8065" y="319"/>
                    <a:pt x="8065" y="302"/>
                    <a:pt x="8070" y="279"/>
                  </a:cubicBezTo>
                  <a:cubicBezTo>
                    <a:pt x="8076" y="188"/>
                    <a:pt x="8082" y="97"/>
                    <a:pt x="8087" y="12"/>
                  </a:cubicBezTo>
                  <a:lnTo>
                    <a:pt x="8025" y="12"/>
                  </a:lnTo>
                  <a:cubicBezTo>
                    <a:pt x="8013" y="120"/>
                    <a:pt x="8008" y="228"/>
                    <a:pt x="7996" y="342"/>
                  </a:cubicBezTo>
                  <a:cubicBezTo>
                    <a:pt x="7689" y="331"/>
                    <a:pt x="7376" y="319"/>
                    <a:pt x="7068" y="314"/>
                  </a:cubicBezTo>
                  <a:cubicBezTo>
                    <a:pt x="7068" y="274"/>
                    <a:pt x="7068" y="234"/>
                    <a:pt x="7062" y="194"/>
                  </a:cubicBezTo>
                  <a:lnTo>
                    <a:pt x="7057" y="17"/>
                  </a:lnTo>
                  <a:lnTo>
                    <a:pt x="6994" y="17"/>
                  </a:lnTo>
                  <a:cubicBezTo>
                    <a:pt x="6994" y="120"/>
                    <a:pt x="7000" y="217"/>
                    <a:pt x="7000" y="314"/>
                  </a:cubicBezTo>
                  <a:cubicBezTo>
                    <a:pt x="6778" y="308"/>
                    <a:pt x="6550" y="302"/>
                    <a:pt x="6328" y="297"/>
                  </a:cubicBezTo>
                  <a:cubicBezTo>
                    <a:pt x="6322" y="205"/>
                    <a:pt x="6311" y="120"/>
                    <a:pt x="6305" y="29"/>
                  </a:cubicBezTo>
                  <a:lnTo>
                    <a:pt x="6242" y="29"/>
                  </a:lnTo>
                  <a:cubicBezTo>
                    <a:pt x="6254" y="114"/>
                    <a:pt x="6259" y="205"/>
                    <a:pt x="6265" y="297"/>
                  </a:cubicBezTo>
                  <a:cubicBezTo>
                    <a:pt x="5980" y="291"/>
                    <a:pt x="5701" y="291"/>
                    <a:pt x="5422" y="291"/>
                  </a:cubicBezTo>
                  <a:lnTo>
                    <a:pt x="5422" y="40"/>
                  </a:lnTo>
                  <a:lnTo>
                    <a:pt x="5354" y="40"/>
                  </a:lnTo>
                  <a:lnTo>
                    <a:pt x="5354" y="297"/>
                  </a:lnTo>
                  <a:lnTo>
                    <a:pt x="4545" y="297"/>
                  </a:lnTo>
                  <a:cubicBezTo>
                    <a:pt x="4545" y="211"/>
                    <a:pt x="4545" y="131"/>
                    <a:pt x="4545" y="46"/>
                  </a:cubicBezTo>
                  <a:lnTo>
                    <a:pt x="4482" y="46"/>
                  </a:lnTo>
                  <a:lnTo>
                    <a:pt x="4482" y="297"/>
                  </a:lnTo>
                  <a:lnTo>
                    <a:pt x="3822" y="297"/>
                  </a:lnTo>
                  <a:lnTo>
                    <a:pt x="3822" y="57"/>
                  </a:lnTo>
                  <a:lnTo>
                    <a:pt x="3759" y="57"/>
                  </a:lnTo>
                  <a:cubicBezTo>
                    <a:pt x="3759" y="137"/>
                    <a:pt x="3759" y="217"/>
                    <a:pt x="3753" y="297"/>
                  </a:cubicBezTo>
                  <a:cubicBezTo>
                    <a:pt x="3435" y="302"/>
                    <a:pt x="3116" y="308"/>
                    <a:pt x="2802" y="314"/>
                  </a:cubicBezTo>
                  <a:lnTo>
                    <a:pt x="2797" y="63"/>
                  </a:lnTo>
                  <a:lnTo>
                    <a:pt x="2734" y="63"/>
                  </a:lnTo>
                  <a:lnTo>
                    <a:pt x="2734" y="314"/>
                  </a:lnTo>
                  <a:cubicBezTo>
                    <a:pt x="2426" y="319"/>
                    <a:pt x="2125" y="331"/>
                    <a:pt x="1823" y="342"/>
                  </a:cubicBezTo>
                  <a:lnTo>
                    <a:pt x="1823" y="314"/>
                  </a:lnTo>
                  <a:lnTo>
                    <a:pt x="1823" y="74"/>
                  </a:lnTo>
                  <a:lnTo>
                    <a:pt x="1760" y="74"/>
                  </a:lnTo>
                  <a:lnTo>
                    <a:pt x="1760" y="342"/>
                  </a:lnTo>
                  <a:cubicBezTo>
                    <a:pt x="1481" y="353"/>
                    <a:pt x="1202" y="359"/>
                    <a:pt x="923" y="371"/>
                  </a:cubicBezTo>
                  <a:cubicBezTo>
                    <a:pt x="923" y="279"/>
                    <a:pt x="923" y="177"/>
                    <a:pt x="917" y="80"/>
                  </a:cubicBezTo>
                  <a:lnTo>
                    <a:pt x="849" y="80"/>
                  </a:lnTo>
                  <a:lnTo>
                    <a:pt x="849" y="376"/>
                  </a:lnTo>
                  <a:lnTo>
                    <a:pt x="274" y="399"/>
                  </a:lnTo>
                  <a:lnTo>
                    <a:pt x="274" y="359"/>
                  </a:lnTo>
                  <a:cubicBezTo>
                    <a:pt x="274" y="268"/>
                    <a:pt x="279" y="177"/>
                    <a:pt x="279" y="86"/>
                  </a:cubicBezTo>
                  <a:lnTo>
                    <a:pt x="222" y="86"/>
                  </a:lnTo>
                  <a:cubicBezTo>
                    <a:pt x="217" y="194"/>
                    <a:pt x="211" y="302"/>
                    <a:pt x="211" y="405"/>
                  </a:cubicBezTo>
                  <a:lnTo>
                    <a:pt x="114" y="410"/>
                  </a:lnTo>
                  <a:lnTo>
                    <a:pt x="114" y="473"/>
                  </a:lnTo>
                  <a:lnTo>
                    <a:pt x="205" y="467"/>
                  </a:lnTo>
                  <a:lnTo>
                    <a:pt x="194" y="1111"/>
                  </a:lnTo>
                  <a:lnTo>
                    <a:pt x="188" y="1236"/>
                  </a:lnTo>
                  <a:cubicBezTo>
                    <a:pt x="188" y="1265"/>
                    <a:pt x="188" y="1299"/>
                    <a:pt x="183" y="1333"/>
                  </a:cubicBezTo>
                  <a:lnTo>
                    <a:pt x="69" y="1333"/>
                  </a:lnTo>
                  <a:lnTo>
                    <a:pt x="0" y="1390"/>
                  </a:lnTo>
                  <a:lnTo>
                    <a:pt x="183" y="1390"/>
                  </a:lnTo>
                  <a:cubicBezTo>
                    <a:pt x="171" y="1675"/>
                    <a:pt x="160" y="1960"/>
                    <a:pt x="154" y="2244"/>
                  </a:cubicBezTo>
                  <a:lnTo>
                    <a:pt x="29" y="2244"/>
                  </a:lnTo>
                  <a:lnTo>
                    <a:pt x="217" y="2324"/>
                  </a:lnTo>
                  <a:cubicBezTo>
                    <a:pt x="217" y="2318"/>
                    <a:pt x="217" y="2313"/>
                    <a:pt x="217" y="2307"/>
                  </a:cubicBezTo>
                  <a:lnTo>
                    <a:pt x="872" y="2307"/>
                  </a:lnTo>
                  <a:lnTo>
                    <a:pt x="872" y="2438"/>
                  </a:lnTo>
                  <a:lnTo>
                    <a:pt x="872" y="2609"/>
                  </a:lnTo>
                  <a:lnTo>
                    <a:pt x="951" y="2609"/>
                  </a:lnTo>
                  <a:lnTo>
                    <a:pt x="951" y="2307"/>
                  </a:lnTo>
                  <a:lnTo>
                    <a:pt x="1749" y="2307"/>
                  </a:lnTo>
                  <a:lnTo>
                    <a:pt x="1749" y="2409"/>
                  </a:lnTo>
                  <a:lnTo>
                    <a:pt x="1749" y="2609"/>
                  </a:lnTo>
                  <a:lnTo>
                    <a:pt x="1823" y="2609"/>
                  </a:lnTo>
                  <a:lnTo>
                    <a:pt x="1823" y="2512"/>
                  </a:lnTo>
                  <a:lnTo>
                    <a:pt x="1823" y="2307"/>
                  </a:lnTo>
                  <a:lnTo>
                    <a:pt x="2762" y="2307"/>
                  </a:lnTo>
                  <a:lnTo>
                    <a:pt x="2762" y="2609"/>
                  </a:lnTo>
                  <a:lnTo>
                    <a:pt x="2842" y="2609"/>
                  </a:lnTo>
                  <a:cubicBezTo>
                    <a:pt x="2842" y="2523"/>
                    <a:pt x="2837" y="2444"/>
                    <a:pt x="2837" y="2358"/>
                  </a:cubicBezTo>
                  <a:lnTo>
                    <a:pt x="2837" y="2307"/>
                  </a:lnTo>
                  <a:lnTo>
                    <a:pt x="3725" y="2307"/>
                  </a:lnTo>
                  <a:lnTo>
                    <a:pt x="3725" y="2352"/>
                  </a:lnTo>
                  <a:lnTo>
                    <a:pt x="3719" y="2609"/>
                  </a:lnTo>
                  <a:lnTo>
                    <a:pt x="3788" y="2609"/>
                  </a:lnTo>
                  <a:lnTo>
                    <a:pt x="3788" y="2307"/>
                  </a:lnTo>
                  <a:lnTo>
                    <a:pt x="4437" y="2307"/>
                  </a:lnTo>
                  <a:lnTo>
                    <a:pt x="4437" y="2313"/>
                  </a:lnTo>
                  <a:cubicBezTo>
                    <a:pt x="4437" y="2409"/>
                    <a:pt x="4437" y="2512"/>
                    <a:pt x="4431" y="2609"/>
                  </a:cubicBezTo>
                  <a:lnTo>
                    <a:pt x="4511" y="2609"/>
                  </a:lnTo>
                  <a:lnTo>
                    <a:pt x="4511" y="2398"/>
                  </a:lnTo>
                  <a:lnTo>
                    <a:pt x="4511" y="2307"/>
                  </a:lnTo>
                  <a:lnTo>
                    <a:pt x="5348" y="2307"/>
                  </a:lnTo>
                  <a:lnTo>
                    <a:pt x="5348" y="2409"/>
                  </a:lnTo>
                  <a:lnTo>
                    <a:pt x="5348" y="2609"/>
                  </a:lnTo>
                  <a:lnTo>
                    <a:pt x="5416" y="2609"/>
                  </a:lnTo>
                  <a:lnTo>
                    <a:pt x="5416" y="2506"/>
                  </a:lnTo>
                  <a:lnTo>
                    <a:pt x="5416" y="2307"/>
                  </a:lnTo>
                  <a:lnTo>
                    <a:pt x="6254" y="2307"/>
                  </a:lnTo>
                  <a:cubicBezTo>
                    <a:pt x="6248" y="2409"/>
                    <a:pt x="6237" y="2512"/>
                    <a:pt x="6225" y="2609"/>
                  </a:cubicBezTo>
                  <a:lnTo>
                    <a:pt x="6299" y="2609"/>
                  </a:lnTo>
                  <a:cubicBezTo>
                    <a:pt x="6311" y="2512"/>
                    <a:pt x="6316" y="2409"/>
                    <a:pt x="6328" y="2307"/>
                  </a:cubicBezTo>
                  <a:lnTo>
                    <a:pt x="7045" y="2307"/>
                  </a:lnTo>
                  <a:cubicBezTo>
                    <a:pt x="7045" y="2409"/>
                    <a:pt x="7045" y="2512"/>
                    <a:pt x="7051" y="2609"/>
                  </a:cubicBezTo>
                  <a:lnTo>
                    <a:pt x="7119" y="2609"/>
                  </a:lnTo>
                  <a:cubicBezTo>
                    <a:pt x="7119" y="2512"/>
                    <a:pt x="7119" y="2409"/>
                    <a:pt x="7114" y="2307"/>
                  </a:cubicBezTo>
                  <a:lnTo>
                    <a:pt x="7848" y="2307"/>
                  </a:lnTo>
                  <a:cubicBezTo>
                    <a:pt x="7837" y="2409"/>
                    <a:pt x="7831" y="2512"/>
                    <a:pt x="7825" y="2609"/>
                  </a:cubicBezTo>
                  <a:lnTo>
                    <a:pt x="7900" y="2609"/>
                  </a:lnTo>
                  <a:cubicBezTo>
                    <a:pt x="7905" y="2512"/>
                    <a:pt x="7911" y="2409"/>
                    <a:pt x="7922" y="2307"/>
                  </a:cubicBezTo>
                  <a:lnTo>
                    <a:pt x="8873" y="2307"/>
                  </a:lnTo>
                  <a:lnTo>
                    <a:pt x="8873" y="2421"/>
                  </a:lnTo>
                  <a:lnTo>
                    <a:pt x="8873" y="2614"/>
                  </a:lnTo>
                  <a:lnTo>
                    <a:pt x="8953" y="2614"/>
                  </a:lnTo>
                  <a:lnTo>
                    <a:pt x="8953" y="2307"/>
                  </a:lnTo>
                  <a:lnTo>
                    <a:pt x="9716" y="2307"/>
                  </a:lnTo>
                  <a:lnTo>
                    <a:pt x="9716" y="2324"/>
                  </a:lnTo>
                  <a:lnTo>
                    <a:pt x="9802" y="2239"/>
                  </a:lnTo>
                  <a:lnTo>
                    <a:pt x="9790" y="2239"/>
                  </a:lnTo>
                  <a:cubicBezTo>
                    <a:pt x="9785" y="2045"/>
                    <a:pt x="9779" y="1851"/>
                    <a:pt x="9773" y="1652"/>
                  </a:cubicBezTo>
                  <a:cubicBezTo>
                    <a:pt x="9773" y="1567"/>
                    <a:pt x="9768" y="1481"/>
                    <a:pt x="9768" y="1396"/>
                  </a:cubicBezTo>
                  <a:lnTo>
                    <a:pt x="10286" y="1396"/>
                  </a:lnTo>
                  <a:cubicBezTo>
                    <a:pt x="10286" y="1510"/>
                    <a:pt x="10286" y="1629"/>
                    <a:pt x="10292" y="1743"/>
                  </a:cubicBezTo>
                  <a:lnTo>
                    <a:pt x="10366" y="1675"/>
                  </a:lnTo>
                  <a:cubicBezTo>
                    <a:pt x="10366" y="1578"/>
                    <a:pt x="10360" y="1487"/>
                    <a:pt x="10360" y="1396"/>
                  </a:cubicBezTo>
                  <a:lnTo>
                    <a:pt x="10645" y="1396"/>
                  </a:lnTo>
                  <a:lnTo>
                    <a:pt x="10713" y="1327"/>
                  </a:lnTo>
                  <a:lnTo>
                    <a:pt x="10360" y="1327"/>
                  </a:lnTo>
                  <a:cubicBezTo>
                    <a:pt x="10360" y="1208"/>
                    <a:pt x="10360" y="1094"/>
                    <a:pt x="10354" y="974"/>
                  </a:cubicBezTo>
                  <a:lnTo>
                    <a:pt x="10286" y="917"/>
                  </a:lnTo>
                  <a:lnTo>
                    <a:pt x="10286" y="917"/>
                  </a:lnTo>
                  <a:cubicBezTo>
                    <a:pt x="10286" y="1054"/>
                    <a:pt x="10286" y="1191"/>
                    <a:pt x="10292" y="1327"/>
                  </a:cubicBezTo>
                  <a:lnTo>
                    <a:pt x="9768" y="1327"/>
                  </a:lnTo>
                  <a:cubicBezTo>
                    <a:pt x="9762" y="1043"/>
                    <a:pt x="9756" y="764"/>
                    <a:pt x="9750" y="479"/>
                  </a:cubicBezTo>
                  <a:lnTo>
                    <a:pt x="9768" y="479"/>
                  </a:lnTo>
                  <a:lnTo>
                    <a:pt x="9682" y="410"/>
                  </a:lnTo>
                  <a:cubicBezTo>
                    <a:pt x="9437" y="399"/>
                    <a:pt x="9187" y="388"/>
                    <a:pt x="8942" y="376"/>
                  </a:cubicBezTo>
                  <a:lnTo>
                    <a:pt x="8942" y="279"/>
                  </a:lnTo>
                  <a:lnTo>
                    <a:pt x="8942"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95" name="Google Shape;595;p30"/>
          <p:cNvGrpSpPr/>
          <p:nvPr/>
        </p:nvGrpSpPr>
        <p:grpSpPr>
          <a:xfrm>
            <a:off x="2250735" y="469292"/>
            <a:ext cx="4551589" cy="4155375"/>
            <a:chOff x="2336049" y="547200"/>
            <a:chExt cx="4380740" cy="3999398"/>
          </a:xfrm>
        </p:grpSpPr>
        <p:grpSp>
          <p:nvGrpSpPr>
            <p:cNvPr id="596" name="Google Shape;596;p30"/>
            <p:cNvGrpSpPr/>
            <p:nvPr/>
          </p:nvGrpSpPr>
          <p:grpSpPr>
            <a:xfrm>
              <a:off x="2336049" y="594020"/>
              <a:ext cx="4312282" cy="3952578"/>
              <a:chOff x="2639894" y="635124"/>
              <a:chExt cx="3782040" cy="3782010"/>
            </a:xfrm>
          </p:grpSpPr>
          <p:sp>
            <p:nvSpPr>
              <p:cNvPr id="597" name="Google Shape;597;p30"/>
              <p:cNvSpPr/>
              <p:nvPr/>
            </p:nvSpPr>
            <p:spPr>
              <a:xfrm>
                <a:off x="2639894" y="635124"/>
                <a:ext cx="3780471" cy="3782010"/>
              </a:xfrm>
              <a:custGeom>
                <a:avLst/>
                <a:gdLst/>
                <a:ahLst/>
                <a:cxnLst/>
                <a:rect l="l" t="t" r="r" b="b"/>
                <a:pathLst>
                  <a:path w="12052" h="12057" extrusionOk="0">
                    <a:moveTo>
                      <a:pt x="359" y="0"/>
                    </a:moveTo>
                    <a:cubicBezTo>
                      <a:pt x="160" y="0"/>
                      <a:pt x="0" y="160"/>
                      <a:pt x="0" y="359"/>
                    </a:cubicBezTo>
                    <a:lnTo>
                      <a:pt x="0" y="11698"/>
                    </a:lnTo>
                    <a:cubicBezTo>
                      <a:pt x="0" y="11897"/>
                      <a:pt x="160" y="12057"/>
                      <a:pt x="359" y="12057"/>
                    </a:cubicBezTo>
                    <a:lnTo>
                      <a:pt x="11698" y="12057"/>
                    </a:lnTo>
                    <a:cubicBezTo>
                      <a:pt x="11897" y="12057"/>
                      <a:pt x="12051" y="11897"/>
                      <a:pt x="12051" y="11698"/>
                    </a:cubicBezTo>
                    <a:lnTo>
                      <a:pt x="12051" y="359"/>
                    </a:lnTo>
                    <a:cubicBezTo>
                      <a:pt x="12051" y="160"/>
                      <a:pt x="11897" y="0"/>
                      <a:pt x="11698"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8" name="Google Shape;598;p30"/>
              <p:cNvSpPr/>
              <p:nvPr/>
            </p:nvSpPr>
            <p:spPr>
              <a:xfrm>
                <a:off x="2639894" y="635124"/>
                <a:ext cx="3782040" cy="3782010"/>
              </a:xfrm>
              <a:custGeom>
                <a:avLst/>
                <a:gdLst/>
                <a:ahLst/>
                <a:cxnLst/>
                <a:rect l="l" t="t" r="r" b="b"/>
                <a:pathLst>
                  <a:path w="12057" h="12057" extrusionOk="0">
                    <a:moveTo>
                      <a:pt x="649" y="296"/>
                    </a:moveTo>
                    <a:lnTo>
                      <a:pt x="649" y="655"/>
                    </a:lnTo>
                    <a:lnTo>
                      <a:pt x="296" y="655"/>
                    </a:lnTo>
                    <a:lnTo>
                      <a:pt x="296" y="296"/>
                    </a:lnTo>
                    <a:close/>
                    <a:moveTo>
                      <a:pt x="1076" y="296"/>
                    </a:moveTo>
                    <a:lnTo>
                      <a:pt x="1076" y="655"/>
                    </a:lnTo>
                    <a:lnTo>
                      <a:pt x="723" y="655"/>
                    </a:lnTo>
                    <a:lnTo>
                      <a:pt x="723" y="296"/>
                    </a:lnTo>
                    <a:close/>
                    <a:moveTo>
                      <a:pt x="1504" y="296"/>
                    </a:moveTo>
                    <a:lnTo>
                      <a:pt x="1504" y="655"/>
                    </a:lnTo>
                    <a:lnTo>
                      <a:pt x="1151" y="655"/>
                    </a:lnTo>
                    <a:lnTo>
                      <a:pt x="1151" y="296"/>
                    </a:lnTo>
                    <a:close/>
                    <a:moveTo>
                      <a:pt x="1931" y="296"/>
                    </a:moveTo>
                    <a:lnTo>
                      <a:pt x="1931" y="655"/>
                    </a:lnTo>
                    <a:lnTo>
                      <a:pt x="1578" y="655"/>
                    </a:lnTo>
                    <a:lnTo>
                      <a:pt x="1578" y="296"/>
                    </a:lnTo>
                    <a:close/>
                    <a:moveTo>
                      <a:pt x="2358" y="296"/>
                    </a:moveTo>
                    <a:lnTo>
                      <a:pt x="2358" y="655"/>
                    </a:lnTo>
                    <a:lnTo>
                      <a:pt x="2005" y="655"/>
                    </a:lnTo>
                    <a:lnTo>
                      <a:pt x="2005" y="296"/>
                    </a:lnTo>
                    <a:close/>
                    <a:moveTo>
                      <a:pt x="2785" y="296"/>
                    </a:moveTo>
                    <a:lnTo>
                      <a:pt x="2785" y="655"/>
                    </a:lnTo>
                    <a:lnTo>
                      <a:pt x="2432" y="655"/>
                    </a:lnTo>
                    <a:lnTo>
                      <a:pt x="2432" y="296"/>
                    </a:lnTo>
                    <a:close/>
                    <a:moveTo>
                      <a:pt x="3212" y="296"/>
                    </a:moveTo>
                    <a:lnTo>
                      <a:pt x="3212" y="655"/>
                    </a:lnTo>
                    <a:lnTo>
                      <a:pt x="2859" y="655"/>
                    </a:lnTo>
                    <a:lnTo>
                      <a:pt x="2859" y="296"/>
                    </a:lnTo>
                    <a:close/>
                    <a:moveTo>
                      <a:pt x="3639" y="296"/>
                    </a:moveTo>
                    <a:lnTo>
                      <a:pt x="3639" y="655"/>
                    </a:lnTo>
                    <a:lnTo>
                      <a:pt x="3286" y="655"/>
                    </a:lnTo>
                    <a:lnTo>
                      <a:pt x="3286" y="296"/>
                    </a:lnTo>
                    <a:close/>
                    <a:moveTo>
                      <a:pt x="4066" y="296"/>
                    </a:moveTo>
                    <a:lnTo>
                      <a:pt x="4066" y="655"/>
                    </a:lnTo>
                    <a:lnTo>
                      <a:pt x="3713" y="655"/>
                    </a:lnTo>
                    <a:lnTo>
                      <a:pt x="3713" y="296"/>
                    </a:lnTo>
                    <a:close/>
                    <a:moveTo>
                      <a:pt x="4494" y="296"/>
                    </a:moveTo>
                    <a:lnTo>
                      <a:pt x="4494" y="655"/>
                    </a:lnTo>
                    <a:lnTo>
                      <a:pt x="4140" y="655"/>
                    </a:lnTo>
                    <a:lnTo>
                      <a:pt x="4140" y="296"/>
                    </a:lnTo>
                    <a:close/>
                    <a:moveTo>
                      <a:pt x="4921" y="296"/>
                    </a:moveTo>
                    <a:lnTo>
                      <a:pt x="4921" y="655"/>
                    </a:lnTo>
                    <a:lnTo>
                      <a:pt x="4568" y="655"/>
                    </a:lnTo>
                    <a:lnTo>
                      <a:pt x="4568" y="296"/>
                    </a:lnTo>
                    <a:close/>
                    <a:moveTo>
                      <a:pt x="5348" y="296"/>
                    </a:moveTo>
                    <a:lnTo>
                      <a:pt x="5348" y="655"/>
                    </a:lnTo>
                    <a:lnTo>
                      <a:pt x="4995" y="655"/>
                    </a:lnTo>
                    <a:lnTo>
                      <a:pt x="4995" y="296"/>
                    </a:lnTo>
                    <a:close/>
                    <a:moveTo>
                      <a:pt x="5775" y="296"/>
                    </a:moveTo>
                    <a:lnTo>
                      <a:pt x="5775" y="655"/>
                    </a:lnTo>
                    <a:lnTo>
                      <a:pt x="5422" y="655"/>
                    </a:lnTo>
                    <a:lnTo>
                      <a:pt x="5422" y="296"/>
                    </a:lnTo>
                    <a:close/>
                    <a:moveTo>
                      <a:pt x="6202" y="296"/>
                    </a:moveTo>
                    <a:lnTo>
                      <a:pt x="6202" y="655"/>
                    </a:lnTo>
                    <a:lnTo>
                      <a:pt x="5849" y="655"/>
                    </a:lnTo>
                    <a:lnTo>
                      <a:pt x="5849" y="296"/>
                    </a:lnTo>
                    <a:close/>
                    <a:moveTo>
                      <a:pt x="6629" y="296"/>
                    </a:moveTo>
                    <a:lnTo>
                      <a:pt x="6629" y="655"/>
                    </a:lnTo>
                    <a:lnTo>
                      <a:pt x="6276" y="655"/>
                    </a:lnTo>
                    <a:lnTo>
                      <a:pt x="6276" y="296"/>
                    </a:lnTo>
                    <a:close/>
                    <a:moveTo>
                      <a:pt x="7056" y="296"/>
                    </a:moveTo>
                    <a:lnTo>
                      <a:pt x="7056" y="655"/>
                    </a:lnTo>
                    <a:lnTo>
                      <a:pt x="6703" y="655"/>
                    </a:lnTo>
                    <a:lnTo>
                      <a:pt x="6703" y="296"/>
                    </a:lnTo>
                    <a:close/>
                    <a:moveTo>
                      <a:pt x="7484" y="296"/>
                    </a:moveTo>
                    <a:lnTo>
                      <a:pt x="7484" y="655"/>
                    </a:lnTo>
                    <a:lnTo>
                      <a:pt x="7130" y="655"/>
                    </a:lnTo>
                    <a:lnTo>
                      <a:pt x="7130" y="296"/>
                    </a:lnTo>
                    <a:close/>
                    <a:moveTo>
                      <a:pt x="7911" y="296"/>
                    </a:moveTo>
                    <a:lnTo>
                      <a:pt x="7911" y="655"/>
                    </a:lnTo>
                    <a:lnTo>
                      <a:pt x="7558" y="655"/>
                    </a:lnTo>
                    <a:lnTo>
                      <a:pt x="7558" y="296"/>
                    </a:lnTo>
                    <a:close/>
                    <a:moveTo>
                      <a:pt x="8338" y="296"/>
                    </a:moveTo>
                    <a:lnTo>
                      <a:pt x="8338" y="655"/>
                    </a:lnTo>
                    <a:lnTo>
                      <a:pt x="7985" y="655"/>
                    </a:lnTo>
                    <a:lnTo>
                      <a:pt x="7985" y="296"/>
                    </a:lnTo>
                    <a:close/>
                    <a:moveTo>
                      <a:pt x="8765" y="296"/>
                    </a:moveTo>
                    <a:lnTo>
                      <a:pt x="8765" y="655"/>
                    </a:lnTo>
                    <a:lnTo>
                      <a:pt x="8412" y="655"/>
                    </a:lnTo>
                    <a:lnTo>
                      <a:pt x="8412" y="296"/>
                    </a:lnTo>
                    <a:close/>
                    <a:moveTo>
                      <a:pt x="9192" y="296"/>
                    </a:moveTo>
                    <a:lnTo>
                      <a:pt x="9192" y="655"/>
                    </a:lnTo>
                    <a:lnTo>
                      <a:pt x="8839" y="655"/>
                    </a:lnTo>
                    <a:lnTo>
                      <a:pt x="8839" y="296"/>
                    </a:lnTo>
                    <a:close/>
                    <a:moveTo>
                      <a:pt x="9619" y="296"/>
                    </a:moveTo>
                    <a:lnTo>
                      <a:pt x="9619" y="655"/>
                    </a:lnTo>
                    <a:lnTo>
                      <a:pt x="9266" y="655"/>
                    </a:lnTo>
                    <a:lnTo>
                      <a:pt x="9266" y="296"/>
                    </a:lnTo>
                    <a:close/>
                    <a:moveTo>
                      <a:pt x="10046" y="296"/>
                    </a:moveTo>
                    <a:lnTo>
                      <a:pt x="10046" y="655"/>
                    </a:lnTo>
                    <a:lnTo>
                      <a:pt x="9693" y="655"/>
                    </a:lnTo>
                    <a:lnTo>
                      <a:pt x="9693" y="296"/>
                    </a:lnTo>
                    <a:close/>
                    <a:moveTo>
                      <a:pt x="10474" y="296"/>
                    </a:moveTo>
                    <a:lnTo>
                      <a:pt x="10474" y="655"/>
                    </a:lnTo>
                    <a:lnTo>
                      <a:pt x="10120" y="655"/>
                    </a:lnTo>
                    <a:lnTo>
                      <a:pt x="10120" y="296"/>
                    </a:lnTo>
                    <a:close/>
                    <a:moveTo>
                      <a:pt x="10901" y="296"/>
                    </a:moveTo>
                    <a:lnTo>
                      <a:pt x="10901" y="655"/>
                    </a:lnTo>
                    <a:lnTo>
                      <a:pt x="10548" y="655"/>
                    </a:lnTo>
                    <a:lnTo>
                      <a:pt x="10548" y="296"/>
                    </a:lnTo>
                    <a:close/>
                    <a:moveTo>
                      <a:pt x="11328" y="296"/>
                    </a:moveTo>
                    <a:lnTo>
                      <a:pt x="11328" y="655"/>
                    </a:lnTo>
                    <a:lnTo>
                      <a:pt x="10975" y="655"/>
                    </a:lnTo>
                    <a:lnTo>
                      <a:pt x="10975" y="296"/>
                    </a:lnTo>
                    <a:close/>
                    <a:moveTo>
                      <a:pt x="11755" y="296"/>
                    </a:moveTo>
                    <a:lnTo>
                      <a:pt x="11755" y="655"/>
                    </a:lnTo>
                    <a:lnTo>
                      <a:pt x="11402" y="655"/>
                    </a:lnTo>
                    <a:lnTo>
                      <a:pt x="11402" y="296"/>
                    </a:lnTo>
                    <a:close/>
                    <a:moveTo>
                      <a:pt x="649" y="723"/>
                    </a:moveTo>
                    <a:lnTo>
                      <a:pt x="649" y="1082"/>
                    </a:lnTo>
                    <a:lnTo>
                      <a:pt x="296" y="1082"/>
                    </a:lnTo>
                    <a:lnTo>
                      <a:pt x="296" y="723"/>
                    </a:lnTo>
                    <a:close/>
                    <a:moveTo>
                      <a:pt x="1076" y="723"/>
                    </a:moveTo>
                    <a:lnTo>
                      <a:pt x="1076" y="1082"/>
                    </a:lnTo>
                    <a:lnTo>
                      <a:pt x="723" y="1082"/>
                    </a:lnTo>
                    <a:lnTo>
                      <a:pt x="723" y="723"/>
                    </a:lnTo>
                    <a:close/>
                    <a:moveTo>
                      <a:pt x="1504" y="723"/>
                    </a:moveTo>
                    <a:lnTo>
                      <a:pt x="1504" y="1082"/>
                    </a:lnTo>
                    <a:lnTo>
                      <a:pt x="1151" y="1082"/>
                    </a:lnTo>
                    <a:lnTo>
                      <a:pt x="1151" y="723"/>
                    </a:lnTo>
                    <a:close/>
                    <a:moveTo>
                      <a:pt x="1931" y="723"/>
                    </a:moveTo>
                    <a:lnTo>
                      <a:pt x="1931" y="1082"/>
                    </a:lnTo>
                    <a:lnTo>
                      <a:pt x="1578" y="1082"/>
                    </a:lnTo>
                    <a:lnTo>
                      <a:pt x="1578" y="723"/>
                    </a:lnTo>
                    <a:close/>
                    <a:moveTo>
                      <a:pt x="2358" y="723"/>
                    </a:moveTo>
                    <a:lnTo>
                      <a:pt x="2358" y="1082"/>
                    </a:lnTo>
                    <a:lnTo>
                      <a:pt x="2005" y="1082"/>
                    </a:lnTo>
                    <a:lnTo>
                      <a:pt x="2005" y="723"/>
                    </a:lnTo>
                    <a:close/>
                    <a:moveTo>
                      <a:pt x="2785" y="723"/>
                    </a:moveTo>
                    <a:lnTo>
                      <a:pt x="2785" y="1082"/>
                    </a:lnTo>
                    <a:lnTo>
                      <a:pt x="2432" y="1082"/>
                    </a:lnTo>
                    <a:lnTo>
                      <a:pt x="2432" y="723"/>
                    </a:lnTo>
                    <a:close/>
                    <a:moveTo>
                      <a:pt x="3212" y="723"/>
                    </a:moveTo>
                    <a:lnTo>
                      <a:pt x="3212" y="1082"/>
                    </a:lnTo>
                    <a:lnTo>
                      <a:pt x="2859" y="1082"/>
                    </a:lnTo>
                    <a:lnTo>
                      <a:pt x="2859" y="723"/>
                    </a:lnTo>
                    <a:close/>
                    <a:moveTo>
                      <a:pt x="3639" y="723"/>
                    </a:moveTo>
                    <a:lnTo>
                      <a:pt x="3639" y="1082"/>
                    </a:lnTo>
                    <a:lnTo>
                      <a:pt x="3286" y="1082"/>
                    </a:lnTo>
                    <a:lnTo>
                      <a:pt x="3286" y="723"/>
                    </a:lnTo>
                    <a:close/>
                    <a:moveTo>
                      <a:pt x="4066" y="723"/>
                    </a:moveTo>
                    <a:lnTo>
                      <a:pt x="4066" y="1082"/>
                    </a:lnTo>
                    <a:lnTo>
                      <a:pt x="3713" y="1082"/>
                    </a:lnTo>
                    <a:lnTo>
                      <a:pt x="3713" y="723"/>
                    </a:lnTo>
                    <a:close/>
                    <a:moveTo>
                      <a:pt x="4494" y="723"/>
                    </a:moveTo>
                    <a:lnTo>
                      <a:pt x="4494" y="1082"/>
                    </a:lnTo>
                    <a:lnTo>
                      <a:pt x="4140" y="1082"/>
                    </a:lnTo>
                    <a:lnTo>
                      <a:pt x="4140" y="723"/>
                    </a:lnTo>
                    <a:close/>
                    <a:moveTo>
                      <a:pt x="4921" y="723"/>
                    </a:moveTo>
                    <a:lnTo>
                      <a:pt x="4921" y="1082"/>
                    </a:lnTo>
                    <a:lnTo>
                      <a:pt x="4568" y="1082"/>
                    </a:lnTo>
                    <a:lnTo>
                      <a:pt x="4568" y="723"/>
                    </a:lnTo>
                    <a:close/>
                    <a:moveTo>
                      <a:pt x="5348" y="723"/>
                    </a:moveTo>
                    <a:lnTo>
                      <a:pt x="5348" y="1082"/>
                    </a:lnTo>
                    <a:lnTo>
                      <a:pt x="4995" y="1082"/>
                    </a:lnTo>
                    <a:lnTo>
                      <a:pt x="4995" y="723"/>
                    </a:lnTo>
                    <a:close/>
                    <a:moveTo>
                      <a:pt x="5775" y="723"/>
                    </a:moveTo>
                    <a:lnTo>
                      <a:pt x="5775" y="1082"/>
                    </a:lnTo>
                    <a:lnTo>
                      <a:pt x="5422" y="1082"/>
                    </a:lnTo>
                    <a:lnTo>
                      <a:pt x="5422" y="723"/>
                    </a:lnTo>
                    <a:close/>
                    <a:moveTo>
                      <a:pt x="6202" y="723"/>
                    </a:moveTo>
                    <a:lnTo>
                      <a:pt x="6202" y="1082"/>
                    </a:lnTo>
                    <a:lnTo>
                      <a:pt x="5849" y="1082"/>
                    </a:lnTo>
                    <a:lnTo>
                      <a:pt x="5849" y="723"/>
                    </a:lnTo>
                    <a:close/>
                    <a:moveTo>
                      <a:pt x="6629" y="723"/>
                    </a:moveTo>
                    <a:lnTo>
                      <a:pt x="6629" y="1082"/>
                    </a:lnTo>
                    <a:lnTo>
                      <a:pt x="6276" y="1082"/>
                    </a:lnTo>
                    <a:lnTo>
                      <a:pt x="6276" y="723"/>
                    </a:lnTo>
                    <a:close/>
                    <a:moveTo>
                      <a:pt x="7056" y="723"/>
                    </a:moveTo>
                    <a:lnTo>
                      <a:pt x="7056" y="1082"/>
                    </a:lnTo>
                    <a:lnTo>
                      <a:pt x="6703" y="1082"/>
                    </a:lnTo>
                    <a:lnTo>
                      <a:pt x="6703" y="723"/>
                    </a:lnTo>
                    <a:close/>
                    <a:moveTo>
                      <a:pt x="7484" y="723"/>
                    </a:moveTo>
                    <a:lnTo>
                      <a:pt x="7484" y="1082"/>
                    </a:lnTo>
                    <a:lnTo>
                      <a:pt x="7130" y="1082"/>
                    </a:lnTo>
                    <a:lnTo>
                      <a:pt x="7130" y="723"/>
                    </a:lnTo>
                    <a:close/>
                    <a:moveTo>
                      <a:pt x="7911" y="723"/>
                    </a:moveTo>
                    <a:lnTo>
                      <a:pt x="7911" y="1082"/>
                    </a:lnTo>
                    <a:lnTo>
                      <a:pt x="7558" y="1082"/>
                    </a:lnTo>
                    <a:lnTo>
                      <a:pt x="7558" y="723"/>
                    </a:lnTo>
                    <a:close/>
                    <a:moveTo>
                      <a:pt x="8338" y="723"/>
                    </a:moveTo>
                    <a:lnTo>
                      <a:pt x="8338" y="1082"/>
                    </a:lnTo>
                    <a:lnTo>
                      <a:pt x="7985" y="1082"/>
                    </a:lnTo>
                    <a:lnTo>
                      <a:pt x="7985" y="723"/>
                    </a:lnTo>
                    <a:close/>
                    <a:moveTo>
                      <a:pt x="8765" y="723"/>
                    </a:moveTo>
                    <a:lnTo>
                      <a:pt x="8765" y="1082"/>
                    </a:lnTo>
                    <a:lnTo>
                      <a:pt x="8412" y="1082"/>
                    </a:lnTo>
                    <a:lnTo>
                      <a:pt x="8412" y="723"/>
                    </a:lnTo>
                    <a:close/>
                    <a:moveTo>
                      <a:pt x="9192" y="723"/>
                    </a:moveTo>
                    <a:lnTo>
                      <a:pt x="9192" y="1082"/>
                    </a:lnTo>
                    <a:lnTo>
                      <a:pt x="8839" y="1082"/>
                    </a:lnTo>
                    <a:lnTo>
                      <a:pt x="8839" y="723"/>
                    </a:lnTo>
                    <a:close/>
                    <a:moveTo>
                      <a:pt x="9619" y="723"/>
                    </a:moveTo>
                    <a:lnTo>
                      <a:pt x="9619" y="1082"/>
                    </a:lnTo>
                    <a:lnTo>
                      <a:pt x="9266" y="1082"/>
                    </a:lnTo>
                    <a:lnTo>
                      <a:pt x="9266" y="723"/>
                    </a:lnTo>
                    <a:close/>
                    <a:moveTo>
                      <a:pt x="10046" y="723"/>
                    </a:moveTo>
                    <a:lnTo>
                      <a:pt x="10046" y="1082"/>
                    </a:lnTo>
                    <a:lnTo>
                      <a:pt x="9693" y="1082"/>
                    </a:lnTo>
                    <a:lnTo>
                      <a:pt x="9693" y="723"/>
                    </a:lnTo>
                    <a:close/>
                    <a:moveTo>
                      <a:pt x="10474" y="723"/>
                    </a:moveTo>
                    <a:lnTo>
                      <a:pt x="10474" y="1082"/>
                    </a:lnTo>
                    <a:lnTo>
                      <a:pt x="10120" y="1082"/>
                    </a:lnTo>
                    <a:lnTo>
                      <a:pt x="10120" y="723"/>
                    </a:lnTo>
                    <a:close/>
                    <a:moveTo>
                      <a:pt x="10901" y="723"/>
                    </a:moveTo>
                    <a:lnTo>
                      <a:pt x="10901" y="1082"/>
                    </a:lnTo>
                    <a:lnTo>
                      <a:pt x="10548" y="1082"/>
                    </a:lnTo>
                    <a:lnTo>
                      <a:pt x="10548" y="723"/>
                    </a:lnTo>
                    <a:close/>
                    <a:moveTo>
                      <a:pt x="11328" y="723"/>
                    </a:moveTo>
                    <a:lnTo>
                      <a:pt x="11328" y="1082"/>
                    </a:lnTo>
                    <a:lnTo>
                      <a:pt x="10975" y="1082"/>
                    </a:lnTo>
                    <a:lnTo>
                      <a:pt x="10975" y="723"/>
                    </a:lnTo>
                    <a:close/>
                    <a:moveTo>
                      <a:pt x="11755" y="723"/>
                    </a:moveTo>
                    <a:lnTo>
                      <a:pt x="11755" y="1082"/>
                    </a:lnTo>
                    <a:lnTo>
                      <a:pt x="11402" y="1082"/>
                    </a:lnTo>
                    <a:lnTo>
                      <a:pt x="11402" y="723"/>
                    </a:lnTo>
                    <a:close/>
                    <a:moveTo>
                      <a:pt x="649" y="1151"/>
                    </a:moveTo>
                    <a:lnTo>
                      <a:pt x="649" y="1509"/>
                    </a:lnTo>
                    <a:lnTo>
                      <a:pt x="296" y="1509"/>
                    </a:lnTo>
                    <a:lnTo>
                      <a:pt x="296" y="1151"/>
                    </a:lnTo>
                    <a:close/>
                    <a:moveTo>
                      <a:pt x="1076" y="1151"/>
                    </a:moveTo>
                    <a:lnTo>
                      <a:pt x="1076" y="1509"/>
                    </a:lnTo>
                    <a:lnTo>
                      <a:pt x="723" y="1509"/>
                    </a:lnTo>
                    <a:lnTo>
                      <a:pt x="723" y="1151"/>
                    </a:lnTo>
                    <a:close/>
                    <a:moveTo>
                      <a:pt x="1504" y="1151"/>
                    </a:moveTo>
                    <a:lnTo>
                      <a:pt x="1504" y="1509"/>
                    </a:lnTo>
                    <a:lnTo>
                      <a:pt x="1151" y="1509"/>
                    </a:lnTo>
                    <a:lnTo>
                      <a:pt x="1151" y="1151"/>
                    </a:lnTo>
                    <a:close/>
                    <a:moveTo>
                      <a:pt x="1931" y="1151"/>
                    </a:moveTo>
                    <a:lnTo>
                      <a:pt x="1931" y="1509"/>
                    </a:lnTo>
                    <a:lnTo>
                      <a:pt x="1578" y="1509"/>
                    </a:lnTo>
                    <a:lnTo>
                      <a:pt x="1578" y="1151"/>
                    </a:lnTo>
                    <a:close/>
                    <a:moveTo>
                      <a:pt x="2358" y="1151"/>
                    </a:moveTo>
                    <a:lnTo>
                      <a:pt x="2358" y="1509"/>
                    </a:lnTo>
                    <a:lnTo>
                      <a:pt x="2005" y="1509"/>
                    </a:lnTo>
                    <a:lnTo>
                      <a:pt x="2005" y="1151"/>
                    </a:lnTo>
                    <a:close/>
                    <a:moveTo>
                      <a:pt x="2785" y="1151"/>
                    </a:moveTo>
                    <a:lnTo>
                      <a:pt x="2785" y="1509"/>
                    </a:lnTo>
                    <a:lnTo>
                      <a:pt x="2432" y="1509"/>
                    </a:lnTo>
                    <a:lnTo>
                      <a:pt x="2432" y="1151"/>
                    </a:lnTo>
                    <a:close/>
                    <a:moveTo>
                      <a:pt x="3212" y="1151"/>
                    </a:moveTo>
                    <a:lnTo>
                      <a:pt x="3212" y="1509"/>
                    </a:lnTo>
                    <a:lnTo>
                      <a:pt x="2859" y="1509"/>
                    </a:lnTo>
                    <a:lnTo>
                      <a:pt x="2859" y="1151"/>
                    </a:lnTo>
                    <a:close/>
                    <a:moveTo>
                      <a:pt x="3639" y="1151"/>
                    </a:moveTo>
                    <a:lnTo>
                      <a:pt x="3639" y="1509"/>
                    </a:lnTo>
                    <a:lnTo>
                      <a:pt x="3286" y="1509"/>
                    </a:lnTo>
                    <a:lnTo>
                      <a:pt x="3286" y="1151"/>
                    </a:lnTo>
                    <a:close/>
                    <a:moveTo>
                      <a:pt x="4066" y="1151"/>
                    </a:moveTo>
                    <a:lnTo>
                      <a:pt x="4066" y="1509"/>
                    </a:lnTo>
                    <a:lnTo>
                      <a:pt x="3713" y="1509"/>
                    </a:lnTo>
                    <a:lnTo>
                      <a:pt x="3713" y="1151"/>
                    </a:lnTo>
                    <a:close/>
                    <a:moveTo>
                      <a:pt x="4494" y="1151"/>
                    </a:moveTo>
                    <a:lnTo>
                      <a:pt x="4494" y="1509"/>
                    </a:lnTo>
                    <a:lnTo>
                      <a:pt x="4140" y="1509"/>
                    </a:lnTo>
                    <a:lnTo>
                      <a:pt x="4140" y="1151"/>
                    </a:lnTo>
                    <a:close/>
                    <a:moveTo>
                      <a:pt x="4921" y="1151"/>
                    </a:moveTo>
                    <a:lnTo>
                      <a:pt x="4921" y="1509"/>
                    </a:lnTo>
                    <a:lnTo>
                      <a:pt x="4568" y="1509"/>
                    </a:lnTo>
                    <a:lnTo>
                      <a:pt x="4568" y="1151"/>
                    </a:lnTo>
                    <a:close/>
                    <a:moveTo>
                      <a:pt x="5348" y="1151"/>
                    </a:moveTo>
                    <a:lnTo>
                      <a:pt x="5348" y="1509"/>
                    </a:lnTo>
                    <a:lnTo>
                      <a:pt x="4995" y="1509"/>
                    </a:lnTo>
                    <a:lnTo>
                      <a:pt x="4995" y="1151"/>
                    </a:lnTo>
                    <a:close/>
                    <a:moveTo>
                      <a:pt x="5775" y="1151"/>
                    </a:moveTo>
                    <a:lnTo>
                      <a:pt x="5775" y="1509"/>
                    </a:lnTo>
                    <a:lnTo>
                      <a:pt x="5422" y="1509"/>
                    </a:lnTo>
                    <a:lnTo>
                      <a:pt x="5422" y="1151"/>
                    </a:lnTo>
                    <a:close/>
                    <a:moveTo>
                      <a:pt x="6202" y="1151"/>
                    </a:moveTo>
                    <a:lnTo>
                      <a:pt x="6202" y="1509"/>
                    </a:lnTo>
                    <a:lnTo>
                      <a:pt x="5849" y="1509"/>
                    </a:lnTo>
                    <a:lnTo>
                      <a:pt x="5849" y="1151"/>
                    </a:lnTo>
                    <a:close/>
                    <a:moveTo>
                      <a:pt x="6629" y="1151"/>
                    </a:moveTo>
                    <a:lnTo>
                      <a:pt x="6629" y="1509"/>
                    </a:lnTo>
                    <a:lnTo>
                      <a:pt x="6276" y="1509"/>
                    </a:lnTo>
                    <a:lnTo>
                      <a:pt x="6276" y="1151"/>
                    </a:lnTo>
                    <a:close/>
                    <a:moveTo>
                      <a:pt x="7056" y="1151"/>
                    </a:moveTo>
                    <a:lnTo>
                      <a:pt x="7056" y="1509"/>
                    </a:lnTo>
                    <a:lnTo>
                      <a:pt x="6703" y="1509"/>
                    </a:lnTo>
                    <a:lnTo>
                      <a:pt x="6703" y="1151"/>
                    </a:lnTo>
                    <a:close/>
                    <a:moveTo>
                      <a:pt x="7484" y="1151"/>
                    </a:moveTo>
                    <a:lnTo>
                      <a:pt x="7484" y="1509"/>
                    </a:lnTo>
                    <a:lnTo>
                      <a:pt x="7130" y="1509"/>
                    </a:lnTo>
                    <a:lnTo>
                      <a:pt x="7130" y="1151"/>
                    </a:lnTo>
                    <a:close/>
                    <a:moveTo>
                      <a:pt x="7911" y="1151"/>
                    </a:moveTo>
                    <a:lnTo>
                      <a:pt x="7911" y="1509"/>
                    </a:lnTo>
                    <a:lnTo>
                      <a:pt x="7558" y="1509"/>
                    </a:lnTo>
                    <a:lnTo>
                      <a:pt x="7558" y="1151"/>
                    </a:lnTo>
                    <a:close/>
                    <a:moveTo>
                      <a:pt x="8338" y="1151"/>
                    </a:moveTo>
                    <a:lnTo>
                      <a:pt x="8338" y="1509"/>
                    </a:lnTo>
                    <a:lnTo>
                      <a:pt x="7985" y="1509"/>
                    </a:lnTo>
                    <a:lnTo>
                      <a:pt x="7985" y="1151"/>
                    </a:lnTo>
                    <a:close/>
                    <a:moveTo>
                      <a:pt x="8765" y="1151"/>
                    </a:moveTo>
                    <a:lnTo>
                      <a:pt x="8765" y="1509"/>
                    </a:lnTo>
                    <a:lnTo>
                      <a:pt x="8412" y="1509"/>
                    </a:lnTo>
                    <a:lnTo>
                      <a:pt x="8412" y="1151"/>
                    </a:lnTo>
                    <a:close/>
                    <a:moveTo>
                      <a:pt x="9192" y="1151"/>
                    </a:moveTo>
                    <a:lnTo>
                      <a:pt x="9192" y="1509"/>
                    </a:lnTo>
                    <a:lnTo>
                      <a:pt x="8839" y="1509"/>
                    </a:lnTo>
                    <a:lnTo>
                      <a:pt x="8839" y="1151"/>
                    </a:lnTo>
                    <a:close/>
                    <a:moveTo>
                      <a:pt x="9619" y="1151"/>
                    </a:moveTo>
                    <a:lnTo>
                      <a:pt x="9619" y="1509"/>
                    </a:lnTo>
                    <a:lnTo>
                      <a:pt x="9266" y="1509"/>
                    </a:lnTo>
                    <a:lnTo>
                      <a:pt x="9266" y="1151"/>
                    </a:lnTo>
                    <a:close/>
                    <a:moveTo>
                      <a:pt x="10046" y="1151"/>
                    </a:moveTo>
                    <a:lnTo>
                      <a:pt x="10046" y="1509"/>
                    </a:lnTo>
                    <a:lnTo>
                      <a:pt x="9693" y="1509"/>
                    </a:lnTo>
                    <a:lnTo>
                      <a:pt x="9693" y="1151"/>
                    </a:lnTo>
                    <a:close/>
                    <a:moveTo>
                      <a:pt x="10474" y="1151"/>
                    </a:moveTo>
                    <a:lnTo>
                      <a:pt x="10474" y="1509"/>
                    </a:lnTo>
                    <a:lnTo>
                      <a:pt x="10120" y="1509"/>
                    </a:lnTo>
                    <a:lnTo>
                      <a:pt x="10120" y="1151"/>
                    </a:lnTo>
                    <a:close/>
                    <a:moveTo>
                      <a:pt x="10901" y="1151"/>
                    </a:moveTo>
                    <a:lnTo>
                      <a:pt x="10901" y="1509"/>
                    </a:lnTo>
                    <a:lnTo>
                      <a:pt x="10548" y="1509"/>
                    </a:lnTo>
                    <a:lnTo>
                      <a:pt x="10548" y="1151"/>
                    </a:lnTo>
                    <a:close/>
                    <a:moveTo>
                      <a:pt x="11328" y="1151"/>
                    </a:moveTo>
                    <a:lnTo>
                      <a:pt x="11328" y="1509"/>
                    </a:lnTo>
                    <a:lnTo>
                      <a:pt x="10975" y="1509"/>
                    </a:lnTo>
                    <a:lnTo>
                      <a:pt x="10975" y="1151"/>
                    </a:lnTo>
                    <a:close/>
                    <a:moveTo>
                      <a:pt x="11755" y="1151"/>
                    </a:moveTo>
                    <a:lnTo>
                      <a:pt x="11755" y="1509"/>
                    </a:lnTo>
                    <a:lnTo>
                      <a:pt x="11402" y="1509"/>
                    </a:lnTo>
                    <a:lnTo>
                      <a:pt x="11402" y="1151"/>
                    </a:lnTo>
                    <a:close/>
                    <a:moveTo>
                      <a:pt x="649" y="1578"/>
                    </a:moveTo>
                    <a:lnTo>
                      <a:pt x="649" y="1937"/>
                    </a:lnTo>
                    <a:lnTo>
                      <a:pt x="296" y="1937"/>
                    </a:lnTo>
                    <a:lnTo>
                      <a:pt x="296" y="1578"/>
                    </a:lnTo>
                    <a:close/>
                    <a:moveTo>
                      <a:pt x="1076" y="1578"/>
                    </a:moveTo>
                    <a:lnTo>
                      <a:pt x="1076" y="1937"/>
                    </a:lnTo>
                    <a:lnTo>
                      <a:pt x="723" y="1937"/>
                    </a:lnTo>
                    <a:lnTo>
                      <a:pt x="723" y="1578"/>
                    </a:lnTo>
                    <a:close/>
                    <a:moveTo>
                      <a:pt x="1504" y="1578"/>
                    </a:moveTo>
                    <a:lnTo>
                      <a:pt x="1504" y="1937"/>
                    </a:lnTo>
                    <a:lnTo>
                      <a:pt x="1151" y="1937"/>
                    </a:lnTo>
                    <a:lnTo>
                      <a:pt x="1151" y="1578"/>
                    </a:lnTo>
                    <a:close/>
                    <a:moveTo>
                      <a:pt x="1931" y="1578"/>
                    </a:moveTo>
                    <a:lnTo>
                      <a:pt x="1931" y="1937"/>
                    </a:lnTo>
                    <a:lnTo>
                      <a:pt x="1578" y="1937"/>
                    </a:lnTo>
                    <a:lnTo>
                      <a:pt x="1578" y="1578"/>
                    </a:lnTo>
                    <a:close/>
                    <a:moveTo>
                      <a:pt x="2358" y="1578"/>
                    </a:moveTo>
                    <a:lnTo>
                      <a:pt x="2358" y="1937"/>
                    </a:lnTo>
                    <a:lnTo>
                      <a:pt x="2005" y="1937"/>
                    </a:lnTo>
                    <a:lnTo>
                      <a:pt x="2005" y="1578"/>
                    </a:lnTo>
                    <a:close/>
                    <a:moveTo>
                      <a:pt x="2785" y="1578"/>
                    </a:moveTo>
                    <a:lnTo>
                      <a:pt x="2785" y="1937"/>
                    </a:lnTo>
                    <a:lnTo>
                      <a:pt x="2432" y="1937"/>
                    </a:lnTo>
                    <a:lnTo>
                      <a:pt x="2432" y="1578"/>
                    </a:lnTo>
                    <a:close/>
                    <a:moveTo>
                      <a:pt x="3212" y="1578"/>
                    </a:moveTo>
                    <a:lnTo>
                      <a:pt x="3212" y="1937"/>
                    </a:lnTo>
                    <a:lnTo>
                      <a:pt x="2859" y="1937"/>
                    </a:lnTo>
                    <a:lnTo>
                      <a:pt x="2859" y="1578"/>
                    </a:lnTo>
                    <a:close/>
                    <a:moveTo>
                      <a:pt x="3639" y="1578"/>
                    </a:moveTo>
                    <a:lnTo>
                      <a:pt x="3639" y="1937"/>
                    </a:lnTo>
                    <a:lnTo>
                      <a:pt x="3286" y="1937"/>
                    </a:lnTo>
                    <a:lnTo>
                      <a:pt x="3286" y="1578"/>
                    </a:lnTo>
                    <a:close/>
                    <a:moveTo>
                      <a:pt x="4066" y="1578"/>
                    </a:moveTo>
                    <a:lnTo>
                      <a:pt x="4066" y="1937"/>
                    </a:lnTo>
                    <a:lnTo>
                      <a:pt x="3713" y="1937"/>
                    </a:lnTo>
                    <a:lnTo>
                      <a:pt x="3713" y="1578"/>
                    </a:lnTo>
                    <a:close/>
                    <a:moveTo>
                      <a:pt x="4494" y="1578"/>
                    </a:moveTo>
                    <a:lnTo>
                      <a:pt x="4494" y="1937"/>
                    </a:lnTo>
                    <a:lnTo>
                      <a:pt x="4140" y="1937"/>
                    </a:lnTo>
                    <a:lnTo>
                      <a:pt x="4140" y="1578"/>
                    </a:lnTo>
                    <a:close/>
                    <a:moveTo>
                      <a:pt x="4921" y="1578"/>
                    </a:moveTo>
                    <a:lnTo>
                      <a:pt x="4921" y="1937"/>
                    </a:lnTo>
                    <a:lnTo>
                      <a:pt x="4568" y="1937"/>
                    </a:lnTo>
                    <a:lnTo>
                      <a:pt x="4568" y="1578"/>
                    </a:lnTo>
                    <a:close/>
                    <a:moveTo>
                      <a:pt x="5348" y="1578"/>
                    </a:moveTo>
                    <a:lnTo>
                      <a:pt x="5348" y="1937"/>
                    </a:lnTo>
                    <a:lnTo>
                      <a:pt x="4995" y="1937"/>
                    </a:lnTo>
                    <a:lnTo>
                      <a:pt x="4995" y="1578"/>
                    </a:lnTo>
                    <a:close/>
                    <a:moveTo>
                      <a:pt x="5775" y="1578"/>
                    </a:moveTo>
                    <a:lnTo>
                      <a:pt x="5775" y="1937"/>
                    </a:lnTo>
                    <a:lnTo>
                      <a:pt x="5422" y="1937"/>
                    </a:lnTo>
                    <a:lnTo>
                      <a:pt x="5422" y="1578"/>
                    </a:lnTo>
                    <a:close/>
                    <a:moveTo>
                      <a:pt x="6202" y="1578"/>
                    </a:moveTo>
                    <a:lnTo>
                      <a:pt x="6202" y="1937"/>
                    </a:lnTo>
                    <a:lnTo>
                      <a:pt x="5849" y="1937"/>
                    </a:lnTo>
                    <a:lnTo>
                      <a:pt x="5849" y="1578"/>
                    </a:lnTo>
                    <a:close/>
                    <a:moveTo>
                      <a:pt x="6629" y="1578"/>
                    </a:moveTo>
                    <a:lnTo>
                      <a:pt x="6629" y="1937"/>
                    </a:lnTo>
                    <a:lnTo>
                      <a:pt x="6276" y="1937"/>
                    </a:lnTo>
                    <a:lnTo>
                      <a:pt x="6276" y="1578"/>
                    </a:lnTo>
                    <a:close/>
                    <a:moveTo>
                      <a:pt x="7056" y="1578"/>
                    </a:moveTo>
                    <a:lnTo>
                      <a:pt x="7056" y="1937"/>
                    </a:lnTo>
                    <a:lnTo>
                      <a:pt x="6703" y="1937"/>
                    </a:lnTo>
                    <a:lnTo>
                      <a:pt x="6703" y="1578"/>
                    </a:lnTo>
                    <a:close/>
                    <a:moveTo>
                      <a:pt x="7484" y="1578"/>
                    </a:moveTo>
                    <a:lnTo>
                      <a:pt x="7484" y="1937"/>
                    </a:lnTo>
                    <a:lnTo>
                      <a:pt x="7130" y="1937"/>
                    </a:lnTo>
                    <a:lnTo>
                      <a:pt x="7130" y="1578"/>
                    </a:lnTo>
                    <a:close/>
                    <a:moveTo>
                      <a:pt x="7911" y="1578"/>
                    </a:moveTo>
                    <a:lnTo>
                      <a:pt x="7911" y="1937"/>
                    </a:lnTo>
                    <a:lnTo>
                      <a:pt x="7558" y="1937"/>
                    </a:lnTo>
                    <a:lnTo>
                      <a:pt x="7558" y="1578"/>
                    </a:lnTo>
                    <a:close/>
                    <a:moveTo>
                      <a:pt x="8338" y="1578"/>
                    </a:moveTo>
                    <a:lnTo>
                      <a:pt x="8338" y="1937"/>
                    </a:lnTo>
                    <a:lnTo>
                      <a:pt x="7985" y="1937"/>
                    </a:lnTo>
                    <a:lnTo>
                      <a:pt x="7985" y="1578"/>
                    </a:lnTo>
                    <a:close/>
                    <a:moveTo>
                      <a:pt x="8765" y="1578"/>
                    </a:moveTo>
                    <a:lnTo>
                      <a:pt x="8765" y="1937"/>
                    </a:lnTo>
                    <a:lnTo>
                      <a:pt x="8412" y="1937"/>
                    </a:lnTo>
                    <a:lnTo>
                      <a:pt x="8412" y="1578"/>
                    </a:lnTo>
                    <a:close/>
                    <a:moveTo>
                      <a:pt x="9192" y="1578"/>
                    </a:moveTo>
                    <a:lnTo>
                      <a:pt x="9192" y="1937"/>
                    </a:lnTo>
                    <a:lnTo>
                      <a:pt x="8839" y="1937"/>
                    </a:lnTo>
                    <a:lnTo>
                      <a:pt x="8839" y="1578"/>
                    </a:lnTo>
                    <a:close/>
                    <a:moveTo>
                      <a:pt x="9619" y="1578"/>
                    </a:moveTo>
                    <a:lnTo>
                      <a:pt x="9619" y="1937"/>
                    </a:lnTo>
                    <a:lnTo>
                      <a:pt x="9266" y="1937"/>
                    </a:lnTo>
                    <a:lnTo>
                      <a:pt x="9266" y="1578"/>
                    </a:lnTo>
                    <a:close/>
                    <a:moveTo>
                      <a:pt x="10046" y="1578"/>
                    </a:moveTo>
                    <a:lnTo>
                      <a:pt x="10046" y="1937"/>
                    </a:lnTo>
                    <a:lnTo>
                      <a:pt x="9693" y="1937"/>
                    </a:lnTo>
                    <a:lnTo>
                      <a:pt x="9693" y="1578"/>
                    </a:lnTo>
                    <a:close/>
                    <a:moveTo>
                      <a:pt x="10474" y="1578"/>
                    </a:moveTo>
                    <a:lnTo>
                      <a:pt x="10474" y="1937"/>
                    </a:lnTo>
                    <a:lnTo>
                      <a:pt x="10120" y="1937"/>
                    </a:lnTo>
                    <a:lnTo>
                      <a:pt x="10120" y="1578"/>
                    </a:lnTo>
                    <a:close/>
                    <a:moveTo>
                      <a:pt x="10901" y="1578"/>
                    </a:moveTo>
                    <a:lnTo>
                      <a:pt x="10901" y="1937"/>
                    </a:lnTo>
                    <a:lnTo>
                      <a:pt x="10548" y="1937"/>
                    </a:lnTo>
                    <a:lnTo>
                      <a:pt x="10548" y="1578"/>
                    </a:lnTo>
                    <a:close/>
                    <a:moveTo>
                      <a:pt x="11328" y="1578"/>
                    </a:moveTo>
                    <a:lnTo>
                      <a:pt x="11328" y="1937"/>
                    </a:lnTo>
                    <a:lnTo>
                      <a:pt x="10975" y="1937"/>
                    </a:lnTo>
                    <a:lnTo>
                      <a:pt x="10975" y="1578"/>
                    </a:lnTo>
                    <a:close/>
                    <a:moveTo>
                      <a:pt x="11755" y="1578"/>
                    </a:moveTo>
                    <a:lnTo>
                      <a:pt x="11755" y="1937"/>
                    </a:lnTo>
                    <a:lnTo>
                      <a:pt x="11402" y="1937"/>
                    </a:lnTo>
                    <a:lnTo>
                      <a:pt x="11402" y="1578"/>
                    </a:lnTo>
                    <a:close/>
                    <a:moveTo>
                      <a:pt x="649" y="2005"/>
                    </a:moveTo>
                    <a:lnTo>
                      <a:pt x="649" y="2364"/>
                    </a:lnTo>
                    <a:lnTo>
                      <a:pt x="296" y="2364"/>
                    </a:lnTo>
                    <a:lnTo>
                      <a:pt x="296" y="2005"/>
                    </a:lnTo>
                    <a:close/>
                    <a:moveTo>
                      <a:pt x="1076" y="2005"/>
                    </a:moveTo>
                    <a:lnTo>
                      <a:pt x="1076" y="2364"/>
                    </a:lnTo>
                    <a:lnTo>
                      <a:pt x="723" y="2364"/>
                    </a:lnTo>
                    <a:lnTo>
                      <a:pt x="723" y="2005"/>
                    </a:lnTo>
                    <a:close/>
                    <a:moveTo>
                      <a:pt x="1504" y="2005"/>
                    </a:moveTo>
                    <a:lnTo>
                      <a:pt x="1504" y="2364"/>
                    </a:lnTo>
                    <a:lnTo>
                      <a:pt x="1151" y="2364"/>
                    </a:lnTo>
                    <a:lnTo>
                      <a:pt x="1151" y="2005"/>
                    </a:lnTo>
                    <a:close/>
                    <a:moveTo>
                      <a:pt x="1931" y="2005"/>
                    </a:moveTo>
                    <a:lnTo>
                      <a:pt x="1931" y="2364"/>
                    </a:lnTo>
                    <a:lnTo>
                      <a:pt x="1578" y="2364"/>
                    </a:lnTo>
                    <a:lnTo>
                      <a:pt x="1578" y="2005"/>
                    </a:lnTo>
                    <a:close/>
                    <a:moveTo>
                      <a:pt x="2358" y="2005"/>
                    </a:moveTo>
                    <a:lnTo>
                      <a:pt x="2358" y="2364"/>
                    </a:lnTo>
                    <a:lnTo>
                      <a:pt x="2005" y="2364"/>
                    </a:lnTo>
                    <a:lnTo>
                      <a:pt x="2005" y="2005"/>
                    </a:lnTo>
                    <a:close/>
                    <a:moveTo>
                      <a:pt x="2785" y="2005"/>
                    </a:moveTo>
                    <a:lnTo>
                      <a:pt x="2785" y="2364"/>
                    </a:lnTo>
                    <a:lnTo>
                      <a:pt x="2432" y="2364"/>
                    </a:lnTo>
                    <a:lnTo>
                      <a:pt x="2432" y="2005"/>
                    </a:lnTo>
                    <a:close/>
                    <a:moveTo>
                      <a:pt x="3212" y="2005"/>
                    </a:moveTo>
                    <a:lnTo>
                      <a:pt x="3212" y="2364"/>
                    </a:lnTo>
                    <a:lnTo>
                      <a:pt x="2859" y="2364"/>
                    </a:lnTo>
                    <a:lnTo>
                      <a:pt x="2859" y="2005"/>
                    </a:lnTo>
                    <a:close/>
                    <a:moveTo>
                      <a:pt x="3639" y="2005"/>
                    </a:moveTo>
                    <a:lnTo>
                      <a:pt x="3639" y="2364"/>
                    </a:lnTo>
                    <a:lnTo>
                      <a:pt x="3286" y="2364"/>
                    </a:lnTo>
                    <a:lnTo>
                      <a:pt x="3286" y="2005"/>
                    </a:lnTo>
                    <a:close/>
                    <a:moveTo>
                      <a:pt x="4066" y="2005"/>
                    </a:moveTo>
                    <a:lnTo>
                      <a:pt x="4066" y="2364"/>
                    </a:lnTo>
                    <a:lnTo>
                      <a:pt x="3713" y="2364"/>
                    </a:lnTo>
                    <a:lnTo>
                      <a:pt x="3713" y="2005"/>
                    </a:lnTo>
                    <a:close/>
                    <a:moveTo>
                      <a:pt x="4494" y="2005"/>
                    </a:moveTo>
                    <a:lnTo>
                      <a:pt x="4494" y="2364"/>
                    </a:lnTo>
                    <a:lnTo>
                      <a:pt x="4140" y="2364"/>
                    </a:lnTo>
                    <a:lnTo>
                      <a:pt x="4140" y="2005"/>
                    </a:lnTo>
                    <a:close/>
                    <a:moveTo>
                      <a:pt x="4921" y="2005"/>
                    </a:moveTo>
                    <a:lnTo>
                      <a:pt x="4921" y="2364"/>
                    </a:lnTo>
                    <a:lnTo>
                      <a:pt x="4568" y="2364"/>
                    </a:lnTo>
                    <a:lnTo>
                      <a:pt x="4568" y="2005"/>
                    </a:lnTo>
                    <a:close/>
                    <a:moveTo>
                      <a:pt x="5348" y="2005"/>
                    </a:moveTo>
                    <a:lnTo>
                      <a:pt x="5348" y="2364"/>
                    </a:lnTo>
                    <a:lnTo>
                      <a:pt x="4995" y="2364"/>
                    </a:lnTo>
                    <a:lnTo>
                      <a:pt x="4995" y="2005"/>
                    </a:lnTo>
                    <a:close/>
                    <a:moveTo>
                      <a:pt x="5775" y="2005"/>
                    </a:moveTo>
                    <a:lnTo>
                      <a:pt x="5775" y="2364"/>
                    </a:lnTo>
                    <a:lnTo>
                      <a:pt x="5422" y="2364"/>
                    </a:lnTo>
                    <a:lnTo>
                      <a:pt x="5422" y="2005"/>
                    </a:lnTo>
                    <a:close/>
                    <a:moveTo>
                      <a:pt x="6202" y="2005"/>
                    </a:moveTo>
                    <a:lnTo>
                      <a:pt x="6202" y="2364"/>
                    </a:lnTo>
                    <a:lnTo>
                      <a:pt x="5849" y="2364"/>
                    </a:lnTo>
                    <a:lnTo>
                      <a:pt x="5849" y="2005"/>
                    </a:lnTo>
                    <a:close/>
                    <a:moveTo>
                      <a:pt x="6629" y="2005"/>
                    </a:moveTo>
                    <a:lnTo>
                      <a:pt x="6629" y="2364"/>
                    </a:lnTo>
                    <a:lnTo>
                      <a:pt x="6276" y="2364"/>
                    </a:lnTo>
                    <a:lnTo>
                      <a:pt x="6276" y="2005"/>
                    </a:lnTo>
                    <a:close/>
                    <a:moveTo>
                      <a:pt x="7056" y="2005"/>
                    </a:moveTo>
                    <a:lnTo>
                      <a:pt x="7056" y="2364"/>
                    </a:lnTo>
                    <a:lnTo>
                      <a:pt x="6703" y="2364"/>
                    </a:lnTo>
                    <a:lnTo>
                      <a:pt x="6703" y="2005"/>
                    </a:lnTo>
                    <a:close/>
                    <a:moveTo>
                      <a:pt x="7484" y="2005"/>
                    </a:moveTo>
                    <a:lnTo>
                      <a:pt x="7484" y="2364"/>
                    </a:lnTo>
                    <a:lnTo>
                      <a:pt x="7130" y="2364"/>
                    </a:lnTo>
                    <a:lnTo>
                      <a:pt x="7130" y="2005"/>
                    </a:lnTo>
                    <a:close/>
                    <a:moveTo>
                      <a:pt x="7911" y="2005"/>
                    </a:moveTo>
                    <a:lnTo>
                      <a:pt x="7911" y="2364"/>
                    </a:lnTo>
                    <a:lnTo>
                      <a:pt x="7558" y="2364"/>
                    </a:lnTo>
                    <a:lnTo>
                      <a:pt x="7558" y="2005"/>
                    </a:lnTo>
                    <a:close/>
                    <a:moveTo>
                      <a:pt x="8338" y="2005"/>
                    </a:moveTo>
                    <a:lnTo>
                      <a:pt x="8338" y="2364"/>
                    </a:lnTo>
                    <a:lnTo>
                      <a:pt x="7985" y="2364"/>
                    </a:lnTo>
                    <a:lnTo>
                      <a:pt x="7985" y="2005"/>
                    </a:lnTo>
                    <a:close/>
                    <a:moveTo>
                      <a:pt x="8765" y="2005"/>
                    </a:moveTo>
                    <a:lnTo>
                      <a:pt x="8765" y="2364"/>
                    </a:lnTo>
                    <a:lnTo>
                      <a:pt x="8412" y="2364"/>
                    </a:lnTo>
                    <a:lnTo>
                      <a:pt x="8412" y="2005"/>
                    </a:lnTo>
                    <a:close/>
                    <a:moveTo>
                      <a:pt x="9192" y="2005"/>
                    </a:moveTo>
                    <a:lnTo>
                      <a:pt x="9192" y="2364"/>
                    </a:lnTo>
                    <a:lnTo>
                      <a:pt x="8839" y="2364"/>
                    </a:lnTo>
                    <a:lnTo>
                      <a:pt x="8839" y="2005"/>
                    </a:lnTo>
                    <a:close/>
                    <a:moveTo>
                      <a:pt x="9619" y="2005"/>
                    </a:moveTo>
                    <a:lnTo>
                      <a:pt x="9619" y="2364"/>
                    </a:lnTo>
                    <a:lnTo>
                      <a:pt x="9266" y="2364"/>
                    </a:lnTo>
                    <a:lnTo>
                      <a:pt x="9266" y="2005"/>
                    </a:lnTo>
                    <a:close/>
                    <a:moveTo>
                      <a:pt x="10046" y="2005"/>
                    </a:moveTo>
                    <a:lnTo>
                      <a:pt x="10046" y="2364"/>
                    </a:lnTo>
                    <a:lnTo>
                      <a:pt x="9693" y="2364"/>
                    </a:lnTo>
                    <a:lnTo>
                      <a:pt x="9693" y="2005"/>
                    </a:lnTo>
                    <a:close/>
                    <a:moveTo>
                      <a:pt x="10474" y="2005"/>
                    </a:moveTo>
                    <a:lnTo>
                      <a:pt x="10474" y="2364"/>
                    </a:lnTo>
                    <a:lnTo>
                      <a:pt x="10120" y="2364"/>
                    </a:lnTo>
                    <a:lnTo>
                      <a:pt x="10120" y="2005"/>
                    </a:lnTo>
                    <a:close/>
                    <a:moveTo>
                      <a:pt x="10901" y="2005"/>
                    </a:moveTo>
                    <a:lnTo>
                      <a:pt x="10901" y="2364"/>
                    </a:lnTo>
                    <a:lnTo>
                      <a:pt x="10548" y="2364"/>
                    </a:lnTo>
                    <a:lnTo>
                      <a:pt x="10548" y="2005"/>
                    </a:lnTo>
                    <a:close/>
                    <a:moveTo>
                      <a:pt x="11328" y="2005"/>
                    </a:moveTo>
                    <a:lnTo>
                      <a:pt x="11328" y="2364"/>
                    </a:lnTo>
                    <a:lnTo>
                      <a:pt x="10975" y="2364"/>
                    </a:lnTo>
                    <a:lnTo>
                      <a:pt x="10975" y="2005"/>
                    </a:lnTo>
                    <a:close/>
                    <a:moveTo>
                      <a:pt x="11755" y="2005"/>
                    </a:moveTo>
                    <a:lnTo>
                      <a:pt x="11755" y="2364"/>
                    </a:lnTo>
                    <a:lnTo>
                      <a:pt x="11402" y="2364"/>
                    </a:lnTo>
                    <a:lnTo>
                      <a:pt x="11402" y="2005"/>
                    </a:lnTo>
                    <a:close/>
                    <a:moveTo>
                      <a:pt x="649" y="2432"/>
                    </a:moveTo>
                    <a:lnTo>
                      <a:pt x="649" y="2791"/>
                    </a:lnTo>
                    <a:lnTo>
                      <a:pt x="296" y="2791"/>
                    </a:lnTo>
                    <a:lnTo>
                      <a:pt x="296" y="2432"/>
                    </a:lnTo>
                    <a:close/>
                    <a:moveTo>
                      <a:pt x="1076" y="2432"/>
                    </a:moveTo>
                    <a:lnTo>
                      <a:pt x="1076" y="2791"/>
                    </a:lnTo>
                    <a:lnTo>
                      <a:pt x="723" y="2791"/>
                    </a:lnTo>
                    <a:lnTo>
                      <a:pt x="723" y="2432"/>
                    </a:lnTo>
                    <a:close/>
                    <a:moveTo>
                      <a:pt x="1504" y="2432"/>
                    </a:moveTo>
                    <a:lnTo>
                      <a:pt x="1504" y="2791"/>
                    </a:lnTo>
                    <a:lnTo>
                      <a:pt x="1151" y="2791"/>
                    </a:lnTo>
                    <a:lnTo>
                      <a:pt x="1151" y="2432"/>
                    </a:lnTo>
                    <a:close/>
                    <a:moveTo>
                      <a:pt x="1931" y="2432"/>
                    </a:moveTo>
                    <a:lnTo>
                      <a:pt x="1931" y="2791"/>
                    </a:lnTo>
                    <a:lnTo>
                      <a:pt x="1578" y="2791"/>
                    </a:lnTo>
                    <a:lnTo>
                      <a:pt x="1578" y="2432"/>
                    </a:lnTo>
                    <a:close/>
                    <a:moveTo>
                      <a:pt x="2358" y="2432"/>
                    </a:moveTo>
                    <a:lnTo>
                      <a:pt x="2358" y="2791"/>
                    </a:lnTo>
                    <a:lnTo>
                      <a:pt x="2005" y="2791"/>
                    </a:lnTo>
                    <a:lnTo>
                      <a:pt x="2005" y="2432"/>
                    </a:lnTo>
                    <a:close/>
                    <a:moveTo>
                      <a:pt x="2785" y="2432"/>
                    </a:moveTo>
                    <a:lnTo>
                      <a:pt x="2785" y="2791"/>
                    </a:lnTo>
                    <a:lnTo>
                      <a:pt x="2432" y="2791"/>
                    </a:lnTo>
                    <a:lnTo>
                      <a:pt x="2432" y="2432"/>
                    </a:lnTo>
                    <a:close/>
                    <a:moveTo>
                      <a:pt x="3212" y="2432"/>
                    </a:moveTo>
                    <a:lnTo>
                      <a:pt x="3212" y="2791"/>
                    </a:lnTo>
                    <a:lnTo>
                      <a:pt x="2859" y="2791"/>
                    </a:lnTo>
                    <a:lnTo>
                      <a:pt x="2859" y="2432"/>
                    </a:lnTo>
                    <a:close/>
                    <a:moveTo>
                      <a:pt x="3639" y="2432"/>
                    </a:moveTo>
                    <a:lnTo>
                      <a:pt x="3639" y="2791"/>
                    </a:lnTo>
                    <a:lnTo>
                      <a:pt x="3286" y="2791"/>
                    </a:lnTo>
                    <a:lnTo>
                      <a:pt x="3286" y="2432"/>
                    </a:lnTo>
                    <a:close/>
                    <a:moveTo>
                      <a:pt x="4066" y="2432"/>
                    </a:moveTo>
                    <a:lnTo>
                      <a:pt x="4066" y="2791"/>
                    </a:lnTo>
                    <a:lnTo>
                      <a:pt x="3713" y="2791"/>
                    </a:lnTo>
                    <a:lnTo>
                      <a:pt x="3713" y="2432"/>
                    </a:lnTo>
                    <a:close/>
                    <a:moveTo>
                      <a:pt x="4494" y="2432"/>
                    </a:moveTo>
                    <a:lnTo>
                      <a:pt x="4494" y="2791"/>
                    </a:lnTo>
                    <a:lnTo>
                      <a:pt x="4140" y="2791"/>
                    </a:lnTo>
                    <a:lnTo>
                      <a:pt x="4140" y="2432"/>
                    </a:lnTo>
                    <a:close/>
                    <a:moveTo>
                      <a:pt x="4921" y="2432"/>
                    </a:moveTo>
                    <a:lnTo>
                      <a:pt x="4921" y="2791"/>
                    </a:lnTo>
                    <a:lnTo>
                      <a:pt x="4568" y="2791"/>
                    </a:lnTo>
                    <a:lnTo>
                      <a:pt x="4568" y="2432"/>
                    </a:lnTo>
                    <a:close/>
                    <a:moveTo>
                      <a:pt x="5348" y="2432"/>
                    </a:moveTo>
                    <a:lnTo>
                      <a:pt x="5348" y="2791"/>
                    </a:lnTo>
                    <a:lnTo>
                      <a:pt x="4995" y="2791"/>
                    </a:lnTo>
                    <a:lnTo>
                      <a:pt x="4995" y="2432"/>
                    </a:lnTo>
                    <a:close/>
                    <a:moveTo>
                      <a:pt x="5775" y="2432"/>
                    </a:moveTo>
                    <a:lnTo>
                      <a:pt x="5775" y="2791"/>
                    </a:lnTo>
                    <a:lnTo>
                      <a:pt x="5422" y="2791"/>
                    </a:lnTo>
                    <a:lnTo>
                      <a:pt x="5422" y="2432"/>
                    </a:lnTo>
                    <a:close/>
                    <a:moveTo>
                      <a:pt x="6202" y="2432"/>
                    </a:moveTo>
                    <a:lnTo>
                      <a:pt x="6202" y="2791"/>
                    </a:lnTo>
                    <a:lnTo>
                      <a:pt x="5849" y="2791"/>
                    </a:lnTo>
                    <a:lnTo>
                      <a:pt x="5849" y="2432"/>
                    </a:lnTo>
                    <a:close/>
                    <a:moveTo>
                      <a:pt x="6629" y="2432"/>
                    </a:moveTo>
                    <a:lnTo>
                      <a:pt x="6629" y="2791"/>
                    </a:lnTo>
                    <a:lnTo>
                      <a:pt x="6276" y="2791"/>
                    </a:lnTo>
                    <a:lnTo>
                      <a:pt x="6276" y="2432"/>
                    </a:lnTo>
                    <a:close/>
                    <a:moveTo>
                      <a:pt x="7056" y="2432"/>
                    </a:moveTo>
                    <a:lnTo>
                      <a:pt x="7056" y="2791"/>
                    </a:lnTo>
                    <a:lnTo>
                      <a:pt x="6703" y="2791"/>
                    </a:lnTo>
                    <a:lnTo>
                      <a:pt x="6703" y="2432"/>
                    </a:lnTo>
                    <a:close/>
                    <a:moveTo>
                      <a:pt x="7484" y="2432"/>
                    </a:moveTo>
                    <a:lnTo>
                      <a:pt x="7484" y="2791"/>
                    </a:lnTo>
                    <a:lnTo>
                      <a:pt x="7130" y="2791"/>
                    </a:lnTo>
                    <a:lnTo>
                      <a:pt x="7130" y="2432"/>
                    </a:lnTo>
                    <a:close/>
                    <a:moveTo>
                      <a:pt x="7911" y="2432"/>
                    </a:moveTo>
                    <a:lnTo>
                      <a:pt x="7911" y="2791"/>
                    </a:lnTo>
                    <a:lnTo>
                      <a:pt x="7558" y="2791"/>
                    </a:lnTo>
                    <a:lnTo>
                      <a:pt x="7558" y="2432"/>
                    </a:lnTo>
                    <a:close/>
                    <a:moveTo>
                      <a:pt x="8338" y="2432"/>
                    </a:moveTo>
                    <a:lnTo>
                      <a:pt x="8338" y="2791"/>
                    </a:lnTo>
                    <a:lnTo>
                      <a:pt x="7985" y="2791"/>
                    </a:lnTo>
                    <a:lnTo>
                      <a:pt x="7985" y="2432"/>
                    </a:lnTo>
                    <a:close/>
                    <a:moveTo>
                      <a:pt x="8765" y="2432"/>
                    </a:moveTo>
                    <a:lnTo>
                      <a:pt x="8765" y="2791"/>
                    </a:lnTo>
                    <a:lnTo>
                      <a:pt x="8412" y="2791"/>
                    </a:lnTo>
                    <a:lnTo>
                      <a:pt x="8412" y="2432"/>
                    </a:lnTo>
                    <a:close/>
                    <a:moveTo>
                      <a:pt x="9192" y="2432"/>
                    </a:moveTo>
                    <a:lnTo>
                      <a:pt x="9192" y="2791"/>
                    </a:lnTo>
                    <a:lnTo>
                      <a:pt x="8839" y="2791"/>
                    </a:lnTo>
                    <a:lnTo>
                      <a:pt x="8839" y="2432"/>
                    </a:lnTo>
                    <a:close/>
                    <a:moveTo>
                      <a:pt x="9619" y="2432"/>
                    </a:moveTo>
                    <a:lnTo>
                      <a:pt x="9619" y="2791"/>
                    </a:lnTo>
                    <a:lnTo>
                      <a:pt x="9266" y="2791"/>
                    </a:lnTo>
                    <a:lnTo>
                      <a:pt x="9266" y="2432"/>
                    </a:lnTo>
                    <a:close/>
                    <a:moveTo>
                      <a:pt x="10046" y="2432"/>
                    </a:moveTo>
                    <a:lnTo>
                      <a:pt x="10046" y="2791"/>
                    </a:lnTo>
                    <a:lnTo>
                      <a:pt x="9693" y="2791"/>
                    </a:lnTo>
                    <a:lnTo>
                      <a:pt x="9693" y="2432"/>
                    </a:lnTo>
                    <a:close/>
                    <a:moveTo>
                      <a:pt x="10474" y="2432"/>
                    </a:moveTo>
                    <a:lnTo>
                      <a:pt x="10474" y="2791"/>
                    </a:lnTo>
                    <a:lnTo>
                      <a:pt x="10120" y="2791"/>
                    </a:lnTo>
                    <a:lnTo>
                      <a:pt x="10120" y="2432"/>
                    </a:lnTo>
                    <a:close/>
                    <a:moveTo>
                      <a:pt x="10901" y="2432"/>
                    </a:moveTo>
                    <a:lnTo>
                      <a:pt x="10901" y="2791"/>
                    </a:lnTo>
                    <a:lnTo>
                      <a:pt x="10548" y="2791"/>
                    </a:lnTo>
                    <a:lnTo>
                      <a:pt x="10548" y="2432"/>
                    </a:lnTo>
                    <a:close/>
                    <a:moveTo>
                      <a:pt x="11328" y="2432"/>
                    </a:moveTo>
                    <a:lnTo>
                      <a:pt x="11328" y="2791"/>
                    </a:lnTo>
                    <a:lnTo>
                      <a:pt x="10975" y="2791"/>
                    </a:lnTo>
                    <a:lnTo>
                      <a:pt x="10975" y="2432"/>
                    </a:lnTo>
                    <a:close/>
                    <a:moveTo>
                      <a:pt x="11755" y="2432"/>
                    </a:moveTo>
                    <a:lnTo>
                      <a:pt x="11755" y="2791"/>
                    </a:lnTo>
                    <a:lnTo>
                      <a:pt x="11402" y="2791"/>
                    </a:lnTo>
                    <a:lnTo>
                      <a:pt x="11402" y="2432"/>
                    </a:lnTo>
                    <a:close/>
                    <a:moveTo>
                      <a:pt x="649" y="2859"/>
                    </a:moveTo>
                    <a:lnTo>
                      <a:pt x="649" y="3218"/>
                    </a:lnTo>
                    <a:lnTo>
                      <a:pt x="296" y="3218"/>
                    </a:lnTo>
                    <a:lnTo>
                      <a:pt x="296" y="2859"/>
                    </a:lnTo>
                    <a:close/>
                    <a:moveTo>
                      <a:pt x="1076" y="2859"/>
                    </a:moveTo>
                    <a:lnTo>
                      <a:pt x="1076" y="3218"/>
                    </a:lnTo>
                    <a:lnTo>
                      <a:pt x="723" y="3218"/>
                    </a:lnTo>
                    <a:lnTo>
                      <a:pt x="723" y="2859"/>
                    </a:lnTo>
                    <a:close/>
                    <a:moveTo>
                      <a:pt x="1504" y="2859"/>
                    </a:moveTo>
                    <a:lnTo>
                      <a:pt x="1504" y="3218"/>
                    </a:lnTo>
                    <a:lnTo>
                      <a:pt x="1151" y="3218"/>
                    </a:lnTo>
                    <a:lnTo>
                      <a:pt x="1151" y="2859"/>
                    </a:lnTo>
                    <a:close/>
                    <a:moveTo>
                      <a:pt x="1931" y="2859"/>
                    </a:moveTo>
                    <a:lnTo>
                      <a:pt x="1931" y="3218"/>
                    </a:lnTo>
                    <a:lnTo>
                      <a:pt x="1578" y="3218"/>
                    </a:lnTo>
                    <a:lnTo>
                      <a:pt x="1578" y="2859"/>
                    </a:lnTo>
                    <a:close/>
                    <a:moveTo>
                      <a:pt x="2358" y="2859"/>
                    </a:moveTo>
                    <a:lnTo>
                      <a:pt x="2358" y="3218"/>
                    </a:lnTo>
                    <a:lnTo>
                      <a:pt x="2005" y="3218"/>
                    </a:lnTo>
                    <a:lnTo>
                      <a:pt x="2005" y="2859"/>
                    </a:lnTo>
                    <a:close/>
                    <a:moveTo>
                      <a:pt x="2785" y="2859"/>
                    </a:moveTo>
                    <a:lnTo>
                      <a:pt x="2785" y="3218"/>
                    </a:lnTo>
                    <a:lnTo>
                      <a:pt x="2432" y="3218"/>
                    </a:lnTo>
                    <a:lnTo>
                      <a:pt x="2432" y="2859"/>
                    </a:lnTo>
                    <a:close/>
                    <a:moveTo>
                      <a:pt x="3212" y="2859"/>
                    </a:moveTo>
                    <a:lnTo>
                      <a:pt x="3212" y="3218"/>
                    </a:lnTo>
                    <a:lnTo>
                      <a:pt x="2859" y="3218"/>
                    </a:lnTo>
                    <a:lnTo>
                      <a:pt x="2859" y="2859"/>
                    </a:lnTo>
                    <a:close/>
                    <a:moveTo>
                      <a:pt x="3639" y="2859"/>
                    </a:moveTo>
                    <a:lnTo>
                      <a:pt x="3639" y="3218"/>
                    </a:lnTo>
                    <a:lnTo>
                      <a:pt x="3286" y="3218"/>
                    </a:lnTo>
                    <a:lnTo>
                      <a:pt x="3286" y="2859"/>
                    </a:lnTo>
                    <a:close/>
                    <a:moveTo>
                      <a:pt x="4066" y="2859"/>
                    </a:moveTo>
                    <a:lnTo>
                      <a:pt x="4066" y="3218"/>
                    </a:lnTo>
                    <a:lnTo>
                      <a:pt x="3713" y="3218"/>
                    </a:lnTo>
                    <a:lnTo>
                      <a:pt x="3713" y="2859"/>
                    </a:lnTo>
                    <a:close/>
                    <a:moveTo>
                      <a:pt x="4494" y="2859"/>
                    </a:moveTo>
                    <a:lnTo>
                      <a:pt x="4494" y="3218"/>
                    </a:lnTo>
                    <a:lnTo>
                      <a:pt x="4140" y="3218"/>
                    </a:lnTo>
                    <a:lnTo>
                      <a:pt x="4140" y="2859"/>
                    </a:lnTo>
                    <a:close/>
                    <a:moveTo>
                      <a:pt x="4921" y="2859"/>
                    </a:moveTo>
                    <a:lnTo>
                      <a:pt x="4921" y="3218"/>
                    </a:lnTo>
                    <a:lnTo>
                      <a:pt x="4568" y="3218"/>
                    </a:lnTo>
                    <a:lnTo>
                      <a:pt x="4568" y="2859"/>
                    </a:lnTo>
                    <a:close/>
                    <a:moveTo>
                      <a:pt x="5348" y="2859"/>
                    </a:moveTo>
                    <a:lnTo>
                      <a:pt x="5348" y="3218"/>
                    </a:lnTo>
                    <a:lnTo>
                      <a:pt x="4995" y="3218"/>
                    </a:lnTo>
                    <a:lnTo>
                      <a:pt x="4995" y="2859"/>
                    </a:lnTo>
                    <a:close/>
                    <a:moveTo>
                      <a:pt x="5775" y="2859"/>
                    </a:moveTo>
                    <a:lnTo>
                      <a:pt x="5775" y="3218"/>
                    </a:lnTo>
                    <a:lnTo>
                      <a:pt x="5422" y="3218"/>
                    </a:lnTo>
                    <a:lnTo>
                      <a:pt x="5422" y="2859"/>
                    </a:lnTo>
                    <a:close/>
                    <a:moveTo>
                      <a:pt x="6202" y="2859"/>
                    </a:moveTo>
                    <a:lnTo>
                      <a:pt x="6202" y="3218"/>
                    </a:lnTo>
                    <a:lnTo>
                      <a:pt x="5849" y="3218"/>
                    </a:lnTo>
                    <a:lnTo>
                      <a:pt x="5849" y="2859"/>
                    </a:lnTo>
                    <a:close/>
                    <a:moveTo>
                      <a:pt x="6629" y="2859"/>
                    </a:moveTo>
                    <a:lnTo>
                      <a:pt x="6629" y="3218"/>
                    </a:lnTo>
                    <a:lnTo>
                      <a:pt x="6276" y="3218"/>
                    </a:lnTo>
                    <a:lnTo>
                      <a:pt x="6276" y="2859"/>
                    </a:lnTo>
                    <a:close/>
                    <a:moveTo>
                      <a:pt x="7056" y="2859"/>
                    </a:moveTo>
                    <a:lnTo>
                      <a:pt x="7056" y="3218"/>
                    </a:lnTo>
                    <a:lnTo>
                      <a:pt x="6703" y="3218"/>
                    </a:lnTo>
                    <a:lnTo>
                      <a:pt x="6703" y="2859"/>
                    </a:lnTo>
                    <a:close/>
                    <a:moveTo>
                      <a:pt x="7484" y="2859"/>
                    </a:moveTo>
                    <a:lnTo>
                      <a:pt x="7484" y="3218"/>
                    </a:lnTo>
                    <a:lnTo>
                      <a:pt x="7130" y="3218"/>
                    </a:lnTo>
                    <a:lnTo>
                      <a:pt x="7130" y="2859"/>
                    </a:lnTo>
                    <a:close/>
                    <a:moveTo>
                      <a:pt x="7911" y="2859"/>
                    </a:moveTo>
                    <a:lnTo>
                      <a:pt x="7911" y="3218"/>
                    </a:lnTo>
                    <a:lnTo>
                      <a:pt x="7558" y="3218"/>
                    </a:lnTo>
                    <a:lnTo>
                      <a:pt x="7558" y="2859"/>
                    </a:lnTo>
                    <a:close/>
                    <a:moveTo>
                      <a:pt x="8338" y="2859"/>
                    </a:moveTo>
                    <a:lnTo>
                      <a:pt x="8338" y="3218"/>
                    </a:lnTo>
                    <a:lnTo>
                      <a:pt x="7985" y="3218"/>
                    </a:lnTo>
                    <a:lnTo>
                      <a:pt x="7985" y="2859"/>
                    </a:lnTo>
                    <a:close/>
                    <a:moveTo>
                      <a:pt x="8765" y="2859"/>
                    </a:moveTo>
                    <a:lnTo>
                      <a:pt x="8765" y="3218"/>
                    </a:lnTo>
                    <a:lnTo>
                      <a:pt x="8412" y="3218"/>
                    </a:lnTo>
                    <a:lnTo>
                      <a:pt x="8412" y="2859"/>
                    </a:lnTo>
                    <a:close/>
                    <a:moveTo>
                      <a:pt x="9192" y="2859"/>
                    </a:moveTo>
                    <a:lnTo>
                      <a:pt x="9192" y="3218"/>
                    </a:lnTo>
                    <a:lnTo>
                      <a:pt x="8839" y="3218"/>
                    </a:lnTo>
                    <a:lnTo>
                      <a:pt x="8839" y="2859"/>
                    </a:lnTo>
                    <a:close/>
                    <a:moveTo>
                      <a:pt x="9619" y="2859"/>
                    </a:moveTo>
                    <a:lnTo>
                      <a:pt x="9619" y="3218"/>
                    </a:lnTo>
                    <a:lnTo>
                      <a:pt x="9266" y="3218"/>
                    </a:lnTo>
                    <a:lnTo>
                      <a:pt x="9266" y="2859"/>
                    </a:lnTo>
                    <a:close/>
                    <a:moveTo>
                      <a:pt x="10046" y="2859"/>
                    </a:moveTo>
                    <a:lnTo>
                      <a:pt x="10046" y="3218"/>
                    </a:lnTo>
                    <a:lnTo>
                      <a:pt x="9693" y="3218"/>
                    </a:lnTo>
                    <a:lnTo>
                      <a:pt x="9693" y="2859"/>
                    </a:lnTo>
                    <a:close/>
                    <a:moveTo>
                      <a:pt x="10474" y="2859"/>
                    </a:moveTo>
                    <a:lnTo>
                      <a:pt x="10474" y="3218"/>
                    </a:lnTo>
                    <a:lnTo>
                      <a:pt x="10120" y="3218"/>
                    </a:lnTo>
                    <a:lnTo>
                      <a:pt x="10120" y="2859"/>
                    </a:lnTo>
                    <a:close/>
                    <a:moveTo>
                      <a:pt x="10901" y="2859"/>
                    </a:moveTo>
                    <a:lnTo>
                      <a:pt x="10901" y="3218"/>
                    </a:lnTo>
                    <a:lnTo>
                      <a:pt x="10548" y="3218"/>
                    </a:lnTo>
                    <a:lnTo>
                      <a:pt x="10548" y="2859"/>
                    </a:lnTo>
                    <a:close/>
                    <a:moveTo>
                      <a:pt x="11328" y="2859"/>
                    </a:moveTo>
                    <a:lnTo>
                      <a:pt x="11328" y="3218"/>
                    </a:lnTo>
                    <a:lnTo>
                      <a:pt x="10975" y="3218"/>
                    </a:lnTo>
                    <a:lnTo>
                      <a:pt x="10975" y="2859"/>
                    </a:lnTo>
                    <a:close/>
                    <a:moveTo>
                      <a:pt x="11755" y="2859"/>
                    </a:moveTo>
                    <a:lnTo>
                      <a:pt x="11755" y="3218"/>
                    </a:lnTo>
                    <a:lnTo>
                      <a:pt x="11402" y="3218"/>
                    </a:lnTo>
                    <a:lnTo>
                      <a:pt x="11402" y="2859"/>
                    </a:lnTo>
                    <a:close/>
                    <a:moveTo>
                      <a:pt x="649" y="3286"/>
                    </a:moveTo>
                    <a:lnTo>
                      <a:pt x="649" y="3645"/>
                    </a:lnTo>
                    <a:lnTo>
                      <a:pt x="296" y="3645"/>
                    </a:lnTo>
                    <a:lnTo>
                      <a:pt x="296" y="3286"/>
                    </a:lnTo>
                    <a:close/>
                    <a:moveTo>
                      <a:pt x="1076" y="3286"/>
                    </a:moveTo>
                    <a:lnTo>
                      <a:pt x="1076" y="3645"/>
                    </a:lnTo>
                    <a:lnTo>
                      <a:pt x="723" y="3645"/>
                    </a:lnTo>
                    <a:lnTo>
                      <a:pt x="723" y="3286"/>
                    </a:lnTo>
                    <a:close/>
                    <a:moveTo>
                      <a:pt x="1504" y="3286"/>
                    </a:moveTo>
                    <a:lnTo>
                      <a:pt x="1504" y="3645"/>
                    </a:lnTo>
                    <a:lnTo>
                      <a:pt x="1151" y="3645"/>
                    </a:lnTo>
                    <a:lnTo>
                      <a:pt x="1151" y="3286"/>
                    </a:lnTo>
                    <a:close/>
                    <a:moveTo>
                      <a:pt x="1931" y="3286"/>
                    </a:moveTo>
                    <a:lnTo>
                      <a:pt x="1931" y="3645"/>
                    </a:lnTo>
                    <a:lnTo>
                      <a:pt x="1578" y="3645"/>
                    </a:lnTo>
                    <a:lnTo>
                      <a:pt x="1578" y="3286"/>
                    </a:lnTo>
                    <a:close/>
                    <a:moveTo>
                      <a:pt x="2358" y="3286"/>
                    </a:moveTo>
                    <a:lnTo>
                      <a:pt x="2358" y="3645"/>
                    </a:lnTo>
                    <a:lnTo>
                      <a:pt x="2005" y="3645"/>
                    </a:lnTo>
                    <a:lnTo>
                      <a:pt x="2005" y="3286"/>
                    </a:lnTo>
                    <a:close/>
                    <a:moveTo>
                      <a:pt x="2785" y="3286"/>
                    </a:moveTo>
                    <a:lnTo>
                      <a:pt x="2785" y="3645"/>
                    </a:lnTo>
                    <a:lnTo>
                      <a:pt x="2432" y="3645"/>
                    </a:lnTo>
                    <a:lnTo>
                      <a:pt x="2432" y="3286"/>
                    </a:lnTo>
                    <a:close/>
                    <a:moveTo>
                      <a:pt x="3212" y="3286"/>
                    </a:moveTo>
                    <a:lnTo>
                      <a:pt x="3212" y="3645"/>
                    </a:lnTo>
                    <a:lnTo>
                      <a:pt x="2859" y="3645"/>
                    </a:lnTo>
                    <a:lnTo>
                      <a:pt x="2859" y="3286"/>
                    </a:lnTo>
                    <a:close/>
                    <a:moveTo>
                      <a:pt x="3639" y="3286"/>
                    </a:moveTo>
                    <a:lnTo>
                      <a:pt x="3639" y="3645"/>
                    </a:lnTo>
                    <a:lnTo>
                      <a:pt x="3286" y="3645"/>
                    </a:lnTo>
                    <a:lnTo>
                      <a:pt x="3286" y="3286"/>
                    </a:lnTo>
                    <a:close/>
                    <a:moveTo>
                      <a:pt x="4066" y="3286"/>
                    </a:moveTo>
                    <a:lnTo>
                      <a:pt x="4066" y="3645"/>
                    </a:lnTo>
                    <a:lnTo>
                      <a:pt x="3713" y="3645"/>
                    </a:lnTo>
                    <a:lnTo>
                      <a:pt x="3713" y="3286"/>
                    </a:lnTo>
                    <a:close/>
                    <a:moveTo>
                      <a:pt x="4494" y="3286"/>
                    </a:moveTo>
                    <a:lnTo>
                      <a:pt x="4494" y="3645"/>
                    </a:lnTo>
                    <a:lnTo>
                      <a:pt x="4140" y="3645"/>
                    </a:lnTo>
                    <a:lnTo>
                      <a:pt x="4140" y="3286"/>
                    </a:lnTo>
                    <a:close/>
                    <a:moveTo>
                      <a:pt x="4921" y="3286"/>
                    </a:moveTo>
                    <a:lnTo>
                      <a:pt x="4921" y="3645"/>
                    </a:lnTo>
                    <a:lnTo>
                      <a:pt x="4568" y="3645"/>
                    </a:lnTo>
                    <a:lnTo>
                      <a:pt x="4568" y="3286"/>
                    </a:lnTo>
                    <a:close/>
                    <a:moveTo>
                      <a:pt x="5348" y="3286"/>
                    </a:moveTo>
                    <a:lnTo>
                      <a:pt x="5348" y="3645"/>
                    </a:lnTo>
                    <a:lnTo>
                      <a:pt x="4995" y="3645"/>
                    </a:lnTo>
                    <a:lnTo>
                      <a:pt x="4995" y="3286"/>
                    </a:lnTo>
                    <a:close/>
                    <a:moveTo>
                      <a:pt x="5775" y="3286"/>
                    </a:moveTo>
                    <a:lnTo>
                      <a:pt x="5775" y="3645"/>
                    </a:lnTo>
                    <a:lnTo>
                      <a:pt x="5422" y="3645"/>
                    </a:lnTo>
                    <a:lnTo>
                      <a:pt x="5422" y="3286"/>
                    </a:lnTo>
                    <a:close/>
                    <a:moveTo>
                      <a:pt x="6202" y="3286"/>
                    </a:moveTo>
                    <a:lnTo>
                      <a:pt x="6202" y="3645"/>
                    </a:lnTo>
                    <a:lnTo>
                      <a:pt x="5849" y="3645"/>
                    </a:lnTo>
                    <a:lnTo>
                      <a:pt x="5849" y="3286"/>
                    </a:lnTo>
                    <a:close/>
                    <a:moveTo>
                      <a:pt x="6629" y="3286"/>
                    </a:moveTo>
                    <a:lnTo>
                      <a:pt x="6629" y="3645"/>
                    </a:lnTo>
                    <a:lnTo>
                      <a:pt x="6276" y="3645"/>
                    </a:lnTo>
                    <a:lnTo>
                      <a:pt x="6276" y="3286"/>
                    </a:lnTo>
                    <a:close/>
                    <a:moveTo>
                      <a:pt x="7056" y="3286"/>
                    </a:moveTo>
                    <a:lnTo>
                      <a:pt x="7056" y="3645"/>
                    </a:lnTo>
                    <a:lnTo>
                      <a:pt x="6703" y="3645"/>
                    </a:lnTo>
                    <a:lnTo>
                      <a:pt x="6703" y="3286"/>
                    </a:lnTo>
                    <a:close/>
                    <a:moveTo>
                      <a:pt x="7484" y="3286"/>
                    </a:moveTo>
                    <a:lnTo>
                      <a:pt x="7484" y="3645"/>
                    </a:lnTo>
                    <a:lnTo>
                      <a:pt x="7130" y="3645"/>
                    </a:lnTo>
                    <a:lnTo>
                      <a:pt x="7130" y="3286"/>
                    </a:lnTo>
                    <a:close/>
                    <a:moveTo>
                      <a:pt x="7911" y="3286"/>
                    </a:moveTo>
                    <a:lnTo>
                      <a:pt x="7911" y="3645"/>
                    </a:lnTo>
                    <a:lnTo>
                      <a:pt x="7558" y="3645"/>
                    </a:lnTo>
                    <a:lnTo>
                      <a:pt x="7558" y="3286"/>
                    </a:lnTo>
                    <a:close/>
                    <a:moveTo>
                      <a:pt x="8338" y="3286"/>
                    </a:moveTo>
                    <a:lnTo>
                      <a:pt x="8338" y="3645"/>
                    </a:lnTo>
                    <a:lnTo>
                      <a:pt x="7985" y="3645"/>
                    </a:lnTo>
                    <a:lnTo>
                      <a:pt x="7985" y="3286"/>
                    </a:lnTo>
                    <a:close/>
                    <a:moveTo>
                      <a:pt x="8765" y="3286"/>
                    </a:moveTo>
                    <a:lnTo>
                      <a:pt x="8765" y="3645"/>
                    </a:lnTo>
                    <a:lnTo>
                      <a:pt x="8412" y="3645"/>
                    </a:lnTo>
                    <a:lnTo>
                      <a:pt x="8412" y="3286"/>
                    </a:lnTo>
                    <a:close/>
                    <a:moveTo>
                      <a:pt x="9192" y="3286"/>
                    </a:moveTo>
                    <a:lnTo>
                      <a:pt x="9192" y="3645"/>
                    </a:lnTo>
                    <a:lnTo>
                      <a:pt x="8839" y="3645"/>
                    </a:lnTo>
                    <a:lnTo>
                      <a:pt x="8839" y="3286"/>
                    </a:lnTo>
                    <a:close/>
                    <a:moveTo>
                      <a:pt x="9619" y="3286"/>
                    </a:moveTo>
                    <a:lnTo>
                      <a:pt x="9619" y="3645"/>
                    </a:lnTo>
                    <a:lnTo>
                      <a:pt x="9266" y="3645"/>
                    </a:lnTo>
                    <a:lnTo>
                      <a:pt x="9266" y="3286"/>
                    </a:lnTo>
                    <a:close/>
                    <a:moveTo>
                      <a:pt x="10046" y="3286"/>
                    </a:moveTo>
                    <a:lnTo>
                      <a:pt x="10046" y="3645"/>
                    </a:lnTo>
                    <a:lnTo>
                      <a:pt x="9693" y="3645"/>
                    </a:lnTo>
                    <a:lnTo>
                      <a:pt x="9693" y="3286"/>
                    </a:lnTo>
                    <a:close/>
                    <a:moveTo>
                      <a:pt x="10474" y="3286"/>
                    </a:moveTo>
                    <a:lnTo>
                      <a:pt x="10474" y="3645"/>
                    </a:lnTo>
                    <a:lnTo>
                      <a:pt x="10120" y="3645"/>
                    </a:lnTo>
                    <a:lnTo>
                      <a:pt x="10120" y="3286"/>
                    </a:lnTo>
                    <a:close/>
                    <a:moveTo>
                      <a:pt x="10901" y="3286"/>
                    </a:moveTo>
                    <a:lnTo>
                      <a:pt x="10901" y="3645"/>
                    </a:lnTo>
                    <a:lnTo>
                      <a:pt x="10548" y="3645"/>
                    </a:lnTo>
                    <a:lnTo>
                      <a:pt x="10548" y="3286"/>
                    </a:lnTo>
                    <a:close/>
                    <a:moveTo>
                      <a:pt x="11328" y="3286"/>
                    </a:moveTo>
                    <a:lnTo>
                      <a:pt x="11328" y="3645"/>
                    </a:lnTo>
                    <a:lnTo>
                      <a:pt x="10975" y="3645"/>
                    </a:lnTo>
                    <a:lnTo>
                      <a:pt x="10975" y="3286"/>
                    </a:lnTo>
                    <a:close/>
                    <a:moveTo>
                      <a:pt x="11755" y="3286"/>
                    </a:moveTo>
                    <a:lnTo>
                      <a:pt x="11755" y="3645"/>
                    </a:lnTo>
                    <a:lnTo>
                      <a:pt x="11402" y="3645"/>
                    </a:lnTo>
                    <a:lnTo>
                      <a:pt x="11402" y="3286"/>
                    </a:lnTo>
                    <a:close/>
                    <a:moveTo>
                      <a:pt x="649" y="3713"/>
                    </a:moveTo>
                    <a:lnTo>
                      <a:pt x="649" y="4072"/>
                    </a:lnTo>
                    <a:lnTo>
                      <a:pt x="296" y="4072"/>
                    </a:lnTo>
                    <a:lnTo>
                      <a:pt x="296" y="3713"/>
                    </a:lnTo>
                    <a:close/>
                    <a:moveTo>
                      <a:pt x="1076" y="3713"/>
                    </a:moveTo>
                    <a:lnTo>
                      <a:pt x="1076" y="4072"/>
                    </a:lnTo>
                    <a:lnTo>
                      <a:pt x="723" y="4072"/>
                    </a:lnTo>
                    <a:lnTo>
                      <a:pt x="723" y="3713"/>
                    </a:lnTo>
                    <a:close/>
                    <a:moveTo>
                      <a:pt x="1504" y="3713"/>
                    </a:moveTo>
                    <a:lnTo>
                      <a:pt x="1504" y="4072"/>
                    </a:lnTo>
                    <a:lnTo>
                      <a:pt x="1151" y="4072"/>
                    </a:lnTo>
                    <a:lnTo>
                      <a:pt x="1151" y="3713"/>
                    </a:lnTo>
                    <a:close/>
                    <a:moveTo>
                      <a:pt x="1931" y="3713"/>
                    </a:moveTo>
                    <a:lnTo>
                      <a:pt x="1931" y="4072"/>
                    </a:lnTo>
                    <a:lnTo>
                      <a:pt x="1578" y="4072"/>
                    </a:lnTo>
                    <a:lnTo>
                      <a:pt x="1578" y="3713"/>
                    </a:lnTo>
                    <a:close/>
                    <a:moveTo>
                      <a:pt x="2358" y="3713"/>
                    </a:moveTo>
                    <a:lnTo>
                      <a:pt x="2358" y="4072"/>
                    </a:lnTo>
                    <a:lnTo>
                      <a:pt x="2005" y="4072"/>
                    </a:lnTo>
                    <a:lnTo>
                      <a:pt x="2005" y="3713"/>
                    </a:lnTo>
                    <a:close/>
                    <a:moveTo>
                      <a:pt x="2785" y="3713"/>
                    </a:moveTo>
                    <a:lnTo>
                      <a:pt x="2785" y="4072"/>
                    </a:lnTo>
                    <a:lnTo>
                      <a:pt x="2432" y="4072"/>
                    </a:lnTo>
                    <a:lnTo>
                      <a:pt x="2432" y="3713"/>
                    </a:lnTo>
                    <a:close/>
                    <a:moveTo>
                      <a:pt x="3212" y="3713"/>
                    </a:moveTo>
                    <a:lnTo>
                      <a:pt x="3212" y="4072"/>
                    </a:lnTo>
                    <a:lnTo>
                      <a:pt x="2859" y="4072"/>
                    </a:lnTo>
                    <a:lnTo>
                      <a:pt x="2859" y="3713"/>
                    </a:lnTo>
                    <a:close/>
                    <a:moveTo>
                      <a:pt x="3639" y="3713"/>
                    </a:moveTo>
                    <a:lnTo>
                      <a:pt x="3639" y="4072"/>
                    </a:lnTo>
                    <a:lnTo>
                      <a:pt x="3286" y="4072"/>
                    </a:lnTo>
                    <a:lnTo>
                      <a:pt x="3286" y="3713"/>
                    </a:lnTo>
                    <a:close/>
                    <a:moveTo>
                      <a:pt x="4066" y="3713"/>
                    </a:moveTo>
                    <a:lnTo>
                      <a:pt x="4066" y="4072"/>
                    </a:lnTo>
                    <a:lnTo>
                      <a:pt x="3713" y="4072"/>
                    </a:lnTo>
                    <a:lnTo>
                      <a:pt x="3713" y="3713"/>
                    </a:lnTo>
                    <a:close/>
                    <a:moveTo>
                      <a:pt x="4494" y="3713"/>
                    </a:moveTo>
                    <a:lnTo>
                      <a:pt x="4494" y="4072"/>
                    </a:lnTo>
                    <a:lnTo>
                      <a:pt x="4140" y="4072"/>
                    </a:lnTo>
                    <a:lnTo>
                      <a:pt x="4140" y="3713"/>
                    </a:lnTo>
                    <a:close/>
                    <a:moveTo>
                      <a:pt x="4921" y="3713"/>
                    </a:moveTo>
                    <a:lnTo>
                      <a:pt x="4921" y="4072"/>
                    </a:lnTo>
                    <a:lnTo>
                      <a:pt x="4568" y="4072"/>
                    </a:lnTo>
                    <a:lnTo>
                      <a:pt x="4568" y="3713"/>
                    </a:lnTo>
                    <a:close/>
                    <a:moveTo>
                      <a:pt x="5348" y="3713"/>
                    </a:moveTo>
                    <a:lnTo>
                      <a:pt x="5348" y="4072"/>
                    </a:lnTo>
                    <a:lnTo>
                      <a:pt x="4995" y="4072"/>
                    </a:lnTo>
                    <a:lnTo>
                      <a:pt x="4995" y="3713"/>
                    </a:lnTo>
                    <a:close/>
                    <a:moveTo>
                      <a:pt x="5775" y="3713"/>
                    </a:moveTo>
                    <a:lnTo>
                      <a:pt x="5775" y="4072"/>
                    </a:lnTo>
                    <a:lnTo>
                      <a:pt x="5422" y="4072"/>
                    </a:lnTo>
                    <a:lnTo>
                      <a:pt x="5422" y="3713"/>
                    </a:lnTo>
                    <a:close/>
                    <a:moveTo>
                      <a:pt x="6202" y="3713"/>
                    </a:moveTo>
                    <a:lnTo>
                      <a:pt x="6202" y="4072"/>
                    </a:lnTo>
                    <a:lnTo>
                      <a:pt x="5849" y="4072"/>
                    </a:lnTo>
                    <a:lnTo>
                      <a:pt x="5849" y="3713"/>
                    </a:lnTo>
                    <a:close/>
                    <a:moveTo>
                      <a:pt x="6629" y="3713"/>
                    </a:moveTo>
                    <a:lnTo>
                      <a:pt x="6629" y="4072"/>
                    </a:lnTo>
                    <a:lnTo>
                      <a:pt x="6276" y="4072"/>
                    </a:lnTo>
                    <a:lnTo>
                      <a:pt x="6276" y="3713"/>
                    </a:lnTo>
                    <a:close/>
                    <a:moveTo>
                      <a:pt x="7056" y="3713"/>
                    </a:moveTo>
                    <a:lnTo>
                      <a:pt x="7056" y="4072"/>
                    </a:lnTo>
                    <a:lnTo>
                      <a:pt x="6703" y="4072"/>
                    </a:lnTo>
                    <a:lnTo>
                      <a:pt x="6703" y="3713"/>
                    </a:lnTo>
                    <a:close/>
                    <a:moveTo>
                      <a:pt x="7484" y="3713"/>
                    </a:moveTo>
                    <a:lnTo>
                      <a:pt x="7484" y="4072"/>
                    </a:lnTo>
                    <a:lnTo>
                      <a:pt x="7130" y="4072"/>
                    </a:lnTo>
                    <a:lnTo>
                      <a:pt x="7130" y="3713"/>
                    </a:lnTo>
                    <a:close/>
                    <a:moveTo>
                      <a:pt x="7911" y="3713"/>
                    </a:moveTo>
                    <a:lnTo>
                      <a:pt x="7911" y="4072"/>
                    </a:lnTo>
                    <a:lnTo>
                      <a:pt x="7558" y="4072"/>
                    </a:lnTo>
                    <a:lnTo>
                      <a:pt x="7558" y="3713"/>
                    </a:lnTo>
                    <a:close/>
                    <a:moveTo>
                      <a:pt x="8338" y="3713"/>
                    </a:moveTo>
                    <a:lnTo>
                      <a:pt x="8338" y="4072"/>
                    </a:lnTo>
                    <a:lnTo>
                      <a:pt x="7985" y="4072"/>
                    </a:lnTo>
                    <a:lnTo>
                      <a:pt x="7985" y="3713"/>
                    </a:lnTo>
                    <a:close/>
                    <a:moveTo>
                      <a:pt x="8765" y="3713"/>
                    </a:moveTo>
                    <a:lnTo>
                      <a:pt x="8765" y="4072"/>
                    </a:lnTo>
                    <a:lnTo>
                      <a:pt x="8412" y="4072"/>
                    </a:lnTo>
                    <a:lnTo>
                      <a:pt x="8412" y="3713"/>
                    </a:lnTo>
                    <a:close/>
                    <a:moveTo>
                      <a:pt x="9192" y="3713"/>
                    </a:moveTo>
                    <a:lnTo>
                      <a:pt x="9192" y="4072"/>
                    </a:lnTo>
                    <a:lnTo>
                      <a:pt x="8839" y="4072"/>
                    </a:lnTo>
                    <a:lnTo>
                      <a:pt x="8839" y="3713"/>
                    </a:lnTo>
                    <a:close/>
                    <a:moveTo>
                      <a:pt x="9619" y="3713"/>
                    </a:moveTo>
                    <a:lnTo>
                      <a:pt x="9619" y="4072"/>
                    </a:lnTo>
                    <a:lnTo>
                      <a:pt x="9266" y="4072"/>
                    </a:lnTo>
                    <a:lnTo>
                      <a:pt x="9266" y="3713"/>
                    </a:lnTo>
                    <a:close/>
                    <a:moveTo>
                      <a:pt x="10046" y="3713"/>
                    </a:moveTo>
                    <a:lnTo>
                      <a:pt x="10046" y="4072"/>
                    </a:lnTo>
                    <a:lnTo>
                      <a:pt x="9693" y="4072"/>
                    </a:lnTo>
                    <a:lnTo>
                      <a:pt x="9693" y="3713"/>
                    </a:lnTo>
                    <a:close/>
                    <a:moveTo>
                      <a:pt x="10474" y="3713"/>
                    </a:moveTo>
                    <a:lnTo>
                      <a:pt x="10474" y="4072"/>
                    </a:lnTo>
                    <a:lnTo>
                      <a:pt x="10120" y="4072"/>
                    </a:lnTo>
                    <a:lnTo>
                      <a:pt x="10120" y="3713"/>
                    </a:lnTo>
                    <a:close/>
                    <a:moveTo>
                      <a:pt x="10901" y="3713"/>
                    </a:moveTo>
                    <a:lnTo>
                      <a:pt x="10901" y="4072"/>
                    </a:lnTo>
                    <a:lnTo>
                      <a:pt x="10548" y="4072"/>
                    </a:lnTo>
                    <a:lnTo>
                      <a:pt x="10548" y="3713"/>
                    </a:lnTo>
                    <a:close/>
                    <a:moveTo>
                      <a:pt x="11328" y="3713"/>
                    </a:moveTo>
                    <a:lnTo>
                      <a:pt x="11328" y="4072"/>
                    </a:lnTo>
                    <a:lnTo>
                      <a:pt x="10975" y="4072"/>
                    </a:lnTo>
                    <a:lnTo>
                      <a:pt x="10975" y="3713"/>
                    </a:lnTo>
                    <a:close/>
                    <a:moveTo>
                      <a:pt x="11755" y="3713"/>
                    </a:moveTo>
                    <a:lnTo>
                      <a:pt x="11755" y="4072"/>
                    </a:lnTo>
                    <a:lnTo>
                      <a:pt x="11402" y="4072"/>
                    </a:lnTo>
                    <a:lnTo>
                      <a:pt x="11402" y="3713"/>
                    </a:lnTo>
                    <a:close/>
                    <a:moveTo>
                      <a:pt x="649" y="4141"/>
                    </a:moveTo>
                    <a:lnTo>
                      <a:pt x="649" y="4499"/>
                    </a:lnTo>
                    <a:lnTo>
                      <a:pt x="296" y="4499"/>
                    </a:lnTo>
                    <a:lnTo>
                      <a:pt x="296" y="4141"/>
                    </a:lnTo>
                    <a:close/>
                    <a:moveTo>
                      <a:pt x="1076" y="4141"/>
                    </a:moveTo>
                    <a:lnTo>
                      <a:pt x="1076" y="4499"/>
                    </a:lnTo>
                    <a:lnTo>
                      <a:pt x="723" y="4499"/>
                    </a:lnTo>
                    <a:lnTo>
                      <a:pt x="723" y="4141"/>
                    </a:lnTo>
                    <a:close/>
                    <a:moveTo>
                      <a:pt x="1504" y="4141"/>
                    </a:moveTo>
                    <a:lnTo>
                      <a:pt x="1504" y="4499"/>
                    </a:lnTo>
                    <a:lnTo>
                      <a:pt x="1151" y="4499"/>
                    </a:lnTo>
                    <a:lnTo>
                      <a:pt x="1151" y="4141"/>
                    </a:lnTo>
                    <a:close/>
                    <a:moveTo>
                      <a:pt x="1931" y="4141"/>
                    </a:moveTo>
                    <a:lnTo>
                      <a:pt x="1931" y="4499"/>
                    </a:lnTo>
                    <a:lnTo>
                      <a:pt x="1578" y="4499"/>
                    </a:lnTo>
                    <a:lnTo>
                      <a:pt x="1578" y="4141"/>
                    </a:lnTo>
                    <a:close/>
                    <a:moveTo>
                      <a:pt x="2358" y="4141"/>
                    </a:moveTo>
                    <a:lnTo>
                      <a:pt x="2358" y="4499"/>
                    </a:lnTo>
                    <a:lnTo>
                      <a:pt x="2005" y="4499"/>
                    </a:lnTo>
                    <a:lnTo>
                      <a:pt x="2005" y="4141"/>
                    </a:lnTo>
                    <a:close/>
                    <a:moveTo>
                      <a:pt x="2785" y="4141"/>
                    </a:moveTo>
                    <a:lnTo>
                      <a:pt x="2785" y="4499"/>
                    </a:lnTo>
                    <a:lnTo>
                      <a:pt x="2432" y="4499"/>
                    </a:lnTo>
                    <a:lnTo>
                      <a:pt x="2432" y="4141"/>
                    </a:lnTo>
                    <a:close/>
                    <a:moveTo>
                      <a:pt x="3212" y="4141"/>
                    </a:moveTo>
                    <a:lnTo>
                      <a:pt x="3212" y="4499"/>
                    </a:lnTo>
                    <a:lnTo>
                      <a:pt x="2859" y="4499"/>
                    </a:lnTo>
                    <a:lnTo>
                      <a:pt x="2859" y="4141"/>
                    </a:lnTo>
                    <a:close/>
                    <a:moveTo>
                      <a:pt x="3639" y="4141"/>
                    </a:moveTo>
                    <a:lnTo>
                      <a:pt x="3639" y="4499"/>
                    </a:lnTo>
                    <a:lnTo>
                      <a:pt x="3286" y="4499"/>
                    </a:lnTo>
                    <a:lnTo>
                      <a:pt x="3286" y="4141"/>
                    </a:lnTo>
                    <a:close/>
                    <a:moveTo>
                      <a:pt x="4066" y="4141"/>
                    </a:moveTo>
                    <a:lnTo>
                      <a:pt x="4066" y="4499"/>
                    </a:lnTo>
                    <a:lnTo>
                      <a:pt x="3713" y="4499"/>
                    </a:lnTo>
                    <a:lnTo>
                      <a:pt x="3713" y="4141"/>
                    </a:lnTo>
                    <a:close/>
                    <a:moveTo>
                      <a:pt x="4494" y="4141"/>
                    </a:moveTo>
                    <a:lnTo>
                      <a:pt x="4494" y="4499"/>
                    </a:lnTo>
                    <a:lnTo>
                      <a:pt x="4140" y="4499"/>
                    </a:lnTo>
                    <a:lnTo>
                      <a:pt x="4140" y="4141"/>
                    </a:lnTo>
                    <a:close/>
                    <a:moveTo>
                      <a:pt x="4921" y="4141"/>
                    </a:moveTo>
                    <a:lnTo>
                      <a:pt x="4921" y="4499"/>
                    </a:lnTo>
                    <a:lnTo>
                      <a:pt x="4568" y="4499"/>
                    </a:lnTo>
                    <a:lnTo>
                      <a:pt x="4568" y="4141"/>
                    </a:lnTo>
                    <a:close/>
                    <a:moveTo>
                      <a:pt x="5348" y="4141"/>
                    </a:moveTo>
                    <a:lnTo>
                      <a:pt x="5348" y="4499"/>
                    </a:lnTo>
                    <a:lnTo>
                      <a:pt x="4995" y="4499"/>
                    </a:lnTo>
                    <a:lnTo>
                      <a:pt x="4995" y="4141"/>
                    </a:lnTo>
                    <a:close/>
                    <a:moveTo>
                      <a:pt x="5775" y="4141"/>
                    </a:moveTo>
                    <a:lnTo>
                      <a:pt x="5775" y="4499"/>
                    </a:lnTo>
                    <a:lnTo>
                      <a:pt x="5422" y="4499"/>
                    </a:lnTo>
                    <a:lnTo>
                      <a:pt x="5422" y="4141"/>
                    </a:lnTo>
                    <a:close/>
                    <a:moveTo>
                      <a:pt x="6202" y="4141"/>
                    </a:moveTo>
                    <a:lnTo>
                      <a:pt x="6202" y="4499"/>
                    </a:lnTo>
                    <a:lnTo>
                      <a:pt x="5849" y="4499"/>
                    </a:lnTo>
                    <a:lnTo>
                      <a:pt x="5849" y="4141"/>
                    </a:lnTo>
                    <a:close/>
                    <a:moveTo>
                      <a:pt x="6629" y="4141"/>
                    </a:moveTo>
                    <a:lnTo>
                      <a:pt x="6629" y="4499"/>
                    </a:lnTo>
                    <a:lnTo>
                      <a:pt x="6276" y="4499"/>
                    </a:lnTo>
                    <a:lnTo>
                      <a:pt x="6276" y="4141"/>
                    </a:lnTo>
                    <a:close/>
                    <a:moveTo>
                      <a:pt x="7056" y="4141"/>
                    </a:moveTo>
                    <a:lnTo>
                      <a:pt x="7056" y="4499"/>
                    </a:lnTo>
                    <a:lnTo>
                      <a:pt x="6703" y="4499"/>
                    </a:lnTo>
                    <a:lnTo>
                      <a:pt x="6703" y="4141"/>
                    </a:lnTo>
                    <a:close/>
                    <a:moveTo>
                      <a:pt x="7484" y="4141"/>
                    </a:moveTo>
                    <a:lnTo>
                      <a:pt x="7484" y="4499"/>
                    </a:lnTo>
                    <a:lnTo>
                      <a:pt x="7130" y="4499"/>
                    </a:lnTo>
                    <a:lnTo>
                      <a:pt x="7130" y="4141"/>
                    </a:lnTo>
                    <a:close/>
                    <a:moveTo>
                      <a:pt x="7911" y="4141"/>
                    </a:moveTo>
                    <a:lnTo>
                      <a:pt x="7911" y="4499"/>
                    </a:lnTo>
                    <a:lnTo>
                      <a:pt x="7558" y="4499"/>
                    </a:lnTo>
                    <a:lnTo>
                      <a:pt x="7558" y="4141"/>
                    </a:lnTo>
                    <a:close/>
                    <a:moveTo>
                      <a:pt x="8338" y="4141"/>
                    </a:moveTo>
                    <a:lnTo>
                      <a:pt x="8338" y="4499"/>
                    </a:lnTo>
                    <a:lnTo>
                      <a:pt x="7985" y="4499"/>
                    </a:lnTo>
                    <a:lnTo>
                      <a:pt x="7985" y="4141"/>
                    </a:lnTo>
                    <a:close/>
                    <a:moveTo>
                      <a:pt x="8765" y="4141"/>
                    </a:moveTo>
                    <a:lnTo>
                      <a:pt x="8765" y="4499"/>
                    </a:lnTo>
                    <a:lnTo>
                      <a:pt x="8412" y="4499"/>
                    </a:lnTo>
                    <a:lnTo>
                      <a:pt x="8412" y="4141"/>
                    </a:lnTo>
                    <a:close/>
                    <a:moveTo>
                      <a:pt x="9192" y="4141"/>
                    </a:moveTo>
                    <a:lnTo>
                      <a:pt x="9192" y="4499"/>
                    </a:lnTo>
                    <a:lnTo>
                      <a:pt x="8839" y="4499"/>
                    </a:lnTo>
                    <a:lnTo>
                      <a:pt x="8839" y="4141"/>
                    </a:lnTo>
                    <a:close/>
                    <a:moveTo>
                      <a:pt x="9619" y="4141"/>
                    </a:moveTo>
                    <a:lnTo>
                      <a:pt x="9619" y="4499"/>
                    </a:lnTo>
                    <a:lnTo>
                      <a:pt x="9266" y="4499"/>
                    </a:lnTo>
                    <a:lnTo>
                      <a:pt x="9266" y="4141"/>
                    </a:lnTo>
                    <a:close/>
                    <a:moveTo>
                      <a:pt x="10046" y="4141"/>
                    </a:moveTo>
                    <a:lnTo>
                      <a:pt x="10046" y="4499"/>
                    </a:lnTo>
                    <a:lnTo>
                      <a:pt x="9693" y="4499"/>
                    </a:lnTo>
                    <a:lnTo>
                      <a:pt x="9693" y="4141"/>
                    </a:lnTo>
                    <a:close/>
                    <a:moveTo>
                      <a:pt x="10474" y="4141"/>
                    </a:moveTo>
                    <a:lnTo>
                      <a:pt x="10474" y="4499"/>
                    </a:lnTo>
                    <a:lnTo>
                      <a:pt x="10120" y="4499"/>
                    </a:lnTo>
                    <a:lnTo>
                      <a:pt x="10120" y="4141"/>
                    </a:lnTo>
                    <a:close/>
                    <a:moveTo>
                      <a:pt x="10901" y="4141"/>
                    </a:moveTo>
                    <a:lnTo>
                      <a:pt x="10901" y="4499"/>
                    </a:lnTo>
                    <a:lnTo>
                      <a:pt x="10548" y="4499"/>
                    </a:lnTo>
                    <a:lnTo>
                      <a:pt x="10548" y="4141"/>
                    </a:lnTo>
                    <a:close/>
                    <a:moveTo>
                      <a:pt x="11328" y="4141"/>
                    </a:moveTo>
                    <a:lnTo>
                      <a:pt x="11328" y="4499"/>
                    </a:lnTo>
                    <a:lnTo>
                      <a:pt x="10975" y="4499"/>
                    </a:lnTo>
                    <a:lnTo>
                      <a:pt x="10975" y="4141"/>
                    </a:lnTo>
                    <a:close/>
                    <a:moveTo>
                      <a:pt x="11755" y="4141"/>
                    </a:moveTo>
                    <a:lnTo>
                      <a:pt x="11755" y="4499"/>
                    </a:lnTo>
                    <a:lnTo>
                      <a:pt x="11402" y="4499"/>
                    </a:lnTo>
                    <a:lnTo>
                      <a:pt x="11402" y="4141"/>
                    </a:lnTo>
                    <a:close/>
                    <a:moveTo>
                      <a:pt x="649" y="4568"/>
                    </a:moveTo>
                    <a:lnTo>
                      <a:pt x="649" y="4926"/>
                    </a:lnTo>
                    <a:lnTo>
                      <a:pt x="296" y="4926"/>
                    </a:lnTo>
                    <a:lnTo>
                      <a:pt x="296" y="4568"/>
                    </a:lnTo>
                    <a:close/>
                    <a:moveTo>
                      <a:pt x="1076" y="4568"/>
                    </a:moveTo>
                    <a:lnTo>
                      <a:pt x="1076" y="4926"/>
                    </a:lnTo>
                    <a:lnTo>
                      <a:pt x="723" y="4926"/>
                    </a:lnTo>
                    <a:lnTo>
                      <a:pt x="723" y="4568"/>
                    </a:lnTo>
                    <a:close/>
                    <a:moveTo>
                      <a:pt x="1504" y="4568"/>
                    </a:moveTo>
                    <a:lnTo>
                      <a:pt x="1504" y="4926"/>
                    </a:lnTo>
                    <a:lnTo>
                      <a:pt x="1151" y="4926"/>
                    </a:lnTo>
                    <a:lnTo>
                      <a:pt x="1151" y="4568"/>
                    </a:lnTo>
                    <a:close/>
                    <a:moveTo>
                      <a:pt x="1931" y="4568"/>
                    </a:moveTo>
                    <a:lnTo>
                      <a:pt x="1931" y="4926"/>
                    </a:lnTo>
                    <a:lnTo>
                      <a:pt x="1578" y="4926"/>
                    </a:lnTo>
                    <a:lnTo>
                      <a:pt x="1578" y="4568"/>
                    </a:lnTo>
                    <a:close/>
                    <a:moveTo>
                      <a:pt x="2358" y="4568"/>
                    </a:moveTo>
                    <a:lnTo>
                      <a:pt x="2358" y="4926"/>
                    </a:lnTo>
                    <a:lnTo>
                      <a:pt x="2005" y="4926"/>
                    </a:lnTo>
                    <a:lnTo>
                      <a:pt x="2005" y="4568"/>
                    </a:lnTo>
                    <a:close/>
                    <a:moveTo>
                      <a:pt x="2785" y="4568"/>
                    </a:moveTo>
                    <a:lnTo>
                      <a:pt x="2785" y="4926"/>
                    </a:lnTo>
                    <a:lnTo>
                      <a:pt x="2432" y="4926"/>
                    </a:lnTo>
                    <a:lnTo>
                      <a:pt x="2432" y="4568"/>
                    </a:lnTo>
                    <a:close/>
                    <a:moveTo>
                      <a:pt x="3212" y="4568"/>
                    </a:moveTo>
                    <a:lnTo>
                      <a:pt x="3212" y="4926"/>
                    </a:lnTo>
                    <a:lnTo>
                      <a:pt x="2859" y="4926"/>
                    </a:lnTo>
                    <a:lnTo>
                      <a:pt x="2859" y="4568"/>
                    </a:lnTo>
                    <a:close/>
                    <a:moveTo>
                      <a:pt x="3639" y="4568"/>
                    </a:moveTo>
                    <a:lnTo>
                      <a:pt x="3639" y="4926"/>
                    </a:lnTo>
                    <a:lnTo>
                      <a:pt x="3286" y="4926"/>
                    </a:lnTo>
                    <a:lnTo>
                      <a:pt x="3286" y="4568"/>
                    </a:lnTo>
                    <a:close/>
                    <a:moveTo>
                      <a:pt x="4066" y="4568"/>
                    </a:moveTo>
                    <a:lnTo>
                      <a:pt x="4066" y="4926"/>
                    </a:lnTo>
                    <a:lnTo>
                      <a:pt x="3713" y="4926"/>
                    </a:lnTo>
                    <a:lnTo>
                      <a:pt x="3713" y="4568"/>
                    </a:lnTo>
                    <a:close/>
                    <a:moveTo>
                      <a:pt x="4494" y="4568"/>
                    </a:moveTo>
                    <a:lnTo>
                      <a:pt x="4494" y="4926"/>
                    </a:lnTo>
                    <a:lnTo>
                      <a:pt x="4140" y="4926"/>
                    </a:lnTo>
                    <a:lnTo>
                      <a:pt x="4140" y="4568"/>
                    </a:lnTo>
                    <a:close/>
                    <a:moveTo>
                      <a:pt x="4921" y="4568"/>
                    </a:moveTo>
                    <a:lnTo>
                      <a:pt x="4921" y="4926"/>
                    </a:lnTo>
                    <a:lnTo>
                      <a:pt x="4568" y="4926"/>
                    </a:lnTo>
                    <a:lnTo>
                      <a:pt x="4568" y="4568"/>
                    </a:lnTo>
                    <a:close/>
                    <a:moveTo>
                      <a:pt x="5348" y="4568"/>
                    </a:moveTo>
                    <a:lnTo>
                      <a:pt x="5348" y="4926"/>
                    </a:lnTo>
                    <a:lnTo>
                      <a:pt x="4995" y="4926"/>
                    </a:lnTo>
                    <a:lnTo>
                      <a:pt x="4995" y="4568"/>
                    </a:lnTo>
                    <a:close/>
                    <a:moveTo>
                      <a:pt x="5775" y="4568"/>
                    </a:moveTo>
                    <a:lnTo>
                      <a:pt x="5775" y="4926"/>
                    </a:lnTo>
                    <a:lnTo>
                      <a:pt x="5422" y="4926"/>
                    </a:lnTo>
                    <a:lnTo>
                      <a:pt x="5422" y="4568"/>
                    </a:lnTo>
                    <a:close/>
                    <a:moveTo>
                      <a:pt x="6202" y="4568"/>
                    </a:moveTo>
                    <a:lnTo>
                      <a:pt x="6202" y="4926"/>
                    </a:lnTo>
                    <a:lnTo>
                      <a:pt x="5849" y="4926"/>
                    </a:lnTo>
                    <a:lnTo>
                      <a:pt x="5849" y="4568"/>
                    </a:lnTo>
                    <a:close/>
                    <a:moveTo>
                      <a:pt x="6629" y="4568"/>
                    </a:moveTo>
                    <a:lnTo>
                      <a:pt x="6629" y="4926"/>
                    </a:lnTo>
                    <a:lnTo>
                      <a:pt x="6276" y="4926"/>
                    </a:lnTo>
                    <a:lnTo>
                      <a:pt x="6276" y="4568"/>
                    </a:lnTo>
                    <a:close/>
                    <a:moveTo>
                      <a:pt x="7056" y="4568"/>
                    </a:moveTo>
                    <a:lnTo>
                      <a:pt x="7056" y="4926"/>
                    </a:lnTo>
                    <a:lnTo>
                      <a:pt x="6703" y="4926"/>
                    </a:lnTo>
                    <a:lnTo>
                      <a:pt x="6703" y="4568"/>
                    </a:lnTo>
                    <a:close/>
                    <a:moveTo>
                      <a:pt x="7484" y="4568"/>
                    </a:moveTo>
                    <a:lnTo>
                      <a:pt x="7484" y="4926"/>
                    </a:lnTo>
                    <a:lnTo>
                      <a:pt x="7130" y="4926"/>
                    </a:lnTo>
                    <a:lnTo>
                      <a:pt x="7130" y="4568"/>
                    </a:lnTo>
                    <a:close/>
                    <a:moveTo>
                      <a:pt x="7911" y="4568"/>
                    </a:moveTo>
                    <a:lnTo>
                      <a:pt x="7911" y="4926"/>
                    </a:lnTo>
                    <a:lnTo>
                      <a:pt x="7558" y="4926"/>
                    </a:lnTo>
                    <a:lnTo>
                      <a:pt x="7558" y="4568"/>
                    </a:lnTo>
                    <a:close/>
                    <a:moveTo>
                      <a:pt x="8338" y="4568"/>
                    </a:moveTo>
                    <a:lnTo>
                      <a:pt x="8338" y="4926"/>
                    </a:lnTo>
                    <a:lnTo>
                      <a:pt x="7985" y="4926"/>
                    </a:lnTo>
                    <a:lnTo>
                      <a:pt x="7985" y="4568"/>
                    </a:lnTo>
                    <a:close/>
                    <a:moveTo>
                      <a:pt x="8765" y="4568"/>
                    </a:moveTo>
                    <a:lnTo>
                      <a:pt x="8765" y="4926"/>
                    </a:lnTo>
                    <a:lnTo>
                      <a:pt x="8412" y="4926"/>
                    </a:lnTo>
                    <a:lnTo>
                      <a:pt x="8412" y="4568"/>
                    </a:lnTo>
                    <a:close/>
                    <a:moveTo>
                      <a:pt x="9192" y="4568"/>
                    </a:moveTo>
                    <a:lnTo>
                      <a:pt x="9192" y="4926"/>
                    </a:lnTo>
                    <a:lnTo>
                      <a:pt x="8839" y="4926"/>
                    </a:lnTo>
                    <a:lnTo>
                      <a:pt x="8839" y="4568"/>
                    </a:lnTo>
                    <a:close/>
                    <a:moveTo>
                      <a:pt x="9619" y="4568"/>
                    </a:moveTo>
                    <a:lnTo>
                      <a:pt x="9619" y="4926"/>
                    </a:lnTo>
                    <a:lnTo>
                      <a:pt x="9266" y="4926"/>
                    </a:lnTo>
                    <a:lnTo>
                      <a:pt x="9266" y="4568"/>
                    </a:lnTo>
                    <a:close/>
                    <a:moveTo>
                      <a:pt x="10046" y="4568"/>
                    </a:moveTo>
                    <a:lnTo>
                      <a:pt x="10046" y="4926"/>
                    </a:lnTo>
                    <a:lnTo>
                      <a:pt x="9693" y="4926"/>
                    </a:lnTo>
                    <a:lnTo>
                      <a:pt x="9693" y="4568"/>
                    </a:lnTo>
                    <a:close/>
                    <a:moveTo>
                      <a:pt x="10474" y="4568"/>
                    </a:moveTo>
                    <a:lnTo>
                      <a:pt x="10474" y="4926"/>
                    </a:lnTo>
                    <a:lnTo>
                      <a:pt x="10120" y="4926"/>
                    </a:lnTo>
                    <a:lnTo>
                      <a:pt x="10120" y="4568"/>
                    </a:lnTo>
                    <a:close/>
                    <a:moveTo>
                      <a:pt x="10901" y="4568"/>
                    </a:moveTo>
                    <a:lnTo>
                      <a:pt x="10901" y="4926"/>
                    </a:lnTo>
                    <a:lnTo>
                      <a:pt x="10548" y="4926"/>
                    </a:lnTo>
                    <a:lnTo>
                      <a:pt x="10548" y="4568"/>
                    </a:lnTo>
                    <a:close/>
                    <a:moveTo>
                      <a:pt x="11328" y="4568"/>
                    </a:moveTo>
                    <a:lnTo>
                      <a:pt x="11328" y="4926"/>
                    </a:lnTo>
                    <a:lnTo>
                      <a:pt x="10975" y="4926"/>
                    </a:lnTo>
                    <a:lnTo>
                      <a:pt x="10975" y="4568"/>
                    </a:lnTo>
                    <a:close/>
                    <a:moveTo>
                      <a:pt x="11755" y="4568"/>
                    </a:moveTo>
                    <a:lnTo>
                      <a:pt x="11755" y="4926"/>
                    </a:lnTo>
                    <a:lnTo>
                      <a:pt x="11402" y="4926"/>
                    </a:lnTo>
                    <a:lnTo>
                      <a:pt x="11402" y="4568"/>
                    </a:lnTo>
                    <a:close/>
                    <a:moveTo>
                      <a:pt x="649" y="4995"/>
                    </a:moveTo>
                    <a:lnTo>
                      <a:pt x="649" y="5354"/>
                    </a:lnTo>
                    <a:lnTo>
                      <a:pt x="296" y="5354"/>
                    </a:lnTo>
                    <a:lnTo>
                      <a:pt x="296" y="4995"/>
                    </a:lnTo>
                    <a:close/>
                    <a:moveTo>
                      <a:pt x="1076" y="4995"/>
                    </a:moveTo>
                    <a:lnTo>
                      <a:pt x="1076" y="5354"/>
                    </a:lnTo>
                    <a:lnTo>
                      <a:pt x="723" y="5354"/>
                    </a:lnTo>
                    <a:lnTo>
                      <a:pt x="723" y="4995"/>
                    </a:lnTo>
                    <a:close/>
                    <a:moveTo>
                      <a:pt x="1504" y="4995"/>
                    </a:moveTo>
                    <a:lnTo>
                      <a:pt x="1504" y="5354"/>
                    </a:lnTo>
                    <a:lnTo>
                      <a:pt x="1151" y="5354"/>
                    </a:lnTo>
                    <a:lnTo>
                      <a:pt x="1151" y="4995"/>
                    </a:lnTo>
                    <a:close/>
                    <a:moveTo>
                      <a:pt x="1931" y="4995"/>
                    </a:moveTo>
                    <a:lnTo>
                      <a:pt x="1931" y="5354"/>
                    </a:lnTo>
                    <a:lnTo>
                      <a:pt x="1578" y="5354"/>
                    </a:lnTo>
                    <a:lnTo>
                      <a:pt x="1578" y="4995"/>
                    </a:lnTo>
                    <a:close/>
                    <a:moveTo>
                      <a:pt x="2358" y="4995"/>
                    </a:moveTo>
                    <a:lnTo>
                      <a:pt x="2358" y="5354"/>
                    </a:lnTo>
                    <a:lnTo>
                      <a:pt x="2005" y="5354"/>
                    </a:lnTo>
                    <a:lnTo>
                      <a:pt x="2005" y="4995"/>
                    </a:lnTo>
                    <a:close/>
                    <a:moveTo>
                      <a:pt x="2785" y="4995"/>
                    </a:moveTo>
                    <a:lnTo>
                      <a:pt x="2785" y="5354"/>
                    </a:lnTo>
                    <a:lnTo>
                      <a:pt x="2432" y="5354"/>
                    </a:lnTo>
                    <a:lnTo>
                      <a:pt x="2432" y="4995"/>
                    </a:lnTo>
                    <a:close/>
                    <a:moveTo>
                      <a:pt x="3212" y="4995"/>
                    </a:moveTo>
                    <a:lnTo>
                      <a:pt x="3212" y="5354"/>
                    </a:lnTo>
                    <a:lnTo>
                      <a:pt x="2859" y="5354"/>
                    </a:lnTo>
                    <a:lnTo>
                      <a:pt x="2859" y="4995"/>
                    </a:lnTo>
                    <a:close/>
                    <a:moveTo>
                      <a:pt x="3639" y="4995"/>
                    </a:moveTo>
                    <a:lnTo>
                      <a:pt x="3639" y="5354"/>
                    </a:lnTo>
                    <a:lnTo>
                      <a:pt x="3286" y="5354"/>
                    </a:lnTo>
                    <a:lnTo>
                      <a:pt x="3286" y="4995"/>
                    </a:lnTo>
                    <a:close/>
                    <a:moveTo>
                      <a:pt x="4066" y="4995"/>
                    </a:moveTo>
                    <a:lnTo>
                      <a:pt x="4066" y="5354"/>
                    </a:lnTo>
                    <a:lnTo>
                      <a:pt x="3713" y="5354"/>
                    </a:lnTo>
                    <a:lnTo>
                      <a:pt x="3713" y="4995"/>
                    </a:lnTo>
                    <a:close/>
                    <a:moveTo>
                      <a:pt x="4494" y="4995"/>
                    </a:moveTo>
                    <a:lnTo>
                      <a:pt x="4494" y="5354"/>
                    </a:lnTo>
                    <a:lnTo>
                      <a:pt x="4140" y="5354"/>
                    </a:lnTo>
                    <a:lnTo>
                      <a:pt x="4140" y="4995"/>
                    </a:lnTo>
                    <a:close/>
                    <a:moveTo>
                      <a:pt x="4921" y="4995"/>
                    </a:moveTo>
                    <a:lnTo>
                      <a:pt x="4921" y="5354"/>
                    </a:lnTo>
                    <a:lnTo>
                      <a:pt x="4568" y="5354"/>
                    </a:lnTo>
                    <a:lnTo>
                      <a:pt x="4568" y="4995"/>
                    </a:lnTo>
                    <a:close/>
                    <a:moveTo>
                      <a:pt x="5348" y="4995"/>
                    </a:moveTo>
                    <a:lnTo>
                      <a:pt x="5348" y="5354"/>
                    </a:lnTo>
                    <a:lnTo>
                      <a:pt x="4995" y="5354"/>
                    </a:lnTo>
                    <a:lnTo>
                      <a:pt x="4995" y="4995"/>
                    </a:lnTo>
                    <a:close/>
                    <a:moveTo>
                      <a:pt x="5775" y="4995"/>
                    </a:moveTo>
                    <a:lnTo>
                      <a:pt x="5775" y="5354"/>
                    </a:lnTo>
                    <a:lnTo>
                      <a:pt x="5422" y="5354"/>
                    </a:lnTo>
                    <a:lnTo>
                      <a:pt x="5422" y="4995"/>
                    </a:lnTo>
                    <a:close/>
                    <a:moveTo>
                      <a:pt x="6202" y="4995"/>
                    </a:moveTo>
                    <a:lnTo>
                      <a:pt x="6202" y="5354"/>
                    </a:lnTo>
                    <a:lnTo>
                      <a:pt x="5849" y="5354"/>
                    </a:lnTo>
                    <a:lnTo>
                      <a:pt x="5849" y="4995"/>
                    </a:lnTo>
                    <a:close/>
                    <a:moveTo>
                      <a:pt x="6629" y="4995"/>
                    </a:moveTo>
                    <a:lnTo>
                      <a:pt x="6629" y="5354"/>
                    </a:lnTo>
                    <a:lnTo>
                      <a:pt x="6276" y="5354"/>
                    </a:lnTo>
                    <a:lnTo>
                      <a:pt x="6276" y="4995"/>
                    </a:lnTo>
                    <a:close/>
                    <a:moveTo>
                      <a:pt x="7056" y="4995"/>
                    </a:moveTo>
                    <a:lnTo>
                      <a:pt x="7056" y="5354"/>
                    </a:lnTo>
                    <a:lnTo>
                      <a:pt x="6703" y="5354"/>
                    </a:lnTo>
                    <a:lnTo>
                      <a:pt x="6703" y="4995"/>
                    </a:lnTo>
                    <a:close/>
                    <a:moveTo>
                      <a:pt x="7484" y="4995"/>
                    </a:moveTo>
                    <a:lnTo>
                      <a:pt x="7484" y="5354"/>
                    </a:lnTo>
                    <a:lnTo>
                      <a:pt x="7130" y="5354"/>
                    </a:lnTo>
                    <a:lnTo>
                      <a:pt x="7130" y="4995"/>
                    </a:lnTo>
                    <a:close/>
                    <a:moveTo>
                      <a:pt x="7911" y="4995"/>
                    </a:moveTo>
                    <a:lnTo>
                      <a:pt x="7911" y="5354"/>
                    </a:lnTo>
                    <a:lnTo>
                      <a:pt x="7558" y="5354"/>
                    </a:lnTo>
                    <a:lnTo>
                      <a:pt x="7558" y="4995"/>
                    </a:lnTo>
                    <a:close/>
                    <a:moveTo>
                      <a:pt x="8338" y="4995"/>
                    </a:moveTo>
                    <a:lnTo>
                      <a:pt x="8338" y="5354"/>
                    </a:lnTo>
                    <a:lnTo>
                      <a:pt x="7985" y="5354"/>
                    </a:lnTo>
                    <a:lnTo>
                      <a:pt x="7985" y="4995"/>
                    </a:lnTo>
                    <a:close/>
                    <a:moveTo>
                      <a:pt x="8765" y="4995"/>
                    </a:moveTo>
                    <a:lnTo>
                      <a:pt x="8765" y="5354"/>
                    </a:lnTo>
                    <a:lnTo>
                      <a:pt x="8412" y="5354"/>
                    </a:lnTo>
                    <a:lnTo>
                      <a:pt x="8412" y="4995"/>
                    </a:lnTo>
                    <a:close/>
                    <a:moveTo>
                      <a:pt x="9192" y="4995"/>
                    </a:moveTo>
                    <a:lnTo>
                      <a:pt x="9192" y="5354"/>
                    </a:lnTo>
                    <a:lnTo>
                      <a:pt x="8839" y="5354"/>
                    </a:lnTo>
                    <a:lnTo>
                      <a:pt x="8839" y="4995"/>
                    </a:lnTo>
                    <a:close/>
                    <a:moveTo>
                      <a:pt x="9619" y="4995"/>
                    </a:moveTo>
                    <a:lnTo>
                      <a:pt x="9619" y="5354"/>
                    </a:lnTo>
                    <a:lnTo>
                      <a:pt x="9266" y="5354"/>
                    </a:lnTo>
                    <a:lnTo>
                      <a:pt x="9266" y="4995"/>
                    </a:lnTo>
                    <a:close/>
                    <a:moveTo>
                      <a:pt x="10046" y="4995"/>
                    </a:moveTo>
                    <a:lnTo>
                      <a:pt x="10046" y="5354"/>
                    </a:lnTo>
                    <a:lnTo>
                      <a:pt x="9693" y="5354"/>
                    </a:lnTo>
                    <a:lnTo>
                      <a:pt x="9693" y="4995"/>
                    </a:lnTo>
                    <a:close/>
                    <a:moveTo>
                      <a:pt x="10474" y="4995"/>
                    </a:moveTo>
                    <a:lnTo>
                      <a:pt x="10474" y="5354"/>
                    </a:lnTo>
                    <a:lnTo>
                      <a:pt x="10120" y="5354"/>
                    </a:lnTo>
                    <a:lnTo>
                      <a:pt x="10120" y="4995"/>
                    </a:lnTo>
                    <a:close/>
                    <a:moveTo>
                      <a:pt x="10901" y="4995"/>
                    </a:moveTo>
                    <a:lnTo>
                      <a:pt x="10901" y="5354"/>
                    </a:lnTo>
                    <a:lnTo>
                      <a:pt x="10548" y="5354"/>
                    </a:lnTo>
                    <a:lnTo>
                      <a:pt x="10548" y="4995"/>
                    </a:lnTo>
                    <a:close/>
                    <a:moveTo>
                      <a:pt x="11328" y="4995"/>
                    </a:moveTo>
                    <a:lnTo>
                      <a:pt x="11328" y="5354"/>
                    </a:lnTo>
                    <a:lnTo>
                      <a:pt x="10975" y="5354"/>
                    </a:lnTo>
                    <a:lnTo>
                      <a:pt x="10975" y="4995"/>
                    </a:lnTo>
                    <a:close/>
                    <a:moveTo>
                      <a:pt x="11755" y="4995"/>
                    </a:moveTo>
                    <a:lnTo>
                      <a:pt x="11755" y="5354"/>
                    </a:lnTo>
                    <a:lnTo>
                      <a:pt x="11402" y="5354"/>
                    </a:lnTo>
                    <a:lnTo>
                      <a:pt x="11402" y="4995"/>
                    </a:lnTo>
                    <a:close/>
                    <a:moveTo>
                      <a:pt x="649" y="5422"/>
                    </a:moveTo>
                    <a:lnTo>
                      <a:pt x="649" y="5781"/>
                    </a:lnTo>
                    <a:lnTo>
                      <a:pt x="296" y="5781"/>
                    </a:lnTo>
                    <a:lnTo>
                      <a:pt x="296" y="5422"/>
                    </a:lnTo>
                    <a:close/>
                    <a:moveTo>
                      <a:pt x="1076" y="5422"/>
                    </a:moveTo>
                    <a:lnTo>
                      <a:pt x="1076" y="5781"/>
                    </a:lnTo>
                    <a:lnTo>
                      <a:pt x="723" y="5781"/>
                    </a:lnTo>
                    <a:lnTo>
                      <a:pt x="723" y="5422"/>
                    </a:lnTo>
                    <a:close/>
                    <a:moveTo>
                      <a:pt x="1504" y="5422"/>
                    </a:moveTo>
                    <a:lnTo>
                      <a:pt x="1504" y="5781"/>
                    </a:lnTo>
                    <a:lnTo>
                      <a:pt x="1151" y="5781"/>
                    </a:lnTo>
                    <a:lnTo>
                      <a:pt x="1151" y="5422"/>
                    </a:lnTo>
                    <a:close/>
                    <a:moveTo>
                      <a:pt x="1931" y="5422"/>
                    </a:moveTo>
                    <a:lnTo>
                      <a:pt x="1931" y="5781"/>
                    </a:lnTo>
                    <a:lnTo>
                      <a:pt x="1578" y="5781"/>
                    </a:lnTo>
                    <a:lnTo>
                      <a:pt x="1578" y="5422"/>
                    </a:lnTo>
                    <a:close/>
                    <a:moveTo>
                      <a:pt x="2358" y="5422"/>
                    </a:moveTo>
                    <a:lnTo>
                      <a:pt x="2358" y="5781"/>
                    </a:lnTo>
                    <a:lnTo>
                      <a:pt x="2005" y="5781"/>
                    </a:lnTo>
                    <a:lnTo>
                      <a:pt x="2005" y="5422"/>
                    </a:lnTo>
                    <a:close/>
                    <a:moveTo>
                      <a:pt x="2785" y="5422"/>
                    </a:moveTo>
                    <a:lnTo>
                      <a:pt x="2785" y="5781"/>
                    </a:lnTo>
                    <a:lnTo>
                      <a:pt x="2432" y="5781"/>
                    </a:lnTo>
                    <a:lnTo>
                      <a:pt x="2432" y="5422"/>
                    </a:lnTo>
                    <a:close/>
                    <a:moveTo>
                      <a:pt x="3212" y="5422"/>
                    </a:moveTo>
                    <a:lnTo>
                      <a:pt x="3212" y="5781"/>
                    </a:lnTo>
                    <a:lnTo>
                      <a:pt x="2859" y="5781"/>
                    </a:lnTo>
                    <a:lnTo>
                      <a:pt x="2859" y="5422"/>
                    </a:lnTo>
                    <a:close/>
                    <a:moveTo>
                      <a:pt x="3639" y="5422"/>
                    </a:moveTo>
                    <a:lnTo>
                      <a:pt x="3639" y="5781"/>
                    </a:lnTo>
                    <a:lnTo>
                      <a:pt x="3286" y="5781"/>
                    </a:lnTo>
                    <a:lnTo>
                      <a:pt x="3286" y="5422"/>
                    </a:lnTo>
                    <a:close/>
                    <a:moveTo>
                      <a:pt x="4066" y="5422"/>
                    </a:moveTo>
                    <a:lnTo>
                      <a:pt x="4066" y="5781"/>
                    </a:lnTo>
                    <a:lnTo>
                      <a:pt x="3713" y="5781"/>
                    </a:lnTo>
                    <a:lnTo>
                      <a:pt x="3713" y="5422"/>
                    </a:lnTo>
                    <a:close/>
                    <a:moveTo>
                      <a:pt x="4494" y="5422"/>
                    </a:moveTo>
                    <a:lnTo>
                      <a:pt x="4494" y="5781"/>
                    </a:lnTo>
                    <a:lnTo>
                      <a:pt x="4140" y="5781"/>
                    </a:lnTo>
                    <a:lnTo>
                      <a:pt x="4140" y="5422"/>
                    </a:lnTo>
                    <a:close/>
                    <a:moveTo>
                      <a:pt x="4921" y="5422"/>
                    </a:moveTo>
                    <a:lnTo>
                      <a:pt x="4921" y="5781"/>
                    </a:lnTo>
                    <a:lnTo>
                      <a:pt x="4568" y="5781"/>
                    </a:lnTo>
                    <a:lnTo>
                      <a:pt x="4568" y="5422"/>
                    </a:lnTo>
                    <a:close/>
                    <a:moveTo>
                      <a:pt x="5348" y="5422"/>
                    </a:moveTo>
                    <a:lnTo>
                      <a:pt x="5348" y="5781"/>
                    </a:lnTo>
                    <a:lnTo>
                      <a:pt x="4995" y="5781"/>
                    </a:lnTo>
                    <a:lnTo>
                      <a:pt x="4995" y="5422"/>
                    </a:lnTo>
                    <a:close/>
                    <a:moveTo>
                      <a:pt x="5775" y="5422"/>
                    </a:moveTo>
                    <a:lnTo>
                      <a:pt x="5775" y="5781"/>
                    </a:lnTo>
                    <a:lnTo>
                      <a:pt x="5422" y="5781"/>
                    </a:lnTo>
                    <a:lnTo>
                      <a:pt x="5422" y="5422"/>
                    </a:lnTo>
                    <a:close/>
                    <a:moveTo>
                      <a:pt x="6202" y="5422"/>
                    </a:moveTo>
                    <a:lnTo>
                      <a:pt x="6202" y="5781"/>
                    </a:lnTo>
                    <a:lnTo>
                      <a:pt x="5849" y="5781"/>
                    </a:lnTo>
                    <a:lnTo>
                      <a:pt x="5849" y="5422"/>
                    </a:lnTo>
                    <a:close/>
                    <a:moveTo>
                      <a:pt x="6629" y="5422"/>
                    </a:moveTo>
                    <a:lnTo>
                      <a:pt x="6629" y="5781"/>
                    </a:lnTo>
                    <a:lnTo>
                      <a:pt x="6276" y="5781"/>
                    </a:lnTo>
                    <a:lnTo>
                      <a:pt x="6276" y="5422"/>
                    </a:lnTo>
                    <a:close/>
                    <a:moveTo>
                      <a:pt x="7056" y="5422"/>
                    </a:moveTo>
                    <a:lnTo>
                      <a:pt x="7056" y="5781"/>
                    </a:lnTo>
                    <a:lnTo>
                      <a:pt x="6703" y="5781"/>
                    </a:lnTo>
                    <a:lnTo>
                      <a:pt x="6703" y="5422"/>
                    </a:lnTo>
                    <a:close/>
                    <a:moveTo>
                      <a:pt x="7484" y="5422"/>
                    </a:moveTo>
                    <a:lnTo>
                      <a:pt x="7484" y="5781"/>
                    </a:lnTo>
                    <a:lnTo>
                      <a:pt x="7130" y="5781"/>
                    </a:lnTo>
                    <a:lnTo>
                      <a:pt x="7130" y="5422"/>
                    </a:lnTo>
                    <a:close/>
                    <a:moveTo>
                      <a:pt x="7911" y="5422"/>
                    </a:moveTo>
                    <a:lnTo>
                      <a:pt x="7911" y="5781"/>
                    </a:lnTo>
                    <a:lnTo>
                      <a:pt x="7558" y="5781"/>
                    </a:lnTo>
                    <a:lnTo>
                      <a:pt x="7558" y="5422"/>
                    </a:lnTo>
                    <a:close/>
                    <a:moveTo>
                      <a:pt x="8338" y="5422"/>
                    </a:moveTo>
                    <a:lnTo>
                      <a:pt x="8338" y="5781"/>
                    </a:lnTo>
                    <a:lnTo>
                      <a:pt x="7985" y="5781"/>
                    </a:lnTo>
                    <a:lnTo>
                      <a:pt x="7985" y="5422"/>
                    </a:lnTo>
                    <a:close/>
                    <a:moveTo>
                      <a:pt x="8765" y="5422"/>
                    </a:moveTo>
                    <a:lnTo>
                      <a:pt x="8765" y="5781"/>
                    </a:lnTo>
                    <a:lnTo>
                      <a:pt x="8412" y="5781"/>
                    </a:lnTo>
                    <a:lnTo>
                      <a:pt x="8412" y="5422"/>
                    </a:lnTo>
                    <a:close/>
                    <a:moveTo>
                      <a:pt x="9192" y="5422"/>
                    </a:moveTo>
                    <a:lnTo>
                      <a:pt x="9192" y="5781"/>
                    </a:lnTo>
                    <a:lnTo>
                      <a:pt x="8839" y="5781"/>
                    </a:lnTo>
                    <a:lnTo>
                      <a:pt x="8839" y="5422"/>
                    </a:lnTo>
                    <a:close/>
                    <a:moveTo>
                      <a:pt x="9619" y="5422"/>
                    </a:moveTo>
                    <a:lnTo>
                      <a:pt x="9619" y="5781"/>
                    </a:lnTo>
                    <a:lnTo>
                      <a:pt x="9266" y="5781"/>
                    </a:lnTo>
                    <a:lnTo>
                      <a:pt x="9266" y="5422"/>
                    </a:lnTo>
                    <a:close/>
                    <a:moveTo>
                      <a:pt x="10046" y="5422"/>
                    </a:moveTo>
                    <a:lnTo>
                      <a:pt x="10046" y="5781"/>
                    </a:lnTo>
                    <a:lnTo>
                      <a:pt x="9693" y="5781"/>
                    </a:lnTo>
                    <a:lnTo>
                      <a:pt x="9693" y="5422"/>
                    </a:lnTo>
                    <a:close/>
                    <a:moveTo>
                      <a:pt x="10474" y="5422"/>
                    </a:moveTo>
                    <a:lnTo>
                      <a:pt x="10474" y="5781"/>
                    </a:lnTo>
                    <a:lnTo>
                      <a:pt x="10120" y="5781"/>
                    </a:lnTo>
                    <a:lnTo>
                      <a:pt x="10120" y="5422"/>
                    </a:lnTo>
                    <a:close/>
                    <a:moveTo>
                      <a:pt x="10901" y="5422"/>
                    </a:moveTo>
                    <a:lnTo>
                      <a:pt x="10901" y="5781"/>
                    </a:lnTo>
                    <a:lnTo>
                      <a:pt x="10548" y="5781"/>
                    </a:lnTo>
                    <a:lnTo>
                      <a:pt x="10548" y="5422"/>
                    </a:lnTo>
                    <a:close/>
                    <a:moveTo>
                      <a:pt x="11328" y="5422"/>
                    </a:moveTo>
                    <a:lnTo>
                      <a:pt x="11328" y="5781"/>
                    </a:lnTo>
                    <a:lnTo>
                      <a:pt x="10975" y="5781"/>
                    </a:lnTo>
                    <a:lnTo>
                      <a:pt x="10975" y="5422"/>
                    </a:lnTo>
                    <a:close/>
                    <a:moveTo>
                      <a:pt x="11755" y="5422"/>
                    </a:moveTo>
                    <a:lnTo>
                      <a:pt x="11755" y="5781"/>
                    </a:lnTo>
                    <a:lnTo>
                      <a:pt x="11402" y="5781"/>
                    </a:lnTo>
                    <a:lnTo>
                      <a:pt x="11402" y="5422"/>
                    </a:lnTo>
                    <a:close/>
                    <a:moveTo>
                      <a:pt x="649" y="5849"/>
                    </a:moveTo>
                    <a:lnTo>
                      <a:pt x="649" y="6208"/>
                    </a:lnTo>
                    <a:lnTo>
                      <a:pt x="296" y="6208"/>
                    </a:lnTo>
                    <a:lnTo>
                      <a:pt x="296" y="5849"/>
                    </a:lnTo>
                    <a:close/>
                    <a:moveTo>
                      <a:pt x="1076" y="5849"/>
                    </a:moveTo>
                    <a:lnTo>
                      <a:pt x="1076" y="6208"/>
                    </a:lnTo>
                    <a:lnTo>
                      <a:pt x="723" y="6208"/>
                    </a:lnTo>
                    <a:lnTo>
                      <a:pt x="723" y="5849"/>
                    </a:lnTo>
                    <a:close/>
                    <a:moveTo>
                      <a:pt x="1504" y="5849"/>
                    </a:moveTo>
                    <a:lnTo>
                      <a:pt x="1504" y="6208"/>
                    </a:lnTo>
                    <a:lnTo>
                      <a:pt x="1151" y="6208"/>
                    </a:lnTo>
                    <a:lnTo>
                      <a:pt x="1151" y="5849"/>
                    </a:lnTo>
                    <a:close/>
                    <a:moveTo>
                      <a:pt x="1931" y="5849"/>
                    </a:moveTo>
                    <a:lnTo>
                      <a:pt x="1931" y="6208"/>
                    </a:lnTo>
                    <a:lnTo>
                      <a:pt x="1578" y="6208"/>
                    </a:lnTo>
                    <a:lnTo>
                      <a:pt x="1578" y="5849"/>
                    </a:lnTo>
                    <a:close/>
                    <a:moveTo>
                      <a:pt x="2358" y="5849"/>
                    </a:moveTo>
                    <a:lnTo>
                      <a:pt x="2358" y="6208"/>
                    </a:lnTo>
                    <a:lnTo>
                      <a:pt x="2005" y="6208"/>
                    </a:lnTo>
                    <a:lnTo>
                      <a:pt x="2005" y="5849"/>
                    </a:lnTo>
                    <a:close/>
                    <a:moveTo>
                      <a:pt x="2785" y="5849"/>
                    </a:moveTo>
                    <a:lnTo>
                      <a:pt x="2785" y="6208"/>
                    </a:lnTo>
                    <a:lnTo>
                      <a:pt x="2432" y="6208"/>
                    </a:lnTo>
                    <a:lnTo>
                      <a:pt x="2432" y="5849"/>
                    </a:lnTo>
                    <a:close/>
                    <a:moveTo>
                      <a:pt x="3212" y="5849"/>
                    </a:moveTo>
                    <a:lnTo>
                      <a:pt x="3212" y="6208"/>
                    </a:lnTo>
                    <a:lnTo>
                      <a:pt x="2859" y="6208"/>
                    </a:lnTo>
                    <a:lnTo>
                      <a:pt x="2859" y="5849"/>
                    </a:lnTo>
                    <a:close/>
                    <a:moveTo>
                      <a:pt x="3639" y="5849"/>
                    </a:moveTo>
                    <a:lnTo>
                      <a:pt x="3639" y="6208"/>
                    </a:lnTo>
                    <a:lnTo>
                      <a:pt x="3286" y="6208"/>
                    </a:lnTo>
                    <a:lnTo>
                      <a:pt x="3286" y="5849"/>
                    </a:lnTo>
                    <a:close/>
                    <a:moveTo>
                      <a:pt x="4066" y="5849"/>
                    </a:moveTo>
                    <a:lnTo>
                      <a:pt x="4066" y="6208"/>
                    </a:lnTo>
                    <a:lnTo>
                      <a:pt x="3713" y="6208"/>
                    </a:lnTo>
                    <a:lnTo>
                      <a:pt x="3713" y="5849"/>
                    </a:lnTo>
                    <a:close/>
                    <a:moveTo>
                      <a:pt x="4494" y="5849"/>
                    </a:moveTo>
                    <a:lnTo>
                      <a:pt x="4494" y="6208"/>
                    </a:lnTo>
                    <a:lnTo>
                      <a:pt x="4140" y="6208"/>
                    </a:lnTo>
                    <a:lnTo>
                      <a:pt x="4140" y="5849"/>
                    </a:lnTo>
                    <a:close/>
                    <a:moveTo>
                      <a:pt x="4921" y="5849"/>
                    </a:moveTo>
                    <a:lnTo>
                      <a:pt x="4921" y="6208"/>
                    </a:lnTo>
                    <a:lnTo>
                      <a:pt x="4568" y="6208"/>
                    </a:lnTo>
                    <a:lnTo>
                      <a:pt x="4568" y="5849"/>
                    </a:lnTo>
                    <a:close/>
                    <a:moveTo>
                      <a:pt x="5348" y="5849"/>
                    </a:moveTo>
                    <a:lnTo>
                      <a:pt x="5348" y="6208"/>
                    </a:lnTo>
                    <a:lnTo>
                      <a:pt x="4995" y="6208"/>
                    </a:lnTo>
                    <a:lnTo>
                      <a:pt x="4995" y="5849"/>
                    </a:lnTo>
                    <a:close/>
                    <a:moveTo>
                      <a:pt x="5775" y="5849"/>
                    </a:moveTo>
                    <a:lnTo>
                      <a:pt x="5775" y="6208"/>
                    </a:lnTo>
                    <a:lnTo>
                      <a:pt x="5422" y="6208"/>
                    </a:lnTo>
                    <a:lnTo>
                      <a:pt x="5422" y="5849"/>
                    </a:lnTo>
                    <a:close/>
                    <a:moveTo>
                      <a:pt x="6202" y="5849"/>
                    </a:moveTo>
                    <a:lnTo>
                      <a:pt x="6202" y="6208"/>
                    </a:lnTo>
                    <a:lnTo>
                      <a:pt x="5849" y="6208"/>
                    </a:lnTo>
                    <a:lnTo>
                      <a:pt x="5849" y="5849"/>
                    </a:lnTo>
                    <a:close/>
                    <a:moveTo>
                      <a:pt x="6629" y="5849"/>
                    </a:moveTo>
                    <a:lnTo>
                      <a:pt x="6629" y="6208"/>
                    </a:lnTo>
                    <a:lnTo>
                      <a:pt x="6276" y="6208"/>
                    </a:lnTo>
                    <a:lnTo>
                      <a:pt x="6276" y="5849"/>
                    </a:lnTo>
                    <a:close/>
                    <a:moveTo>
                      <a:pt x="7056" y="5849"/>
                    </a:moveTo>
                    <a:lnTo>
                      <a:pt x="7056" y="6208"/>
                    </a:lnTo>
                    <a:lnTo>
                      <a:pt x="6703" y="6208"/>
                    </a:lnTo>
                    <a:lnTo>
                      <a:pt x="6703" y="5849"/>
                    </a:lnTo>
                    <a:close/>
                    <a:moveTo>
                      <a:pt x="7484" y="5849"/>
                    </a:moveTo>
                    <a:lnTo>
                      <a:pt x="7484" y="6208"/>
                    </a:lnTo>
                    <a:lnTo>
                      <a:pt x="7130" y="6208"/>
                    </a:lnTo>
                    <a:lnTo>
                      <a:pt x="7130" y="5849"/>
                    </a:lnTo>
                    <a:close/>
                    <a:moveTo>
                      <a:pt x="7911" y="5849"/>
                    </a:moveTo>
                    <a:lnTo>
                      <a:pt x="7911" y="6208"/>
                    </a:lnTo>
                    <a:lnTo>
                      <a:pt x="7558" y="6208"/>
                    </a:lnTo>
                    <a:lnTo>
                      <a:pt x="7558" y="5849"/>
                    </a:lnTo>
                    <a:close/>
                    <a:moveTo>
                      <a:pt x="8338" y="5849"/>
                    </a:moveTo>
                    <a:lnTo>
                      <a:pt x="8338" y="6208"/>
                    </a:lnTo>
                    <a:lnTo>
                      <a:pt x="7985" y="6208"/>
                    </a:lnTo>
                    <a:lnTo>
                      <a:pt x="7985" y="5849"/>
                    </a:lnTo>
                    <a:close/>
                    <a:moveTo>
                      <a:pt x="8765" y="5849"/>
                    </a:moveTo>
                    <a:lnTo>
                      <a:pt x="8765" y="6208"/>
                    </a:lnTo>
                    <a:lnTo>
                      <a:pt x="8412" y="6208"/>
                    </a:lnTo>
                    <a:lnTo>
                      <a:pt x="8412" y="5849"/>
                    </a:lnTo>
                    <a:close/>
                    <a:moveTo>
                      <a:pt x="9192" y="5849"/>
                    </a:moveTo>
                    <a:lnTo>
                      <a:pt x="9192" y="6208"/>
                    </a:lnTo>
                    <a:lnTo>
                      <a:pt x="8839" y="6208"/>
                    </a:lnTo>
                    <a:lnTo>
                      <a:pt x="8839" y="5849"/>
                    </a:lnTo>
                    <a:close/>
                    <a:moveTo>
                      <a:pt x="9619" y="5849"/>
                    </a:moveTo>
                    <a:lnTo>
                      <a:pt x="9619" y="6208"/>
                    </a:lnTo>
                    <a:lnTo>
                      <a:pt x="9266" y="6208"/>
                    </a:lnTo>
                    <a:lnTo>
                      <a:pt x="9266" y="5849"/>
                    </a:lnTo>
                    <a:close/>
                    <a:moveTo>
                      <a:pt x="10046" y="5849"/>
                    </a:moveTo>
                    <a:lnTo>
                      <a:pt x="10046" y="6208"/>
                    </a:lnTo>
                    <a:lnTo>
                      <a:pt x="9693" y="6208"/>
                    </a:lnTo>
                    <a:lnTo>
                      <a:pt x="9693" y="5849"/>
                    </a:lnTo>
                    <a:close/>
                    <a:moveTo>
                      <a:pt x="10474" y="5849"/>
                    </a:moveTo>
                    <a:lnTo>
                      <a:pt x="10474" y="6208"/>
                    </a:lnTo>
                    <a:lnTo>
                      <a:pt x="10120" y="6208"/>
                    </a:lnTo>
                    <a:lnTo>
                      <a:pt x="10120" y="5849"/>
                    </a:lnTo>
                    <a:close/>
                    <a:moveTo>
                      <a:pt x="10901" y="5849"/>
                    </a:moveTo>
                    <a:lnTo>
                      <a:pt x="10901" y="6208"/>
                    </a:lnTo>
                    <a:lnTo>
                      <a:pt x="10548" y="6208"/>
                    </a:lnTo>
                    <a:lnTo>
                      <a:pt x="10548" y="5849"/>
                    </a:lnTo>
                    <a:close/>
                    <a:moveTo>
                      <a:pt x="11328" y="5849"/>
                    </a:moveTo>
                    <a:lnTo>
                      <a:pt x="11328" y="6208"/>
                    </a:lnTo>
                    <a:lnTo>
                      <a:pt x="10975" y="6208"/>
                    </a:lnTo>
                    <a:lnTo>
                      <a:pt x="10975" y="5849"/>
                    </a:lnTo>
                    <a:close/>
                    <a:moveTo>
                      <a:pt x="11755" y="5849"/>
                    </a:moveTo>
                    <a:lnTo>
                      <a:pt x="11755" y="6208"/>
                    </a:lnTo>
                    <a:lnTo>
                      <a:pt x="11402" y="6208"/>
                    </a:lnTo>
                    <a:lnTo>
                      <a:pt x="11402" y="5849"/>
                    </a:lnTo>
                    <a:close/>
                    <a:moveTo>
                      <a:pt x="649" y="6276"/>
                    </a:moveTo>
                    <a:lnTo>
                      <a:pt x="649" y="6635"/>
                    </a:lnTo>
                    <a:lnTo>
                      <a:pt x="296" y="6635"/>
                    </a:lnTo>
                    <a:lnTo>
                      <a:pt x="296" y="6276"/>
                    </a:lnTo>
                    <a:close/>
                    <a:moveTo>
                      <a:pt x="1076" y="6276"/>
                    </a:moveTo>
                    <a:lnTo>
                      <a:pt x="1076" y="6635"/>
                    </a:lnTo>
                    <a:lnTo>
                      <a:pt x="723" y="6635"/>
                    </a:lnTo>
                    <a:lnTo>
                      <a:pt x="723" y="6276"/>
                    </a:lnTo>
                    <a:close/>
                    <a:moveTo>
                      <a:pt x="1504" y="6276"/>
                    </a:moveTo>
                    <a:lnTo>
                      <a:pt x="1504" y="6635"/>
                    </a:lnTo>
                    <a:lnTo>
                      <a:pt x="1151" y="6635"/>
                    </a:lnTo>
                    <a:lnTo>
                      <a:pt x="1151" y="6276"/>
                    </a:lnTo>
                    <a:close/>
                    <a:moveTo>
                      <a:pt x="1931" y="6276"/>
                    </a:moveTo>
                    <a:lnTo>
                      <a:pt x="1931" y="6635"/>
                    </a:lnTo>
                    <a:lnTo>
                      <a:pt x="1578" y="6635"/>
                    </a:lnTo>
                    <a:lnTo>
                      <a:pt x="1578" y="6276"/>
                    </a:lnTo>
                    <a:close/>
                    <a:moveTo>
                      <a:pt x="2358" y="6276"/>
                    </a:moveTo>
                    <a:lnTo>
                      <a:pt x="2358" y="6635"/>
                    </a:lnTo>
                    <a:lnTo>
                      <a:pt x="2005" y="6635"/>
                    </a:lnTo>
                    <a:lnTo>
                      <a:pt x="2005" y="6276"/>
                    </a:lnTo>
                    <a:close/>
                    <a:moveTo>
                      <a:pt x="2785" y="6276"/>
                    </a:moveTo>
                    <a:lnTo>
                      <a:pt x="2785" y="6635"/>
                    </a:lnTo>
                    <a:lnTo>
                      <a:pt x="2432" y="6635"/>
                    </a:lnTo>
                    <a:lnTo>
                      <a:pt x="2432" y="6276"/>
                    </a:lnTo>
                    <a:close/>
                    <a:moveTo>
                      <a:pt x="3212" y="6276"/>
                    </a:moveTo>
                    <a:lnTo>
                      <a:pt x="3212" y="6635"/>
                    </a:lnTo>
                    <a:lnTo>
                      <a:pt x="2859" y="6635"/>
                    </a:lnTo>
                    <a:lnTo>
                      <a:pt x="2859" y="6276"/>
                    </a:lnTo>
                    <a:close/>
                    <a:moveTo>
                      <a:pt x="3639" y="6276"/>
                    </a:moveTo>
                    <a:lnTo>
                      <a:pt x="3639" y="6635"/>
                    </a:lnTo>
                    <a:lnTo>
                      <a:pt x="3286" y="6635"/>
                    </a:lnTo>
                    <a:lnTo>
                      <a:pt x="3286" y="6276"/>
                    </a:lnTo>
                    <a:close/>
                    <a:moveTo>
                      <a:pt x="4066" y="6276"/>
                    </a:moveTo>
                    <a:lnTo>
                      <a:pt x="4066" y="6635"/>
                    </a:lnTo>
                    <a:lnTo>
                      <a:pt x="3713" y="6635"/>
                    </a:lnTo>
                    <a:lnTo>
                      <a:pt x="3713" y="6276"/>
                    </a:lnTo>
                    <a:close/>
                    <a:moveTo>
                      <a:pt x="4494" y="6276"/>
                    </a:moveTo>
                    <a:lnTo>
                      <a:pt x="4494" y="6635"/>
                    </a:lnTo>
                    <a:lnTo>
                      <a:pt x="4140" y="6635"/>
                    </a:lnTo>
                    <a:lnTo>
                      <a:pt x="4140" y="6276"/>
                    </a:lnTo>
                    <a:close/>
                    <a:moveTo>
                      <a:pt x="4921" y="6276"/>
                    </a:moveTo>
                    <a:lnTo>
                      <a:pt x="4921" y="6635"/>
                    </a:lnTo>
                    <a:lnTo>
                      <a:pt x="4568" y="6635"/>
                    </a:lnTo>
                    <a:lnTo>
                      <a:pt x="4568" y="6276"/>
                    </a:lnTo>
                    <a:close/>
                    <a:moveTo>
                      <a:pt x="5348" y="6276"/>
                    </a:moveTo>
                    <a:lnTo>
                      <a:pt x="5348" y="6635"/>
                    </a:lnTo>
                    <a:lnTo>
                      <a:pt x="4995" y="6635"/>
                    </a:lnTo>
                    <a:lnTo>
                      <a:pt x="4995" y="6276"/>
                    </a:lnTo>
                    <a:close/>
                    <a:moveTo>
                      <a:pt x="5775" y="6276"/>
                    </a:moveTo>
                    <a:lnTo>
                      <a:pt x="5775" y="6635"/>
                    </a:lnTo>
                    <a:lnTo>
                      <a:pt x="5422" y="6635"/>
                    </a:lnTo>
                    <a:lnTo>
                      <a:pt x="5422" y="6276"/>
                    </a:lnTo>
                    <a:close/>
                    <a:moveTo>
                      <a:pt x="6202" y="6276"/>
                    </a:moveTo>
                    <a:lnTo>
                      <a:pt x="6202" y="6635"/>
                    </a:lnTo>
                    <a:lnTo>
                      <a:pt x="5849" y="6635"/>
                    </a:lnTo>
                    <a:lnTo>
                      <a:pt x="5849" y="6276"/>
                    </a:lnTo>
                    <a:close/>
                    <a:moveTo>
                      <a:pt x="6629" y="6276"/>
                    </a:moveTo>
                    <a:lnTo>
                      <a:pt x="6629" y="6635"/>
                    </a:lnTo>
                    <a:lnTo>
                      <a:pt x="6276" y="6635"/>
                    </a:lnTo>
                    <a:lnTo>
                      <a:pt x="6276" y="6276"/>
                    </a:lnTo>
                    <a:close/>
                    <a:moveTo>
                      <a:pt x="7056" y="6276"/>
                    </a:moveTo>
                    <a:lnTo>
                      <a:pt x="7056" y="6635"/>
                    </a:lnTo>
                    <a:lnTo>
                      <a:pt x="6703" y="6635"/>
                    </a:lnTo>
                    <a:lnTo>
                      <a:pt x="6703" y="6276"/>
                    </a:lnTo>
                    <a:close/>
                    <a:moveTo>
                      <a:pt x="7484" y="6276"/>
                    </a:moveTo>
                    <a:lnTo>
                      <a:pt x="7484" y="6635"/>
                    </a:lnTo>
                    <a:lnTo>
                      <a:pt x="7130" y="6635"/>
                    </a:lnTo>
                    <a:lnTo>
                      <a:pt x="7130" y="6276"/>
                    </a:lnTo>
                    <a:close/>
                    <a:moveTo>
                      <a:pt x="7911" y="6276"/>
                    </a:moveTo>
                    <a:lnTo>
                      <a:pt x="7911" y="6635"/>
                    </a:lnTo>
                    <a:lnTo>
                      <a:pt x="7558" y="6635"/>
                    </a:lnTo>
                    <a:lnTo>
                      <a:pt x="7558" y="6276"/>
                    </a:lnTo>
                    <a:close/>
                    <a:moveTo>
                      <a:pt x="8338" y="6276"/>
                    </a:moveTo>
                    <a:lnTo>
                      <a:pt x="8338" y="6635"/>
                    </a:lnTo>
                    <a:lnTo>
                      <a:pt x="7985" y="6635"/>
                    </a:lnTo>
                    <a:lnTo>
                      <a:pt x="7985" y="6276"/>
                    </a:lnTo>
                    <a:close/>
                    <a:moveTo>
                      <a:pt x="8765" y="6276"/>
                    </a:moveTo>
                    <a:lnTo>
                      <a:pt x="8765" y="6635"/>
                    </a:lnTo>
                    <a:lnTo>
                      <a:pt x="8412" y="6635"/>
                    </a:lnTo>
                    <a:lnTo>
                      <a:pt x="8412" y="6276"/>
                    </a:lnTo>
                    <a:close/>
                    <a:moveTo>
                      <a:pt x="9192" y="6276"/>
                    </a:moveTo>
                    <a:lnTo>
                      <a:pt x="9192" y="6635"/>
                    </a:lnTo>
                    <a:lnTo>
                      <a:pt x="8839" y="6635"/>
                    </a:lnTo>
                    <a:lnTo>
                      <a:pt x="8839" y="6276"/>
                    </a:lnTo>
                    <a:close/>
                    <a:moveTo>
                      <a:pt x="9619" y="6276"/>
                    </a:moveTo>
                    <a:lnTo>
                      <a:pt x="9619" y="6635"/>
                    </a:lnTo>
                    <a:lnTo>
                      <a:pt x="9266" y="6635"/>
                    </a:lnTo>
                    <a:lnTo>
                      <a:pt x="9266" y="6276"/>
                    </a:lnTo>
                    <a:close/>
                    <a:moveTo>
                      <a:pt x="10046" y="6276"/>
                    </a:moveTo>
                    <a:lnTo>
                      <a:pt x="10046" y="6635"/>
                    </a:lnTo>
                    <a:lnTo>
                      <a:pt x="9693" y="6635"/>
                    </a:lnTo>
                    <a:lnTo>
                      <a:pt x="9693" y="6276"/>
                    </a:lnTo>
                    <a:close/>
                    <a:moveTo>
                      <a:pt x="10474" y="6276"/>
                    </a:moveTo>
                    <a:lnTo>
                      <a:pt x="10474" y="6635"/>
                    </a:lnTo>
                    <a:lnTo>
                      <a:pt x="10120" y="6635"/>
                    </a:lnTo>
                    <a:lnTo>
                      <a:pt x="10120" y="6276"/>
                    </a:lnTo>
                    <a:close/>
                    <a:moveTo>
                      <a:pt x="10901" y="6276"/>
                    </a:moveTo>
                    <a:lnTo>
                      <a:pt x="10901" y="6635"/>
                    </a:lnTo>
                    <a:lnTo>
                      <a:pt x="10548" y="6635"/>
                    </a:lnTo>
                    <a:lnTo>
                      <a:pt x="10548" y="6276"/>
                    </a:lnTo>
                    <a:close/>
                    <a:moveTo>
                      <a:pt x="11328" y="6276"/>
                    </a:moveTo>
                    <a:lnTo>
                      <a:pt x="11328" y="6635"/>
                    </a:lnTo>
                    <a:lnTo>
                      <a:pt x="10975" y="6635"/>
                    </a:lnTo>
                    <a:lnTo>
                      <a:pt x="10975" y="6276"/>
                    </a:lnTo>
                    <a:close/>
                    <a:moveTo>
                      <a:pt x="11755" y="6276"/>
                    </a:moveTo>
                    <a:lnTo>
                      <a:pt x="11755" y="6635"/>
                    </a:lnTo>
                    <a:lnTo>
                      <a:pt x="11402" y="6635"/>
                    </a:lnTo>
                    <a:lnTo>
                      <a:pt x="11402" y="6276"/>
                    </a:lnTo>
                    <a:close/>
                    <a:moveTo>
                      <a:pt x="649" y="6703"/>
                    </a:moveTo>
                    <a:lnTo>
                      <a:pt x="649" y="7062"/>
                    </a:lnTo>
                    <a:lnTo>
                      <a:pt x="296" y="7062"/>
                    </a:lnTo>
                    <a:lnTo>
                      <a:pt x="296" y="6703"/>
                    </a:lnTo>
                    <a:close/>
                    <a:moveTo>
                      <a:pt x="1076" y="6703"/>
                    </a:moveTo>
                    <a:lnTo>
                      <a:pt x="1076" y="7062"/>
                    </a:lnTo>
                    <a:lnTo>
                      <a:pt x="723" y="7062"/>
                    </a:lnTo>
                    <a:lnTo>
                      <a:pt x="723" y="6703"/>
                    </a:lnTo>
                    <a:close/>
                    <a:moveTo>
                      <a:pt x="1504" y="6703"/>
                    </a:moveTo>
                    <a:lnTo>
                      <a:pt x="1504" y="7062"/>
                    </a:lnTo>
                    <a:lnTo>
                      <a:pt x="1151" y="7062"/>
                    </a:lnTo>
                    <a:lnTo>
                      <a:pt x="1151" y="6703"/>
                    </a:lnTo>
                    <a:close/>
                    <a:moveTo>
                      <a:pt x="1931" y="6703"/>
                    </a:moveTo>
                    <a:lnTo>
                      <a:pt x="1931" y="7062"/>
                    </a:lnTo>
                    <a:lnTo>
                      <a:pt x="1578" y="7062"/>
                    </a:lnTo>
                    <a:lnTo>
                      <a:pt x="1578" y="6703"/>
                    </a:lnTo>
                    <a:close/>
                    <a:moveTo>
                      <a:pt x="2358" y="6703"/>
                    </a:moveTo>
                    <a:lnTo>
                      <a:pt x="2358" y="7062"/>
                    </a:lnTo>
                    <a:lnTo>
                      <a:pt x="2005" y="7062"/>
                    </a:lnTo>
                    <a:lnTo>
                      <a:pt x="2005" y="6703"/>
                    </a:lnTo>
                    <a:close/>
                    <a:moveTo>
                      <a:pt x="2785" y="6703"/>
                    </a:moveTo>
                    <a:lnTo>
                      <a:pt x="2785" y="7062"/>
                    </a:lnTo>
                    <a:lnTo>
                      <a:pt x="2432" y="7062"/>
                    </a:lnTo>
                    <a:lnTo>
                      <a:pt x="2432" y="6703"/>
                    </a:lnTo>
                    <a:close/>
                    <a:moveTo>
                      <a:pt x="3212" y="6703"/>
                    </a:moveTo>
                    <a:lnTo>
                      <a:pt x="3212" y="7062"/>
                    </a:lnTo>
                    <a:lnTo>
                      <a:pt x="2859" y="7062"/>
                    </a:lnTo>
                    <a:lnTo>
                      <a:pt x="2859" y="6703"/>
                    </a:lnTo>
                    <a:close/>
                    <a:moveTo>
                      <a:pt x="3639" y="6703"/>
                    </a:moveTo>
                    <a:lnTo>
                      <a:pt x="3639" y="7062"/>
                    </a:lnTo>
                    <a:lnTo>
                      <a:pt x="3286" y="7062"/>
                    </a:lnTo>
                    <a:lnTo>
                      <a:pt x="3286" y="6703"/>
                    </a:lnTo>
                    <a:close/>
                    <a:moveTo>
                      <a:pt x="4066" y="6703"/>
                    </a:moveTo>
                    <a:lnTo>
                      <a:pt x="4066" y="7062"/>
                    </a:lnTo>
                    <a:lnTo>
                      <a:pt x="3713" y="7062"/>
                    </a:lnTo>
                    <a:lnTo>
                      <a:pt x="3713" y="6703"/>
                    </a:lnTo>
                    <a:close/>
                    <a:moveTo>
                      <a:pt x="4494" y="6703"/>
                    </a:moveTo>
                    <a:lnTo>
                      <a:pt x="4494" y="7062"/>
                    </a:lnTo>
                    <a:lnTo>
                      <a:pt x="4140" y="7062"/>
                    </a:lnTo>
                    <a:lnTo>
                      <a:pt x="4140" y="6703"/>
                    </a:lnTo>
                    <a:close/>
                    <a:moveTo>
                      <a:pt x="4921" y="6703"/>
                    </a:moveTo>
                    <a:lnTo>
                      <a:pt x="4921" y="7062"/>
                    </a:lnTo>
                    <a:lnTo>
                      <a:pt x="4568" y="7062"/>
                    </a:lnTo>
                    <a:lnTo>
                      <a:pt x="4568" y="6703"/>
                    </a:lnTo>
                    <a:close/>
                    <a:moveTo>
                      <a:pt x="5348" y="6703"/>
                    </a:moveTo>
                    <a:lnTo>
                      <a:pt x="5348" y="7062"/>
                    </a:lnTo>
                    <a:lnTo>
                      <a:pt x="4995" y="7062"/>
                    </a:lnTo>
                    <a:lnTo>
                      <a:pt x="4995" y="6703"/>
                    </a:lnTo>
                    <a:close/>
                    <a:moveTo>
                      <a:pt x="5775" y="6703"/>
                    </a:moveTo>
                    <a:lnTo>
                      <a:pt x="5775" y="7062"/>
                    </a:lnTo>
                    <a:lnTo>
                      <a:pt x="5422" y="7062"/>
                    </a:lnTo>
                    <a:lnTo>
                      <a:pt x="5422" y="6703"/>
                    </a:lnTo>
                    <a:close/>
                    <a:moveTo>
                      <a:pt x="6202" y="6703"/>
                    </a:moveTo>
                    <a:lnTo>
                      <a:pt x="6202" y="7062"/>
                    </a:lnTo>
                    <a:lnTo>
                      <a:pt x="5849" y="7062"/>
                    </a:lnTo>
                    <a:lnTo>
                      <a:pt x="5849" y="6703"/>
                    </a:lnTo>
                    <a:close/>
                    <a:moveTo>
                      <a:pt x="6629" y="6703"/>
                    </a:moveTo>
                    <a:lnTo>
                      <a:pt x="6629" y="7062"/>
                    </a:lnTo>
                    <a:lnTo>
                      <a:pt x="6276" y="7062"/>
                    </a:lnTo>
                    <a:lnTo>
                      <a:pt x="6276" y="6703"/>
                    </a:lnTo>
                    <a:close/>
                    <a:moveTo>
                      <a:pt x="7056" y="6703"/>
                    </a:moveTo>
                    <a:lnTo>
                      <a:pt x="7056" y="7062"/>
                    </a:lnTo>
                    <a:lnTo>
                      <a:pt x="6703" y="7062"/>
                    </a:lnTo>
                    <a:lnTo>
                      <a:pt x="6703" y="6703"/>
                    </a:lnTo>
                    <a:close/>
                    <a:moveTo>
                      <a:pt x="7484" y="6703"/>
                    </a:moveTo>
                    <a:lnTo>
                      <a:pt x="7484" y="7062"/>
                    </a:lnTo>
                    <a:lnTo>
                      <a:pt x="7130" y="7062"/>
                    </a:lnTo>
                    <a:lnTo>
                      <a:pt x="7130" y="6703"/>
                    </a:lnTo>
                    <a:close/>
                    <a:moveTo>
                      <a:pt x="7911" y="6703"/>
                    </a:moveTo>
                    <a:lnTo>
                      <a:pt x="7911" y="7062"/>
                    </a:lnTo>
                    <a:lnTo>
                      <a:pt x="7558" y="7062"/>
                    </a:lnTo>
                    <a:lnTo>
                      <a:pt x="7558" y="6703"/>
                    </a:lnTo>
                    <a:close/>
                    <a:moveTo>
                      <a:pt x="8338" y="6703"/>
                    </a:moveTo>
                    <a:lnTo>
                      <a:pt x="8338" y="7062"/>
                    </a:lnTo>
                    <a:lnTo>
                      <a:pt x="7985" y="7062"/>
                    </a:lnTo>
                    <a:lnTo>
                      <a:pt x="7985" y="6703"/>
                    </a:lnTo>
                    <a:close/>
                    <a:moveTo>
                      <a:pt x="8765" y="6703"/>
                    </a:moveTo>
                    <a:lnTo>
                      <a:pt x="8765" y="7062"/>
                    </a:lnTo>
                    <a:lnTo>
                      <a:pt x="8412" y="7062"/>
                    </a:lnTo>
                    <a:lnTo>
                      <a:pt x="8412" y="6703"/>
                    </a:lnTo>
                    <a:close/>
                    <a:moveTo>
                      <a:pt x="9192" y="6703"/>
                    </a:moveTo>
                    <a:lnTo>
                      <a:pt x="9192" y="7062"/>
                    </a:lnTo>
                    <a:lnTo>
                      <a:pt x="8839" y="7062"/>
                    </a:lnTo>
                    <a:lnTo>
                      <a:pt x="8839" y="6703"/>
                    </a:lnTo>
                    <a:close/>
                    <a:moveTo>
                      <a:pt x="9619" y="6703"/>
                    </a:moveTo>
                    <a:lnTo>
                      <a:pt x="9619" y="7062"/>
                    </a:lnTo>
                    <a:lnTo>
                      <a:pt x="9266" y="7062"/>
                    </a:lnTo>
                    <a:lnTo>
                      <a:pt x="9266" y="6703"/>
                    </a:lnTo>
                    <a:close/>
                    <a:moveTo>
                      <a:pt x="10046" y="6703"/>
                    </a:moveTo>
                    <a:lnTo>
                      <a:pt x="10046" y="7062"/>
                    </a:lnTo>
                    <a:lnTo>
                      <a:pt x="9693" y="7062"/>
                    </a:lnTo>
                    <a:lnTo>
                      <a:pt x="9693" y="6703"/>
                    </a:lnTo>
                    <a:close/>
                    <a:moveTo>
                      <a:pt x="10474" y="6703"/>
                    </a:moveTo>
                    <a:lnTo>
                      <a:pt x="10474" y="7062"/>
                    </a:lnTo>
                    <a:lnTo>
                      <a:pt x="10120" y="7062"/>
                    </a:lnTo>
                    <a:lnTo>
                      <a:pt x="10120" y="6703"/>
                    </a:lnTo>
                    <a:close/>
                    <a:moveTo>
                      <a:pt x="10901" y="6703"/>
                    </a:moveTo>
                    <a:lnTo>
                      <a:pt x="10901" y="7062"/>
                    </a:lnTo>
                    <a:lnTo>
                      <a:pt x="10548" y="7062"/>
                    </a:lnTo>
                    <a:lnTo>
                      <a:pt x="10548" y="6703"/>
                    </a:lnTo>
                    <a:close/>
                    <a:moveTo>
                      <a:pt x="11328" y="6703"/>
                    </a:moveTo>
                    <a:lnTo>
                      <a:pt x="11328" y="7062"/>
                    </a:lnTo>
                    <a:lnTo>
                      <a:pt x="10975" y="7062"/>
                    </a:lnTo>
                    <a:lnTo>
                      <a:pt x="10975" y="6703"/>
                    </a:lnTo>
                    <a:close/>
                    <a:moveTo>
                      <a:pt x="11755" y="6703"/>
                    </a:moveTo>
                    <a:lnTo>
                      <a:pt x="11755" y="7062"/>
                    </a:lnTo>
                    <a:lnTo>
                      <a:pt x="11402" y="7062"/>
                    </a:lnTo>
                    <a:lnTo>
                      <a:pt x="11402" y="6703"/>
                    </a:lnTo>
                    <a:close/>
                    <a:moveTo>
                      <a:pt x="649" y="7130"/>
                    </a:moveTo>
                    <a:lnTo>
                      <a:pt x="649" y="7489"/>
                    </a:lnTo>
                    <a:lnTo>
                      <a:pt x="296" y="7489"/>
                    </a:lnTo>
                    <a:lnTo>
                      <a:pt x="296" y="7130"/>
                    </a:lnTo>
                    <a:close/>
                    <a:moveTo>
                      <a:pt x="1076" y="7130"/>
                    </a:moveTo>
                    <a:lnTo>
                      <a:pt x="1076" y="7489"/>
                    </a:lnTo>
                    <a:lnTo>
                      <a:pt x="723" y="7489"/>
                    </a:lnTo>
                    <a:lnTo>
                      <a:pt x="723" y="7130"/>
                    </a:lnTo>
                    <a:close/>
                    <a:moveTo>
                      <a:pt x="1504" y="7130"/>
                    </a:moveTo>
                    <a:lnTo>
                      <a:pt x="1504" y="7489"/>
                    </a:lnTo>
                    <a:lnTo>
                      <a:pt x="1151" y="7489"/>
                    </a:lnTo>
                    <a:lnTo>
                      <a:pt x="1151" y="7130"/>
                    </a:lnTo>
                    <a:close/>
                    <a:moveTo>
                      <a:pt x="1931" y="7130"/>
                    </a:moveTo>
                    <a:lnTo>
                      <a:pt x="1931" y="7489"/>
                    </a:lnTo>
                    <a:lnTo>
                      <a:pt x="1578" y="7489"/>
                    </a:lnTo>
                    <a:lnTo>
                      <a:pt x="1578" y="7130"/>
                    </a:lnTo>
                    <a:close/>
                    <a:moveTo>
                      <a:pt x="2358" y="7130"/>
                    </a:moveTo>
                    <a:lnTo>
                      <a:pt x="2358" y="7489"/>
                    </a:lnTo>
                    <a:lnTo>
                      <a:pt x="2005" y="7489"/>
                    </a:lnTo>
                    <a:lnTo>
                      <a:pt x="2005" y="7130"/>
                    </a:lnTo>
                    <a:close/>
                    <a:moveTo>
                      <a:pt x="2785" y="7130"/>
                    </a:moveTo>
                    <a:lnTo>
                      <a:pt x="2785" y="7489"/>
                    </a:lnTo>
                    <a:lnTo>
                      <a:pt x="2432" y="7489"/>
                    </a:lnTo>
                    <a:lnTo>
                      <a:pt x="2432" y="7130"/>
                    </a:lnTo>
                    <a:close/>
                    <a:moveTo>
                      <a:pt x="3212" y="7130"/>
                    </a:moveTo>
                    <a:lnTo>
                      <a:pt x="3212" y="7489"/>
                    </a:lnTo>
                    <a:lnTo>
                      <a:pt x="2859" y="7489"/>
                    </a:lnTo>
                    <a:lnTo>
                      <a:pt x="2859" y="7130"/>
                    </a:lnTo>
                    <a:close/>
                    <a:moveTo>
                      <a:pt x="3639" y="7130"/>
                    </a:moveTo>
                    <a:lnTo>
                      <a:pt x="3639" y="7489"/>
                    </a:lnTo>
                    <a:lnTo>
                      <a:pt x="3286" y="7489"/>
                    </a:lnTo>
                    <a:lnTo>
                      <a:pt x="3286" y="7130"/>
                    </a:lnTo>
                    <a:close/>
                    <a:moveTo>
                      <a:pt x="4066" y="7130"/>
                    </a:moveTo>
                    <a:lnTo>
                      <a:pt x="4066" y="7489"/>
                    </a:lnTo>
                    <a:lnTo>
                      <a:pt x="3713" y="7489"/>
                    </a:lnTo>
                    <a:lnTo>
                      <a:pt x="3713" y="7130"/>
                    </a:lnTo>
                    <a:close/>
                    <a:moveTo>
                      <a:pt x="4494" y="7130"/>
                    </a:moveTo>
                    <a:lnTo>
                      <a:pt x="4494" y="7489"/>
                    </a:lnTo>
                    <a:lnTo>
                      <a:pt x="4140" y="7489"/>
                    </a:lnTo>
                    <a:lnTo>
                      <a:pt x="4140" y="7130"/>
                    </a:lnTo>
                    <a:close/>
                    <a:moveTo>
                      <a:pt x="4921" y="7130"/>
                    </a:moveTo>
                    <a:lnTo>
                      <a:pt x="4921" y="7489"/>
                    </a:lnTo>
                    <a:lnTo>
                      <a:pt x="4568" y="7489"/>
                    </a:lnTo>
                    <a:lnTo>
                      <a:pt x="4568" y="7130"/>
                    </a:lnTo>
                    <a:close/>
                    <a:moveTo>
                      <a:pt x="5348" y="7130"/>
                    </a:moveTo>
                    <a:lnTo>
                      <a:pt x="5348" y="7489"/>
                    </a:lnTo>
                    <a:lnTo>
                      <a:pt x="4995" y="7489"/>
                    </a:lnTo>
                    <a:lnTo>
                      <a:pt x="4995" y="7130"/>
                    </a:lnTo>
                    <a:close/>
                    <a:moveTo>
                      <a:pt x="5775" y="7130"/>
                    </a:moveTo>
                    <a:lnTo>
                      <a:pt x="5775" y="7489"/>
                    </a:lnTo>
                    <a:lnTo>
                      <a:pt x="5422" y="7489"/>
                    </a:lnTo>
                    <a:lnTo>
                      <a:pt x="5422" y="7130"/>
                    </a:lnTo>
                    <a:close/>
                    <a:moveTo>
                      <a:pt x="6202" y="7130"/>
                    </a:moveTo>
                    <a:lnTo>
                      <a:pt x="6202" y="7489"/>
                    </a:lnTo>
                    <a:lnTo>
                      <a:pt x="5849" y="7489"/>
                    </a:lnTo>
                    <a:lnTo>
                      <a:pt x="5849" y="7130"/>
                    </a:lnTo>
                    <a:close/>
                    <a:moveTo>
                      <a:pt x="6629" y="7130"/>
                    </a:moveTo>
                    <a:lnTo>
                      <a:pt x="6629" y="7489"/>
                    </a:lnTo>
                    <a:lnTo>
                      <a:pt x="6276" y="7489"/>
                    </a:lnTo>
                    <a:lnTo>
                      <a:pt x="6276" y="7130"/>
                    </a:lnTo>
                    <a:close/>
                    <a:moveTo>
                      <a:pt x="7056" y="7130"/>
                    </a:moveTo>
                    <a:lnTo>
                      <a:pt x="7056" y="7489"/>
                    </a:lnTo>
                    <a:lnTo>
                      <a:pt x="6703" y="7489"/>
                    </a:lnTo>
                    <a:lnTo>
                      <a:pt x="6703" y="7130"/>
                    </a:lnTo>
                    <a:close/>
                    <a:moveTo>
                      <a:pt x="7484" y="7130"/>
                    </a:moveTo>
                    <a:lnTo>
                      <a:pt x="7484" y="7489"/>
                    </a:lnTo>
                    <a:lnTo>
                      <a:pt x="7130" y="7489"/>
                    </a:lnTo>
                    <a:lnTo>
                      <a:pt x="7130" y="7130"/>
                    </a:lnTo>
                    <a:close/>
                    <a:moveTo>
                      <a:pt x="7911" y="7130"/>
                    </a:moveTo>
                    <a:lnTo>
                      <a:pt x="7911" y="7489"/>
                    </a:lnTo>
                    <a:lnTo>
                      <a:pt x="7558" y="7489"/>
                    </a:lnTo>
                    <a:lnTo>
                      <a:pt x="7558" y="7130"/>
                    </a:lnTo>
                    <a:close/>
                    <a:moveTo>
                      <a:pt x="8338" y="7130"/>
                    </a:moveTo>
                    <a:lnTo>
                      <a:pt x="8338" y="7489"/>
                    </a:lnTo>
                    <a:lnTo>
                      <a:pt x="7985" y="7489"/>
                    </a:lnTo>
                    <a:lnTo>
                      <a:pt x="7985" y="7130"/>
                    </a:lnTo>
                    <a:close/>
                    <a:moveTo>
                      <a:pt x="8765" y="7130"/>
                    </a:moveTo>
                    <a:lnTo>
                      <a:pt x="8765" y="7489"/>
                    </a:lnTo>
                    <a:lnTo>
                      <a:pt x="8412" y="7489"/>
                    </a:lnTo>
                    <a:lnTo>
                      <a:pt x="8412" y="7130"/>
                    </a:lnTo>
                    <a:close/>
                    <a:moveTo>
                      <a:pt x="9192" y="7130"/>
                    </a:moveTo>
                    <a:lnTo>
                      <a:pt x="9192" y="7489"/>
                    </a:lnTo>
                    <a:lnTo>
                      <a:pt x="8839" y="7489"/>
                    </a:lnTo>
                    <a:lnTo>
                      <a:pt x="8839" y="7130"/>
                    </a:lnTo>
                    <a:close/>
                    <a:moveTo>
                      <a:pt x="9619" y="7130"/>
                    </a:moveTo>
                    <a:lnTo>
                      <a:pt x="9619" y="7489"/>
                    </a:lnTo>
                    <a:lnTo>
                      <a:pt x="9266" y="7489"/>
                    </a:lnTo>
                    <a:lnTo>
                      <a:pt x="9266" y="7130"/>
                    </a:lnTo>
                    <a:close/>
                    <a:moveTo>
                      <a:pt x="10046" y="7130"/>
                    </a:moveTo>
                    <a:lnTo>
                      <a:pt x="10046" y="7489"/>
                    </a:lnTo>
                    <a:lnTo>
                      <a:pt x="9693" y="7489"/>
                    </a:lnTo>
                    <a:lnTo>
                      <a:pt x="9693" y="7130"/>
                    </a:lnTo>
                    <a:close/>
                    <a:moveTo>
                      <a:pt x="10474" y="7130"/>
                    </a:moveTo>
                    <a:lnTo>
                      <a:pt x="10474" y="7489"/>
                    </a:lnTo>
                    <a:lnTo>
                      <a:pt x="10120" y="7489"/>
                    </a:lnTo>
                    <a:lnTo>
                      <a:pt x="10120" y="7130"/>
                    </a:lnTo>
                    <a:close/>
                    <a:moveTo>
                      <a:pt x="10901" y="7130"/>
                    </a:moveTo>
                    <a:lnTo>
                      <a:pt x="10901" y="7489"/>
                    </a:lnTo>
                    <a:lnTo>
                      <a:pt x="10548" y="7489"/>
                    </a:lnTo>
                    <a:lnTo>
                      <a:pt x="10548" y="7130"/>
                    </a:lnTo>
                    <a:close/>
                    <a:moveTo>
                      <a:pt x="11328" y="7130"/>
                    </a:moveTo>
                    <a:lnTo>
                      <a:pt x="11328" y="7489"/>
                    </a:lnTo>
                    <a:lnTo>
                      <a:pt x="10975" y="7489"/>
                    </a:lnTo>
                    <a:lnTo>
                      <a:pt x="10975" y="7130"/>
                    </a:lnTo>
                    <a:close/>
                    <a:moveTo>
                      <a:pt x="11755" y="7130"/>
                    </a:moveTo>
                    <a:lnTo>
                      <a:pt x="11755" y="7489"/>
                    </a:lnTo>
                    <a:lnTo>
                      <a:pt x="11402" y="7489"/>
                    </a:lnTo>
                    <a:lnTo>
                      <a:pt x="11402" y="7130"/>
                    </a:lnTo>
                    <a:close/>
                    <a:moveTo>
                      <a:pt x="649" y="7558"/>
                    </a:moveTo>
                    <a:lnTo>
                      <a:pt x="649" y="7916"/>
                    </a:lnTo>
                    <a:lnTo>
                      <a:pt x="296" y="7916"/>
                    </a:lnTo>
                    <a:lnTo>
                      <a:pt x="296" y="7558"/>
                    </a:lnTo>
                    <a:close/>
                    <a:moveTo>
                      <a:pt x="1076" y="7558"/>
                    </a:moveTo>
                    <a:lnTo>
                      <a:pt x="1076" y="7916"/>
                    </a:lnTo>
                    <a:lnTo>
                      <a:pt x="723" y="7916"/>
                    </a:lnTo>
                    <a:lnTo>
                      <a:pt x="723" y="7558"/>
                    </a:lnTo>
                    <a:close/>
                    <a:moveTo>
                      <a:pt x="1504" y="7558"/>
                    </a:moveTo>
                    <a:lnTo>
                      <a:pt x="1504" y="7916"/>
                    </a:lnTo>
                    <a:lnTo>
                      <a:pt x="1151" y="7916"/>
                    </a:lnTo>
                    <a:lnTo>
                      <a:pt x="1151" y="7558"/>
                    </a:lnTo>
                    <a:close/>
                    <a:moveTo>
                      <a:pt x="1931" y="7558"/>
                    </a:moveTo>
                    <a:lnTo>
                      <a:pt x="1931" y="7916"/>
                    </a:lnTo>
                    <a:lnTo>
                      <a:pt x="1578" y="7916"/>
                    </a:lnTo>
                    <a:lnTo>
                      <a:pt x="1578" y="7558"/>
                    </a:lnTo>
                    <a:close/>
                    <a:moveTo>
                      <a:pt x="2358" y="7558"/>
                    </a:moveTo>
                    <a:lnTo>
                      <a:pt x="2358" y="7916"/>
                    </a:lnTo>
                    <a:lnTo>
                      <a:pt x="2005" y="7916"/>
                    </a:lnTo>
                    <a:lnTo>
                      <a:pt x="2005" y="7558"/>
                    </a:lnTo>
                    <a:close/>
                    <a:moveTo>
                      <a:pt x="2785" y="7558"/>
                    </a:moveTo>
                    <a:lnTo>
                      <a:pt x="2785" y="7916"/>
                    </a:lnTo>
                    <a:lnTo>
                      <a:pt x="2432" y="7916"/>
                    </a:lnTo>
                    <a:lnTo>
                      <a:pt x="2432" y="7558"/>
                    </a:lnTo>
                    <a:close/>
                    <a:moveTo>
                      <a:pt x="3212" y="7558"/>
                    </a:moveTo>
                    <a:lnTo>
                      <a:pt x="3212" y="7916"/>
                    </a:lnTo>
                    <a:lnTo>
                      <a:pt x="2859" y="7916"/>
                    </a:lnTo>
                    <a:lnTo>
                      <a:pt x="2859" y="7558"/>
                    </a:lnTo>
                    <a:close/>
                    <a:moveTo>
                      <a:pt x="3639" y="7558"/>
                    </a:moveTo>
                    <a:lnTo>
                      <a:pt x="3639" y="7916"/>
                    </a:lnTo>
                    <a:lnTo>
                      <a:pt x="3286" y="7916"/>
                    </a:lnTo>
                    <a:lnTo>
                      <a:pt x="3286" y="7558"/>
                    </a:lnTo>
                    <a:close/>
                    <a:moveTo>
                      <a:pt x="4066" y="7558"/>
                    </a:moveTo>
                    <a:lnTo>
                      <a:pt x="4066" y="7916"/>
                    </a:lnTo>
                    <a:lnTo>
                      <a:pt x="3713" y="7916"/>
                    </a:lnTo>
                    <a:lnTo>
                      <a:pt x="3713" y="7558"/>
                    </a:lnTo>
                    <a:close/>
                    <a:moveTo>
                      <a:pt x="4494" y="7558"/>
                    </a:moveTo>
                    <a:lnTo>
                      <a:pt x="4494" y="7916"/>
                    </a:lnTo>
                    <a:lnTo>
                      <a:pt x="4140" y="7916"/>
                    </a:lnTo>
                    <a:lnTo>
                      <a:pt x="4140" y="7558"/>
                    </a:lnTo>
                    <a:close/>
                    <a:moveTo>
                      <a:pt x="4921" y="7558"/>
                    </a:moveTo>
                    <a:lnTo>
                      <a:pt x="4921" y="7916"/>
                    </a:lnTo>
                    <a:lnTo>
                      <a:pt x="4568" y="7916"/>
                    </a:lnTo>
                    <a:lnTo>
                      <a:pt x="4568" y="7558"/>
                    </a:lnTo>
                    <a:close/>
                    <a:moveTo>
                      <a:pt x="5348" y="7558"/>
                    </a:moveTo>
                    <a:lnTo>
                      <a:pt x="5348" y="7916"/>
                    </a:lnTo>
                    <a:lnTo>
                      <a:pt x="4995" y="7916"/>
                    </a:lnTo>
                    <a:lnTo>
                      <a:pt x="4995" y="7558"/>
                    </a:lnTo>
                    <a:close/>
                    <a:moveTo>
                      <a:pt x="5775" y="7558"/>
                    </a:moveTo>
                    <a:lnTo>
                      <a:pt x="5775" y="7916"/>
                    </a:lnTo>
                    <a:lnTo>
                      <a:pt x="5422" y="7916"/>
                    </a:lnTo>
                    <a:lnTo>
                      <a:pt x="5422" y="7558"/>
                    </a:lnTo>
                    <a:close/>
                    <a:moveTo>
                      <a:pt x="6202" y="7558"/>
                    </a:moveTo>
                    <a:lnTo>
                      <a:pt x="6202" y="7916"/>
                    </a:lnTo>
                    <a:lnTo>
                      <a:pt x="5849" y="7916"/>
                    </a:lnTo>
                    <a:lnTo>
                      <a:pt x="5849" y="7558"/>
                    </a:lnTo>
                    <a:close/>
                    <a:moveTo>
                      <a:pt x="6629" y="7558"/>
                    </a:moveTo>
                    <a:lnTo>
                      <a:pt x="6629" y="7916"/>
                    </a:lnTo>
                    <a:lnTo>
                      <a:pt x="6276" y="7916"/>
                    </a:lnTo>
                    <a:lnTo>
                      <a:pt x="6276" y="7558"/>
                    </a:lnTo>
                    <a:close/>
                    <a:moveTo>
                      <a:pt x="7056" y="7558"/>
                    </a:moveTo>
                    <a:lnTo>
                      <a:pt x="7056" y="7916"/>
                    </a:lnTo>
                    <a:lnTo>
                      <a:pt x="6703" y="7916"/>
                    </a:lnTo>
                    <a:lnTo>
                      <a:pt x="6703" y="7558"/>
                    </a:lnTo>
                    <a:close/>
                    <a:moveTo>
                      <a:pt x="7484" y="7558"/>
                    </a:moveTo>
                    <a:lnTo>
                      <a:pt x="7484" y="7916"/>
                    </a:lnTo>
                    <a:lnTo>
                      <a:pt x="7130" y="7916"/>
                    </a:lnTo>
                    <a:lnTo>
                      <a:pt x="7130" y="7558"/>
                    </a:lnTo>
                    <a:close/>
                    <a:moveTo>
                      <a:pt x="7911" y="7558"/>
                    </a:moveTo>
                    <a:lnTo>
                      <a:pt x="7911" y="7916"/>
                    </a:lnTo>
                    <a:lnTo>
                      <a:pt x="7558" y="7916"/>
                    </a:lnTo>
                    <a:lnTo>
                      <a:pt x="7558" y="7558"/>
                    </a:lnTo>
                    <a:close/>
                    <a:moveTo>
                      <a:pt x="8338" y="7558"/>
                    </a:moveTo>
                    <a:lnTo>
                      <a:pt x="8338" y="7916"/>
                    </a:lnTo>
                    <a:lnTo>
                      <a:pt x="7985" y="7916"/>
                    </a:lnTo>
                    <a:lnTo>
                      <a:pt x="7985" y="7558"/>
                    </a:lnTo>
                    <a:close/>
                    <a:moveTo>
                      <a:pt x="8765" y="7558"/>
                    </a:moveTo>
                    <a:lnTo>
                      <a:pt x="8765" y="7916"/>
                    </a:lnTo>
                    <a:lnTo>
                      <a:pt x="8412" y="7916"/>
                    </a:lnTo>
                    <a:lnTo>
                      <a:pt x="8412" y="7558"/>
                    </a:lnTo>
                    <a:close/>
                    <a:moveTo>
                      <a:pt x="9192" y="7558"/>
                    </a:moveTo>
                    <a:lnTo>
                      <a:pt x="9192" y="7916"/>
                    </a:lnTo>
                    <a:lnTo>
                      <a:pt x="8839" y="7916"/>
                    </a:lnTo>
                    <a:lnTo>
                      <a:pt x="8839" y="7558"/>
                    </a:lnTo>
                    <a:close/>
                    <a:moveTo>
                      <a:pt x="9619" y="7558"/>
                    </a:moveTo>
                    <a:lnTo>
                      <a:pt x="9619" y="7916"/>
                    </a:lnTo>
                    <a:lnTo>
                      <a:pt x="9266" y="7916"/>
                    </a:lnTo>
                    <a:lnTo>
                      <a:pt x="9266" y="7558"/>
                    </a:lnTo>
                    <a:close/>
                    <a:moveTo>
                      <a:pt x="10046" y="7558"/>
                    </a:moveTo>
                    <a:lnTo>
                      <a:pt x="10046" y="7916"/>
                    </a:lnTo>
                    <a:lnTo>
                      <a:pt x="9693" y="7916"/>
                    </a:lnTo>
                    <a:lnTo>
                      <a:pt x="9693" y="7558"/>
                    </a:lnTo>
                    <a:close/>
                    <a:moveTo>
                      <a:pt x="10474" y="7558"/>
                    </a:moveTo>
                    <a:lnTo>
                      <a:pt x="10474" y="7916"/>
                    </a:lnTo>
                    <a:lnTo>
                      <a:pt x="10120" y="7916"/>
                    </a:lnTo>
                    <a:lnTo>
                      <a:pt x="10120" y="7558"/>
                    </a:lnTo>
                    <a:close/>
                    <a:moveTo>
                      <a:pt x="10901" y="7558"/>
                    </a:moveTo>
                    <a:lnTo>
                      <a:pt x="10901" y="7916"/>
                    </a:lnTo>
                    <a:lnTo>
                      <a:pt x="10548" y="7916"/>
                    </a:lnTo>
                    <a:lnTo>
                      <a:pt x="10548" y="7558"/>
                    </a:lnTo>
                    <a:close/>
                    <a:moveTo>
                      <a:pt x="11328" y="7558"/>
                    </a:moveTo>
                    <a:lnTo>
                      <a:pt x="11328" y="7916"/>
                    </a:lnTo>
                    <a:lnTo>
                      <a:pt x="10975" y="7916"/>
                    </a:lnTo>
                    <a:lnTo>
                      <a:pt x="10975" y="7558"/>
                    </a:lnTo>
                    <a:close/>
                    <a:moveTo>
                      <a:pt x="11755" y="7558"/>
                    </a:moveTo>
                    <a:lnTo>
                      <a:pt x="11755" y="7916"/>
                    </a:lnTo>
                    <a:lnTo>
                      <a:pt x="11402" y="7916"/>
                    </a:lnTo>
                    <a:lnTo>
                      <a:pt x="11402" y="7558"/>
                    </a:lnTo>
                    <a:close/>
                    <a:moveTo>
                      <a:pt x="649" y="7985"/>
                    </a:moveTo>
                    <a:lnTo>
                      <a:pt x="649" y="8344"/>
                    </a:lnTo>
                    <a:lnTo>
                      <a:pt x="296" y="8344"/>
                    </a:lnTo>
                    <a:lnTo>
                      <a:pt x="296" y="7985"/>
                    </a:lnTo>
                    <a:close/>
                    <a:moveTo>
                      <a:pt x="1076" y="7985"/>
                    </a:moveTo>
                    <a:lnTo>
                      <a:pt x="1076" y="8344"/>
                    </a:lnTo>
                    <a:lnTo>
                      <a:pt x="723" y="8344"/>
                    </a:lnTo>
                    <a:lnTo>
                      <a:pt x="723" y="7985"/>
                    </a:lnTo>
                    <a:close/>
                    <a:moveTo>
                      <a:pt x="1504" y="7985"/>
                    </a:moveTo>
                    <a:lnTo>
                      <a:pt x="1504" y="8344"/>
                    </a:lnTo>
                    <a:lnTo>
                      <a:pt x="1151" y="8344"/>
                    </a:lnTo>
                    <a:lnTo>
                      <a:pt x="1151" y="7985"/>
                    </a:lnTo>
                    <a:close/>
                    <a:moveTo>
                      <a:pt x="1931" y="7985"/>
                    </a:moveTo>
                    <a:lnTo>
                      <a:pt x="1931" y="8344"/>
                    </a:lnTo>
                    <a:lnTo>
                      <a:pt x="1578" y="8344"/>
                    </a:lnTo>
                    <a:lnTo>
                      <a:pt x="1578" y="7985"/>
                    </a:lnTo>
                    <a:close/>
                    <a:moveTo>
                      <a:pt x="2358" y="7985"/>
                    </a:moveTo>
                    <a:lnTo>
                      <a:pt x="2358" y="8344"/>
                    </a:lnTo>
                    <a:lnTo>
                      <a:pt x="2005" y="8344"/>
                    </a:lnTo>
                    <a:lnTo>
                      <a:pt x="2005" y="7985"/>
                    </a:lnTo>
                    <a:close/>
                    <a:moveTo>
                      <a:pt x="2785" y="7985"/>
                    </a:moveTo>
                    <a:lnTo>
                      <a:pt x="2785" y="8344"/>
                    </a:lnTo>
                    <a:lnTo>
                      <a:pt x="2432" y="8344"/>
                    </a:lnTo>
                    <a:lnTo>
                      <a:pt x="2432" y="7985"/>
                    </a:lnTo>
                    <a:close/>
                    <a:moveTo>
                      <a:pt x="3212" y="7985"/>
                    </a:moveTo>
                    <a:lnTo>
                      <a:pt x="3212" y="8344"/>
                    </a:lnTo>
                    <a:lnTo>
                      <a:pt x="2859" y="8344"/>
                    </a:lnTo>
                    <a:lnTo>
                      <a:pt x="2859" y="7985"/>
                    </a:lnTo>
                    <a:close/>
                    <a:moveTo>
                      <a:pt x="3639" y="7985"/>
                    </a:moveTo>
                    <a:lnTo>
                      <a:pt x="3639" y="8344"/>
                    </a:lnTo>
                    <a:lnTo>
                      <a:pt x="3286" y="8344"/>
                    </a:lnTo>
                    <a:lnTo>
                      <a:pt x="3286" y="7985"/>
                    </a:lnTo>
                    <a:close/>
                    <a:moveTo>
                      <a:pt x="4066" y="7985"/>
                    </a:moveTo>
                    <a:lnTo>
                      <a:pt x="4066" y="8344"/>
                    </a:lnTo>
                    <a:lnTo>
                      <a:pt x="3713" y="8344"/>
                    </a:lnTo>
                    <a:lnTo>
                      <a:pt x="3713" y="7985"/>
                    </a:lnTo>
                    <a:close/>
                    <a:moveTo>
                      <a:pt x="4494" y="7985"/>
                    </a:moveTo>
                    <a:lnTo>
                      <a:pt x="4494" y="8344"/>
                    </a:lnTo>
                    <a:lnTo>
                      <a:pt x="4140" y="8344"/>
                    </a:lnTo>
                    <a:lnTo>
                      <a:pt x="4140" y="7985"/>
                    </a:lnTo>
                    <a:close/>
                    <a:moveTo>
                      <a:pt x="4921" y="7985"/>
                    </a:moveTo>
                    <a:lnTo>
                      <a:pt x="4921" y="8344"/>
                    </a:lnTo>
                    <a:lnTo>
                      <a:pt x="4568" y="8344"/>
                    </a:lnTo>
                    <a:lnTo>
                      <a:pt x="4568" y="7985"/>
                    </a:lnTo>
                    <a:close/>
                    <a:moveTo>
                      <a:pt x="5348" y="7985"/>
                    </a:moveTo>
                    <a:lnTo>
                      <a:pt x="5348" y="8344"/>
                    </a:lnTo>
                    <a:lnTo>
                      <a:pt x="4995" y="8344"/>
                    </a:lnTo>
                    <a:lnTo>
                      <a:pt x="4995" y="7985"/>
                    </a:lnTo>
                    <a:close/>
                    <a:moveTo>
                      <a:pt x="5775" y="7985"/>
                    </a:moveTo>
                    <a:lnTo>
                      <a:pt x="5775" y="8344"/>
                    </a:lnTo>
                    <a:lnTo>
                      <a:pt x="5422" y="8344"/>
                    </a:lnTo>
                    <a:lnTo>
                      <a:pt x="5422" y="7985"/>
                    </a:lnTo>
                    <a:close/>
                    <a:moveTo>
                      <a:pt x="6202" y="7985"/>
                    </a:moveTo>
                    <a:lnTo>
                      <a:pt x="6202" y="8344"/>
                    </a:lnTo>
                    <a:lnTo>
                      <a:pt x="5849" y="8344"/>
                    </a:lnTo>
                    <a:lnTo>
                      <a:pt x="5849" y="7985"/>
                    </a:lnTo>
                    <a:close/>
                    <a:moveTo>
                      <a:pt x="6629" y="7985"/>
                    </a:moveTo>
                    <a:lnTo>
                      <a:pt x="6629" y="8344"/>
                    </a:lnTo>
                    <a:lnTo>
                      <a:pt x="6276" y="8344"/>
                    </a:lnTo>
                    <a:lnTo>
                      <a:pt x="6276" y="7985"/>
                    </a:lnTo>
                    <a:close/>
                    <a:moveTo>
                      <a:pt x="7056" y="7985"/>
                    </a:moveTo>
                    <a:lnTo>
                      <a:pt x="7056" y="8344"/>
                    </a:lnTo>
                    <a:lnTo>
                      <a:pt x="6703" y="8344"/>
                    </a:lnTo>
                    <a:lnTo>
                      <a:pt x="6703" y="7985"/>
                    </a:lnTo>
                    <a:close/>
                    <a:moveTo>
                      <a:pt x="7484" y="7985"/>
                    </a:moveTo>
                    <a:lnTo>
                      <a:pt x="7484" y="8344"/>
                    </a:lnTo>
                    <a:lnTo>
                      <a:pt x="7130" y="8344"/>
                    </a:lnTo>
                    <a:lnTo>
                      <a:pt x="7130" y="7985"/>
                    </a:lnTo>
                    <a:close/>
                    <a:moveTo>
                      <a:pt x="7911" y="7985"/>
                    </a:moveTo>
                    <a:lnTo>
                      <a:pt x="7911" y="8344"/>
                    </a:lnTo>
                    <a:lnTo>
                      <a:pt x="7558" y="8344"/>
                    </a:lnTo>
                    <a:lnTo>
                      <a:pt x="7558" y="7985"/>
                    </a:lnTo>
                    <a:close/>
                    <a:moveTo>
                      <a:pt x="8338" y="7985"/>
                    </a:moveTo>
                    <a:lnTo>
                      <a:pt x="8338" y="8344"/>
                    </a:lnTo>
                    <a:lnTo>
                      <a:pt x="7985" y="8344"/>
                    </a:lnTo>
                    <a:lnTo>
                      <a:pt x="7985" y="7985"/>
                    </a:lnTo>
                    <a:close/>
                    <a:moveTo>
                      <a:pt x="8765" y="7985"/>
                    </a:moveTo>
                    <a:lnTo>
                      <a:pt x="8765" y="8344"/>
                    </a:lnTo>
                    <a:lnTo>
                      <a:pt x="8412" y="8344"/>
                    </a:lnTo>
                    <a:lnTo>
                      <a:pt x="8412" y="7985"/>
                    </a:lnTo>
                    <a:close/>
                    <a:moveTo>
                      <a:pt x="9192" y="7985"/>
                    </a:moveTo>
                    <a:lnTo>
                      <a:pt x="9192" y="8344"/>
                    </a:lnTo>
                    <a:lnTo>
                      <a:pt x="8839" y="8344"/>
                    </a:lnTo>
                    <a:lnTo>
                      <a:pt x="8839" y="7985"/>
                    </a:lnTo>
                    <a:close/>
                    <a:moveTo>
                      <a:pt x="9619" y="7985"/>
                    </a:moveTo>
                    <a:lnTo>
                      <a:pt x="9619" y="8344"/>
                    </a:lnTo>
                    <a:lnTo>
                      <a:pt x="9266" y="8344"/>
                    </a:lnTo>
                    <a:lnTo>
                      <a:pt x="9266" y="7985"/>
                    </a:lnTo>
                    <a:close/>
                    <a:moveTo>
                      <a:pt x="10046" y="7985"/>
                    </a:moveTo>
                    <a:lnTo>
                      <a:pt x="10046" y="8344"/>
                    </a:lnTo>
                    <a:lnTo>
                      <a:pt x="9693" y="8344"/>
                    </a:lnTo>
                    <a:lnTo>
                      <a:pt x="9693" y="7985"/>
                    </a:lnTo>
                    <a:close/>
                    <a:moveTo>
                      <a:pt x="10474" y="7985"/>
                    </a:moveTo>
                    <a:lnTo>
                      <a:pt x="10474" y="8344"/>
                    </a:lnTo>
                    <a:lnTo>
                      <a:pt x="10120" y="8344"/>
                    </a:lnTo>
                    <a:lnTo>
                      <a:pt x="10120" y="7985"/>
                    </a:lnTo>
                    <a:close/>
                    <a:moveTo>
                      <a:pt x="10901" y="7985"/>
                    </a:moveTo>
                    <a:lnTo>
                      <a:pt x="10901" y="8344"/>
                    </a:lnTo>
                    <a:lnTo>
                      <a:pt x="10548" y="8344"/>
                    </a:lnTo>
                    <a:lnTo>
                      <a:pt x="10548" y="7985"/>
                    </a:lnTo>
                    <a:close/>
                    <a:moveTo>
                      <a:pt x="11328" y="7985"/>
                    </a:moveTo>
                    <a:lnTo>
                      <a:pt x="11328" y="8344"/>
                    </a:lnTo>
                    <a:lnTo>
                      <a:pt x="10975" y="8344"/>
                    </a:lnTo>
                    <a:lnTo>
                      <a:pt x="10975" y="7985"/>
                    </a:lnTo>
                    <a:close/>
                    <a:moveTo>
                      <a:pt x="11755" y="7985"/>
                    </a:moveTo>
                    <a:lnTo>
                      <a:pt x="11755" y="8344"/>
                    </a:lnTo>
                    <a:lnTo>
                      <a:pt x="11402" y="8344"/>
                    </a:lnTo>
                    <a:lnTo>
                      <a:pt x="11402" y="7985"/>
                    </a:lnTo>
                    <a:close/>
                    <a:moveTo>
                      <a:pt x="649" y="8412"/>
                    </a:moveTo>
                    <a:lnTo>
                      <a:pt x="649" y="8771"/>
                    </a:lnTo>
                    <a:lnTo>
                      <a:pt x="296" y="8771"/>
                    </a:lnTo>
                    <a:lnTo>
                      <a:pt x="296" y="8412"/>
                    </a:lnTo>
                    <a:close/>
                    <a:moveTo>
                      <a:pt x="1076" y="8412"/>
                    </a:moveTo>
                    <a:lnTo>
                      <a:pt x="1076" y="8771"/>
                    </a:lnTo>
                    <a:lnTo>
                      <a:pt x="723" y="8771"/>
                    </a:lnTo>
                    <a:lnTo>
                      <a:pt x="723" y="8412"/>
                    </a:lnTo>
                    <a:close/>
                    <a:moveTo>
                      <a:pt x="1504" y="8412"/>
                    </a:moveTo>
                    <a:lnTo>
                      <a:pt x="1504" y="8771"/>
                    </a:lnTo>
                    <a:lnTo>
                      <a:pt x="1151" y="8771"/>
                    </a:lnTo>
                    <a:lnTo>
                      <a:pt x="1151" y="8412"/>
                    </a:lnTo>
                    <a:close/>
                    <a:moveTo>
                      <a:pt x="1931" y="8412"/>
                    </a:moveTo>
                    <a:lnTo>
                      <a:pt x="1931" y="8771"/>
                    </a:lnTo>
                    <a:lnTo>
                      <a:pt x="1578" y="8771"/>
                    </a:lnTo>
                    <a:lnTo>
                      <a:pt x="1578" y="8412"/>
                    </a:lnTo>
                    <a:close/>
                    <a:moveTo>
                      <a:pt x="2358" y="8412"/>
                    </a:moveTo>
                    <a:lnTo>
                      <a:pt x="2358" y="8771"/>
                    </a:lnTo>
                    <a:lnTo>
                      <a:pt x="2005" y="8771"/>
                    </a:lnTo>
                    <a:lnTo>
                      <a:pt x="2005" y="8412"/>
                    </a:lnTo>
                    <a:close/>
                    <a:moveTo>
                      <a:pt x="2785" y="8412"/>
                    </a:moveTo>
                    <a:lnTo>
                      <a:pt x="2785" y="8771"/>
                    </a:lnTo>
                    <a:lnTo>
                      <a:pt x="2432" y="8771"/>
                    </a:lnTo>
                    <a:lnTo>
                      <a:pt x="2432" y="8412"/>
                    </a:lnTo>
                    <a:close/>
                    <a:moveTo>
                      <a:pt x="3212" y="8412"/>
                    </a:moveTo>
                    <a:lnTo>
                      <a:pt x="3212" y="8771"/>
                    </a:lnTo>
                    <a:lnTo>
                      <a:pt x="2859" y="8771"/>
                    </a:lnTo>
                    <a:lnTo>
                      <a:pt x="2859" y="8412"/>
                    </a:lnTo>
                    <a:close/>
                    <a:moveTo>
                      <a:pt x="3639" y="8412"/>
                    </a:moveTo>
                    <a:lnTo>
                      <a:pt x="3639" y="8771"/>
                    </a:lnTo>
                    <a:lnTo>
                      <a:pt x="3286" y="8771"/>
                    </a:lnTo>
                    <a:lnTo>
                      <a:pt x="3286" y="8412"/>
                    </a:lnTo>
                    <a:close/>
                    <a:moveTo>
                      <a:pt x="4066" y="8412"/>
                    </a:moveTo>
                    <a:lnTo>
                      <a:pt x="4066" y="8771"/>
                    </a:lnTo>
                    <a:lnTo>
                      <a:pt x="3713" y="8771"/>
                    </a:lnTo>
                    <a:lnTo>
                      <a:pt x="3713" y="8412"/>
                    </a:lnTo>
                    <a:close/>
                    <a:moveTo>
                      <a:pt x="4494" y="8412"/>
                    </a:moveTo>
                    <a:lnTo>
                      <a:pt x="4494" y="8771"/>
                    </a:lnTo>
                    <a:lnTo>
                      <a:pt x="4140" y="8771"/>
                    </a:lnTo>
                    <a:lnTo>
                      <a:pt x="4140" y="8412"/>
                    </a:lnTo>
                    <a:close/>
                    <a:moveTo>
                      <a:pt x="4921" y="8412"/>
                    </a:moveTo>
                    <a:lnTo>
                      <a:pt x="4921" y="8771"/>
                    </a:lnTo>
                    <a:lnTo>
                      <a:pt x="4568" y="8771"/>
                    </a:lnTo>
                    <a:lnTo>
                      <a:pt x="4568" y="8412"/>
                    </a:lnTo>
                    <a:close/>
                    <a:moveTo>
                      <a:pt x="5348" y="8412"/>
                    </a:moveTo>
                    <a:lnTo>
                      <a:pt x="5348" y="8771"/>
                    </a:lnTo>
                    <a:lnTo>
                      <a:pt x="4995" y="8771"/>
                    </a:lnTo>
                    <a:lnTo>
                      <a:pt x="4995" y="8412"/>
                    </a:lnTo>
                    <a:close/>
                    <a:moveTo>
                      <a:pt x="5775" y="8412"/>
                    </a:moveTo>
                    <a:lnTo>
                      <a:pt x="5775" y="8771"/>
                    </a:lnTo>
                    <a:lnTo>
                      <a:pt x="5422" y="8771"/>
                    </a:lnTo>
                    <a:lnTo>
                      <a:pt x="5422" y="8412"/>
                    </a:lnTo>
                    <a:close/>
                    <a:moveTo>
                      <a:pt x="6202" y="8412"/>
                    </a:moveTo>
                    <a:lnTo>
                      <a:pt x="6202" y="8771"/>
                    </a:lnTo>
                    <a:lnTo>
                      <a:pt x="5849" y="8771"/>
                    </a:lnTo>
                    <a:lnTo>
                      <a:pt x="5849" y="8412"/>
                    </a:lnTo>
                    <a:close/>
                    <a:moveTo>
                      <a:pt x="6629" y="8412"/>
                    </a:moveTo>
                    <a:lnTo>
                      <a:pt x="6629" y="8771"/>
                    </a:lnTo>
                    <a:lnTo>
                      <a:pt x="6276" y="8771"/>
                    </a:lnTo>
                    <a:lnTo>
                      <a:pt x="6276" y="8412"/>
                    </a:lnTo>
                    <a:close/>
                    <a:moveTo>
                      <a:pt x="7056" y="8412"/>
                    </a:moveTo>
                    <a:lnTo>
                      <a:pt x="7056" y="8771"/>
                    </a:lnTo>
                    <a:lnTo>
                      <a:pt x="6703" y="8771"/>
                    </a:lnTo>
                    <a:lnTo>
                      <a:pt x="6703" y="8412"/>
                    </a:lnTo>
                    <a:close/>
                    <a:moveTo>
                      <a:pt x="7484" y="8412"/>
                    </a:moveTo>
                    <a:lnTo>
                      <a:pt x="7484" y="8771"/>
                    </a:lnTo>
                    <a:lnTo>
                      <a:pt x="7130" y="8771"/>
                    </a:lnTo>
                    <a:lnTo>
                      <a:pt x="7130" y="8412"/>
                    </a:lnTo>
                    <a:close/>
                    <a:moveTo>
                      <a:pt x="7911" y="8412"/>
                    </a:moveTo>
                    <a:lnTo>
                      <a:pt x="7911" y="8771"/>
                    </a:lnTo>
                    <a:lnTo>
                      <a:pt x="7558" y="8771"/>
                    </a:lnTo>
                    <a:lnTo>
                      <a:pt x="7558" y="8412"/>
                    </a:lnTo>
                    <a:close/>
                    <a:moveTo>
                      <a:pt x="8338" y="8412"/>
                    </a:moveTo>
                    <a:lnTo>
                      <a:pt x="8338" y="8771"/>
                    </a:lnTo>
                    <a:lnTo>
                      <a:pt x="7985" y="8771"/>
                    </a:lnTo>
                    <a:lnTo>
                      <a:pt x="7985" y="8412"/>
                    </a:lnTo>
                    <a:close/>
                    <a:moveTo>
                      <a:pt x="8765" y="8412"/>
                    </a:moveTo>
                    <a:lnTo>
                      <a:pt x="8765" y="8771"/>
                    </a:lnTo>
                    <a:lnTo>
                      <a:pt x="8412" y="8771"/>
                    </a:lnTo>
                    <a:lnTo>
                      <a:pt x="8412" y="8412"/>
                    </a:lnTo>
                    <a:close/>
                    <a:moveTo>
                      <a:pt x="9192" y="8412"/>
                    </a:moveTo>
                    <a:lnTo>
                      <a:pt x="9192" y="8771"/>
                    </a:lnTo>
                    <a:lnTo>
                      <a:pt x="8839" y="8771"/>
                    </a:lnTo>
                    <a:lnTo>
                      <a:pt x="8839" y="8412"/>
                    </a:lnTo>
                    <a:close/>
                    <a:moveTo>
                      <a:pt x="9619" y="8412"/>
                    </a:moveTo>
                    <a:lnTo>
                      <a:pt x="9619" y="8771"/>
                    </a:lnTo>
                    <a:lnTo>
                      <a:pt x="9266" y="8771"/>
                    </a:lnTo>
                    <a:lnTo>
                      <a:pt x="9266" y="8412"/>
                    </a:lnTo>
                    <a:close/>
                    <a:moveTo>
                      <a:pt x="10046" y="8412"/>
                    </a:moveTo>
                    <a:lnTo>
                      <a:pt x="10046" y="8771"/>
                    </a:lnTo>
                    <a:lnTo>
                      <a:pt x="9693" y="8771"/>
                    </a:lnTo>
                    <a:lnTo>
                      <a:pt x="9693" y="8412"/>
                    </a:lnTo>
                    <a:close/>
                    <a:moveTo>
                      <a:pt x="10474" y="8412"/>
                    </a:moveTo>
                    <a:lnTo>
                      <a:pt x="10474" y="8771"/>
                    </a:lnTo>
                    <a:lnTo>
                      <a:pt x="10120" y="8771"/>
                    </a:lnTo>
                    <a:lnTo>
                      <a:pt x="10120" y="8412"/>
                    </a:lnTo>
                    <a:close/>
                    <a:moveTo>
                      <a:pt x="10901" y="8412"/>
                    </a:moveTo>
                    <a:lnTo>
                      <a:pt x="10901" y="8771"/>
                    </a:lnTo>
                    <a:lnTo>
                      <a:pt x="10548" y="8771"/>
                    </a:lnTo>
                    <a:lnTo>
                      <a:pt x="10548" y="8412"/>
                    </a:lnTo>
                    <a:close/>
                    <a:moveTo>
                      <a:pt x="11328" y="8412"/>
                    </a:moveTo>
                    <a:lnTo>
                      <a:pt x="11328" y="8771"/>
                    </a:lnTo>
                    <a:lnTo>
                      <a:pt x="10975" y="8771"/>
                    </a:lnTo>
                    <a:lnTo>
                      <a:pt x="10975" y="8412"/>
                    </a:lnTo>
                    <a:close/>
                    <a:moveTo>
                      <a:pt x="11755" y="8412"/>
                    </a:moveTo>
                    <a:lnTo>
                      <a:pt x="11755" y="8771"/>
                    </a:lnTo>
                    <a:lnTo>
                      <a:pt x="11402" y="8771"/>
                    </a:lnTo>
                    <a:lnTo>
                      <a:pt x="11402" y="8412"/>
                    </a:lnTo>
                    <a:close/>
                    <a:moveTo>
                      <a:pt x="649" y="8839"/>
                    </a:moveTo>
                    <a:lnTo>
                      <a:pt x="649" y="9198"/>
                    </a:lnTo>
                    <a:lnTo>
                      <a:pt x="296" y="9198"/>
                    </a:lnTo>
                    <a:lnTo>
                      <a:pt x="296" y="8839"/>
                    </a:lnTo>
                    <a:close/>
                    <a:moveTo>
                      <a:pt x="1076" y="8839"/>
                    </a:moveTo>
                    <a:lnTo>
                      <a:pt x="1076" y="9198"/>
                    </a:lnTo>
                    <a:lnTo>
                      <a:pt x="723" y="9198"/>
                    </a:lnTo>
                    <a:lnTo>
                      <a:pt x="723" y="8839"/>
                    </a:lnTo>
                    <a:close/>
                    <a:moveTo>
                      <a:pt x="1504" y="8839"/>
                    </a:moveTo>
                    <a:lnTo>
                      <a:pt x="1504" y="9198"/>
                    </a:lnTo>
                    <a:lnTo>
                      <a:pt x="1151" y="9198"/>
                    </a:lnTo>
                    <a:lnTo>
                      <a:pt x="1151" y="8839"/>
                    </a:lnTo>
                    <a:close/>
                    <a:moveTo>
                      <a:pt x="1931" y="8839"/>
                    </a:moveTo>
                    <a:lnTo>
                      <a:pt x="1931" y="9198"/>
                    </a:lnTo>
                    <a:lnTo>
                      <a:pt x="1578" y="9198"/>
                    </a:lnTo>
                    <a:lnTo>
                      <a:pt x="1578" y="8839"/>
                    </a:lnTo>
                    <a:close/>
                    <a:moveTo>
                      <a:pt x="2358" y="8839"/>
                    </a:moveTo>
                    <a:lnTo>
                      <a:pt x="2358" y="9198"/>
                    </a:lnTo>
                    <a:lnTo>
                      <a:pt x="2005" y="9198"/>
                    </a:lnTo>
                    <a:lnTo>
                      <a:pt x="2005" y="8839"/>
                    </a:lnTo>
                    <a:close/>
                    <a:moveTo>
                      <a:pt x="2785" y="8839"/>
                    </a:moveTo>
                    <a:lnTo>
                      <a:pt x="2785" y="9198"/>
                    </a:lnTo>
                    <a:lnTo>
                      <a:pt x="2432" y="9198"/>
                    </a:lnTo>
                    <a:lnTo>
                      <a:pt x="2432" y="8839"/>
                    </a:lnTo>
                    <a:close/>
                    <a:moveTo>
                      <a:pt x="3212" y="8839"/>
                    </a:moveTo>
                    <a:lnTo>
                      <a:pt x="3212" y="9198"/>
                    </a:lnTo>
                    <a:lnTo>
                      <a:pt x="2859" y="9198"/>
                    </a:lnTo>
                    <a:lnTo>
                      <a:pt x="2859" y="8839"/>
                    </a:lnTo>
                    <a:close/>
                    <a:moveTo>
                      <a:pt x="3639" y="8839"/>
                    </a:moveTo>
                    <a:lnTo>
                      <a:pt x="3639" y="9198"/>
                    </a:lnTo>
                    <a:lnTo>
                      <a:pt x="3286" y="9198"/>
                    </a:lnTo>
                    <a:lnTo>
                      <a:pt x="3286" y="8839"/>
                    </a:lnTo>
                    <a:close/>
                    <a:moveTo>
                      <a:pt x="4066" y="8839"/>
                    </a:moveTo>
                    <a:lnTo>
                      <a:pt x="4066" y="9198"/>
                    </a:lnTo>
                    <a:lnTo>
                      <a:pt x="3713" y="9198"/>
                    </a:lnTo>
                    <a:lnTo>
                      <a:pt x="3713" y="8839"/>
                    </a:lnTo>
                    <a:close/>
                    <a:moveTo>
                      <a:pt x="4494" y="8839"/>
                    </a:moveTo>
                    <a:lnTo>
                      <a:pt x="4494" y="9198"/>
                    </a:lnTo>
                    <a:lnTo>
                      <a:pt x="4140" y="9198"/>
                    </a:lnTo>
                    <a:lnTo>
                      <a:pt x="4140" y="8839"/>
                    </a:lnTo>
                    <a:close/>
                    <a:moveTo>
                      <a:pt x="4921" y="8839"/>
                    </a:moveTo>
                    <a:lnTo>
                      <a:pt x="4921" y="9198"/>
                    </a:lnTo>
                    <a:lnTo>
                      <a:pt x="4568" y="9198"/>
                    </a:lnTo>
                    <a:lnTo>
                      <a:pt x="4568" y="8839"/>
                    </a:lnTo>
                    <a:close/>
                    <a:moveTo>
                      <a:pt x="5348" y="8839"/>
                    </a:moveTo>
                    <a:lnTo>
                      <a:pt x="5348" y="9198"/>
                    </a:lnTo>
                    <a:lnTo>
                      <a:pt x="4995" y="9198"/>
                    </a:lnTo>
                    <a:lnTo>
                      <a:pt x="4995" y="8839"/>
                    </a:lnTo>
                    <a:close/>
                    <a:moveTo>
                      <a:pt x="5775" y="8839"/>
                    </a:moveTo>
                    <a:lnTo>
                      <a:pt x="5775" y="9198"/>
                    </a:lnTo>
                    <a:lnTo>
                      <a:pt x="5422" y="9198"/>
                    </a:lnTo>
                    <a:lnTo>
                      <a:pt x="5422" y="8839"/>
                    </a:lnTo>
                    <a:close/>
                    <a:moveTo>
                      <a:pt x="6202" y="8839"/>
                    </a:moveTo>
                    <a:lnTo>
                      <a:pt x="6202" y="9198"/>
                    </a:lnTo>
                    <a:lnTo>
                      <a:pt x="5849" y="9198"/>
                    </a:lnTo>
                    <a:lnTo>
                      <a:pt x="5849" y="8839"/>
                    </a:lnTo>
                    <a:close/>
                    <a:moveTo>
                      <a:pt x="6629" y="8839"/>
                    </a:moveTo>
                    <a:lnTo>
                      <a:pt x="6629" y="9198"/>
                    </a:lnTo>
                    <a:lnTo>
                      <a:pt x="6276" y="9198"/>
                    </a:lnTo>
                    <a:lnTo>
                      <a:pt x="6276" y="8839"/>
                    </a:lnTo>
                    <a:close/>
                    <a:moveTo>
                      <a:pt x="7056" y="8839"/>
                    </a:moveTo>
                    <a:lnTo>
                      <a:pt x="7056" y="9198"/>
                    </a:lnTo>
                    <a:lnTo>
                      <a:pt x="6703" y="9198"/>
                    </a:lnTo>
                    <a:lnTo>
                      <a:pt x="6703" y="8839"/>
                    </a:lnTo>
                    <a:close/>
                    <a:moveTo>
                      <a:pt x="7484" y="8839"/>
                    </a:moveTo>
                    <a:lnTo>
                      <a:pt x="7484" y="9198"/>
                    </a:lnTo>
                    <a:lnTo>
                      <a:pt x="7130" y="9198"/>
                    </a:lnTo>
                    <a:lnTo>
                      <a:pt x="7130" y="8839"/>
                    </a:lnTo>
                    <a:close/>
                    <a:moveTo>
                      <a:pt x="7911" y="8839"/>
                    </a:moveTo>
                    <a:lnTo>
                      <a:pt x="7911" y="9198"/>
                    </a:lnTo>
                    <a:lnTo>
                      <a:pt x="7558" y="9198"/>
                    </a:lnTo>
                    <a:lnTo>
                      <a:pt x="7558" y="8839"/>
                    </a:lnTo>
                    <a:close/>
                    <a:moveTo>
                      <a:pt x="8338" y="8839"/>
                    </a:moveTo>
                    <a:lnTo>
                      <a:pt x="8338" y="9198"/>
                    </a:lnTo>
                    <a:lnTo>
                      <a:pt x="7985" y="9198"/>
                    </a:lnTo>
                    <a:lnTo>
                      <a:pt x="7985" y="8839"/>
                    </a:lnTo>
                    <a:close/>
                    <a:moveTo>
                      <a:pt x="8765" y="8839"/>
                    </a:moveTo>
                    <a:lnTo>
                      <a:pt x="8765" y="9198"/>
                    </a:lnTo>
                    <a:lnTo>
                      <a:pt x="8412" y="9198"/>
                    </a:lnTo>
                    <a:lnTo>
                      <a:pt x="8412" y="8839"/>
                    </a:lnTo>
                    <a:close/>
                    <a:moveTo>
                      <a:pt x="9192" y="8839"/>
                    </a:moveTo>
                    <a:lnTo>
                      <a:pt x="9192" y="9198"/>
                    </a:lnTo>
                    <a:lnTo>
                      <a:pt x="8839" y="9198"/>
                    </a:lnTo>
                    <a:lnTo>
                      <a:pt x="8839" y="8839"/>
                    </a:lnTo>
                    <a:close/>
                    <a:moveTo>
                      <a:pt x="9619" y="8839"/>
                    </a:moveTo>
                    <a:lnTo>
                      <a:pt x="9619" y="9198"/>
                    </a:lnTo>
                    <a:lnTo>
                      <a:pt x="9266" y="9198"/>
                    </a:lnTo>
                    <a:lnTo>
                      <a:pt x="9266" y="8839"/>
                    </a:lnTo>
                    <a:close/>
                    <a:moveTo>
                      <a:pt x="10046" y="8839"/>
                    </a:moveTo>
                    <a:lnTo>
                      <a:pt x="10046" y="9198"/>
                    </a:lnTo>
                    <a:lnTo>
                      <a:pt x="9693" y="9198"/>
                    </a:lnTo>
                    <a:lnTo>
                      <a:pt x="9693" y="8839"/>
                    </a:lnTo>
                    <a:close/>
                    <a:moveTo>
                      <a:pt x="10474" y="8839"/>
                    </a:moveTo>
                    <a:lnTo>
                      <a:pt x="10474" y="9198"/>
                    </a:lnTo>
                    <a:lnTo>
                      <a:pt x="10120" y="9198"/>
                    </a:lnTo>
                    <a:lnTo>
                      <a:pt x="10120" y="8839"/>
                    </a:lnTo>
                    <a:close/>
                    <a:moveTo>
                      <a:pt x="10901" y="8839"/>
                    </a:moveTo>
                    <a:lnTo>
                      <a:pt x="10901" y="9198"/>
                    </a:lnTo>
                    <a:lnTo>
                      <a:pt x="10548" y="9198"/>
                    </a:lnTo>
                    <a:lnTo>
                      <a:pt x="10548" y="8839"/>
                    </a:lnTo>
                    <a:close/>
                    <a:moveTo>
                      <a:pt x="11328" y="8839"/>
                    </a:moveTo>
                    <a:lnTo>
                      <a:pt x="11328" y="9198"/>
                    </a:lnTo>
                    <a:lnTo>
                      <a:pt x="10975" y="9198"/>
                    </a:lnTo>
                    <a:lnTo>
                      <a:pt x="10975" y="8839"/>
                    </a:lnTo>
                    <a:close/>
                    <a:moveTo>
                      <a:pt x="11755" y="8839"/>
                    </a:moveTo>
                    <a:lnTo>
                      <a:pt x="11755" y="9198"/>
                    </a:lnTo>
                    <a:lnTo>
                      <a:pt x="11402" y="9198"/>
                    </a:lnTo>
                    <a:lnTo>
                      <a:pt x="11402" y="8839"/>
                    </a:lnTo>
                    <a:close/>
                    <a:moveTo>
                      <a:pt x="649" y="9266"/>
                    </a:moveTo>
                    <a:lnTo>
                      <a:pt x="649" y="9625"/>
                    </a:lnTo>
                    <a:lnTo>
                      <a:pt x="296" y="9625"/>
                    </a:lnTo>
                    <a:lnTo>
                      <a:pt x="296" y="9266"/>
                    </a:lnTo>
                    <a:close/>
                    <a:moveTo>
                      <a:pt x="1076" y="9266"/>
                    </a:moveTo>
                    <a:lnTo>
                      <a:pt x="1076" y="9625"/>
                    </a:lnTo>
                    <a:lnTo>
                      <a:pt x="723" y="9625"/>
                    </a:lnTo>
                    <a:lnTo>
                      <a:pt x="723" y="9266"/>
                    </a:lnTo>
                    <a:close/>
                    <a:moveTo>
                      <a:pt x="1504" y="9266"/>
                    </a:moveTo>
                    <a:lnTo>
                      <a:pt x="1504" y="9625"/>
                    </a:lnTo>
                    <a:lnTo>
                      <a:pt x="1151" y="9625"/>
                    </a:lnTo>
                    <a:lnTo>
                      <a:pt x="1151" y="9266"/>
                    </a:lnTo>
                    <a:close/>
                    <a:moveTo>
                      <a:pt x="1931" y="9266"/>
                    </a:moveTo>
                    <a:lnTo>
                      <a:pt x="1931" y="9625"/>
                    </a:lnTo>
                    <a:lnTo>
                      <a:pt x="1578" y="9625"/>
                    </a:lnTo>
                    <a:lnTo>
                      <a:pt x="1578" y="9266"/>
                    </a:lnTo>
                    <a:close/>
                    <a:moveTo>
                      <a:pt x="2358" y="9266"/>
                    </a:moveTo>
                    <a:lnTo>
                      <a:pt x="2358" y="9625"/>
                    </a:lnTo>
                    <a:lnTo>
                      <a:pt x="2005" y="9625"/>
                    </a:lnTo>
                    <a:lnTo>
                      <a:pt x="2005" y="9266"/>
                    </a:lnTo>
                    <a:close/>
                    <a:moveTo>
                      <a:pt x="2785" y="9266"/>
                    </a:moveTo>
                    <a:lnTo>
                      <a:pt x="2785" y="9625"/>
                    </a:lnTo>
                    <a:lnTo>
                      <a:pt x="2432" y="9625"/>
                    </a:lnTo>
                    <a:lnTo>
                      <a:pt x="2432" y="9266"/>
                    </a:lnTo>
                    <a:close/>
                    <a:moveTo>
                      <a:pt x="3212" y="9266"/>
                    </a:moveTo>
                    <a:lnTo>
                      <a:pt x="3212" y="9625"/>
                    </a:lnTo>
                    <a:lnTo>
                      <a:pt x="2859" y="9625"/>
                    </a:lnTo>
                    <a:lnTo>
                      <a:pt x="2859" y="9266"/>
                    </a:lnTo>
                    <a:close/>
                    <a:moveTo>
                      <a:pt x="3639" y="9266"/>
                    </a:moveTo>
                    <a:lnTo>
                      <a:pt x="3639" y="9625"/>
                    </a:lnTo>
                    <a:lnTo>
                      <a:pt x="3286" y="9625"/>
                    </a:lnTo>
                    <a:lnTo>
                      <a:pt x="3286" y="9266"/>
                    </a:lnTo>
                    <a:close/>
                    <a:moveTo>
                      <a:pt x="4066" y="9266"/>
                    </a:moveTo>
                    <a:lnTo>
                      <a:pt x="4066" y="9625"/>
                    </a:lnTo>
                    <a:lnTo>
                      <a:pt x="3713" y="9625"/>
                    </a:lnTo>
                    <a:lnTo>
                      <a:pt x="3713" y="9266"/>
                    </a:lnTo>
                    <a:close/>
                    <a:moveTo>
                      <a:pt x="4494" y="9266"/>
                    </a:moveTo>
                    <a:lnTo>
                      <a:pt x="4494" y="9625"/>
                    </a:lnTo>
                    <a:lnTo>
                      <a:pt x="4140" y="9625"/>
                    </a:lnTo>
                    <a:lnTo>
                      <a:pt x="4140" y="9266"/>
                    </a:lnTo>
                    <a:close/>
                    <a:moveTo>
                      <a:pt x="4921" y="9266"/>
                    </a:moveTo>
                    <a:lnTo>
                      <a:pt x="4921" y="9625"/>
                    </a:lnTo>
                    <a:lnTo>
                      <a:pt x="4568" y="9625"/>
                    </a:lnTo>
                    <a:lnTo>
                      <a:pt x="4568" y="9266"/>
                    </a:lnTo>
                    <a:close/>
                    <a:moveTo>
                      <a:pt x="5348" y="9266"/>
                    </a:moveTo>
                    <a:lnTo>
                      <a:pt x="5348" y="9625"/>
                    </a:lnTo>
                    <a:lnTo>
                      <a:pt x="4995" y="9625"/>
                    </a:lnTo>
                    <a:lnTo>
                      <a:pt x="4995" y="9266"/>
                    </a:lnTo>
                    <a:close/>
                    <a:moveTo>
                      <a:pt x="5775" y="9266"/>
                    </a:moveTo>
                    <a:lnTo>
                      <a:pt x="5775" y="9625"/>
                    </a:lnTo>
                    <a:lnTo>
                      <a:pt x="5422" y="9625"/>
                    </a:lnTo>
                    <a:lnTo>
                      <a:pt x="5422" y="9266"/>
                    </a:lnTo>
                    <a:close/>
                    <a:moveTo>
                      <a:pt x="6202" y="9266"/>
                    </a:moveTo>
                    <a:lnTo>
                      <a:pt x="6202" y="9625"/>
                    </a:lnTo>
                    <a:lnTo>
                      <a:pt x="5849" y="9625"/>
                    </a:lnTo>
                    <a:lnTo>
                      <a:pt x="5849" y="9266"/>
                    </a:lnTo>
                    <a:close/>
                    <a:moveTo>
                      <a:pt x="6629" y="9266"/>
                    </a:moveTo>
                    <a:lnTo>
                      <a:pt x="6629" y="9625"/>
                    </a:lnTo>
                    <a:lnTo>
                      <a:pt x="6276" y="9625"/>
                    </a:lnTo>
                    <a:lnTo>
                      <a:pt x="6276" y="9266"/>
                    </a:lnTo>
                    <a:close/>
                    <a:moveTo>
                      <a:pt x="7056" y="9266"/>
                    </a:moveTo>
                    <a:lnTo>
                      <a:pt x="7056" y="9625"/>
                    </a:lnTo>
                    <a:lnTo>
                      <a:pt x="6703" y="9625"/>
                    </a:lnTo>
                    <a:lnTo>
                      <a:pt x="6703" y="9266"/>
                    </a:lnTo>
                    <a:close/>
                    <a:moveTo>
                      <a:pt x="7484" y="9266"/>
                    </a:moveTo>
                    <a:lnTo>
                      <a:pt x="7484" y="9625"/>
                    </a:lnTo>
                    <a:lnTo>
                      <a:pt x="7130" y="9625"/>
                    </a:lnTo>
                    <a:lnTo>
                      <a:pt x="7130" y="9266"/>
                    </a:lnTo>
                    <a:close/>
                    <a:moveTo>
                      <a:pt x="7911" y="9266"/>
                    </a:moveTo>
                    <a:lnTo>
                      <a:pt x="7911" y="9625"/>
                    </a:lnTo>
                    <a:lnTo>
                      <a:pt x="7558" y="9625"/>
                    </a:lnTo>
                    <a:lnTo>
                      <a:pt x="7558" y="9266"/>
                    </a:lnTo>
                    <a:close/>
                    <a:moveTo>
                      <a:pt x="8338" y="9266"/>
                    </a:moveTo>
                    <a:lnTo>
                      <a:pt x="8338" y="9625"/>
                    </a:lnTo>
                    <a:lnTo>
                      <a:pt x="7985" y="9625"/>
                    </a:lnTo>
                    <a:lnTo>
                      <a:pt x="7985" y="9266"/>
                    </a:lnTo>
                    <a:close/>
                    <a:moveTo>
                      <a:pt x="8765" y="9266"/>
                    </a:moveTo>
                    <a:lnTo>
                      <a:pt x="8765" y="9625"/>
                    </a:lnTo>
                    <a:lnTo>
                      <a:pt x="8412" y="9625"/>
                    </a:lnTo>
                    <a:lnTo>
                      <a:pt x="8412" y="9266"/>
                    </a:lnTo>
                    <a:close/>
                    <a:moveTo>
                      <a:pt x="9192" y="9266"/>
                    </a:moveTo>
                    <a:lnTo>
                      <a:pt x="9192" y="9625"/>
                    </a:lnTo>
                    <a:lnTo>
                      <a:pt x="8839" y="9625"/>
                    </a:lnTo>
                    <a:lnTo>
                      <a:pt x="8839" y="9266"/>
                    </a:lnTo>
                    <a:close/>
                    <a:moveTo>
                      <a:pt x="9619" y="9266"/>
                    </a:moveTo>
                    <a:lnTo>
                      <a:pt x="9619" y="9625"/>
                    </a:lnTo>
                    <a:lnTo>
                      <a:pt x="9266" y="9625"/>
                    </a:lnTo>
                    <a:lnTo>
                      <a:pt x="9266" y="9266"/>
                    </a:lnTo>
                    <a:close/>
                    <a:moveTo>
                      <a:pt x="10046" y="9266"/>
                    </a:moveTo>
                    <a:lnTo>
                      <a:pt x="10046" y="9625"/>
                    </a:lnTo>
                    <a:lnTo>
                      <a:pt x="9693" y="9625"/>
                    </a:lnTo>
                    <a:lnTo>
                      <a:pt x="9693" y="9266"/>
                    </a:lnTo>
                    <a:close/>
                    <a:moveTo>
                      <a:pt x="10474" y="9266"/>
                    </a:moveTo>
                    <a:lnTo>
                      <a:pt x="10474" y="9625"/>
                    </a:lnTo>
                    <a:lnTo>
                      <a:pt x="10120" y="9625"/>
                    </a:lnTo>
                    <a:lnTo>
                      <a:pt x="10120" y="9266"/>
                    </a:lnTo>
                    <a:close/>
                    <a:moveTo>
                      <a:pt x="10901" y="9266"/>
                    </a:moveTo>
                    <a:lnTo>
                      <a:pt x="10901" y="9625"/>
                    </a:lnTo>
                    <a:lnTo>
                      <a:pt x="10548" y="9625"/>
                    </a:lnTo>
                    <a:lnTo>
                      <a:pt x="10548" y="9266"/>
                    </a:lnTo>
                    <a:close/>
                    <a:moveTo>
                      <a:pt x="11328" y="9266"/>
                    </a:moveTo>
                    <a:lnTo>
                      <a:pt x="11328" y="9625"/>
                    </a:lnTo>
                    <a:lnTo>
                      <a:pt x="10975" y="9625"/>
                    </a:lnTo>
                    <a:lnTo>
                      <a:pt x="10975" y="9266"/>
                    </a:lnTo>
                    <a:close/>
                    <a:moveTo>
                      <a:pt x="11755" y="9266"/>
                    </a:moveTo>
                    <a:lnTo>
                      <a:pt x="11755" y="9625"/>
                    </a:lnTo>
                    <a:lnTo>
                      <a:pt x="11402" y="9625"/>
                    </a:lnTo>
                    <a:lnTo>
                      <a:pt x="11402" y="9266"/>
                    </a:lnTo>
                    <a:close/>
                    <a:moveTo>
                      <a:pt x="649" y="9693"/>
                    </a:moveTo>
                    <a:lnTo>
                      <a:pt x="649" y="10052"/>
                    </a:lnTo>
                    <a:lnTo>
                      <a:pt x="296" y="10052"/>
                    </a:lnTo>
                    <a:lnTo>
                      <a:pt x="296" y="9693"/>
                    </a:lnTo>
                    <a:close/>
                    <a:moveTo>
                      <a:pt x="1076" y="9693"/>
                    </a:moveTo>
                    <a:lnTo>
                      <a:pt x="1076" y="10052"/>
                    </a:lnTo>
                    <a:lnTo>
                      <a:pt x="723" y="10052"/>
                    </a:lnTo>
                    <a:lnTo>
                      <a:pt x="723" y="9693"/>
                    </a:lnTo>
                    <a:close/>
                    <a:moveTo>
                      <a:pt x="1504" y="9693"/>
                    </a:moveTo>
                    <a:lnTo>
                      <a:pt x="1504" y="10052"/>
                    </a:lnTo>
                    <a:lnTo>
                      <a:pt x="1151" y="10052"/>
                    </a:lnTo>
                    <a:lnTo>
                      <a:pt x="1151" y="9693"/>
                    </a:lnTo>
                    <a:close/>
                    <a:moveTo>
                      <a:pt x="1931" y="9693"/>
                    </a:moveTo>
                    <a:lnTo>
                      <a:pt x="1931" y="10052"/>
                    </a:lnTo>
                    <a:lnTo>
                      <a:pt x="1578" y="10052"/>
                    </a:lnTo>
                    <a:lnTo>
                      <a:pt x="1578" y="9693"/>
                    </a:lnTo>
                    <a:close/>
                    <a:moveTo>
                      <a:pt x="2358" y="9693"/>
                    </a:moveTo>
                    <a:lnTo>
                      <a:pt x="2358" y="10052"/>
                    </a:lnTo>
                    <a:lnTo>
                      <a:pt x="2005" y="10052"/>
                    </a:lnTo>
                    <a:lnTo>
                      <a:pt x="2005" y="9693"/>
                    </a:lnTo>
                    <a:close/>
                    <a:moveTo>
                      <a:pt x="2785" y="9693"/>
                    </a:moveTo>
                    <a:lnTo>
                      <a:pt x="2785" y="10052"/>
                    </a:lnTo>
                    <a:lnTo>
                      <a:pt x="2432" y="10052"/>
                    </a:lnTo>
                    <a:lnTo>
                      <a:pt x="2432" y="9693"/>
                    </a:lnTo>
                    <a:close/>
                    <a:moveTo>
                      <a:pt x="3212" y="9693"/>
                    </a:moveTo>
                    <a:lnTo>
                      <a:pt x="3212" y="10052"/>
                    </a:lnTo>
                    <a:lnTo>
                      <a:pt x="2859" y="10052"/>
                    </a:lnTo>
                    <a:lnTo>
                      <a:pt x="2859" y="9693"/>
                    </a:lnTo>
                    <a:close/>
                    <a:moveTo>
                      <a:pt x="3639" y="9693"/>
                    </a:moveTo>
                    <a:lnTo>
                      <a:pt x="3639" y="10052"/>
                    </a:lnTo>
                    <a:lnTo>
                      <a:pt x="3286" y="10052"/>
                    </a:lnTo>
                    <a:lnTo>
                      <a:pt x="3286" y="9693"/>
                    </a:lnTo>
                    <a:close/>
                    <a:moveTo>
                      <a:pt x="4066" y="9693"/>
                    </a:moveTo>
                    <a:lnTo>
                      <a:pt x="4066" y="10052"/>
                    </a:lnTo>
                    <a:lnTo>
                      <a:pt x="3713" y="10052"/>
                    </a:lnTo>
                    <a:lnTo>
                      <a:pt x="3713" y="9693"/>
                    </a:lnTo>
                    <a:close/>
                    <a:moveTo>
                      <a:pt x="4494" y="9693"/>
                    </a:moveTo>
                    <a:lnTo>
                      <a:pt x="4494" y="10052"/>
                    </a:lnTo>
                    <a:lnTo>
                      <a:pt x="4140" y="10052"/>
                    </a:lnTo>
                    <a:lnTo>
                      <a:pt x="4140" y="9693"/>
                    </a:lnTo>
                    <a:close/>
                    <a:moveTo>
                      <a:pt x="4921" y="9693"/>
                    </a:moveTo>
                    <a:lnTo>
                      <a:pt x="4921" y="10052"/>
                    </a:lnTo>
                    <a:lnTo>
                      <a:pt x="4568" y="10052"/>
                    </a:lnTo>
                    <a:lnTo>
                      <a:pt x="4568" y="9693"/>
                    </a:lnTo>
                    <a:close/>
                    <a:moveTo>
                      <a:pt x="5348" y="9693"/>
                    </a:moveTo>
                    <a:lnTo>
                      <a:pt x="5348" y="10052"/>
                    </a:lnTo>
                    <a:lnTo>
                      <a:pt x="4995" y="10052"/>
                    </a:lnTo>
                    <a:lnTo>
                      <a:pt x="4995" y="9693"/>
                    </a:lnTo>
                    <a:close/>
                    <a:moveTo>
                      <a:pt x="5775" y="9693"/>
                    </a:moveTo>
                    <a:lnTo>
                      <a:pt x="5775" y="10052"/>
                    </a:lnTo>
                    <a:lnTo>
                      <a:pt x="5422" y="10052"/>
                    </a:lnTo>
                    <a:lnTo>
                      <a:pt x="5422" y="9693"/>
                    </a:lnTo>
                    <a:close/>
                    <a:moveTo>
                      <a:pt x="6202" y="9693"/>
                    </a:moveTo>
                    <a:lnTo>
                      <a:pt x="6202" y="10052"/>
                    </a:lnTo>
                    <a:lnTo>
                      <a:pt x="5849" y="10052"/>
                    </a:lnTo>
                    <a:lnTo>
                      <a:pt x="5849" y="9693"/>
                    </a:lnTo>
                    <a:close/>
                    <a:moveTo>
                      <a:pt x="6629" y="9693"/>
                    </a:moveTo>
                    <a:lnTo>
                      <a:pt x="6629" y="10052"/>
                    </a:lnTo>
                    <a:lnTo>
                      <a:pt x="6276" y="10052"/>
                    </a:lnTo>
                    <a:lnTo>
                      <a:pt x="6276" y="9693"/>
                    </a:lnTo>
                    <a:close/>
                    <a:moveTo>
                      <a:pt x="7056" y="9693"/>
                    </a:moveTo>
                    <a:lnTo>
                      <a:pt x="7056" y="10052"/>
                    </a:lnTo>
                    <a:lnTo>
                      <a:pt x="6703" y="10052"/>
                    </a:lnTo>
                    <a:lnTo>
                      <a:pt x="6703" y="9693"/>
                    </a:lnTo>
                    <a:close/>
                    <a:moveTo>
                      <a:pt x="7484" y="9693"/>
                    </a:moveTo>
                    <a:lnTo>
                      <a:pt x="7484" y="10052"/>
                    </a:lnTo>
                    <a:lnTo>
                      <a:pt x="7130" y="10052"/>
                    </a:lnTo>
                    <a:lnTo>
                      <a:pt x="7130" y="9693"/>
                    </a:lnTo>
                    <a:close/>
                    <a:moveTo>
                      <a:pt x="7911" y="9693"/>
                    </a:moveTo>
                    <a:lnTo>
                      <a:pt x="7911" y="10052"/>
                    </a:lnTo>
                    <a:lnTo>
                      <a:pt x="7558" y="10052"/>
                    </a:lnTo>
                    <a:lnTo>
                      <a:pt x="7558" y="9693"/>
                    </a:lnTo>
                    <a:close/>
                    <a:moveTo>
                      <a:pt x="8338" y="9693"/>
                    </a:moveTo>
                    <a:lnTo>
                      <a:pt x="8338" y="10052"/>
                    </a:lnTo>
                    <a:lnTo>
                      <a:pt x="7985" y="10052"/>
                    </a:lnTo>
                    <a:lnTo>
                      <a:pt x="7985" y="9693"/>
                    </a:lnTo>
                    <a:close/>
                    <a:moveTo>
                      <a:pt x="8765" y="9693"/>
                    </a:moveTo>
                    <a:lnTo>
                      <a:pt x="8765" y="10052"/>
                    </a:lnTo>
                    <a:lnTo>
                      <a:pt x="8412" y="10052"/>
                    </a:lnTo>
                    <a:lnTo>
                      <a:pt x="8412" y="9693"/>
                    </a:lnTo>
                    <a:close/>
                    <a:moveTo>
                      <a:pt x="9192" y="9693"/>
                    </a:moveTo>
                    <a:lnTo>
                      <a:pt x="9192" y="10052"/>
                    </a:lnTo>
                    <a:lnTo>
                      <a:pt x="8839" y="10052"/>
                    </a:lnTo>
                    <a:lnTo>
                      <a:pt x="8839" y="9693"/>
                    </a:lnTo>
                    <a:close/>
                    <a:moveTo>
                      <a:pt x="9619" y="9693"/>
                    </a:moveTo>
                    <a:lnTo>
                      <a:pt x="9619" y="10052"/>
                    </a:lnTo>
                    <a:lnTo>
                      <a:pt x="9266" y="10052"/>
                    </a:lnTo>
                    <a:lnTo>
                      <a:pt x="9266" y="9693"/>
                    </a:lnTo>
                    <a:close/>
                    <a:moveTo>
                      <a:pt x="10046" y="9693"/>
                    </a:moveTo>
                    <a:lnTo>
                      <a:pt x="10046" y="10052"/>
                    </a:lnTo>
                    <a:lnTo>
                      <a:pt x="9693" y="10052"/>
                    </a:lnTo>
                    <a:lnTo>
                      <a:pt x="9693" y="9693"/>
                    </a:lnTo>
                    <a:close/>
                    <a:moveTo>
                      <a:pt x="10474" y="9693"/>
                    </a:moveTo>
                    <a:lnTo>
                      <a:pt x="10474" y="10052"/>
                    </a:lnTo>
                    <a:lnTo>
                      <a:pt x="10120" y="10052"/>
                    </a:lnTo>
                    <a:lnTo>
                      <a:pt x="10120" y="9693"/>
                    </a:lnTo>
                    <a:close/>
                    <a:moveTo>
                      <a:pt x="10901" y="9693"/>
                    </a:moveTo>
                    <a:lnTo>
                      <a:pt x="10901" y="10052"/>
                    </a:lnTo>
                    <a:lnTo>
                      <a:pt x="10548" y="10052"/>
                    </a:lnTo>
                    <a:lnTo>
                      <a:pt x="10548" y="9693"/>
                    </a:lnTo>
                    <a:close/>
                    <a:moveTo>
                      <a:pt x="11328" y="9693"/>
                    </a:moveTo>
                    <a:lnTo>
                      <a:pt x="11328" y="10052"/>
                    </a:lnTo>
                    <a:lnTo>
                      <a:pt x="10975" y="10052"/>
                    </a:lnTo>
                    <a:lnTo>
                      <a:pt x="10975" y="9693"/>
                    </a:lnTo>
                    <a:close/>
                    <a:moveTo>
                      <a:pt x="11755" y="9693"/>
                    </a:moveTo>
                    <a:lnTo>
                      <a:pt x="11755" y="10052"/>
                    </a:lnTo>
                    <a:lnTo>
                      <a:pt x="11402" y="10052"/>
                    </a:lnTo>
                    <a:lnTo>
                      <a:pt x="11402" y="9693"/>
                    </a:lnTo>
                    <a:close/>
                    <a:moveTo>
                      <a:pt x="649" y="10120"/>
                    </a:moveTo>
                    <a:lnTo>
                      <a:pt x="649" y="10479"/>
                    </a:lnTo>
                    <a:lnTo>
                      <a:pt x="296" y="10479"/>
                    </a:lnTo>
                    <a:lnTo>
                      <a:pt x="296" y="10120"/>
                    </a:lnTo>
                    <a:close/>
                    <a:moveTo>
                      <a:pt x="1076" y="10120"/>
                    </a:moveTo>
                    <a:lnTo>
                      <a:pt x="1076" y="10479"/>
                    </a:lnTo>
                    <a:lnTo>
                      <a:pt x="723" y="10479"/>
                    </a:lnTo>
                    <a:lnTo>
                      <a:pt x="723" y="10120"/>
                    </a:lnTo>
                    <a:close/>
                    <a:moveTo>
                      <a:pt x="1504" y="10120"/>
                    </a:moveTo>
                    <a:lnTo>
                      <a:pt x="1504" y="10479"/>
                    </a:lnTo>
                    <a:lnTo>
                      <a:pt x="1151" y="10479"/>
                    </a:lnTo>
                    <a:lnTo>
                      <a:pt x="1151" y="10120"/>
                    </a:lnTo>
                    <a:close/>
                    <a:moveTo>
                      <a:pt x="1931" y="10120"/>
                    </a:moveTo>
                    <a:lnTo>
                      <a:pt x="1931" y="10479"/>
                    </a:lnTo>
                    <a:lnTo>
                      <a:pt x="1578" y="10479"/>
                    </a:lnTo>
                    <a:lnTo>
                      <a:pt x="1578" y="10120"/>
                    </a:lnTo>
                    <a:close/>
                    <a:moveTo>
                      <a:pt x="2358" y="10120"/>
                    </a:moveTo>
                    <a:lnTo>
                      <a:pt x="2358" y="10479"/>
                    </a:lnTo>
                    <a:lnTo>
                      <a:pt x="2005" y="10479"/>
                    </a:lnTo>
                    <a:lnTo>
                      <a:pt x="2005" y="10120"/>
                    </a:lnTo>
                    <a:close/>
                    <a:moveTo>
                      <a:pt x="2785" y="10120"/>
                    </a:moveTo>
                    <a:lnTo>
                      <a:pt x="2785" y="10479"/>
                    </a:lnTo>
                    <a:lnTo>
                      <a:pt x="2432" y="10479"/>
                    </a:lnTo>
                    <a:lnTo>
                      <a:pt x="2432" y="10120"/>
                    </a:lnTo>
                    <a:close/>
                    <a:moveTo>
                      <a:pt x="3212" y="10120"/>
                    </a:moveTo>
                    <a:lnTo>
                      <a:pt x="3212" y="10479"/>
                    </a:lnTo>
                    <a:lnTo>
                      <a:pt x="2859" y="10479"/>
                    </a:lnTo>
                    <a:lnTo>
                      <a:pt x="2859" y="10120"/>
                    </a:lnTo>
                    <a:close/>
                    <a:moveTo>
                      <a:pt x="3639" y="10120"/>
                    </a:moveTo>
                    <a:lnTo>
                      <a:pt x="3639" y="10479"/>
                    </a:lnTo>
                    <a:lnTo>
                      <a:pt x="3286" y="10479"/>
                    </a:lnTo>
                    <a:lnTo>
                      <a:pt x="3286" y="10120"/>
                    </a:lnTo>
                    <a:close/>
                    <a:moveTo>
                      <a:pt x="4066" y="10120"/>
                    </a:moveTo>
                    <a:lnTo>
                      <a:pt x="4066" y="10479"/>
                    </a:lnTo>
                    <a:lnTo>
                      <a:pt x="3713" y="10479"/>
                    </a:lnTo>
                    <a:lnTo>
                      <a:pt x="3713" y="10120"/>
                    </a:lnTo>
                    <a:close/>
                    <a:moveTo>
                      <a:pt x="4494" y="10120"/>
                    </a:moveTo>
                    <a:lnTo>
                      <a:pt x="4494" y="10479"/>
                    </a:lnTo>
                    <a:lnTo>
                      <a:pt x="4140" y="10479"/>
                    </a:lnTo>
                    <a:lnTo>
                      <a:pt x="4140" y="10120"/>
                    </a:lnTo>
                    <a:close/>
                    <a:moveTo>
                      <a:pt x="4921" y="10120"/>
                    </a:moveTo>
                    <a:lnTo>
                      <a:pt x="4921" y="10479"/>
                    </a:lnTo>
                    <a:lnTo>
                      <a:pt x="4568" y="10479"/>
                    </a:lnTo>
                    <a:lnTo>
                      <a:pt x="4568" y="10120"/>
                    </a:lnTo>
                    <a:close/>
                    <a:moveTo>
                      <a:pt x="5348" y="10120"/>
                    </a:moveTo>
                    <a:lnTo>
                      <a:pt x="5348" y="10479"/>
                    </a:lnTo>
                    <a:lnTo>
                      <a:pt x="4995" y="10479"/>
                    </a:lnTo>
                    <a:lnTo>
                      <a:pt x="4995" y="10120"/>
                    </a:lnTo>
                    <a:close/>
                    <a:moveTo>
                      <a:pt x="5775" y="10120"/>
                    </a:moveTo>
                    <a:lnTo>
                      <a:pt x="5775" y="10479"/>
                    </a:lnTo>
                    <a:lnTo>
                      <a:pt x="5422" y="10479"/>
                    </a:lnTo>
                    <a:lnTo>
                      <a:pt x="5422" y="10120"/>
                    </a:lnTo>
                    <a:close/>
                    <a:moveTo>
                      <a:pt x="6202" y="10120"/>
                    </a:moveTo>
                    <a:lnTo>
                      <a:pt x="6202" y="10479"/>
                    </a:lnTo>
                    <a:lnTo>
                      <a:pt x="5849" y="10479"/>
                    </a:lnTo>
                    <a:lnTo>
                      <a:pt x="5849" y="10120"/>
                    </a:lnTo>
                    <a:close/>
                    <a:moveTo>
                      <a:pt x="6629" y="10120"/>
                    </a:moveTo>
                    <a:lnTo>
                      <a:pt x="6629" y="10479"/>
                    </a:lnTo>
                    <a:lnTo>
                      <a:pt x="6276" y="10479"/>
                    </a:lnTo>
                    <a:lnTo>
                      <a:pt x="6276" y="10120"/>
                    </a:lnTo>
                    <a:close/>
                    <a:moveTo>
                      <a:pt x="7056" y="10120"/>
                    </a:moveTo>
                    <a:lnTo>
                      <a:pt x="7056" y="10479"/>
                    </a:lnTo>
                    <a:lnTo>
                      <a:pt x="6703" y="10479"/>
                    </a:lnTo>
                    <a:lnTo>
                      <a:pt x="6703" y="10120"/>
                    </a:lnTo>
                    <a:close/>
                    <a:moveTo>
                      <a:pt x="7484" y="10120"/>
                    </a:moveTo>
                    <a:lnTo>
                      <a:pt x="7484" y="10479"/>
                    </a:lnTo>
                    <a:lnTo>
                      <a:pt x="7130" y="10479"/>
                    </a:lnTo>
                    <a:lnTo>
                      <a:pt x="7130" y="10120"/>
                    </a:lnTo>
                    <a:close/>
                    <a:moveTo>
                      <a:pt x="7911" y="10120"/>
                    </a:moveTo>
                    <a:lnTo>
                      <a:pt x="7911" y="10479"/>
                    </a:lnTo>
                    <a:lnTo>
                      <a:pt x="7558" y="10479"/>
                    </a:lnTo>
                    <a:lnTo>
                      <a:pt x="7558" y="10120"/>
                    </a:lnTo>
                    <a:close/>
                    <a:moveTo>
                      <a:pt x="8338" y="10120"/>
                    </a:moveTo>
                    <a:lnTo>
                      <a:pt x="8338" y="10479"/>
                    </a:lnTo>
                    <a:lnTo>
                      <a:pt x="7985" y="10479"/>
                    </a:lnTo>
                    <a:lnTo>
                      <a:pt x="7985" y="10120"/>
                    </a:lnTo>
                    <a:close/>
                    <a:moveTo>
                      <a:pt x="8765" y="10120"/>
                    </a:moveTo>
                    <a:lnTo>
                      <a:pt x="8765" y="10479"/>
                    </a:lnTo>
                    <a:lnTo>
                      <a:pt x="8412" y="10479"/>
                    </a:lnTo>
                    <a:lnTo>
                      <a:pt x="8412" y="10120"/>
                    </a:lnTo>
                    <a:close/>
                    <a:moveTo>
                      <a:pt x="9192" y="10120"/>
                    </a:moveTo>
                    <a:lnTo>
                      <a:pt x="9192" y="10479"/>
                    </a:lnTo>
                    <a:lnTo>
                      <a:pt x="8839" y="10479"/>
                    </a:lnTo>
                    <a:lnTo>
                      <a:pt x="8839" y="10120"/>
                    </a:lnTo>
                    <a:close/>
                    <a:moveTo>
                      <a:pt x="9619" y="10120"/>
                    </a:moveTo>
                    <a:lnTo>
                      <a:pt x="9619" y="10479"/>
                    </a:lnTo>
                    <a:lnTo>
                      <a:pt x="9266" y="10479"/>
                    </a:lnTo>
                    <a:lnTo>
                      <a:pt x="9266" y="10120"/>
                    </a:lnTo>
                    <a:close/>
                    <a:moveTo>
                      <a:pt x="10046" y="10120"/>
                    </a:moveTo>
                    <a:lnTo>
                      <a:pt x="10046" y="10479"/>
                    </a:lnTo>
                    <a:lnTo>
                      <a:pt x="9693" y="10479"/>
                    </a:lnTo>
                    <a:lnTo>
                      <a:pt x="9693" y="10120"/>
                    </a:lnTo>
                    <a:close/>
                    <a:moveTo>
                      <a:pt x="10474" y="10120"/>
                    </a:moveTo>
                    <a:lnTo>
                      <a:pt x="10474" y="10479"/>
                    </a:lnTo>
                    <a:lnTo>
                      <a:pt x="10120" y="10479"/>
                    </a:lnTo>
                    <a:lnTo>
                      <a:pt x="10120" y="10120"/>
                    </a:lnTo>
                    <a:close/>
                    <a:moveTo>
                      <a:pt x="10901" y="10120"/>
                    </a:moveTo>
                    <a:lnTo>
                      <a:pt x="10901" y="10479"/>
                    </a:lnTo>
                    <a:lnTo>
                      <a:pt x="10548" y="10479"/>
                    </a:lnTo>
                    <a:lnTo>
                      <a:pt x="10548" y="10120"/>
                    </a:lnTo>
                    <a:close/>
                    <a:moveTo>
                      <a:pt x="11328" y="10120"/>
                    </a:moveTo>
                    <a:lnTo>
                      <a:pt x="11328" y="10479"/>
                    </a:lnTo>
                    <a:lnTo>
                      <a:pt x="10975" y="10479"/>
                    </a:lnTo>
                    <a:lnTo>
                      <a:pt x="10975" y="10120"/>
                    </a:lnTo>
                    <a:close/>
                    <a:moveTo>
                      <a:pt x="11755" y="10120"/>
                    </a:moveTo>
                    <a:lnTo>
                      <a:pt x="11755" y="10479"/>
                    </a:lnTo>
                    <a:lnTo>
                      <a:pt x="11402" y="10479"/>
                    </a:lnTo>
                    <a:lnTo>
                      <a:pt x="11402" y="10120"/>
                    </a:lnTo>
                    <a:close/>
                    <a:moveTo>
                      <a:pt x="649" y="10548"/>
                    </a:moveTo>
                    <a:lnTo>
                      <a:pt x="649" y="10906"/>
                    </a:lnTo>
                    <a:lnTo>
                      <a:pt x="296" y="10906"/>
                    </a:lnTo>
                    <a:lnTo>
                      <a:pt x="296" y="10548"/>
                    </a:lnTo>
                    <a:close/>
                    <a:moveTo>
                      <a:pt x="1076" y="10548"/>
                    </a:moveTo>
                    <a:lnTo>
                      <a:pt x="1076" y="10906"/>
                    </a:lnTo>
                    <a:lnTo>
                      <a:pt x="723" y="10906"/>
                    </a:lnTo>
                    <a:lnTo>
                      <a:pt x="723" y="10548"/>
                    </a:lnTo>
                    <a:close/>
                    <a:moveTo>
                      <a:pt x="1504" y="10548"/>
                    </a:moveTo>
                    <a:lnTo>
                      <a:pt x="1504" y="10906"/>
                    </a:lnTo>
                    <a:lnTo>
                      <a:pt x="1151" y="10906"/>
                    </a:lnTo>
                    <a:lnTo>
                      <a:pt x="1151" y="10548"/>
                    </a:lnTo>
                    <a:close/>
                    <a:moveTo>
                      <a:pt x="1931" y="10548"/>
                    </a:moveTo>
                    <a:lnTo>
                      <a:pt x="1931" y="10906"/>
                    </a:lnTo>
                    <a:lnTo>
                      <a:pt x="1578" y="10906"/>
                    </a:lnTo>
                    <a:lnTo>
                      <a:pt x="1578" y="10548"/>
                    </a:lnTo>
                    <a:close/>
                    <a:moveTo>
                      <a:pt x="2358" y="10548"/>
                    </a:moveTo>
                    <a:lnTo>
                      <a:pt x="2358" y="10906"/>
                    </a:lnTo>
                    <a:lnTo>
                      <a:pt x="2005" y="10906"/>
                    </a:lnTo>
                    <a:lnTo>
                      <a:pt x="2005" y="10548"/>
                    </a:lnTo>
                    <a:close/>
                    <a:moveTo>
                      <a:pt x="2785" y="10548"/>
                    </a:moveTo>
                    <a:lnTo>
                      <a:pt x="2785" y="10906"/>
                    </a:lnTo>
                    <a:lnTo>
                      <a:pt x="2432" y="10906"/>
                    </a:lnTo>
                    <a:lnTo>
                      <a:pt x="2432" y="10548"/>
                    </a:lnTo>
                    <a:close/>
                    <a:moveTo>
                      <a:pt x="3212" y="10548"/>
                    </a:moveTo>
                    <a:lnTo>
                      <a:pt x="3212" y="10906"/>
                    </a:lnTo>
                    <a:lnTo>
                      <a:pt x="2859" y="10906"/>
                    </a:lnTo>
                    <a:lnTo>
                      <a:pt x="2859" y="10548"/>
                    </a:lnTo>
                    <a:close/>
                    <a:moveTo>
                      <a:pt x="3639" y="10548"/>
                    </a:moveTo>
                    <a:lnTo>
                      <a:pt x="3639" y="10906"/>
                    </a:lnTo>
                    <a:lnTo>
                      <a:pt x="3286" y="10906"/>
                    </a:lnTo>
                    <a:lnTo>
                      <a:pt x="3286" y="10548"/>
                    </a:lnTo>
                    <a:close/>
                    <a:moveTo>
                      <a:pt x="4066" y="10548"/>
                    </a:moveTo>
                    <a:lnTo>
                      <a:pt x="4066" y="10906"/>
                    </a:lnTo>
                    <a:lnTo>
                      <a:pt x="3713" y="10906"/>
                    </a:lnTo>
                    <a:lnTo>
                      <a:pt x="3713" y="10548"/>
                    </a:lnTo>
                    <a:close/>
                    <a:moveTo>
                      <a:pt x="4494" y="10548"/>
                    </a:moveTo>
                    <a:lnTo>
                      <a:pt x="4494" y="10906"/>
                    </a:lnTo>
                    <a:lnTo>
                      <a:pt x="4140" y="10906"/>
                    </a:lnTo>
                    <a:lnTo>
                      <a:pt x="4140" y="10548"/>
                    </a:lnTo>
                    <a:close/>
                    <a:moveTo>
                      <a:pt x="4921" y="10548"/>
                    </a:moveTo>
                    <a:lnTo>
                      <a:pt x="4921" y="10906"/>
                    </a:lnTo>
                    <a:lnTo>
                      <a:pt x="4568" y="10906"/>
                    </a:lnTo>
                    <a:lnTo>
                      <a:pt x="4568" y="10548"/>
                    </a:lnTo>
                    <a:close/>
                    <a:moveTo>
                      <a:pt x="5348" y="10548"/>
                    </a:moveTo>
                    <a:lnTo>
                      <a:pt x="5348" y="10906"/>
                    </a:lnTo>
                    <a:lnTo>
                      <a:pt x="4995" y="10906"/>
                    </a:lnTo>
                    <a:lnTo>
                      <a:pt x="4995" y="10548"/>
                    </a:lnTo>
                    <a:close/>
                    <a:moveTo>
                      <a:pt x="5775" y="10548"/>
                    </a:moveTo>
                    <a:lnTo>
                      <a:pt x="5775" y="10906"/>
                    </a:lnTo>
                    <a:lnTo>
                      <a:pt x="5422" y="10906"/>
                    </a:lnTo>
                    <a:lnTo>
                      <a:pt x="5422" y="10548"/>
                    </a:lnTo>
                    <a:close/>
                    <a:moveTo>
                      <a:pt x="6202" y="10548"/>
                    </a:moveTo>
                    <a:lnTo>
                      <a:pt x="6202" y="10906"/>
                    </a:lnTo>
                    <a:lnTo>
                      <a:pt x="5849" y="10906"/>
                    </a:lnTo>
                    <a:lnTo>
                      <a:pt x="5849" y="10548"/>
                    </a:lnTo>
                    <a:close/>
                    <a:moveTo>
                      <a:pt x="6629" y="10548"/>
                    </a:moveTo>
                    <a:lnTo>
                      <a:pt x="6629" y="10906"/>
                    </a:lnTo>
                    <a:lnTo>
                      <a:pt x="6276" y="10906"/>
                    </a:lnTo>
                    <a:lnTo>
                      <a:pt x="6276" y="10548"/>
                    </a:lnTo>
                    <a:close/>
                    <a:moveTo>
                      <a:pt x="7056" y="10548"/>
                    </a:moveTo>
                    <a:lnTo>
                      <a:pt x="7056" y="10906"/>
                    </a:lnTo>
                    <a:lnTo>
                      <a:pt x="6703" y="10906"/>
                    </a:lnTo>
                    <a:lnTo>
                      <a:pt x="6703" y="10548"/>
                    </a:lnTo>
                    <a:close/>
                    <a:moveTo>
                      <a:pt x="7484" y="10548"/>
                    </a:moveTo>
                    <a:lnTo>
                      <a:pt x="7484" y="10906"/>
                    </a:lnTo>
                    <a:lnTo>
                      <a:pt x="7130" y="10906"/>
                    </a:lnTo>
                    <a:lnTo>
                      <a:pt x="7130" y="10548"/>
                    </a:lnTo>
                    <a:close/>
                    <a:moveTo>
                      <a:pt x="7911" y="10548"/>
                    </a:moveTo>
                    <a:lnTo>
                      <a:pt x="7911" y="10906"/>
                    </a:lnTo>
                    <a:lnTo>
                      <a:pt x="7558" y="10906"/>
                    </a:lnTo>
                    <a:lnTo>
                      <a:pt x="7558" y="10548"/>
                    </a:lnTo>
                    <a:close/>
                    <a:moveTo>
                      <a:pt x="8338" y="10548"/>
                    </a:moveTo>
                    <a:lnTo>
                      <a:pt x="8338" y="10906"/>
                    </a:lnTo>
                    <a:lnTo>
                      <a:pt x="7985" y="10906"/>
                    </a:lnTo>
                    <a:lnTo>
                      <a:pt x="7985" y="10548"/>
                    </a:lnTo>
                    <a:close/>
                    <a:moveTo>
                      <a:pt x="8765" y="10548"/>
                    </a:moveTo>
                    <a:lnTo>
                      <a:pt x="8765" y="10906"/>
                    </a:lnTo>
                    <a:lnTo>
                      <a:pt x="8412" y="10906"/>
                    </a:lnTo>
                    <a:lnTo>
                      <a:pt x="8412" y="10548"/>
                    </a:lnTo>
                    <a:close/>
                    <a:moveTo>
                      <a:pt x="9192" y="10548"/>
                    </a:moveTo>
                    <a:lnTo>
                      <a:pt x="9192" y="10906"/>
                    </a:lnTo>
                    <a:lnTo>
                      <a:pt x="8839" y="10906"/>
                    </a:lnTo>
                    <a:lnTo>
                      <a:pt x="8839" y="10548"/>
                    </a:lnTo>
                    <a:close/>
                    <a:moveTo>
                      <a:pt x="9619" y="10548"/>
                    </a:moveTo>
                    <a:lnTo>
                      <a:pt x="9619" y="10906"/>
                    </a:lnTo>
                    <a:lnTo>
                      <a:pt x="9266" y="10906"/>
                    </a:lnTo>
                    <a:lnTo>
                      <a:pt x="9266" y="10548"/>
                    </a:lnTo>
                    <a:close/>
                    <a:moveTo>
                      <a:pt x="10046" y="10548"/>
                    </a:moveTo>
                    <a:lnTo>
                      <a:pt x="10046" y="10906"/>
                    </a:lnTo>
                    <a:lnTo>
                      <a:pt x="9693" y="10906"/>
                    </a:lnTo>
                    <a:lnTo>
                      <a:pt x="9693" y="10548"/>
                    </a:lnTo>
                    <a:close/>
                    <a:moveTo>
                      <a:pt x="10474" y="10548"/>
                    </a:moveTo>
                    <a:lnTo>
                      <a:pt x="10474" y="10906"/>
                    </a:lnTo>
                    <a:lnTo>
                      <a:pt x="10120" y="10906"/>
                    </a:lnTo>
                    <a:lnTo>
                      <a:pt x="10120" y="10548"/>
                    </a:lnTo>
                    <a:close/>
                    <a:moveTo>
                      <a:pt x="10901" y="10548"/>
                    </a:moveTo>
                    <a:lnTo>
                      <a:pt x="10901" y="10906"/>
                    </a:lnTo>
                    <a:lnTo>
                      <a:pt x="10548" y="10906"/>
                    </a:lnTo>
                    <a:lnTo>
                      <a:pt x="10548" y="10548"/>
                    </a:lnTo>
                    <a:close/>
                    <a:moveTo>
                      <a:pt x="11328" y="10548"/>
                    </a:moveTo>
                    <a:lnTo>
                      <a:pt x="11328" y="10906"/>
                    </a:lnTo>
                    <a:lnTo>
                      <a:pt x="10975" y="10906"/>
                    </a:lnTo>
                    <a:lnTo>
                      <a:pt x="10975" y="10548"/>
                    </a:lnTo>
                    <a:close/>
                    <a:moveTo>
                      <a:pt x="11755" y="10548"/>
                    </a:moveTo>
                    <a:lnTo>
                      <a:pt x="11755" y="10906"/>
                    </a:lnTo>
                    <a:lnTo>
                      <a:pt x="11402" y="10906"/>
                    </a:lnTo>
                    <a:lnTo>
                      <a:pt x="11402" y="10548"/>
                    </a:lnTo>
                    <a:close/>
                    <a:moveTo>
                      <a:pt x="649" y="10975"/>
                    </a:moveTo>
                    <a:lnTo>
                      <a:pt x="649" y="11334"/>
                    </a:lnTo>
                    <a:lnTo>
                      <a:pt x="296" y="11334"/>
                    </a:lnTo>
                    <a:lnTo>
                      <a:pt x="296" y="10975"/>
                    </a:lnTo>
                    <a:close/>
                    <a:moveTo>
                      <a:pt x="1076" y="10975"/>
                    </a:moveTo>
                    <a:lnTo>
                      <a:pt x="1076" y="11334"/>
                    </a:lnTo>
                    <a:lnTo>
                      <a:pt x="723" y="11334"/>
                    </a:lnTo>
                    <a:lnTo>
                      <a:pt x="723" y="10975"/>
                    </a:lnTo>
                    <a:close/>
                    <a:moveTo>
                      <a:pt x="1504" y="10975"/>
                    </a:moveTo>
                    <a:lnTo>
                      <a:pt x="1504" y="11334"/>
                    </a:lnTo>
                    <a:lnTo>
                      <a:pt x="1151" y="11334"/>
                    </a:lnTo>
                    <a:lnTo>
                      <a:pt x="1151" y="10975"/>
                    </a:lnTo>
                    <a:close/>
                    <a:moveTo>
                      <a:pt x="1931" y="10975"/>
                    </a:moveTo>
                    <a:lnTo>
                      <a:pt x="1931" y="11334"/>
                    </a:lnTo>
                    <a:lnTo>
                      <a:pt x="1578" y="11334"/>
                    </a:lnTo>
                    <a:lnTo>
                      <a:pt x="1578" y="10975"/>
                    </a:lnTo>
                    <a:close/>
                    <a:moveTo>
                      <a:pt x="2358" y="10975"/>
                    </a:moveTo>
                    <a:lnTo>
                      <a:pt x="2358" y="11334"/>
                    </a:lnTo>
                    <a:lnTo>
                      <a:pt x="2005" y="11334"/>
                    </a:lnTo>
                    <a:lnTo>
                      <a:pt x="2005" y="10975"/>
                    </a:lnTo>
                    <a:close/>
                    <a:moveTo>
                      <a:pt x="2785" y="10975"/>
                    </a:moveTo>
                    <a:lnTo>
                      <a:pt x="2785" y="11334"/>
                    </a:lnTo>
                    <a:lnTo>
                      <a:pt x="2432" y="11334"/>
                    </a:lnTo>
                    <a:lnTo>
                      <a:pt x="2432" y="10975"/>
                    </a:lnTo>
                    <a:close/>
                    <a:moveTo>
                      <a:pt x="3212" y="10975"/>
                    </a:moveTo>
                    <a:lnTo>
                      <a:pt x="3212" y="11334"/>
                    </a:lnTo>
                    <a:lnTo>
                      <a:pt x="2859" y="11334"/>
                    </a:lnTo>
                    <a:lnTo>
                      <a:pt x="2859" y="10975"/>
                    </a:lnTo>
                    <a:close/>
                    <a:moveTo>
                      <a:pt x="3639" y="10975"/>
                    </a:moveTo>
                    <a:lnTo>
                      <a:pt x="3639" y="11334"/>
                    </a:lnTo>
                    <a:lnTo>
                      <a:pt x="3286" y="11334"/>
                    </a:lnTo>
                    <a:lnTo>
                      <a:pt x="3286" y="10975"/>
                    </a:lnTo>
                    <a:close/>
                    <a:moveTo>
                      <a:pt x="4066" y="10975"/>
                    </a:moveTo>
                    <a:lnTo>
                      <a:pt x="4066" y="11334"/>
                    </a:lnTo>
                    <a:lnTo>
                      <a:pt x="3713" y="11334"/>
                    </a:lnTo>
                    <a:lnTo>
                      <a:pt x="3713" y="10975"/>
                    </a:lnTo>
                    <a:close/>
                    <a:moveTo>
                      <a:pt x="4494" y="10975"/>
                    </a:moveTo>
                    <a:lnTo>
                      <a:pt x="4494" y="11334"/>
                    </a:lnTo>
                    <a:lnTo>
                      <a:pt x="4140" y="11334"/>
                    </a:lnTo>
                    <a:lnTo>
                      <a:pt x="4140" y="10975"/>
                    </a:lnTo>
                    <a:close/>
                    <a:moveTo>
                      <a:pt x="4921" y="10975"/>
                    </a:moveTo>
                    <a:lnTo>
                      <a:pt x="4921" y="11334"/>
                    </a:lnTo>
                    <a:lnTo>
                      <a:pt x="4568" y="11334"/>
                    </a:lnTo>
                    <a:lnTo>
                      <a:pt x="4568" y="10975"/>
                    </a:lnTo>
                    <a:close/>
                    <a:moveTo>
                      <a:pt x="5348" y="10975"/>
                    </a:moveTo>
                    <a:lnTo>
                      <a:pt x="5348" y="11334"/>
                    </a:lnTo>
                    <a:lnTo>
                      <a:pt x="4995" y="11334"/>
                    </a:lnTo>
                    <a:lnTo>
                      <a:pt x="4995" y="10975"/>
                    </a:lnTo>
                    <a:close/>
                    <a:moveTo>
                      <a:pt x="5775" y="10975"/>
                    </a:moveTo>
                    <a:lnTo>
                      <a:pt x="5775" y="11334"/>
                    </a:lnTo>
                    <a:lnTo>
                      <a:pt x="5422" y="11334"/>
                    </a:lnTo>
                    <a:lnTo>
                      <a:pt x="5422" y="10975"/>
                    </a:lnTo>
                    <a:close/>
                    <a:moveTo>
                      <a:pt x="6202" y="10975"/>
                    </a:moveTo>
                    <a:lnTo>
                      <a:pt x="6202" y="11334"/>
                    </a:lnTo>
                    <a:lnTo>
                      <a:pt x="5849" y="11334"/>
                    </a:lnTo>
                    <a:lnTo>
                      <a:pt x="5849" y="10975"/>
                    </a:lnTo>
                    <a:close/>
                    <a:moveTo>
                      <a:pt x="6629" y="10975"/>
                    </a:moveTo>
                    <a:lnTo>
                      <a:pt x="6629" y="11334"/>
                    </a:lnTo>
                    <a:lnTo>
                      <a:pt x="6276" y="11334"/>
                    </a:lnTo>
                    <a:lnTo>
                      <a:pt x="6276" y="10975"/>
                    </a:lnTo>
                    <a:close/>
                    <a:moveTo>
                      <a:pt x="7056" y="10975"/>
                    </a:moveTo>
                    <a:lnTo>
                      <a:pt x="7056" y="11334"/>
                    </a:lnTo>
                    <a:lnTo>
                      <a:pt x="6703" y="11334"/>
                    </a:lnTo>
                    <a:lnTo>
                      <a:pt x="6703" y="10975"/>
                    </a:lnTo>
                    <a:close/>
                    <a:moveTo>
                      <a:pt x="7484" y="10975"/>
                    </a:moveTo>
                    <a:lnTo>
                      <a:pt x="7484" y="11334"/>
                    </a:lnTo>
                    <a:lnTo>
                      <a:pt x="7130" y="11334"/>
                    </a:lnTo>
                    <a:lnTo>
                      <a:pt x="7130" y="10975"/>
                    </a:lnTo>
                    <a:close/>
                    <a:moveTo>
                      <a:pt x="7911" y="10975"/>
                    </a:moveTo>
                    <a:lnTo>
                      <a:pt x="7911" y="11334"/>
                    </a:lnTo>
                    <a:lnTo>
                      <a:pt x="7558" y="11334"/>
                    </a:lnTo>
                    <a:lnTo>
                      <a:pt x="7558" y="10975"/>
                    </a:lnTo>
                    <a:close/>
                    <a:moveTo>
                      <a:pt x="8338" y="10975"/>
                    </a:moveTo>
                    <a:lnTo>
                      <a:pt x="8338" y="11334"/>
                    </a:lnTo>
                    <a:lnTo>
                      <a:pt x="7985" y="11334"/>
                    </a:lnTo>
                    <a:lnTo>
                      <a:pt x="7985" y="10975"/>
                    </a:lnTo>
                    <a:close/>
                    <a:moveTo>
                      <a:pt x="8765" y="10975"/>
                    </a:moveTo>
                    <a:lnTo>
                      <a:pt x="8765" y="11334"/>
                    </a:lnTo>
                    <a:lnTo>
                      <a:pt x="8412" y="11334"/>
                    </a:lnTo>
                    <a:lnTo>
                      <a:pt x="8412" y="10975"/>
                    </a:lnTo>
                    <a:close/>
                    <a:moveTo>
                      <a:pt x="9192" y="10975"/>
                    </a:moveTo>
                    <a:lnTo>
                      <a:pt x="9192" y="11334"/>
                    </a:lnTo>
                    <a:lnTo>
                      <a:pt x="8839" y="11334"/>
                    </a:lnTo>
                    <a:lnTo>
                      <a:pt x="8839" y="10975"/>
                    </a:lnTo>
                    <a:close/>
                    <a:moveTo>
                      <a:pt x="9619" y="10975"/>
                    </a:moveTo>
                    <a:lnTo>
                      <a:pt x="9619" y="11334"/>
                    </a:lnTo>
                    <a:lnTo>
                      <a:pt x="9266" y="11334"/>
                    </a:lnTo>
                    <a:lnTo>
                      <a:pt x="9266" y="10975"/>
                    </a:lnTo>
                    <a:close/>
                    <a:moveTo>
                      <a:pt x="10046" y="10975"/>
                    </a:moveTo>
                    <a:lnTo>
                      <a:pt x="10046" y="11334"/>
                    </a:lnTo>
                    <a:lnTo>
                      <a:pt x="9693" y="11334"/>
                    </a:lnTo>
                    <a:lnTo>
                      <a:pt x="9693" y="10975"/>
                    </a:lnTo>
                    <a:close/>
                    <a:moveTo>
                      <a:pt x="10474" y="10975"/>
                    </a:moveTo>
                    <a:lnTo>
                      <a:pt x="10474" y="11334"/>
                    </a:lnTo>
                    <a:lnTo>
                      <a:pt x="10120" y="11334"/>
                    </a:lnTo>
                    <a:lnTo>
                      <a:pt x="10120" y="10975"/>
                    </a:lnTo>
                    <a:close/>
                    <a:moveTo>
                      <a:pt x="10901" y="10975"/>
                    </a:moveTo>
                    <a:lnTo>
                      <a:pt x="10901" y="11334"/>
                    </a:lnTo>
                    <a:lnTo>
                      <a:pt x="10548" y="11334"/>
                    </a:lnTo>
                    <a:lnTo>
                      <a:pt x="10548" y="10975"/>
                    </a:lnTo>
                    <a:close/>
                    <a:moveTo>
                      <a:pt x="11328" y="10975"/>
                    </a:moveTo>
                    <a:lnTo>
                      <a:pt x="11328" y="11334"/>
                    </a:lnTo>
                    <a:lnTo>
                      <a:pt x="10975" y="11334"/>
                    </a:lnTo>
                    <a:lnTo>
                      <a:pt x="10975" y="10975"/>
                    </a:lnTo>
                    <a:close/>
                    <a:moveTo>
                      <a:pt x="11755" y="10975"/>
                    </a:moveTo>
                    <a:lnTo>
                      <a:pt x="11755" y="11334"/>
                    </a:lnTo>
                    <a:lnTo>
                      <a:pt x="11402" y="11334"/>
                    </a:lnTo>
                    <a:lnTo>
                      <a:pt x="11402" y="10975"/>
                    </a:lnTo>
                    <a:close/>
                    <a:moveTo>
                      <a:pt x="649" y="11408"/>
                    </a:moveTo>
                    <a:lnTo>
                      <a:pt x="649" y="11761"/>
                    </a:lnTo>
                    <a:lnTo>
                      <a:pt x="296" y="11761"/>
                    </a:lnTo>
                    <a:lnTo>
                      <a:pt x="296" y="11408"/>
                    </a:lnTo>
                    <a:close/>
                    <a:moveTo>
                      <a:pt x="1076" y="11408"/>
                    </a:moveTo>
                    <a:lnTo>
                      <a:pt x="1076" y="11761"/>
                    </a:lnTo>
                    <a:lnTo>
                      <a:pt x="723" y="11761"/>
                    </a:lnTo>
                    <a:lnTo>
                      <a:pt x="723" y="11408"/>
                    </a:lnTo>
                    <a:close/>
                    <a:moveTo>
                      <a:pt x="1504" y="11408"/>
                    </a:moveTo>
                    <a:lnTo>
                      <a:pt x="1504" y="11761"/>
                    </a:lnTo>
                    <a:lnTo>
                      <a:pt x="1151" y="11761"/>
                    </a:lnTo>
                    <a:lnTo>
                      <a:pt x="1151" y="11408"/>
                    </a:lnTo>
                    <a:close/>
                    <a:moveTo>
                      <a:pt x="1931" y="11408"/>
                    </a:moveTo>
                    <a:lnTo>
                      <a:pt x="1931" y="11761"/>
                    </a:lnTo>
                    <a:lnTo>
                      <a:pt x="1578" y="11761"/>
                    </a:lnTo>
                    <a:lnTo>
                      <a:pt x="1578" y="11408"/>
                    </a:lnTo>
                    <a:close/>
                    <a:moveTo>
                      <a:pt x="2358" y="11408"/>
                    </a:moveTo>
                    <a:lnTo>
                      <a:pt x="2358" y="11761"/>
                    </a:lnTo>
                    <a:lnTo>
                      <a:pt x="2005" y="11761"/>
                    </a:lnTo>
                    <a:lnTo>
                      <a:pt x="2005" y="11408"/>
                    </a:lnTo>
                    <a:close/>
                    <a:moveTo>
                      <a:pt x="2785" y="11408"/>
                    </a:moveTo>
                    <a:lnTo>
                      <a:pt x="2785" y="11761"/>
                    </a:lnTo>
                    <a:lnTo>
                      <a:pt x="2432" y="11761"/>
                    </a:lnTo>
                    <a:lnTo>
                      <a:pt x="2432" y="11408"/>
                    </a:lnTo>
                    <a:close/>
                    <a:moveTo>
                      <a:pt x="3212" y="11408"/>
                    </a:moveTo>
                    <a:lnTo>
                      <a:pt x="3212" y="11761"/>
                    </a:lnTo>
                    <a:lnTo>
                      <a:pt x="2859" y="11761"/>
                    </a:lnTo>
                    <a:lnTo>
                      <a:pt x="2859" y="11408"/>
                    </a:lnTo>
                    <a:close/>
                    <a:moveTo>
                      <a:pt x="3639" y="11408"/>
                    </a:moveTo>
                    <a:lnTo>
                      <a:pt x="3639" y="11761"/>
                    </a:lnTo>
                    <a:lnTo>
                      <a:pt x="3286" y="11761"/>
                    </a:lnTo>
                    <a:lnTo>
                      <a:pt x="3286" y="11408"/>
                    </a:lnTo>
                    <a:close/>
                    <a:moveTo>
                      <a:pt x="4066" y="11408"/>
                    </a:moveTo>
                    <a:lnTo>
                      <a:pt x="4066" y="11761"/>
                    </a:lnTo>
                    <a:lnTo>
                      <a:pt x="3713" y="11761"/>
                    </a:lnTo>
                    <a:lnTo>
                      <a:pt x="3713" y="11408"/>
                    </a:lnTo>
                    <a:close/>
                    <a:moveTo>
                      <a:pt x="4494" y="11408"/>
                    </a:moveTo>
                    <a:lnTo>
                      <a:pt x="4494" y="11761"/>
                    </a:lnTo>
                    <a:lnTo>
                      <a:pt x="4140" y="11761"/>
                    </a:lnTo>
                    <a:lnTo>
                      <a:pt x="4140" y="11408"/>
                    </a:lnTo>
                    <a:close/>
                    <a:moveTo>
                      <a:pt x="4921" y="11408"/>
                    </a:moveTo>
                    <a:lnTo>
                      <a:pt x="4921" y="11761"/>
                    </a:lnTo>
                    <a:lnTo>
                      <a:pt x="4568" y="11761"/>
                    </a:lnTo>
                    <a:lnTo>
                      <a:pt x="4568" y="11408"/>
                    </a:lnTo>
                    <a:close/>
                    <a:moveTo>
                      <a:pt x="5348" y="11408"/>
                    </a:moveTo>
                    <a:lnTo>
                      <a:pt x="5348" y="11761"/>
                    </a:lnTo>
                    <a:lnTo>
                      <a:pt x="4995" y="11761"/>
                    </a:lnTo>
                    <a:lnTo>
                      <a:pt x="4995" y="11408"/>
                    </a:lnTo>
                    <a:close/>
                    <a:moveTo>
                      <a:pt x="5775" y="11408"/>
                    </a:moveTo>
                    <a:lnTo>
                      <a:pt x="5775" y="11761"/>
                    </a:lnTo>
                    <a:lnTo>
                      <a:pt x="5422" y="11761"/>
                    </a:lnTo>
                    <a:lnTo>
                      <a:pt x="5422" y="11408"/>
                    </a:lnTo>
                    <a:close/>
                    <a:moveTo>
                      <a:pt x="6202" y="11408"/>
                    </a:moveTo>
                    <a:lnTo>
                      <a:pt x="6202" y="11761"/>
                    </a:lnTo>
                    <a:lnTo>
                      <a:pt x="5849" y="11761"/>
                    </a:lnTo>
                    <a:lnTo>
                      <a:pt x="5849" y="11408"/>
                    </a:lnTo>
                    <a:close/>
                    <a:moveTo>
                      <a:pt x="6629" y="11408"/>
                    </a:moveTo>
                    <a:lnTo>
                      <a:pt x="6629" y="11761"/>
                    </a:lnTo>
                    <a:lnTo>
                      <a:pt x="6276" y="11761"/>
                    </a:lnTo>
                    <a:lnTo>
                      <a:pt x="6276" y="11408"/>
                    </a:lnTo>
                    <a:close/>
                    <a:moveTo>
                      <a:pt x="7056" y="11408"/>
                    </a:moveTo>
                    <a:lnTo>
                      <a:pt x="7056" y="11761"/>
                    </a:lnTo>
                    <a:lnTo>
                      <a:pt x="6703" y="11761"/>
                    </a:lnTo>
                    <a:lnTo>
                      <a:pt x="6703" y="11408"/>
                    </a:lnTo>
                    <a:close/>
                    <a:moveTo>
                      <a:pt x="7484" y="11408"/>
                    </a:moveTo>
                    <a:lnTo>
                      <a:pt x="7484" y="11761"/>
                    </a:lnTo>
                    <a:lnTo>
                      <a:pt x="7130" y="11761"/>
                    </a:lnTo>
                    <a:lnTo>
                      <a:pt x="7130" y="11408"/>
                    </a:lnTo>
                    <a:close/>
                    <a:moveTo>
                      <a:pt x="7911" y="11408"/>
                    </a:moveTo>
                    <a:lnTo>
                      <a:pt x="7911" y="11761"/>
                    </a:lnTo>
                    <a:lnTo>
                      <a:pt x="7558" y="11761"/>
                    </a:lnTo>
                    <a:lnTo>
                      <a:pt x="7558" y="11408"/>
                    </a:lnTo>
                    <a:close/>
                    <a:moveTo>
                      <a:pt x="8338" y="11408"/>
                    </a:moveTo>
                    <a:lnTo>
                      <a:pt x="8338" y="11761"/>
                    </a:lnTo>
                    <a:lnTo>
                      <a:pt x="7985" y="11761"/>
                    </a:lnTo>
                    <a:lnTo>
                      <a:pt x="7985" y="11408"/>
                    </a:lnTo>
                    <a:close/>
                    <a:moveTo>
                      <a:pt x="8765" y="11408"/>
                    </a:moveTo>
                    <a:lnTo>
                      <a:pt x="8765" y="11761"/>
                    </a:lnTo>
                    <a:lnTo>
                      <a:pt x="8412" y="11761"/>
                    </a:lnTo>
                    <a:lnTo>
                      <a:pt x="8412" y="11408"/>
                    </a:lnTo>
                    <a:close/>
                    <a:moveTo>
                      <a:pt x="9192" y="11408"/>
                    </a:moveTo>
                    <a:lnTo>
                      <a:pt x="9192" y="11761"/>
                    </a:lnTo>
                    <a:lnTo>
                      <a:pt x="8839" y="11761"/>
                    </a:lnTo>
                    <a:lnTo>
                      <a:pt x="8839" y="11408"/>
                    </a:lnTo>
                    <a:close/>
                    <a:moveTo>
                      <a:pt x="9619" y="11408"/>
                    </a:moveTo>
                    <a:lnTo>
                      <a:pt x="9619" y="11761"/>
                    </a:lnTo>
                    <a:lnTo>
                      <a:pt x="9266" y="11761"/>
                    </a:lnTo>
                    <a:lnTo>
                      <a:pt x="9266" y="11408"/>
                    </a:lnTo>
                    <a:close/>
                    <a:moveTo>
                      <a:pt x="10046" y="11408"/>
                    </a:moveTo>
                    <a:lnTo>
                      <a:pt x="10046" y="11761"/>
                    </a:lnTo>
                    <a:lnTo>
                      <a:pt x="9693" y="11761"/>
                    </a:lnTo>
                    <a:lnTo>
                      <a:pt x="9693" y="11408"/>
                    </a:lnTo>
                    <a:close/>
                    <a:moveTo>
                      <a:pt x="10474" y="11408"/>
                    </a:moveTo>
                    <a:lnTo>
                      <a:pt x="10474" y="11761"/>
                    </a:lnTo>
                    <a:lnTo>
                      <a:pt x="10120" y="11761"/>
                    </a:lnTo>
                    <a:lnTo>
                      <a:pt x="10120" y="11408"/>
                    </a:lnTo>
                    <a:close/>
                    <a:moveTo>
                      <a:pt x="10901" y="11408"/>
                    </a:moveTo>
                    <a:lnTo>
                      <a:pt x="10901" y="11761"/>
                    </a:lnTo>
                    <a:lnTo>
                      <a:pt x="10548" y="11761"/>
                    </a:lnTo>
                    <a:lnTo>
                      <a:pt x="10548" y="11408"/>
                    </a:lnTo>
                    <a:close/>
                    <a:moveTo>
                      <a:pt x="11328" y="11408"/>
                    </a:moveTo>
                    <a:lnTo>
                      <a:pt x="11328" y="11761"/>
                    </a:lnTo>
                    <a:lnTo>
                      <a:pt x="10975" y="11761"/>
                    </a:lnTo>
                    <a:lnTo>
                      <a:pt x="10975" y="11408"/>
                    </a:lnTo>
                    <a:close/>
                    <a:moveTo>
                      <a:pt x="11755" y="11408"/>
                    </a:moveTo>
                    <a:lnTo>
                      <a:pt x="11755" y="11761"/>
                    </a:lnTo>
                    <a:lnTo>
                      <a:pt x="11402" y="11761"/>
                    </a:lnTo>
                    <a:lnTo>
                      <a:pt x="11402" y="11408"/>
                    </a:lnTo>
                    <a:close/>
                    <a:moveTo>
                      <a:pt x="649" y="0"/>
                    </a:moveTo>
                    <a:lnTo>
                      <a:pt x="649" y="228"/>
                    </a:lnTo>
                    <a:lnTo>
                      <a:pt x="296" y="228"/>
                    </a:lnTo>
                    <a:lnTo>
                      <a:pt x="296" y="6"/>
                    </a:lnTo>
                    <a:cubicBezTo>
                      <a:pt x="273" y="12"/>
                      <a:pt x="245" y="17"/>
                      <a:pt x="222" y="29"/>
                    </a:cubicBezTo>
                    <a:lnTo>
                      <a:pt x="222" y="228"/>
                    </a:lnTo>
                    <a:lnTo>
                      <a:pt x="23" y="228"/>
                    </a:lnTo>
                    <a:cubicBezTo>
                      <a:pt x="17" y="251"/>
                      <a:pt x="11" y="274"/>
                      <a:pt x="6" y="296"/>
                    </a:cubicBezTo>
                    <a:lnTo>
                      <a:pt x="222" y="296"/>
                    </a:lnTo>
                    <a:lnTo>
                      <a:pt x="222" y="655"/>
                    </a:lnTo>
                    <a:lnTo>
                      <a:pt x="0" y="655"/>
                    </a:lnTo>
                    <a:lnTo>
                      <a:pt x="0" y="723"/>
                    </a:lnTo>
                    <a:lnTo>
                      <a:pt x="222" y="723"/>
                    </a:lnTo>
                    <a:lnTo>
                      <a:pt x="222" y="1082"/>
                    </a:lnTo>
                    <a:lnTo>
                      <a:pt x="0" y="1082"/>
                    </a:lnTo>
                    <a:lnTo>
                      <a:pt x="0" y="1151"/>
                    </a:lnTo>
                    <a:lnTo>
                      <a:pt x="222" y="1151"/>
                    </a:lnTo>
                    <a:lnTo>
                      <a:pt x="222" y="1509"/>
                    </a:lnTo>
                    <a:lnTo>
                      <a:pt x="0" y="1509"/>
                    </a:lnTo>
                    <a:lnTo>
                      <a:pt x="0" y="1578"/>
                    </a:lnTo>
                    <a:lnTo>
                      <a:pt x="222" y="1578"/>
                    </a:lnTo>
                    <a:lnTo>
                      <a:pt x="222" y="1937"/>
                    </a:lnTo>
                    <a:lnTo>
                      <a:pt x="0" y="1937"/>
                    </a:lnTo>
                    <a:lnTo>
                      <a:pt x="0" y="2005"/>
                    </a:lnTo>
                    <a:lnTo>
                      <a:pt x="222" y="2005"/>
                    </a:lnTo>
                    <a:lnTo>
                      <a:pt x="222" y="2364"/>
                    </a:lnTo>
                    <a:lnTo>
                      <a:pt x="0" y="2364"/>
                    </a:lnTo>
                    <a:lnTo>
                      <a:pt x="0" y="2432"/>
                    </a:lnTo>
                    <a:lnTo>
                      <a:pt x="222" y="2432"/>
                    </a:lnTo>
                    <a:lnTo>
                      <a:pt x="222" y="2791"/>
                    </a:lnTo>
                    <a:lnTo>
                      <a:pt x="0" y="2791"/>
                    </a:lnTo>
                    <a:lnTo>
                      <a:pt x="0" y="2859"/>
                    </a:lnTo>
                    <a:lnTo>
                      <a:pt x="222" y="2859"/>
                    </a:lnTo>
                    <a:lnTo>
                      <a:pt x="222" y="3218"/>
                    </a:lnTo>
                    <a:lnTo>
                      <a:pt x="0" y="3218"/>
                    </a:lnTo>
                    <a:lnTo>
                      <a:pt x="0" y="3286"/>
                    </a:lnTo>
                    <a:lnTo>
                      <a:pt x="222" y="3286"/>
                    </a:lnTo>
                    <a:lnTo>
                      <a:pt x="222" y="3645"/>
                    </a:lnTo>
                    <a:lnTo>
                      <a:pt x="0" y="3645"/>
                    </a:lnTo>
                    <a:lnTo>
                      <a:pt x="0" y="3713"/>
                    </a:lnTo>
                    <a:lnTo>
                      <a:pt x="222" y="3713"/>
                    </a:lnTo>
                    <a:lnTo>
                      <a:pt x="222" y="4072"/>
                    </a:lnTo>
                    <a:lnTo>
                      <a:pt x="0" y="4072"/>
                    </a:lnTo>
                    <a:lnTo>
                      <a:pt x="0" y="4141"/>
                    </a:lnTo>
                    <a:lnTo>
                      <a:pt x="222" y="4141"/>
                    </a:lnTo>
                    <a:lnTo>
                      <a:pt x="222" y="4499"/>
                    </a:lnTo>
                    <a:lnTo>
                      <a:pt x="0" y="4499"/>
                    </a:lnTo>
                    <a:lnTo>
                      <a:pt x="0" y="4568"/>
                    </a:lnTo>
                    <a:lnTo>
                      <a:pt x="222" y="4568"/>
                    </a:lnTo>
                    <a:lnTo>
                      <a:pt x="222" y="4926"/>
                    </a:lnTo>
                    <a:lnTo>
                      <a:pt x="0" y="4926"/>
                    </a:lnTo>
                    <a:lnTo>
                      <a:pt x="0" y="4995"/>
                    </a:lnTo>
                    <a:lnTo>
                      <a:pt x="222" y="4995"/>
                    </a:lnTo>
                    <a:lnTo>
                      <a:pt x="222" y="5354"/>
                    </a:lnTo>
                    <a:lnTo>
                      <a:pt x="0" y="5354"/>
                    </a:lnTo>
                    <a:lnTo>
                      <a:pt x="0" y="5422"/>
                    </a:lnTo>
                    <a:lnTo>
                      <a:pt x="222" y="5422"/>
                    </a:lnTo>
                    <a:lnTo>
                      <a:pt x="222" y="5781"/>
                    </a:lnTo>
                    <a:lnTo>
                      <a:pt x="0" y="5781"/>
                    </a:lnTo>
                    <a:lnTo>
                      <a:pt x="0" y="5849"/>
                    </a:lnTo>
                    <a:lnTo>
                      <a:pt x="222" y="5849"/>
                    </a:lnTo>
                    <a:lnTo>
                      <a:pt x="222" y="6208"/>
                    </a:lnTo>
                    <a:lnTo>
                      <a:pt x="0" y="6208"/>
                    </a:lnTo>
                    <a:lnTo>
                      <a:pt x="0" y="6276"/>
                    </a:lnTo>
                    <a:lnTo>
                      <a:pt x="222" y="6276"/>
                    </a:lnTo>
                    <a:lnTo>
                      <a:pt x="222" y="6635"/>
                    </a:lnTo>
                    <a:lnTo>
                      <a:pt x="0" y="6635"/>
                    </a:lnTo>
                    <a:lnTo>
                      <a:pt x="0" y="6703"/>
                    </a:lnTo>
                    <a:lnTo>
                      <a:pt x="222" y="6703"/>
                    </a:lnTo>
                    <a:lnTo>
                      <a:pt x="222" y="7062"/>
                    </a:lnTo>
                    <a:lnTo>
                      <a:pt x="0" y="7062"/>
                    </a:lnTo>
                    <a:lnTo>
                      <a:pt x="0" y="7130"/>
                    </a:lnTo>
                    <a:lnTo>
                      <a:pt x="222" y="7130"/>
                    </a:lnTo>
                    <a:lnTo>
                      <a:pt x="222" y="7489"/>
                    </a:lnTo>
                    <a:lnTo>
                      <a:pt x="0" y="7489"/>
                    </a:lnTo>
                    <a:lnTo>
                      <a:pt x="0" y="7558"/>
                    </a:lnTo>
                    <a:lnTo>
                      <a:pt x="222" y="7558"/>
                    </a:lnTo>
                    <a:lnTo>
                      <a:pt x="222" y="7916"/>
                    </a:lnTo>
                    <a:lnTo>
                      <a:pt x="0" y="7916"/>
                    </a:lnTo>
                    <a:lnTo>
                      <a:pt x="0" y="7985"/>
                    </a:lnTo>
                    <a:lnTo>
                      <a:pt x="222" y="7985"/>
                    </a:lnTo>
                    <a:lnTo>
                      <a:pt x="222" y="8344"/>
                    </a:lnTo>
                    <a:lnTo>
                      <a:pt x="0" y="8344"/>
                    </a:lnTo>
                    <a:lnTo>
                      <a:pt x="0" y="8412"/>
                    </a:lnTo>
                    <a:lnTo>
                      <a:pt x="222" y="8412"/>
                    </a:lnTo>
                    <a:lnTo>
                      <a:pt x="222" y="8771"/>
                    </a:lnTo>
                    <a:lnTo>
                      <a:pt x="0" y="8771"/>
                    </a:lnTo>
                    <a:lnTo>
                      <a:pt x="0" y="8839"/>
                    </a:lnTo>
                    <a:lnTo>
                      <a:pt x="222" y="8839"/>
                    </a:lnTo>
                    <a:lnTo>
                      <a:pt x="222" y="9198"/>
                    </a:lnTo>
                    <a:lnTo>
                      <a:pt x="0" y="9198"/>
                    </a:lnTo>
                    <a:lnTo>
                      <a:pt x="0" y="9266"/>
                    </a:lnTo>
                    <a:lnTo>
                      <a:pt x="222" y="9266"/>
                    </a:lnTo>
                    <a:lnTo>
                      <a:pt x="222" y="9625"/>
                    </a:lnTo>
                    <a:lnTo>
                      <a:pt x="0" y="9625"/>
                    </a:lnTo>
                    <a:lnTo>
                      <a:pt x="0" y="9693"/>
                    </a:lnTo>
                    <a:lnTo>
                      <a:pt x="222" y="9693"/>
                    </a:lnTo>
                    <a:lnTo>
                      <a:pt x="222" y="10052"/>
                    </a:lnTo>
                    <a:lnTo>
                      <a:pt x="0" y="10052"/>
                    </a:lnTo>
                    <a:lnTo>
                      <a:pt x="0" y="10120"/>
                    </a:lnTo>
                    <a:lnTo>
                      <a:pt x="222" y="10120"/>
                    </a:lnTo>
                    <a:lnTo>
                      <a:pt x="222" y="10479"/>
                    </a:lnTo>
                    <a:lnTo>
                      <a:pt x="0" y="10479"/>
                    </a:lnTo>
                    <a:lnTo>
                      <a:pt x="0" y="10548"/>
                    </a:lnTo>
                    <a:lnTo>
                      <a:pt x="222" y="10548"/>
                    </a:lnTo>
                    <a:lnTo>
                      <a:pt x="222" y="10906"/>
                    </a:lnTo>
                    <a:lnTo>
                      <a:pt x="0" y="10906"/>
                    </a:lnTo>
                    <a:lnTo>
                      <a:pt x="0" y="10975"/>
                    </a:lnTo>
                    <a:lnTo>
                      <a:pt x="222" y="10975"/>
                    </a:lnTo>
                    <a:lnTo>
                      <a:pt x="222" y="11334"/>
                    </a:lnTo>
                    <a:lnTo>
                      <a:pt x="0" y="11334"/>
                    </a:lnTo>
                    <a:lnTo>
                      <a:pt x="0" y="11402"/>
                    </a:lnTo>
                    <a:lnTo>
                      <a:pt x="222" y="11402"/>
                    </a:lnTo>
                    <a:lnTo>
                      <a:pt x="222" y="11761"/>
                    </a:lnTo>
                    <a:lnTo>
                      <a:pt x="6" y="11761"/>
                    </a:lnTo>
                    <a:cubicBezTo>
                      <a:pt x="11" y="11783"/>
                      <a:pt x="17" y="11806"/>
                      <a:pt x="23" y="11829"/>
                    </a:cubicBezTo>
                    <a:lnTo>
                      <a:pt x="222" y="11829"/>
                    </a:lnTo>
                    <a:lnTo>
                      <a:pt x="222" y="12028"/>
                    </a:lnTo>
                    <a:cubicBezTo>
                      <a:pt x="245" y="12040"/>
                      <a:pt x="273" y="12045"/>
                      <a:pt x="296" y="12051"/>
                    </a:cubicBezTo>
                    <a:lnTo>
                      <a:pt x="296" y="11829"/>
                    </a:lnTo>
                    <a:lnTo>
                      <a:pt x="649" y="11829"/>
                    </a:lnTo>
                    <a:lnTo>
                      <a:pt x="649" y="12057"/>
                    </a:lnTo>
                    <a:lnTo>
                      <a:pt x="723" y="12057"/>
                    </a:lnTo>
                    <a:lnTo>
                      <a:pt x="723" y="11835"/>
                    </a:lnTo>
                    <a:lnTo>
                      <a:pt x="1076" y="11835"/>
                    </a:lnTo>
                    <a:lnTo>
                      <a:pt x="1076" y="12057"/>
                    </a:lnTo>
                    <a:lnTo>
                      <a:pt x="1151" y="12057"/>
                    </a:lnTo>
                    <a:lnTo>
                      <a:pt x="1151" y="11835"/>
                    </a:lnTo>
                    <a:lnTo>
                      <a:pt x="1504" y="11835"/>
                    </a:lnTo>
                    <a:lnTo>
                      <a:pt x="1504" y="12057"/>
                    </a:lnTo>
                    <a:lnTo>
                      <a:pt x="1578" y="12057"/>
                    </a:lnTo>
                    <a:lnTo>
                      <a:pt x="1578" y="11835"/>
                    </a:lnTo>
                    <a:lnTo>
                      <a:pt x="1931" y="11835"/>
                    </a:lnTo>
                    <a:lnTo>
                      <a:pt x="1931" y="12057"/>
                    </a:lnTo>
                    <a:lnTo>
                      <a:pt x="2005" y="12057"/>
                    </a:lnTo>
                    <a:lnTo>
                      <a:pt x="2005" y="11835"/>
                    </a:lnTo>
                    <a:lnTo>
                      <a:pt x="2358" y="11835"/>
                    </a:lnTo>
                    <a:lnTo>
                      <a:pt x="2358" y="12057"/>
                    </a:lnTo>
                    <a:lnTo>
                      <a:pt x="2432" y="12057"/>
                    </a:lnTo>
                    <a:lnTo>
                      <a:pt x="2432" y="11835"/>
                    </a:lnTo>
                    <a:lnTo>
                      <a:pt x="2785" y="11835"/>
                    </a:lnTo>
                    <a:lnTo>
                      <a:pt x="2785" y="12057"/>
                    </a:lnTo>
                    <a:lnTo>
                      <a:pt x="2859" y="12057"/>
                    </a:lnTo>
                    <a:lnTo>
                      <a:pt x="2859" y="11835"/>
                    </a:lnTo>
                    <a:lnTo>
                      <a:pt x="3212" y="11835"/>
                    </a:lnTo>
                    <a:lnTo>
                      <a:pt x="3212" y="12057"/>
                    </a:lnTo>
                    <a:lnTo>
                      <a:pt x="3286" y="12057"/>
                    </a:lnTo>
                    <a:lnTo>
                      <a:pt x="3286" y="11835"/>
                    </a:lnTo>
                    <a:lnTo>
                      <a:pt x="3639" y="11835"/>
                    </a:lnTo>
                    <a:lnTo>
                      <a:pt x="3639" y="12057"/>
                    </a:lnTo>
                    <a:lnTo>
                      <a:pt x="3713" y="12057"/>
                    </a:lnTo>
                    <a:lnTo>
                      <a:pt x="3713" y="11835"/>
                    </a:lnTo>
                    <a:lnTo>
                      <a:pt x="4066" y="11835"/>
                    </a:lnTo>
                    <a:lnTo>
                      <a:pt x="4066" y="12057"/>
                    </a:lnTo>
                    <a:lnTo>
                      <a:pt x="4140" y="12057"/>
                    </a:lnTo>
                    <a:lnTo>
                      <a:pt x="4140" y="11835"/>
                    </a:lnTo>
                    <a:lnTo>
                      <a:pt x="4494" y="11835"/>
                    </a:lnTo>
                    <a:lnTo>
                      <a:pt x="4494" y="12057"/>
                    </a:lnTo>
                    <a:lnTo>
                      <a:pt x="4568" y="12057"/>
                    </a:lnTo>
                    <a:lnTo>
                      <a:pt x="4568" y="11835"/>
                    </a:lnTo>
                    <a:lnTo>
                      <a:pt x="4921" y="11835"/>
                    </a:lnTo>
                    <a:lnTo>
                      <a:pt x="4921" y="12057"/>
                    </a:lnTo>
                    <a:lnTo>
                      <a:pt x="4995" y="12057"/>
                    </a:lnTo>
                    <a:lnTo>
                      <a:pt x="4995" y="11835"/>
                    </a:lnTo>
                    <a:lnTo>
                      <a:pt x="5348" y="11835"/>
                    </a:lnTo>
                    <a:lnTo>
                      <a:pt x="5348" y="12057"/>
                    </a:lnTo>
                    <a:lnTo>
                      <a:pt x="5422" y="12057"/>
                    </a:lnTo>
                    <a:lnTo>
                      <a:pt x="5422" y="11835"/>
                    </a:lnTo>
                    <a:lnTo>
                      <a:pt x="5775" y="11835"/>
                    </a:lnTo>
                    <a:lnTo>
                      <a:pt x="5775" y="12057"/>
                    </a:lnTo>
                    <a:lnTo>
                      <a:pt x="5849" y="12057"/>
                    </a:lnTo>
                    <a:lnTo>
                      <a:pt x="5849" y="11835"/>
                    </a:lnTo>
                    <a:lnTo>
                      <a:pt x="6202" y="11835"/>
                    </a:lnTo>
                    <a:lnTo>
                      <a:pt x="6202" y="12057"/>
                    </a:lnTo>
                    <a:lnTo>
                      <a:pt x="6276" y="12057"/>
                    </a:lnTo>
                    <a:lnTo>
                      <a:pt x="6276" y="11835"/>
                    </a:lnTo>
                    <a:lnTo>
                      <a:pt x="6629" y="11835"/>
                    </a:lnTo>
                    <a:lnTo>
                      <a:pt x="6629" y="12057"/>
                    </a:lnTo>
                    <a:lnTo>
                      <a:pt x="6703" y="12057"/>
                    </a:lnTo>
                    <a:lnTo>
                      <a:pt x="6703" y="11835"/>
                    </a:lnTo>
                    <a:lnTo>
                      <a:pt x="7056" y="11835"/>
                    </a:lnTo>
                    <a:lnTo>
                      <a:pt x="7056" y="12057"/>
                    </a:lnTo>
                    <a:lnTo>
                      <a:pt x="7130" y="12057"/>
                    </a:lnTo>
                    <a:lnTo>
                      <a:pt x="7130" y="11835"/>
                    </a:lnTo>
                    <a:lnTo>
                      <a:pt x="7484" y="11835"/>
                    </a:lnTo>
                    <a:lnTo>
                      <a:pt x="7484" y="12057"/>
                    </a:lnTo>
                    <a:lnTo>
                      <a:pt x="7558" y="12057"/>
                    </a:lnTo>
                    <a:lnTo>
                      <a:pt x="7558" y="11835"/>
                    </a:lnTo>
                    <a:lnTo>
                      <a:pt x="7911" y="11835"/>
                    </a:lnTo>
                    <a:lnTo>
                      <a:pt x="7911" y="12057"/>
                    </a:lnTo>
                    <a:lnTo>
                      <a:pt x="7985" y="12057"/>
                    </a:lnTo>
                    <a:lnTo>
                      <a:pt x="7985" y="11835"/>
                    </a:lnTo>
                    <a:lnTo>
                      <a:pt x="8338" y="11835"/>
                    </a:lnTo>
                    <a:lnTo>
                      <a:pt x="8338" y="12057"/>
                    </a:lnTo>
                    <a:lnTo>
                      <a:pt x="8412" y="12057"/>
                    </a:lnTo>
                    <a:lnTo>
                      <a:pt x="8412" y="11835"/>
                    </a:lnTo>
                    <a:lnTo>
                      <a:pt x="8765" y="11835"/>
                    </a:lnTo>
                    <a:lnTo>
                      <a:pt x="8765" y="12057"/>
                    </a:lnTo>
                    <a:lnTo>
                      <a:pt x="8839" y="12057"/>
                    </a:lnTo>
                    <a:lnTo>
                      <a:pt x="8839" y="11835"/>
                    </a:lnTo>
                    <a:lnTo>
                      <a:pt x="9192" y="11835"/>
                    </a:lnTo>
                    <a:lnTo>
                      <a:pt x="9192" y="12057"/>
                    </a:lnTo>
                    <a:lnTo>
                      <a:pt x="9266" y="12057"/>
                    </a:lnTo>
                    <a:lnTo>
                      <a:pt x="9266" y="11835"/>
                    </a:lnTo>
                    <a:lnTo>
                      <a:pt x="9619" y="11835"/>
                    </a:lnTo>
                    <a:lnTo>
                      <a:pt x="9619" y="12057"/>
                    </a:lnTo>
                    <a:lnTo>
                      <a:pt x="9693" y="12057"/>
                    </a:lnTo>
                    <a:lnTo>
                      <a:pt x="9693" y="11835"/>
                    </a:lnTo>
                    <a:lnTo>
                      <a:pt x="10046" y="11835"/>
                    </a:lnTo>
                    <a:lnTo>
                      <a:pt x="10046" y="12057"/>
                    </a:lnTo>
                    <a:lnTo>
                      <a:pt x="10120" y="12057"/>
                    </a:lnTo>
                    <a:lnTo>
                      <a:pt x="10120" y="11835"/>
                    </a:lnTo>
                    <a:lnTo>
                      <a:pt x="10474" y="11835"/>
                    </a:lnTo>
                    <a:lnTo>
                      <a:pt x="10474" y="12057"/>
                    </a:lnTo>
                    <a:lnTo>
                      <a:pt x="10548" y="12057"/>
                    </a:lnTo>
                    <a:lnTo>
                      <a:pt x="10548" y="11835"/>
                    </a:lnTo>
                    <a:lnTo>
                      <a:pt x="10901" y="11835"/>
                    </a:lnTo>
                    <a:lnTo>
                      <a:pt x="10901" y="12057"/>
                    </a:lnTo>
                    <a:lnTo>
                      <a:pt x="10975" y="12057"/>
                    </a:lnTo>
                    <a:lnTo>
                      <a:pt x="10975" y="11835"/>
                    </a:lnTo>
                    <a:lnTo>
                      <a:pt x="11328" y="11835"/>
                    </a:lnTo>
                    <a:lnTo>
                      <a:pt x="11328" y="12057"/>
                    </a:lnTo>
                    <a:lnTo>
                      <a:pt x="11402" y="12057"/>
                    </a:lnTo>
                    <a:lnTo>
                      <a:pt x="11402" y="11835"/>
                    </a:lnTo>
                    <a:lnTo>
                      <a:pt x="11755" y="11835"/>
                    </a:lnTo>
                    <a:lnTo>
                      <a:pt x="11755" y="12051"/>
                    </a:lnTo>
                    <a:cubicBezTo>
                      <a:pt x="11783" y="12045"/>
                      <a:pt x="11806" y="12040"/>
                      <a:pt x="11829" y="12034"/>
                    </a:cubicBezTo>
                    <a:lnTo>
                      <a:pt x="11829" y="11835"/>
                    </a:lnTo>
                    <a:lnTo>
                      <a:pt x="12028" y="11835"/>
                    </a:lnTo>
                    <a:cubicBezTo>
                      <a:pt x="12040" y="11806"/>
                      <a:pt x="12045" y="11783"/>
                      <a:pt x="12045" y="11761"/>
                    </a:cubicBezTo>
                    <a:lnTo>
                      <a:pt x="11829" y="11761"/>
                    </a:lnTo>
                    <a:lnTo>
                      <a:pt x="11829" y="11408"/>
                    </a:lnTo>
                    <a:lnTo>
                      <a:pt x="12057" y="11408"/>
                    </a:lnTo>
                    <a:lnTo>
                      <a:pt x="12057" y="11334"/>
                    </a:lnTo>
                    <a:lnTo>
                      <a:pt x="11829" y="11334"/>
                    </a:lnTo>
                    <a:lnTo>
                      <a:pt x="11829" y="10975"/>
                    </a:lnTo>
                    <a:lnTo>
                      <a:pt x="12057" y="10975"/>
                    </a:lnTo>
                    <a:lnTo>
                      <a:pt x="12057" y="10906"/>
                    </a:lnTo>
                    <a:lnTo>
                      <a:pt x="11829" y="10906"/>
                    </a:lnTo>
                    <a:lnTo>
                      <a:pt x="11829" y="10548"/>
                    </a:lnTo>
                    <a:lnTo>
                      <a:pt x="12057" y="10548"/>
                    </a:lnTo>
                    <a:lnTo>
                      <a:pt x="12057" y="10479"/>
                    </a:lnTo>
                    <a:lnTo>
                      <a:pt x="11829" y="10479"/>
                    </a:lnTo>
                    <a:lnTo>
                      <a:pt x="11829" y="10120"/>
                    </a:lnTo>
                    <a:lnTo>
                      <a:pt x="12057" y="10120"/>
                    </a:lnTo>
                    <a:lnTo>
                      <a:pt x="12057" y="10052"/>
                    </a:lnTo>
                    <a:lnTo>
                      <a:pt x="11829" y="10052"/>
                    </a:lnTo>
                    <a:lnTo>
                      <a:pt x="11829" y="9693"/>
                    </a:lnTo>
                    <a:lnTo>
                      <a:pt x="12057" y="9693"/>
                    </a:lnTo>
                    <a:lnTo>
                      <a:pt x="12057" y="9625"/>
                    </a:lnTo>
                    <a:lnTo>
                      <a:pt x="11829" y="9625"/>
                    </a:lnTo>
                    <a:lnTo>
                      <a:pt x="11829" y="9266"/>
                    </a:lnTo>
                    <a:lnTo>
                      <a:pt x="12057" y="9266"/>
                    </a:lnTo>
                    <a:lnTo>
                      <a:pt x="12057" y="9198"/>
                    </a:lnTo>
                    <a:lnTo>
                      <a:pt x="11829" y="9198"/>
                    </a:lnTo>
                    <a:lnTo>
                      <a:pt x="11829" y="8839"/>
                    </a:lnTo>
                    <a:lnTo>
                      <a:pt x="12057" y="8839"/>
                    </a:lnTo>
                    <a:lnTo>
                      <a:pt x="12057" y="8771"/>
                    </a:lnTo>
                    <a:lnTo>
                      <a:pt x="11829" y="8771"/>
                    </a:lnTo>
                    <a:lnTo>
                      <a:pt x="11829" y="8412"/>
                    </a:lnTo>
                    <a:lnTo>
                      <a:pt x="12057" y="8412"/>
                    </a:lnTo>
                    <a:lnTo>
                      <a:pt x="12057" y="8344"/>
                    </a:lnTo>
                    <a:lnTo>
                      <a:pt x="11829" y="8344"/>
                    </a:lnTo>
                    <a:lnTo>
                      <a:pt x="11829" y="7985"/>
                    </a:lnTo>
                    <a:lnTo>
                      <a:pt x="12057" y="7985"/>
                    </a:lnTo>
                    <a:lnTo>
                      <a:pt x="12057" y="7916"/>
                    </a:lnTo>
                    <a:lnTo>
                      <a:pt x="11829" y="7916"/>
                    </a:lnTo>
                    <a:lnTo>
                      <a:pt x="11829" y="7558"/>
                    </a:lnTo>
                    <a:lnTo>
                      <a:pt x="12057" y="7558"/>
                    </a:lnTo>
                    <a:lnTo>
                      <a:pt x="12057" y="7489"/>
                    </a:lnTo>
                    <a:lnTo>
                      <a:pt x="11829" y="7489"/>
                    </a:lnTo>
                    <a:lnTo>
                      <a:pt x="11829" y="7130"/>
                    </a:lnTo>
                    <a:lnTo>
                      <a:pt x="12057" y="7130"/>
                    </a:lnTo>
                    <a:lnTo>
                      <a:pt x="12057" y="7062"/>
                    </a:lnTo>
                    <a:lnTo>
                      <a:pt x="11829" y="7062"/>
                    </a:lnTo>
                    <a:lnTo>
                      <a:pt x="11829" y="6703"/>
                    </a:lnTo>
                    <a:lnTo>
                      <a:pt x="12057" y="6703"/>
                    </a:lnTo>
                    <a:lnTo>
                      <a:pt x="12057" y="6635"/>
                    </a:lnTo>
                    <a:lnTo>
                      <a:pt x="11829" y="6635"/>
                    </a:lnTo>
                    <a:lnTo>
                      <a:pt x="11829" y="6276"/>
                    </a:lnTo>
                    <a:lnTo>
                      <a:pt x="12057" y="6276"/>
                    </a:lnTo>
                    <a:lnTo>
                      <a:pt x="12057" y="6208"/>
                    </a:lnTo>
                    <a:lnTo>
                      <a:pt x="11829" y="6208"/>
                    </a:lnTo>
                    <a:lnTo>
                      <a:pt x="11829" y="5849"/>
                    </a:lnTo>
                    <a:lnTo>
                      <a:pt x="12057" y="5849"/>
                    </a:lnTo>
                    <a:lnTo>
                      <a:pt x="12057" y="5781"/>
                    </a:lnTo>
                    <a:lnTo>
                      <a:pt x="11829" y="5781"/>
                    </a:lnTo>
                    <a:lnTo>
                      <a:pt x="11829" y="5422"/>
                    </a:lnTo>
                    <a:lnTo>
                      <a:pt x="12057" y="5422"/>
                    </a:lnTo>
                    <a:lnTo>
                      <a:pt x="12057" y="5354"/>
                    </a:lnTo>
                    <a:lnTo>
                      <a:pt x="11829" y="5354"/>
                    </a:lnTo>
                    <a:lnTo>
                      <a:pt x="11829" y="4995"/>
                    </a:lnTo>
                    <a:lnTo>
                      <a:pt x="12057" y="4995"/>
                    </a:lnTo>
                    <a:lnTo>
                      <a:pt x="12057" y="4926"/>
                    </a:lnTo>
                    <a:lnTo>
                      <a:pt x="11829" y="4926"/>
                    </a:lnTo>
                    <a:lnTo>
                      <a:pt x="11829" y="4568"/>
                    </a:lnTo>
                    <a:lnTo>
                      <a:pt x="12057" y="4568"/>
                    </a:lnTo>
                    <a:lnTo>
                      <a:pt x="12057" y="4499"/>
                    </a:lnTo>
                    <a:lnTo>
                      <a:pt x="11829" y="4499"/>
                    </a:lnTo>
                    <a:lnTo>
                      <a:pt x="11829" y="4141"/>
                    </a:lnTo>
                    <a:lnTo>
                      <a:pt x="12057" y="4141"/>
                    </a:lnTo>
                    <a:lnTo>
                      <a:pt x="12057" y="4072"/>
                    </a:lnTo>
                    <a:lnTo>
                      <a:pt x="11829" y="4072"/>
                    </a:lnTo>
                    <a:lnTo>
                      <a:pt x="11829" y="3713"/>
                    </a:lnTo>
                    <a:lnTo>
                      <a:pt x="12057" y="3713"/>
                    </a:lnTo>
                    <a:lnTo>
                      <a:pt x="12057" y="3645"/>
                    </a:lnTo>
                    <a:lnTo>
                      <a:pt x="11829" y="3645"/>
                    </a:lnTo>
                    <a:lnTo>
                      <a:pt x="11829" y="3286"/>
                    </a:lnTo>
                    <a:lnTo>
                      <a:pt x="12057" y="3286"/>
                    </a:lnTo>
                    <a:lnTo>
                      <a:pt x="12057" y="3218"/>
                    </a:lnTo>
                    <a:lnTo>
                      <a:pt x="11829" y="3218"/>
                    </a:lnTo>
                    <a:lnTo>
                      <a:pt x="11829" y="2859"/>
                    </a:lnTo>
                    <a:lnTo>
                      <a:pt x="12057" y="2859"/>
                    </a:lnTo>
                    <a:lnTo>
                      <a:pt x="12057" y="2791"/>
                    </a:lnTo>
                    <a:lnTo>
                      <a:pt x="11829" y="2791"/>
                    </a:lnTo>
                    <a:lnTo>
                      <a:pt x="11829" y="2432"/>
                    </a:lnTo>
                    <a:lnTo>
                      <a:pt x="12057" y="2432"/>
                    </a:lnTo>
                    <a:lnTo>
                      <a:pt x="12057" y="2364"/>
                    </a:lnTo>
                    <a:lnTo>
                      <a:pt x="11829" y="2364"/>
                    </a:lnTo>
                    <a:lnTo>
                      <a:pt x="11829" y="2005"/>
                    </a:lnTo>
                    <a:lnTo>
                      <a:pt x="12057" y="2005"/>
                    </a:lnTo>
                    <a:lnTo>
                      <a:pt x="12057" y="1937"/>
                    </a:lnTo>
                    <a:lnTo>
                      <a:pt x="11829" y="1937"/>
                    </a:lnTo>
                    <a:lnTo>
                      <a:pt x="11829" y="1578"/>
                    </a:lnTo>
                    <a:lnTo>
                      <a:pt x="12057" y="1578"/>
                    </a:lnTo>
                    <a:lnTo>
                      <a:pt x="12057" y="1509"/>
                    </a:lnTo>
                    <a:lnTo>
                      <a:pt x="11829" y="1509"/>
                    </a:lnTo>
                    <a:lnTo>
                      <a:pt x="11829" y="1151"/>
                    </a:lnTo>
                    <a:lnTo>
                      <a:pt x="12057" y="1151"/>
                    </a:lnTo>
                    <a:lnTo>
                      <a:pt x="12057" y="1082"/>
                    </a:lnTo>
                    <a:lnTo>
                      <a:pt x="11829" y="1082"/>
                    </a:lnTo>
                    <a:lnTo>
                      <a:pt x="11829" y="723"/>
                    </a:lnTo>
                    <a:lnTo>
                      <a:pt x="12057" y="723"/>
                    </a:lnTo>
                    <a:lnTo>
                      <a:pt x="12057" y="655"/>
                    </a:lnTo>
                    <a:lnTo>
                      <a:pt x="11829" y="655"/>
                    </a:lnTo>
                    <a:lnTo>
                      <a:pt x="11829" y="296"/>
                    </a:lnTo>
                    <a:lnTo>
                      <a:pt x="12045" y="296"/>
                    </a:lnTo>
                    <a:cubicBezTo>
                      <a:pt x="12045" y="274"/>
                      <a:pt x="12040" y="251"/>
                      <a:pt x="12028" y="228"/>
                    </a:cubicBezTo>
                    <a:lnTo>
                      <a:pt x="11829" y="228"/>
                    </a:lnTo>
                    <a:lnTo>
                      <a:pt x="11829" y="29"/>
                    </a:lnTo>
                    <a:cubicBezTo>
                      <a:pt x="11806" y="17"/>
                      <a:pt x="11783" y="12"/>
                      <a:pt x="11755" y="6"/>
                    </a:cubicBezTo>
                    <a:lnTo>
                      <a:pt x="11755" y="228"/>
                    </a:lnTo>
                    <a:lnTo>
                      <a:pt x="11402" y="228"/>
                    </a:lnTo>
                    <a:lnTo>
                      <a:pt x="11402" y="0"/>
                    </a:lnTo>
                    <a:lnTo>
                      <a:pt x="11328" y="0"/>
                    </a:lnTo>
                    <a:lnTo>
                      <a:pt x="11328" y="228"/>
                    </a:lnTo>
                    <a:lnTo>
                      <a:pt x="10975" y="228"/>
                    </a:lnTo>
                    <a:lnTo>
                      <a:pt x="10975" y="0"/>
                    </a:lnTo>
                    <a:lnTo>
                      <a:pt x="10901" y="0"/>
                    </a:lnTo>
                    <a:lnTo>
                      <a:pt x="10901" y="228"/>
                    </a:lnTo>
                    <a:lnTo>
                      <a:pt x="10548" y="228"/>
                    </a:lnTo>
                    <a:lnTo>
                      <a:pt x="10548" y="0"/>
                    </a:lnTo>
                    <a:lnTo>
                      <a:pt x="10474" y="0"/>
                    </a:lnTo>
                    <a:lnTo>
                      <a:pt x="10474" y="228"/>
                    </a:lnTo>
                    <a:lnTo>
                      <a:pt x="10120" y="228"/>
                    </a:lnTo>
                    <a:lnTo>
                      <a:pt x="10120" y="0"/>
                    </a:lnTo>
                    <a:lnTo>
                      <a:pt x="10046" y="0"/>
                    </a:lnTo>
                    <a:lnTo>
                      <a:pt x="10046" y="228"/>
                    </a:lnTo>
                    <a:lnTo>
                      <a:pt x="9693" y="228"/>
                    </a:lnTo>
                    <a:lnTo>
                      <a:pt x="9693" y="0"/>
                    </a:lnTo>
                    <a:lnTo>
                      <a:pt x="9619" y="0"/>
                    </a:lnTo>
                    <a:lnTo>
                      <a:pt x="9619" y="228"/>
                    </a:lnTo>
                    <a:lnTo>
                      <a:pt x="9266" y="228"/>
                    </a:lnTo>
                    <a:lnTo>
                      <a:pt x="9266" y="0"/>
                    </a:lnTo>
                    <a:lnTo>
                      <a:pt x="9192" y="0"/>
                    </a:lnTo>
                    <a:lnTo>
                      <a:pt x="9192" y="228"/>
                    </a:lnTo>
                    <a:lnTo>
                      <a:pt x="8839" y="228"/>
                    </a:lnTo>
                    <a:lnTo>
                      <a:pt x="8839" y="0"/>
                    </a:lnTo>
                    <a:lnTo>
                      <a:pt x="8765" y="0"/>
                    </a:lnTo>
                    <a:lnTo>
                      <a:pt x="8765" y="228"/>
                    </a:lnTo>
                    <a:lnTo>
                      <a:pt x="8412" y="228"/>
                    </a:lnTo>
                    <a:lnTo>
                      <a:pt x="8412" y="0"/>
                    </a:lnTo>
                    <a:lnTo>
                      <a:pt x="8338" y="0"/>
                    </a:lnTo>
                    <a:lnTo>
                      <a:pt x="8338" y="228"/>
                    </a:lnTo>
                    <a:lnTo>
                      <a:pt x="7985" y="228"/>
                    </a:lnTo>
                    <a:lnTo>
                      <a:pt x="7985" y="0"/>
                    </a:lnTo>
                    <a:lnTo>
                      <a:pt x="7911" y="0"/>
                    </a:lnTo>
                    <a:lnTo>
                      <a:pt x="7911" y="228"/>
                    </a:lnTo>
                    <a:lnTo>
                      <a:pt x="7558" y="228"/>
                    </a:lnTo>
                    <a:lnTo>
                      <a:pt x="7558" y="0"/>
                    </a:lnTo>
                    <a:lnTo>
                      <a:pt x="7484" y="0"/>
                    </a:lnTo>
                    <a:lnTo>
                      <a:pt x="7484" y="228"/>
                    </a:lnTo>
                    <a:lnTo>
                      <a:pt x="7130" y="228"/>
                    </a:lnTo>
                    <a:lnTo>
                      <a:pt x="7130" y="0"/>
                    </a:lnTo>
                    <a:lnTo>
                      <a:pt x="7056" y="0"/>
                    </a:lnTo>
                    <a:lnTo>
                      <a:pt x="7056" y="228"/>
                    </a:lnTo>
                    <a:lnTo>
                      <a:pt x="6703" y="228"/>
                    </a:lnTo>
                    <a:lnTo>
                      <a:pt x="6703" y="0"/>
                    </a:lnTo>
                    <a:lnTo>
                      <a:pt x="6629" y="0"/>
                    </a:lnTo>
                    <a:lnTo>
                      <a:pt x="6629" y="228"/>
                    </a:lnTo>
                    <a:lnTo>
                      <a:pt x="6276" y="228"/>
                    </a:lnTo>
                    <a:lnTo>
                      <a:pt x="6276" y="0"/>
                    </a:lnTo>
                    <a:lnTo>
                      <a:pt x="6202" y="0"/>
                    </a:lnTo>
                    <a:lnTo>
                      <a:pt x="6202" y="228"/>
                    </a:lnTo>
                    <a:lnTo>
                      <a:pt x="5849" y="228"/>
                    </a:lnTo>
                    <a:lnTo>
                      <a:pt x="5849" y="0"/>
                    </a:lnTo>
                    <a:lnTo>
                      <a:pt x="5775" y="0"/>
                    </a:lnTo>
                    <a:lnTo>
                      <a:pt x="5775" y="228"/>
                    </a:lnTo>
                    <a:lnTo>
                      <a:pt x="5422" y="228"/>
                    </a:lnTo>
                    <a:lnTo>
                      <a:pt x="5422" y="0"/>
                    </a:lnTo>
                    <a:lnTo>
                      <a:pt x="5348" y="0"/>
                    </a:lnTo>
                    <a:lnTo>
                      <a:pt x="5348" y="228"/>
                    </a:lnTo>
                    <a:lnTo>
                      <a:pt x="4995" y="228"/>
                    </a:lnTo>
                    <a:lnTo>
                      <a:pt x="4995" y="0"/>
                    </a:lnTo>
                    <a:lnTo>
                      <a:pt x="4921" y="0"/>
                    </a:lnTo>
                    <a:lnTo>
                      <a:pt x="4921" y="228"/>
                    </a:lnTo>
                    <a:lnTo>
                      <a:pt x="4568" y="228"/>
                    </a:lnTo>
                    <a:lnTo>
                      <a:pt x="4568" y="0"/>
                    </a:lnTo>
                    <a:lnTo>
                      <a:pt x="4494" y="0"/>
                    </a:lnTo>
                    <a:lnTo>
                      <a:pt x="4494" y="228"/>
                    </a:lnTo>
                    <a:lnTo>
                      <a:pt x="4140" y="228"/>
                    </a:lnTo>
                    <a:lnTo>
                      <a:pt x="4140" y="0"/>
                    </a:lnTo>
                    <a:lnTo>
                      <a:pt x="4066" y="0"/>
                    </a:lnTo>
                    <a:lnTo>
                      <a:pt x="4066" y="228"/>
                    </a:lnTo>
                    <a:lnTo>
                      <a:pt x="3713" y="228"/>
                    </a:lnTo>
                    <a:lnTo>
                      <a:pt x="3713" y="0"/>
                    </a:lnTo>
                    <a:lnTo>
                      <a:pt x="3639" y="0"/>
                    </a:lnTo>
                    <a:lnTo>
                      <a:pt x="3639" y="228"/>
                    </a:lnTo>
                    <a:lnTo>
                      <a:pt x="3286" y="228"/>
                    </a:lnTo>
                    <a:lnTo>
                      <a:pt x="3286" y="0"/>
                    </a:lnTo>
                    <a:lnTo>
                      <a:pt x="3212" y="0"/>
                    </a:lnTo>
                    <a:lnTo>
                      <a:pt x="3212" y="228"/>
                    </a:lnTo>
                    <a:lnTo>
                      <a:pt x="2859" y="228"/>
                    </a:lnTo>
                    <a:lnTo>
                      <a:pt x="2859" y="0"/>
                    </a:lnTo>
                    <a:lnTo>
                      <a:pt x="2785" y="0"/>
                    </a:lnTo>
                    <a:lnTo>
                      <a:pt x="2785" y="228"/>
                    </a:lnTo>
                    <a:lnTo>
                      <a:pt x="2432" y="228"/>
                    </a:lnTo>
                    <a:lnTo>
                      <a:pt x="2432" y="0"/>
                    </a:lnTo>
                    <a:lnTo>
                      <a:pt x="2358" y="0"/>
                    </a:lnTo>
                    <a:lnTo>
                      <a:pt x="2358" y="228"/>
                    </a:lnTo>
                    <a:lnTo>
                      <a:pt x="2005" y="228"/>
                    </a:lnTo>
                    <a:lnTo>
                      <a:pt x="2005" y="0"/>
                    </a:lnTo>
                    <a:lnTo>
                      <a:pt x="1931" y="0"/>
                    </a:lnTo>
                    <a:lnTo>
                      <a:pt x="1931" y="228"/>
                    </a:lnTo>
                    <a:lnTo>
                      <a:pt x="1578" y="228"/>
                    </a:lnTo>
                    <a:lnTo>
                      <a:pt x="1578" y="0"/>
                    </a:lnTo>
                    <a:lnTo>
                      <a:pt x="1504" y="0"/>
                    </a:lnTo>
                    <a:lnTo>
                      <a:pt x="1504" y="228"/>
                    </a:lnTo>
                    <a:lnTo>
                      <a:pt x="1151" y="228"/>
                    </a:lnTo>
                    <a:lnTo>
                      <a:pt x="1151" y="0"/>
                    </a:lnTo>
                    <a:lnTo>
                      <a:pt x="1076" y="0"/>
                    </a:lnTo>
                    <a:lnTo>
                      <a:pt x="1076" y="228"/>
                    </a:lnTo>
                    <a:lnTo>
                      <a:pt x="723" y="228"/>
                    </a:lnTo>
                    <a:lnTo>
                      <a:pt x="723"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9" name="Google Shape;599;p30"/>
              <p:cNvSpPr/>
              <p:nvPr/>
            </p:nvSpPr>
            <p:spPr>
              <a:xfrm>
                <a:off x="2865575" y="860800"/>
                <a:ext cx="3330675" cy="3330650"/>
              </a:xfrm>
              <a:custGeom>
                <a:avLst/>
                <a:gdLst/>
                <a:ahLst/>
                <a:cxnLst/>
                <a:rect l="l" t="t" r="r" b="b"/>
                <a:pathLst>
                  <a:path w="9825" h="9825" extrusionOk="0">
                    <a:moveTo>
                      <a:pt x="291" y="0"/>
                    </a:moveTo>
                    <a:cubicBezTo>
                      <a:pt x="126" y="0"/>
                      <a:pt x="0" y="131"/>
                      <a:pt x="0" y="291"/>
                    </a:cubicBezTo>
                    <a:lnTo>
                      <a:pt x="0" y="9534"/>
                    </a:lnTo>
                    <a:cubicBezTo>
                      <a:pt x="0" y="9694"/>
                      <a:pt x="126" y="9825"/>
                      <a:pt x="291" y="9825"/>
                    </a:cubicBezTo>
                    <a:lnTo>
                      <a:pt x="9528" y="9825"/>
                    </a:lnTo>
                    <a:cubicBezTo>
                      <a:pt x="9694" y="9825"/>
                      <a:pt x="9825" y="9694"/>
                      <a:pt x="9825" y="9534"/>
                    </a:cubicBezTo>
                    <a:lnTo>
                      <a:pt x="9825" y="291"/>
                    </a:lnTo>
                    <a:cubicBezTo>
                      <a:pt x="9825" y="131"/>
                      <a:pt x="9694" y="0"/>
                      <a:pt x="9528"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0" name="Google Shape;600;p30"/>
              <p:cNvSpPr/>
              <p:nvPr/>
            </p:nvSpPr>
            <p:spPr>
              <a:xfrm>
                <a:off x="2929307" y="926565"/>
                <a:ext cx="3201177" cy="3201153"/>
              </a:xfrm>
              <a:custGeom>
                <a:avLst/>
                <a:gdLst/>
                <a:ahLst/>
                <a:cxnLst/>
                <a:rect l="l" t="t" r="r" b="b"/>
                <a:pathLst>
                  <a:path w="9443" h="9443" extrusionOk="0">
                    <a:moveTo>
                      <a:pt x="279" y="0"/>
                    </a:moveTo>
                    <a:cubicBezTo>
                      <a:pt x="126" y="0"/>
                      <a:pt x="0" y="120"/>
                      <a:pt x="0" y="279"/>
                    </a:cubicBezTo>
                    <a:lnTo>
                      <a:pt x="0" y="9164"/>
                    </a:lnTo>
                    <a:cubicBezTo>
                      <a:pt x="0" y="9317"/>
                      <a:pt x="126" y="9443"/>
                      <a:pt x="279" y="9443"/>
                    </a:cubicBezTo>
                    <a:lnTo>
                      <a:pt x="9164" y="9443"/>
                    </a:lnTo>
                    <a:cubicBezTo>
                      <a:pt x="9318" y="9443"/>
                      <a:pt x="9443" y="9317"/>
                      <a:pt x="9443" y="9164"/>
                    </a:cubicBezTo>
                    <a:lnTo>
                      <a:pt x="9443" y="279"/>
                    </a:lnTo>
                    <a:cubicBezTo>
                      <a:pt x="9443" y="120"/>
                      <a:pt x="9318" y="0"/>
                      <a:pt x="916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01" name="Google Shape;601;p30"/>
            <p:cNvGrpSpPr/>
            <p:nvPr/>
          </p:nvGrpSpPr>
          <p:grpSpPr>
            <a:xfrm>
              <a:off x="2404507" y="547200"/>
              <a:ext cx="4312282" cy="3952578"/>
              <a:chOff x="2639894" y="635124"/>
              <a:chExt cx="3782040" cy="3782010"/>
            </a:xfrm>
          </p:grpSpPr>
          <p:sp>
            <p:nvSpPr>
              <p:cNvPr id="602" name="Google Shape;602;p30"/>
              <p:cNvSpPr/>
              <p:nvPr/>
            </p:nvSpPr>
            <p:spPr>
              <a:xfrm>
                <a:off x="2639894" y="635124"/>
                <a:ext cx="3780471" cy="3782010"/>
              </a:xfrm>
              <a:custGeom>
                <a:avLst/>
                <a:gdLst/>
                <a:ahLst/>
                <a:cxnLst/>
                <a:rect l="l" t="t" r="r" b="b"/>
                <a:pathLst>
                  <a:path w="12052" h="12057" extrusionOk="0">
                    <a:moveTo>
                      <a:pt x="359" y="0"/>
                    </a:moveTo>
                    <a:cubicBezTo>
                      <a:pt x="160" y="0"/>
                      <a:pt x="0" y="160"/>
                      <a:pt x="0" y="359"/>
                    </a:cubicBezTo>
                    <a:lnTo>
                      <a:pt x="0" y="11698"/>
                    </a:lnTo>
                    <a:cubicBezTo>
                      <a:pt x="0" y="11897"/>
                      <a:pt x="160" y="12057"/>
                      <a:pt x="359" y="12057"/>
                    </a:cubicBezTo>
                    <a:lnTo>
                      <a:pt x="11698" y="12057"/>
                    </a:lnTo>
                    <a:cubicBezTo>
                      <a:pt x="11897" y="12057"/>
                      <a:pt x="12051" y="11897"/>
                      <a:pt x="12051" y="11698"/>
                    </a:cubicBezTo>
                    <a:lnTo>
                      <a:pt x="12051" y="359"/>
                    </a:lnTo>
                    <a:cubicBezTo>
                      <a:pt x="12051" y="160"/>
                      <a:pt x="11897" y="0"/>
                      <a:pt x="11698" y="0"/>
                    </a:cubicBezTo>
                    <a:close/>
                  </a:path>
                </a:pathLst>
              </a:custGeom>
              <a:solidFill>
                <a:srgbClr val="6E907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3" name="Google Shape;603;p30"/>
              <p:cNvSpPr/>
              <p:nvPr/>
            </p:nvSpPr>
            <p:spPr>
              <a:xfrm>
                <a:off x="2639894" y="635124"/>
                <a:ext cx="3782040" cy="3782010"/>
              </a:xfrm>
              <a:custGeom>
                <a:avLst/>
                <a:gdLst/>
                <a:ahLst/>
                <a:cxnLst/>
                <a:rect l="l" t="t" r="r" b="b"/>
                <a:pathLst>
                  <a:path w="12057" h="12057" extrusionOk="0">
                    <a:moveTo>
                      <a:pt x="649" y="296"/>
                    </a:moveTo>
                    <a:lnTo>
                      <a:pt x="649" y="655"/>
                    </a:lnTo>
                    <a:lnTo>
                      <a:pt x="296" y="655"/>
                    </a:lnTo>
                    <a:lnTo>
                      <a:pt x="296" y="296"/>
                    </a:lnTo>
                    <a:close/>
                    <a:moveTo>
                      <a:pt x="1076" y="296"/>
                    </a:moveTo>
                    <a:lnTo>
                      <a:pt x="1076" y="655"/>
                    </a:lnTo>
                    <a:lnTo>
                      <a:pt x="723" y="655"/>
                    </a:lnTo>
                    <a:lnTo>
                      <a:pt x="723" y="296"/>
                    </a:lnTo>
                    <a:close/>
                    <a:moveTo>
                      <a:pt x="1504" y="296"/>
                    </a:moveTo>
                    <a:lnTo>
                      <a:pt x="1504" y="655"/>
                    </a:lnTo>
                    <a:lnTo>
                      <a:pt x="1151" y="655"/>
                    </a:lnTo>
                    <a:lnTo>
                      <a:pt x="1151" y="296"/>
                    </a:lnTo>
                    <a:close/>
                    <a:moveTo>
                      <a:pt x="1931" y="296"/>
                    </a:moveTo>
                    <a:lnTo>
                      <a:pt x="1931" y="655"/>
                    </a:lnTo>
                    <a:lnTo>
                      <a:pt x="1578" y="655"/>
                    </a:lnTo>
                    <a:lnTo>
                      <a:pt x="1578" y="296"/>
                    </a:lnTo>
                    <a:close/>
                    <a:moveTo>
                      <a:pt x="2358" y="296"/>
                    </a:moveTo>
                    <a:lnTo>
                      <a:pt x="2358" y="655"/>
                    </a:lnTo>
                    <a:lnTo>
                      <a:pt x="2005" y="655"/>
                    </a:lnTo>
                    <a:lnTo>
                      <a:pt x="2005" y="296"/>
                    </a:lnTo>
                    <a:close/>
                    <a:moveTo>
                      <a:pt x="2785" y="296"/>
                    </a:moveTo>
                    <a:lnTo>
                      <a:pt x="2785" y="655"/>
                    </a:lnTo>
                    <a:lnTo>
                      <a:pt x="2432" y="655"/>
                    </a:lnTo>
                    <a:lnTo>
                      <a:pt x="2432" y="296"/>
                    </a:lnTo>
                    <a:close/>
                    <a:moveTo>
                      <a:pt x="3212" y="296"/>
                    </a:moveTo>
                    <a:lnTo>
                      <a:pt x="3212" y="655"/>
                    </a:lnTo>
                    <a:lnTo>
                      <a:pt x="2859" y="655"/>
                    </a:lnTo>
                    <a:lnTo>
                      <a:pt x="2859" y="296"/>
                    </a:lnTo>
                    <a:close/>
                    <a:moveTo>
                      <a:pt x="3639" y="296"/>
                    </a:moveTo>
                    <a:lnTo>
                      <a:pt x="3639" y="655"/>
                    </a:lnTo>
                    <a:lnTo>
                      <a:pt x="3286" y="655"/>
                    </a:lnTo>
                    <a:lnTo>
                      <a:pt x="3286" y="296"/>
                    </a:lnTo>
                    <a:close/>
                    <a:moveTo>
                      <a:pt x="4066" y="296"/>
                    </a:moveTo>
                    <a:lnTo>
                      <a:pt x="4066" y="655"/>
                    </a:lnTo>
                    <a:lnTo>
                      <a:pt x="3713" y="655"/>
                    </a:lnTo>
                    <a:lnTo>
                      <a:pt x="3713" y="296"/>
                    </a:lnTo>
                    <a:close/>
                    <a:moveTo>
                      <a:pt x="4494" y="296"/>
                    </a:moveTo>
                    <a:lnTo>
                      <a:pt x="4494" y="655"/>
                    </a:lnTo>
                    <a:lnTo>
                      <a:pt x="4140" y="655"/>
                    </a:lnTo>
                    <a:lnTo>
                      <a:pt x="4140" y="296"/>
                    </a:lnTo>
                    <a:close/>
                    <a:moveTo>
                      <a:pt x="4921" y="296"/>
                    </a:moveTo>
                    <a:lnTo>
                      <a:pt x="4921" y="655"/>
                    </a:lnTo>
                    <a:lnTo>
                      <a:pt x="4568" y="655"/>
                    </a:lnTo>
                    <a:lnTo>
                      <a:pt x="4568" y="296"/>
                    </a:lnTo>
                    <a:close/>
                    <a:moveTo>
                      <a:pt x="5348" y="296"/>
                    </a:moveTo>
                    <a:lnTo>
                      <a:pt x="5348" y="655"/>
                    </a:lnTo>
                    <a:lnTo>
                      <a:pt x="4995" y="655"/>
                    </a:lnTo>
                    <a:lnTo>
                      <a:pt x="4995" y="296"/>
                    </a:lnTo>
                    <a:close/>
                    <a:moveTo>
                      <a:pt x="5775" y="296"/>
                    </a:moveTo>
                    <a:lnTo>
                      <a:pt x="5775" y="655"/>
                    </a:lnTo>
                    <a:lnTo>
                      <a:pt x="5422" y="655"/>
                    </a:lnTo>
                    <a:lnTo>
                      <a:pt x="5422" y="296"/>
                    </a:lnTo>
                    <a:close/>
                    <a:moveTo>
                      <a:pt x="6202" y="296"/>
                    </a:moveTo>
                    <a:lnTo>
                      <a:pt x="6202" y="655"/>
                    </a:lnTo>
                    <a:lnTo>
                      <a:pt x="5849" y="655"/>
                    </a:lnTo>
                    <a:lnTo>
                      <a:pt x="5849" y="296"/>
                    </a:lnTo>
                    <a:close/>
                    <a:moveTo>
                      <a:pt x="6629" y="296"/>
                    </a:moveTo>
                    <a:lnTo>
                      <a:pt x="6629" y="655"/>
                    </a:lnTo>
                    <a:lnTo>
                      <a:pt x="6276" y="655"/>
                    </a:lnTo>
                    <a:lnTo>
                      <a:pt x="6276" y="296"/>
                    </a:lnTo>
                    <a:close/>
                    <a:moveTo>
                      <a:pt x="7056" y="296"/>
                    </a:moveTo>
                    <a:lnTo>
                      <a:pt x="7056" y="655"/>
                    </a:lnTo>
                    <a:lnTo>
                      <a:pt x="6703" y="655"/>
                    </a:lnTo>
                    <a:lnTo>
                      <a:pt x="6703" y="296"/>
                    </a:lnTo>
                    <a:close/>
                    <a:moveTo>
                      <a:pt x="7484" y="296"/>
                    </a:moveTo>
                    <a:lnTo>
                      <a:pt x="7484" y="655"/>
                    </a:lnTo>
                    <a:lnTo>
                      <a:pt x="7130" y="655"/>
                    </a:lnTo>
                    <a:lnTo>
                      <a:pt x="7130" y="296"/>
                    </a:lnTo>
                    <a:close/>
                    <a:moveTo>
                      <a:pt x="7911" y="296"/>
                    </a:moveTo>
                    <a:lnTo>
                      <a:pt x="7911" y="655"/>
                    </a:lnTo>
                    <a:lnTo>
                      <a:pt x="7558" y="655"/>
                    </a:lnTo>
                    <a:lnTo>
                      <a:pt x="7558" y="296"/>
                    </a:lnTo>
                    <a:close/>
                    <a:moveTo>
                      <a:pt x="8338" y="296"/>
                    </a:moveTo>
                    <a:lnTo>
                      <a:pt x="8338" y="655"/>
                    </a:lnTo>
                    <a:lnTo>
                      <a:pt x="7985" y="655"/>
                    </a:lnTo>
                    <a:lnTo>
                      <a:pt x="7985" y="296"/>
                    </a:lnTo>
                    <a:close/>
                    <a:moveTo>
                      <a:pt x="8765" y="296"/>
                    </a:moveTo>
                    <a:lnTo>
                      <a:pt x="8765" y="655"/>
                    </a:lnTo>
                    <a:lnTo>
                      <a:pt x="8412" y="655"/>
                    </a:lnTo>
                    <a:lnTo>
                      <a:pt x="8412" y="296"/>
                    </a:lnTo>
                    <a:close/>
                    <a:moveTo>
                      <a:pt x="9192" y="296"/>
                    </a:moveTo>
                    <a:lnTo>
                      <a:pt x="9192" y="655"/>
                    </a:lnTo>
                    <a:lnTo>
                      <a:pt x="8839" y="655"/>
                    </a:lnTo>
                    <a:lnTo>
                      <a:pt x="8839" y="296"/>
                    </a:lnTo>
                    <a:close/>
                    <a:moveTo>
                      <a:pt x="9619" y="296"/>
                    </a:moveTo>
                    <a:lnTo>
                      <a:pt x="9619" y="655"/>
                    </a:lnTo>
                    <a:lnTo>
                      <a:pt x="9266" y="655"/>
                    </a:lnTo>
                    <a:lnTo>
                      <a:pt x="9266" y="296"/>
                    </a:lnTo>
                    <a:close/>
                    <a:moveTo>
                      <a:pt x="10046" y="296"/>
                    </a:moveTo>
                    <a:lnTo>
                      <a:pt x="10046" y="655"/>
                    </a:lnTo>
                    <a:lnTo>
                      <a:pt x="9693" y="655"/>
                    </a:lnTo>
                    <a:lnTo>
                      <a:pt x="9693" y="296"/>
                    </a:lnTo>
                    <a:close/>
                    <a:moveTo>
                      <a:pt x="10474" y="296"/>
                    </a:moveTo>
                    <a:lnTo>
                      <a:pt x="10474" y="655"/>
                    </a:lnTo>
                    <a:lnTo>
                      <a:pt x="10120" y="655"/>
                    </a:lnTo>
                    <a:lnTo>
                      <a:pt x="10120" y="296"/>
                    </a:lnTo>
                    <a:close/>
                    <a:moveTo>
                      <a:pt x="10901" y="296"/>
                    </a:moveTo>
                    <a:lnTo>
                      <a:pt x="10901" y="655"/>
                    </a:lnTo>
                    <a:lnTo>
                      <a:pt x="10548" y="655"/>
                    </a:lnTo>
                    <a:lnTo>
                      <a:pt x="10548" y="296"/>
                    </a:lnTo>
                    <a:close/>
                    <a:moveTo>
                      <a:pt x="11328" y="296"/>
                    </a:moveTo>
                    <a:lnTo>
                      <a:pt x="11328" y="655"/>
                    </a:lnTo>
                    <a:lnTo>
                      <a:pt x="10975" y="655"/>
                    </a:lnTo>
                    <a:lnTo>
                      <a:pt x="10975" y="296"/>
                    </a:lnTo>
                    <a:close/>
                    <a:moveTo>
                      <a:pt x="11755" y="296"/>
                    </a:moveTo>
                    <a:lnTo>
                      <a:pt x="11755" y="655"/>
                    </a:lnTo>
                    <a:lnTo>
                      <a:pt x="11402" y="655"/>
                    </a:lnTo>
                    <a:lnTo>
                      <a:pt x="11402" y="296"/>
                    </a:lnTo>
                    <a:close/>
                    <a:moveTo>
                      <a:pt x="649" y="723"/>
                    </a:moveTo>
                    <a:lnTo>
                      <a:pt x="649" y="1082"/>
                    </a:lnTo>
                    <a:lnTo>
                      <a:pt x="296" y="1082"/>
                    </a:lnTo>
                    <a:lnTo>
                      <a:pt x="296" y="723"/>
                    </a:lnTo>
                    <a:close/>
                    <a:moveTo>
                      <a:pt x="1076" y="723"/>
                    </a:moveTo>
                    <a:lnTo>
                      <a:pt x="1076" y="1082"/>
                    </a:lnTo>
                    <a:lnTo>
                      <a:pt x="723" y="1082"/>
                    </a:lnTo>
                    <a:lnTo>
                      <a:pt x="723" y="723"/>
                    </a:lnTo>
                    <a:close/>
                    <a:moveTo>
                      <a:pt x="1504" y="723"/>
                    </a:moveTo>
                    <a:lnTo>
                      <a:pt x="1504" y="1082"/>
                    </a:lnTo>
                    <a:lnTo>
                      <a:pt x="1151" y="1082"/>
                    </a:lnTo>
                    <a:lnTo>
                      <a:pt x="1151" y="723"/>
                    </a:lnTo>
                    <a:close/>
                    <a:moveTo>
                      <a:pt x="1931" y="723"/>
                    </a:moveTo>
                    <a:lnTo>
                      <a:pt x="1931" y="1082"/>
                    </a:lnTo>
                    <a:lnTo>
                      <a:pt x="1578" y="1082"/>
                    </a:lnTo>
                    <a:lnTo>
                      <a:pt x="1578" y="723"/>
                    </a:lnTo>
                    <a:close/>
                    <a:moveTo>
                      <a:pt x="2358" y="723"/>
                    </a:moveTo>
                    <a:lnTo>
                      <a:pt x="2358" y="1082"/>
                    </a:lnTo>
                    <a:lnTo>
                      <a:pt x="2005" y="1082"/>
                    </a:lnTo>
                    <a:lnTo>
                      <a:pt x="2005" y="723"/>
                    </a:lnTo>
                    <a:close/>
                    <a:moveTo>
                      <a:pt x="2785" y="723"/>
                    </a:moveTo>
                    <a:lnTo>
                      <a:pt x="2785" y="1082"/>
                    </a:lnTo>
                    <a:lnTo>
                      <a:pt x="2432" y="1082"/>
                    </a:lnTo>
                    <a:lnTo>
                      <a:pt x="2432" y="723"/>
                    </a:lnTo>
                    <a:close/>
                    <a:moveTo>
                      <a:pt x="3212" y="723"/>
                    </a:moveTo>
                    <a:lnTo>
                      <a:pt x="3212" y="1082"/>
                    </a:lnTo>
                    <a:lnTo>
                      <a:pt x="2859" y="1082"/>
                    </a:lnTo>
                    <a:lnTo>
                      <a:pt x="2859" y="723"/>
                    </a:lnTo>
                    <a:close/>
                    <a:moveTo>
                      <a:pt x="3639" y="723"/>
                    </a:moveTo>
                    <a:lnTo>
                      <a:pt x="3639" y="1082"/>
                    </a:lnTo>
                    <a:lnTo>
                      <a:pt x="3286" y="1082"/>
                    </a:lnTo>
                    <a:lnTo>
                      <a:pt x="3286" y="723"/>
                    </a:lnTo>
                    <a:close/>
                    <a:moveTo>
                      <a:pt x="4066" y="723"/>
                    </a:moveTo>
                    <a:lnTo>
                      <a:pt x="4066" y="1082"/>
                    </a:lnTo>
                    <a:lnTo>
                      <a:pt x="3713" y="1082"/>
                    </a:lnTo>
                    <a:lnTo>
                      <a:pt x="3713" y="723"/>
                    </a:lnTo>
                    <a:close/>
                    <a:moveTo>
                      <a:pt x="4494" y="723"/>
                    </a:moveTo>
                    <a:lnTo>
                      <a:pt x="4494" y="1082"/>
                    </a:lnTo>
                    <a:lnTo>
                      <a:pt x="4140" y="1082"/>
                    </a:lnTo>
                    <a:lnTo>
                      <a:pt x="4140" y="723"/>
                    </a:lnTo>
                    <a:close/>
                    <a:moveTo>
                      <a:pt x="4921" y="723"/>
                    </a:moveTo>
                    <a:lnTo>
                      <a:pt x="4921" y="1082"/>
                    </a:lnTo>
                    <a:lnTo>
                      <a:pt x="4568" y="1082"/>
                    </a:lnTo>
                    <a:lnTo>
                      <a:pt x="4568" y="723"/>
                    </a:lnTo>
                    <a:close/>
                    <a:moveTo>
                      <a:pt x="5348" y="723"/>
                    </a:moveTo>
                    <a:lnTo>
                      <a:pt x="5348" y="1082"/>
                    </a:lnTo>
                    <a:lnTo>
                      <a:pt x="4995" y="1082"/>
                    </a:lnTo>
                    <a:lnTo>
                      <a:pt x="4995" y="723"/>
                    </a:lnTo>
                    <a:close/>
                    <a:moveTo>
                      <a:pt x="5775" y="723"/>
                    </a:moveTo>
                    <a:lnTo>
                      <a:pt x="5775" y="1082"/>
                    </a:lnTo>
                    <a:lnTo>
                      <a:pt x="5422" y="1082"/>
                    </a:lnTo>
                    <a:lnTo>
                      <a:pt x="5422" y="723"/>
                    </a:lnTo>
                    <a:close/>
                    <a:moveTo>
                      <a:pt x="6202" y="723"/>
                    </a:moveTo>
                    <a:lnTo>
                      <a:pt x="6202" y="1082"/>
                    </a:lnTo>
                    <a:lnTo>
                      <a:pt x="5849" y="1082"/>
                    </a:lnTo>
                    <a:lnTo>
                      <a:pt x="5849" y="723"/>
                    </a:lnTo>
                    <a:close/>
                    <a:moveTo>
                      <a:pt x="6629" y="723"/>
                    </a:moveTo>
                    <a:lnTo>
                      <a:pt x="6629" y="1082"/>
                    </a:lnTo>
                    <a:lnTo>
                      <a:pt x="6276" y="1082"/>
                    </a:lnTo>
                    <a:lnTo>
                      <a:pt x="6276" y="723"/>
                    </a:lnTo>
                    <a:close/>
                    <a:moveTo>
                      <a:pt x="7056" y="723"/>
                    </a:moveTo>
                    <a:lnTo>
                      <a:pt x="7056" y="1082"/>
                    </a:lnTo>
                    <a:lnTo>
                      <a:pt x="6703" y="1082"/>
                    </a:lnTo>
                    <a:lnTo>
                      <a:pt x="6703" y="723"/>
                    </a:lnTo>
                    <a:close/>
                    <a:moveTo>
                      <a:pt x="7484" y="723"/>
                    </a:moveTo>
                    <a:lnTo>
                      <a:pt x="7484" y="1082"/>
                    </a:lnTo>
                    <a:lnTo>
                      <a:pt x="7130" y="1082"/>
                    </a:lnTo>
                    <a:lnTo>
                      <a:pt x="7130" y="723"/>
                    </a:lnTo>
                    <a:close/>
                    <a:moveTo>
                      <a:pt x="7911" y="723"/>
                    </a:moveTo>
                    <a:lnTo>
                      <a:pt x="7911" y="1082"/>
                    </a:lnTo>
                    <a:lnTo>
                      <a:pt x="7558" y="1082"/>
                    </a:lnTo>
                    <a:lnTo>
                      <a:pt x="7558" y="723"/>
                    </a:lnTo>
                    <a:close/>
                    <a:moveTo>
                      <a:pt x="8338" y="723"/>
                    </a:moveTo>
                    <a:lnTo>
                      <a:pt x="8338" y="1082"/>
                    </a:lnTo>
                    <a:lnTo>
                      <a:pt x="7985" y="1082"/>
                    </a:lnTo>
                    <a:lnTo>
                      <a:pt x="7985" y="723"/>
                    </a:lnTo>
                    <a:close/>
                    <a:moveTo>
                      <a:pt x="8765" y="723"/>
                    </a:moveTo>
                    <a:lnTo>
                      <a:pt x="8765" y="1082"/>
                    </a:lnTo>
                    <a:lnTo>
                      <a:pt x="8412" y="1082"/>
                    </a:lnTo>
                    <a:lnTo>
                      <a:pt x="8412" y="723"/>
                    </a:lnTo>
                    <a:close/>
                    <a:moveTo>
                      <a:pt x="9192" y="723"/>
                    </a:moveTo>
                    <a:lnTo>
                      <a:pt x="9192" y="1082"/>
                    </a:lnTo>
                    <a:lnTo>
                      <a:pt x="8839" y="1082"/>
                    </a:lnTo>
                    <a:lnTo>
                      <a:pt x="8839" y="723"/>
                    </a:lnTo>
                    <a:close/>
                    <a:moveTo>
                      <a:pt x="9619" y="723"/>
                    </a:moveTo>
                    <a:lnTo>
                      <a:pt x="9619" y="1082"/>
                    </a:lnTo>
                    <a:lnTo>
                      <a:pt x="9266" y="1082"/>
                    </a:lnTo>
                    <a:lnTo>
                      <a:pt x="9266" y="723"/>
                    </a:lnTo>
                    <a:close/>
                    <a:moveTo>
                      <a:pt x="10046" y="723"/>
                    </a:moveTo>
                    <a:lnTo>
                      <a:pt x="10046" y="1082"/>
                    </a:lnTo>
                    <a:lnTo>
                      <a:pt x="9693" y="1082"/>
                    </a:lnTo>
                    <a:lnTo>
                      <a:pt x="9693" y="723"/>
                    </a:lnTo>
                    <a:close/>
                    <a:moveTo>
                      <a:pt x="10474" y="723"/>
                    </a:moveTo>
                    <a:lnTo>
                      <a:pt x="10474" y="1082"/>
                    </a:lnTo>
                    <a:lnTo>
                      <a:pt x="10120" y="1082"/>
                    </a:lnTo>
                    <a:lnTo>
                      <a:pt x="10120" y="723"/>
                    </a:lnTo>
                    <a:close/>
                    <a:moveTo>
                      <a:pt x="10901" y="723"/>
                    </a:moveTo>
                    <a:lnTo>
                      <a:pt x="10901" y="1082"/>
                    </a:lnTo>
                    <a:lnTo>
                      <a:pt x="10548" y="1082"/>
                    </a:lnTo>
                    <a:lnTo>
                      <a:pt x="10548" y="723"/>
                    </a:lnTo>
                    <a:close/>
                    <a:moveTo>
                      <a:pt x="11328" y="723"/>
                    </a:moveTo>
                    <a:lnTo>
                      <a:pt x="11328" y="1082"/>
                    </a:lnTo>
                    <a:lnTo>
                      <a:pt x="10975" y="1082"/>
                    </a:lnTo>
                    <a:lnTo>
                      <a:pt x="10975" y="723"/>
                    </a:lnTo>
                    <a:close/>
                    <a:moveTo>
                      <a:pt x="11755" y="723"/>
                    </a:moveTo>
                    <a:lnTo>
                      <a:pt x="11755" y="1082"/>
                    </a:lnTo>
                    <a:lnTo>
                      <a:pt x="11402" y="1082"/>
                    </a:lnTo>
                    <a:lnTo>
                      <a:pt x="11402" y="723"/>
                    </a:lnTo>
                    <a:close/>
                    <a:moveTo>
                      <a:pt x="649" y="1151"/>
                    </a:moveTo>
                    <a:lnTo>
                      <a:pt x="649" y="1509"/>
                    </a:lnTo>
                    <a:lnTo>
                      <a:pt x="296" y="1509"/>
                    </a:lnTo>
                    <a:lnTo>
                      <a:pt x="296" y="1151"/>
                    </a:lnTo>
                    <a:close/>
                    <a:moveTo>
                      <a:pt x="1076" y="1151"/>
                    </a:moveTo>
                    <a:lnTo>
                      <a:pt x="1076" y="1509"/>
                    </a:lnTo>
                    <a:lnTo>
                      <a:pt x="723" y="1509"/>
                    </a:lnTo>
                    <a:lnTo>
                      <a:pt x="723" y="1151"/>
                    </a:lnTo>
                    <a:close/>
                    <a:moveTo>
                      <a:pt x="1504" y="1151"/>
                    </a:moveTo>
                    <a:lnTo>
                      <a:pt x="1504" y="1509"/>
                    </a:lnTo>
                    <a:lnTo>
                      <a:pt x="1151" y="1509"/>
                    </a:lnTo>
                    <a:lnTo>
                      <a:pt x="1151" y="1151"/>
                    </a:lnTo>
                    <a:close/>
                    <a:moveTo>
                      <a:pt x="1931" y="1151"/>
                    </a:moveTo>
                    <a:lnTo>
                      <a:pt x="1931" y="1509"/>
                    </a:lnTo>
                    <a:lnTo>
                      <a:pt x="1578" y="1509"/>
                    </a:lnTo>
                    <a:lnTo>
                      <a:pt x="1578" y="1151"/>
                    </a:lnTo>
                    <a:close/>
                    <a:moveTo>
                      <a:pt x="2358" y="1151"/>
                    </a:moveTo>
                    <a:lnTo>
                      <a:pt x="2358" y="1509"/>
                    </a:lnTo>
                    <a:lnTo>
                      <a:pt x="2005" y="1509"/>
                    </a:lnTo>
                    <a:lnTo>
                      <a:pt x="2005" y="1151"/>
                    </a:lnTo>
                    <a:close/>
                    <a:moveTo>
                      <a:pt x="2785" y="1151"/>
                    </a:moveTo>
                    <a:lnTo>
                      <a:pt x="2785" y="1509"/>
                    </a:lnTo>
                    <a:lnTo>
                      <a:pt x="2432" y="1509"/>
                    </a:lnTo>
                    <a:lnTo>
                      <a:pt x="2432" y="1151"/>
                    </a:lnTo>
                    <a:close/>
                    <a:moveTo>
                      <a:pt x="3212" y="1151"/>
                    </a:moveTo>
                    <a:lnTo>
                      <a:pt x="3212" y="1509"/>
                    </a:lnTo>
                    <a:lnTo>
                      <a:pt x="2859" y="1509"/>
                    </a:lnTo>
                    <a:lnTo>
                      <a:pt x="2859" y="1151"/>
                    </a:lnTo>
                    <a:close/>
                    <a:moveTo>
                      <a:pt x="3639" y="1151"/>
                    </a:moveTo>
                    <a:lnTo>
                      <a:pt x="3639" y="1509"/>
                    </a:lnTo>
                    <a:lnTo>
                      <a:pt x="3286" y="1509"/>
                    </a:lnTo>
                    <a:lnTo>
                      <a:pt x="3286" y="1151"/>
                    </a:lnTo>
                    <a:close/>
                    <a:moveTo>
                      <a:pt x="4066" y="1151"/>
                    </a:moveTo>
                    <a:lnTo>
                      <a:pt x="4066" y="1509"/>
                    </a:lnTo>
                    <a:lnTo>
                      <a:pt x="3713" y="1509"/>
                    </a:lnTo>
                    <a:lnTo>
                      <a:pt x="3713" y="1151"/>
                    </a:lnTo>
                    <a:close/>
                    <a:moveTo>
                      <a:pt x="4494" y="1151"/>
                    </a:moveTo>
                    <a:lnTo>
                      <a:pt x="4494" y="1509"/>
                    </a:lnTo>
                    <a:lnTo>
                      <a:pt x="4140" y="1509"/>
                    </a:lnTo>
                    <a:lnTo>
                      <a:pt x="4140" y="1151"/>
                    </a:lnTo>
                    <a:close/>
                    <a:moveTo>
                      <a:pt x="4921" y="1151"/>
                    </a:moveTo>
                    <a:lnTo>
                      <a:pt x="4921" y="1509"/>
                    </a:lnTo>
                    <a:lnTo>
                      <a:pt x="4568" y="1509"/>
                    </a:lnTo>
                    <a:lnTo>
                      <a:pt x="4568" y="1151"/>
                    </a:lnTo>
                    <a:close/>
                    <a:moveTo>
                      <a:pt x="5348" y="1151"/>
                    </a:moveTo>
                    <a:lnTo>
                      <a:pt x="5348" y="1509"/>
                    </a:lnTo>
                    <a:lnTo>
                      <a:pt x="4995" y="1509"/>
                    </a:lnTo>
                    <a:lnTo>
                      <a:pt x="4995" y="1151"/>
                    </a:lnTo>
                    <a:close/>
                    <a:moveTo>
                      <a:pt x="5775" y="1151"/>
                    </a:moveTo>
                    <a:lnTo>
                      <a:pt x="5775" y="1509"/>
                    </a:lnTo>
                    <a:lnTo>
                      <a:pt x="5422" y="1509"/>
                    </a:lnTo>
                    <a:lnTo>
                      <a:pt x="5422" y="1151"/>
                    </a:lnTo>
                    <a:close/>
                    <a:moveTo>
                      <a:pt x="6202" y="1151"/>
                    </a:moveTo>
                    <a:lnTo>
                      <a:pt x="6202" y="1509"/>
                    </a:lnTo>
                    <a:lnTo>
                      <a:pt x="5849" y="1509"/>
                    </a:lnTo>
                    <a:lnTo>
                      <a:pt x="5849" y="1151"/>
                    </a:lnTo>
                    <a:close/>
                    <a:moveTo>
                      <a:pt x="6629" y="1151"/>
                    </a:moveTo>
                    <a:lnTo>
                      <a:pt x="6629" y="1509"/>
                    </a:lnTo>
                    <a:lnTo>
                      <a:pt x="6276" y="1509"/>
                    </a:lnTo>
                    <a:lnTo>
                      <a:pt x="6276" y="1151"/>
                    </a:lnTo>
                    <a:close/>
                    <a:moveTo>
                      <a:pt x="7056" y="1151"/>
                    </a:moveTo>
                    <a:lnTo>
                      <a:pt x="7056" y="1509"/>
                    </a:lnTo>
                    <a:lnTo>
                      <a:pt x="6703" y="1509"/>
                    </a:lnTo>
                    <a:lnTo>
                      <a:pt x="6703" y="1151"/>
                    </a:lnTo>
                    <a:close/>
                    <a:moveTo>
                      <a:pt x="7484" y="1151"/>
                    </a:moveTo>
                    <a:lnTo>
                      <a:pt x="7484" y="1509"/>
                    </a:lnTo>
                    <a:lnTo>
                      <a:pt x="7130" y="1509"/>
                    </a:lnTo>
                    <a:lnTo>
                      <a:pt x="7130" y="1151"/>
                    </a:lnTo>
                    <a:close/>
                    <a:moveTo>
                      <a:pt x="7911" y="1151"/>
                    </a:moveTo>
                    <a:lnTo>
                      <a:pt x="7911" y="1509"/>
                    </a:lnTo>
                    <a:lnTo>
                      <a:pt x="7558" y="1509"/>
                    </a:lnTo>
                    <a:lnTo>
                      <a:pt x="7558" y="1151"/>
                    </a:lnTo>
                    <a:close/>
                    <a:moveTo>
                      <a:pt x="8338" y="1151"/>
                    </a:moveTo>
                    <a:lnTo>
                      <a:pt x="8338" y="1509"/>
                    </a:lnTo>
                    <a:lnTo>
                      <a:pt x="7985" y="1509"/>
                    </a:lnTo>
                    <a:lnTo>
                      <a:pt x="7985" y="1151"/>
                    </a:lnTo>
                    <a:close/>
                    <a:moveTo>
                      <a:pt x="8765" y="1151"/>
                    </a:moveTo>
                    <a:lnTo>
                      <a:pt x="8765" y="1509"/>
                    </a:lnTo>
                    <a:lnTo>
                      <a:pt x="8412" y="1509"/>
                    </a:lnTo>
                    <a:lnTo>
                      <a:pt x="8412" y="1151"/>
                    </a:lnTo>
                    <a:close/>
                    <a:moveTo>
                      <a:pt x="9192" y="1151"/>
                    </a:moveTo>
                    <a:lnTo>
                      <a:pt x="9192" y="1509"/>
                    </a:lnTo>
                    <a:lnTo>
                      <a:pt x="8839" y="1509"/>
                    </a:lnTo>
                    <a:lnTo>
                      <a:pt x="8839" y="1151"/>
                    </a:lnTo>
                    <a:close/>
                    <a:moveTo>
                      <a:pt x="9619" y="1151"/>
                    </a:moveTo>
                    <a:lnTo>
                      <a:pt x="9619" y="1509"/>
                    </a:lnTo>
                    <a:lnTo>
                      <a:pt x="9266" y="1509"/>
                    </a:lnTo>
                    <a:lnTo>
                      <a:pt x="9266" y="1151"/>
                    </a:lnTo>
                    <a:close/>
                    <a:moveTo>
                      <a:pt x="10046" y="1151"/>
                    </a:moveTo>
                    <a:lnTo>
                      <a:pt x="10046" y="1509"/>
                    </a:lnTo>
                    <a:lnTo>
                      <a:pt x="9693" y="1509"/>
                    </a:lnTo>
                    <a:lnTo>
                      <a:pt x="9693" y="1151"/>
                    </a:lnTo>
                    <a:close/>
                    <a:moveTo>
                      <a:pt x="10474" y="1151"/>
                    </a:moveTo>
                    <a:lnTo>
                      <a:pt x="10474" y="1509"/>
                    </a:lnTo>
                    <a:lnTo>
                      <a:pt x="10120" y="1509"/>
                    </a:lnTo>
                    <a:lnTo>
                      <a:pt x="10120" y="1151"/>
                    </a:lnTo>
                    <a:close/>
                    <a:moveTo>
                      <a:pt x="10901" y="1151"/>
                    </a:moveTo>
                    <a:lnTo>
                      <a:pt x="10901" y="1509"/>
                    </a:lnTo>
                    <a:lnTo>
                      <a:pt x="10548" y="1509"/>
                    </a:lnTo>
                    <a:lnTo>
                      <a:pt x="10548" y="1151"/>
                    </a:lnTo>
                    <a:close/>
                    <a:moveTo>
                      <a:pt x="11328" y="1151"/>
                    </a:moveTo>
                    <a:lnTo>
                      <a:pt x="11328" y="1509"/>
                    </a:lnTo>
                    <a:lnTo>
                      <a:pt x="10975" y="1509"/>
                    </a:lnTo>
                    <a:lnTo>
                      <a:pt x="10975" y="1151"/>
                    </a:lnTo>
                    <a:close/>
                    <a:moveTo>
                      <a:pt x="11755" y="1151"/>
                    </a:moveTo>
                    <a:lnTo>
                      <a:pt x="11755" y="1509"/>
                    </a:lnTo>
                    <a:lnTo>
                      <a:pt x="11402" y="1509"/>
                    </a:lnTo>
                    <a:lnTo>
                      <a:pt x="11402" y="1151"/>
                    </a:lnTo>
                    <a:close/>
                    <a:moveTo>
                      <a:pt x="649" y="1578"/>
                    </a:moveTo>
                    <a:lnTo>
                      <a:pt x="649" y="1937"/>
                    </a:lnTo>
                    <a:lnTo>
                      <a:pt x="296" y="1937"/>
                    </a:lnTo>
                    <a:lnTo>
                      <a:pt x="296" y="1578"/>
                    </a:lnTo>
                    <a:close/>
                    <a:moveTo>
                      <a:pt x="1076" y="1578"/>
                    </a:moveTo>
                    <a:lnTo>
                      <a:pt x="1076" y="1937"/>
                    </a:lnTo>
                    <a:lnTo>
                      <a:pt x="723" y="1937"/>
                    </a:lnTo>
                    <a:lnTo>
                      <a:pt x="723" y="1578"/>
                    </a:lnTo>
                    <a:close/>
                    <a:moveTo>
                      <a:pt x="1504" y="1578"/>
                    </a:moveTo>
                    <a:lnTo>
                      <a:pt x="1504" y="1937"/>
                    </a:lnTo>
                    <a:lnTo>
                      <a:pt x="1151" y="1937"/>
                    </a:lnTo>
                    <a:lnTo>
                      <a:pt x="1151" y="1578"/>
                    </a:lnTo>
                    <a:close/>
                    <a:moveTo>
                      <a:pt x="1931" y="1578"/>
                    </a:moveTo>
                    <a:lnTo>
                      <a:pt x="1931" y="1937"/>
                    </a:lnTo>
                    <a:lnTo>
                      <a:pt x="1578" y="1937"/>
                    </a:lnTo>
                    <a:lnTo>
                      <a:pt x="1578" y="1578"/>
                    </a:lnTo>
                    <a:close/>
                    <a:moveTo>
                      <a:pt x="2358" y="1578"/>
                    </a:moveTo>
                    <a:lnTo>
                      <a:pt x="2358" y="1937"/>
                    </a:lnTo>
                    <a:lnTo>
                      <a:pt x="2005" y="1937"/>
                    </a:lnTo>
                    <a:lnTo>
                      <a:pt x="2005" y="1578"/>
                    </a:lnTo>
                    <a:close/>
                    <a:moveTo>
                      <a:pt x="2785" y="1578"/>
                    </a:moveTo>
                    <a:lnTo>
                      <a:pt x="2785" y="1937"/>
                    </a:lnTo>
                    <a:lnTo>
                      <a:pt x="2432" y="1937"/>
                    </a:lnTo>
                    <a:lnTo>
                      <a:pt x="2432" y="1578"/>
                    </a:lnTo>
                    <a:close/>
                    <a:moveTo>
                      <a:pt x="3212" y="1578"/>
                    </a:moveTo>
                    <a:lnTo>
                      <a:pt x="3212" y="1937"/>
                    </a:lnTo>
                    <a:lnTo>
                      <a:pt x="2859" y="1937"/>
                    </a:lnTo>
                    <a:lnTo>
                      <a:pt x="2859" y="1578"/>
                    </a:lnTo>
                    <a:close/>
                    <a:moveTo>
                      <a:pt x="3639" y="1578"/>
                    </a:moveTo>
                    <a:lnTo>
                      <a:pt x="3639" y="1937"/>
                    </a:lnTo>
                    <a:lnTo>
                      <a:pt x="3286" y="1937"/>
                    </a:lnTo>
                    <a:lnTo>
                      <a:pt x="3286" y="1578"/>
                    </a:lnTo>
                    <a:close/>
                    <a:moveTo>
                      <a:pt x="4066" y="1578"/>
                    </a:moveTo>
                    <a:lnTo>
                      <a:pt x="4066" y="1937"/>
                    </a:lnTo>
                    <a:lnTo>
                      <a:pt x="3713" y="1937"/>
                    </a:lnTo>
                    <a:lnTo>
                      <a:pt x="3713" y="1578"/>
                    </a:lnTo>
                    <a:close/>
                    <a:moveTo>
                      <a:pt x="4494" y="1578"/>
                    </a:moveTo>
                    <a:lnTo>
                      <a:pt x="4494" y="1937"/>
                    </a:lnTo>
                    <a:lnTo>
                      <a:pt x="4140" y="1937"/>
                    </a:lnTo>
                    <a:lnTo>
                      <a:pt x="4140" y="1578"/>
                    </a:lnTo>
                    <a:close/>
                    <a:moveTo>
                      <a:pt x="4921" y="1578"/>
                    </a:moveTo>
                    <a:lnTo>
                      <a:pt x="4921" y="1937"/>
                    </a:lnTo>
                    <a:lnTo>
                      <a:pt x="4568" y="1937"/>
                    </a:lnTo>
                    <a:lnTo>
                      <a:pt x="4568" y="1578"/>
                    </a:lnTo>
                    <a:close/>
                    <a:moveTo>
                      <a:pt x="5348" y="1578"/>
                    </a:moveTo>
                    <a:lnTo>
                      <a:pt x="5348" y="1937"/>
                    </a:lnTo>
                    <a:lnTo>
                      <a:pt x="4995" y="1937"/>
                    </a:lnTo>
                    <a:lnTo>
                      <a:pt x="4995" y="1578"/>
                    </a:lnTo>
                    <a:close/>
                    <a:moveTo>
                      <a:pt x="5775" y="1578"/>
                    </a:moveTo>
                    <a:lnTo>
                      <a:pt x="5775" y="1937"/>
                    </a:lnTo>
                    <a:lnTo>
                      <a:pt x="5422" y="1937"/>
                    </a:lnTo>
                    <a:lnTo>
                      <a:pt x="5422" y="1578"/>
                    </a:lnTo>
                    <a:close/>
                    <a:moveTo>
                      <a:pt x="6202" y="1578"/>
                    </a:moveTo>
                    <a:lnTo>
                      <a:pt x="6202" y="1937"/>
                    </a:lnTo>
                    <a:lnTo>
                      <a:pt x="5849" y="1937"/>
                    </a:lnTo>
                    <a:lnTo>
                      <a:pt x="5849" y="1578"/>
                    </a:lnTo>
                    <a:close/>
                    <a:moveTo>
                      <a:pt x="6629" y="1578"/>
                    </a:moveTo>
                    <a:lnTo>
                      <a:pt x="6629" y="1937"/>
                    </a:lnTo>
                    <a:lnTo>
                      <a:pt x="6276" y="1937"/>
                    </a:lnTo>
                    <a:lnTo>
                      <a:pt x="6276" y="1578"/>
                    </a:lnTo>
                    <a:close/>
                    <a:moveTo>
                      <a:pt x="7056" y="1578"/>
                    </a:moveTo>
                    <a:lnTo>
                      <a:pt x="7056" y="1937"/>
                    </a:lnTo>
                    <a:lnTo>
                      <a:pt x="6703" y="1937"/>
                    </a:lnTo>
                    <a:lnTo>
                      <a:pt x="6703" y="1578"/>
                    </a:lnTo>
                    <a:close/>
                    <a:moveTo>
                      <a:pt x="7484" y="1578"/>
                    </a:moveTo>
                    <a:lnTo>
                      <a:pt x="7484" y="1937"/>
                    </a:lnTo>
                    <a:lnTo>
                      <a:pt x="7130" y="1937"/>
                    </a:lnTo>
                    <a:lnTo>
                      <a:pt x="7130" y="1578"/>
                    </a:lnTo>
                    <a:close/>
                    <a:moveTo>
                      <a:pt x="7911" y="1578"/>
                    </a:moveTo>
                    <a:lnTo>
                      <a:pt x="7911" y="1937"/>
                    </a:lnTo>
                    <a:lnTo>
                      <a:pt x="7558" y="1937"/>
                    </a:lnTo>
                    <a:lnTo>
                      <a:pt x="7558" y="1578"/>
                    </a:lnTo>
                    <a:close/>
                    <a:moveTo>
                      <a:pt x="8338" y="1578"/>
                    </a:moveTo>
                    <a:lnTo>
                      <a:pt x="8338" y="1937"/>
                    </a:lnTo>
                    <a:lnTo>
                      <a:pt x="7985" y="1937"/>
                    </a:lnTo>
                    <a:lnTo>
                      <a:pt x="7985" y="1578"/>
                    </a:lnTo>
                    <a:close/>
                    <a:moveTo>
                      <a:pt x="8765" y="1578"/>
                    </a:moveTo>
                    <a:lnTo>
                      <a:pt x="8765" y="1937"/>
                    </a:lnTo>
                    <a:lnTo>
                      <a:pt x="8412" y="1937"/>
                    </a:lnTo>
                    <a:lnTo>
                      <a:pt x="8412" y="1578"/>
                    </a:lnTo>
                    <a:close/>
                    <a:moveTo>
                      <a:pt x="9192" y="1578"/>
                    </a:moveTo>
                    <a:lnTo>
                      <a:pt x="9192" y="1937"/>
                    </a:lnTo>
                    <a:lnTo>
                      <a:pt x="8839" y="1937"/>
                    </a:lnTo>
                    <a:lnTo>
                      <a:pt x="8839" y="1578"/>
                    </a:lnTo>
                    <a:close/>
                    <a:moveTo>
                      <a:pt x="9619" y="1578"/>
                    </a:moveTo>
                    <a:lnTo>
                      <a:pt x="9619" y="1937"/>
                    </a:lnTo>
                    <a:lnTo>
                      <a:pt x="9266" y="1937"/>
                    </a:lnTo>
                    <a:lnTo>
                      <a:pt x="9266" y="1578"/>
                    </a:lnTo>
                    <a:close/>
                    <a:moveTo>
                      <a:pt x="10046" y="1578"/>
                    </a:moveTo>
                    <a:lnTo>
                      <a:pt x="10046" y="1937"/>
                    </a:lnTo>
                    <a:lnTo>
                      <a:pt x="9693" y="1937"/>
                    </a:lnTo>
                    <a:lnTo>
                      <a:pt x="9693" y="1578"/>
                    </a:lnTo>
                    <a:close/>
                    <a:moveTo>
                      <a:pt x="10474" y="1578"/>
                    </a:moveTo>
                    <a:lnTo>
                      <a:pt x="10474" y="1937"/>
                    </a:lnTo>
                    <a:lnTo>
                      <a:pt x="10120" y="1937"/>
                    </a:lnTo>
                    <a:lnTo>
                      <a:pt x="10120" y="1578"/>
                    </a:lnTo>
                    <a:close/>
                    <a:moveTo>
                      <a:pt x="10901" y="1578"/>
                    </a:moveTo>
                    <a:lnTo>
                      <a:pt x="10901" y="1937"/>
                    </a:lnTo>
                    <a:lnTo>
                      <a:pt x="10548" y="1937"/>
                    </a:lnTo>
                    <a:lnTo>
                      <a:pt x="10548" y="1578"/>
                    </a:lnTo>
                    <a:close/>
                    <a:moveTo>
                      <a:pt x="11328" y="1578"/>
                    </a:moveTo>
                    <a:lnTo>
                      <a:pt x="11328" y="1937"/>
                    </a:lnTo>
                    <a:lnTo>
                      <a:pt x="10975" y="1937"/>
                    </a:lnTo>
                    <a:lnTo>
                      <a:pt x="10975" y="1578"/>
                    </a:lnTo>
                    <a:close/>
                    <a:moveTo>
                      <a:pt x="11755" y="1578"/>
                    </a:moveTo>
                    <a:lnTo>
                      <a:pt x="11755" y="1937"/>
                    </a:lnTo>
                    <a:lnTo>
                      <a:pt x="11402" y="1937"/>
                    </a:lnTo>
                    <a:lnTo>
                      <a:pt x="11402" y="1578"/>
                    </a:lnTo>
                    <a:close/>
                    <a:moveTo>
                      <a:pt x="649" y="2005"/>
                    </a:moveTo>
                    <a:lnTo>
                      <a:pt x="649" y="2364"/>
                    </a:lnTo>
                    <a:lnTo>
                      <a:pt x="296" y="2364"/>
                    </a:lnTo>
                    <a:lnTo>
                      <a:pt x="296" y="2005"/>
                    </a:lnTo>
                    <a:close/>
                    <a:moveTo>
                      <a:pt x="1076" y="2005"/>
                    </a:moveTo>
                    <a:lnTo>
                      <a:pt x="1076" y="2364"/>
                    </a:lnTo>
                    <a:lnTo>
                      <a:pt x="723" y="2364"/>
                    </a:lnTo>
                    <a:lnTo>
                      <a:pt x="723" y="2005"/>
                    </a:lnTo>
                    <a:close/>
                    <a:moveTo>
                      <a:pt x="1504" y="2005"/>
                    </a:moveTo>
                    <a:lnTo>
                      <a:pt x="1504" y="2364"/>
                    </a:lnTo>
                    <a:lnTo>
                      <a:pt x="1151" y="2364"/>
                    </a:lnTo>
                    <a:lnTo>
                      <a:pt x="1151" y="2005"/>
                    </a:lnTo>
                    <a:close/>
                    <a:moveTo>
                      <a:pt x="1931" y="2005"/>
                    </a:moveTo>
                    <a:lnTo>
                      <a:pt x="1931" y="2364"/>
                    </a:lnTo>
                    <a:lnTo>
                      <a:pt x="1578" y="2364"/>
                    </a:lnTo>
                    <a:lnTo>
                      <a:pt x="1578" y="2005"/>
                    </a:lnTo>
                    <a:close/>
                    <a:moveTo>
                      <a:pt x="2358" y="2005"/>
                    </a:moveTo>
                    <a:lnTo>
                      <a:pt x="2358" y="2364"/>
                    </a:lnTo>
                    <a:lnTo>
                      <a:pt x="2005" y="2364"/>
                    </a:lnTo>
                    <a:lnTo>
                      <a:pt x="2005" y="2005"/>
                    </a:lnTo>
                    <a:close/>
                    <a:moveTo>
                      <a:pt x="2785" y="2005"/>
                    </a:moveTo>
                    <a:lnTo>
                      <a:pt x="2785" y="2364"/>
                    </a:lnTo>
                    <a:lnTo>
                      <a:pt x="2432" y="2364"/>
                    </a:lnTo>
                    <a:lnTo>
                      <a:pt x="2432" y="2005"/>
                    </a:lnTo>
                    <a:close/>
                    <a:moveTo>
                      <a:pt x="3212" y="2005"/>
                    </a:moveTo>
                    <a:lnTo>
                      <a:pt x="3212" y="2364"/>
                    </a:lnTo>
                    <a:lnTo>
                      <a:pt x="2859" y="2364"/>
                    </a:lnTo>
                    <a:lnTo>
                      <a:pt x="2859" y="2005"/>
                    </a:lnTo>
                    <a:close/>
                    <a:moveTo>
                      <a:pt x="3639" y="2005"/>
                    </a:moveTo>
                    <a:lnTo>
                      <a:pt x="3639" y="2364"/>
                    </a:lnTo>
                    <a:lnTo>
                      <a:pt x="3286" y="2364"/>
                    </a:lnTo>
                    <a:lnTo>
                      <a:pt x="3286" y="2005"/>
                    </a:lnTo>
                    <a:close/>
                    <a:moveTo>
                      <a:pt x="4066" y="2005"/>
                    </a:moveTo>
                    <a:lnTo>
                      <a:pt x="4066" y="2364"/>
                    </a:lnTo>
                    <a:lnTo>
                      <a:pt x="3713" y="2364"/>
                    </a:lnTo>
                    <a:lnTo>
                      <a:pt x="3713" y="2005"/>
                    </a:lnTo>
                    <a:close/>
                    <a:moveTo>
                      <a:pt x="4494" y="2005"/>
                    </a:moveTo>
                    <a:lnTo>
                      <a:pt x="4494" y="2364"/>
                    </a:lnTo>
                    <a:lnTo>
                      <a:pt x="4140" y="2364"/>
                    </a:lnTo>
                    <a:lnTo>
                      <a:pt x="4140" y="2005"/>
                    </a:lnTo>
                    <a:close/>
                    <a:moveTo>
                      <a:pt x="4921" y="2005"/>
                    </a:moveTo>
                    <a:lnTo>
                      <a:pt x="4921" y="2364"/>
                    </a:lnTo>
                    <a:lnTo>
                      <a:pt x="4568" y="2364"/>
                    </a:lnTo>
                    <a:lnTo>
                      <a:pt x="4568" y="2005"/>
                    </a:lnTo>
                    <a:close/>
                    <a:moveTo>
                      <a:pt x="5348" y="2005"/>
                    </a:moveTo>
                    <a:lnTo>
                      <a:pt x="5348" y="2364"/>
                    </a:lnTo>
                    <a:lnTo>
                      <a:pt x="4995" y="2364"/>
                    </a:lnTo>
                    <a:lnTo>
                      <a:pt x="4995" y="2005"/>
                    </a:lnTo>
                    <a:close/>
                    <a:moveTo>
                      <a:pt x="5775" y="2005"/>
                    </a:moveTo>
                    <a:lnTo>
                      <a:pt x="5775" y="2364"/>
                    </a:lnTo>
                    <a:lnTo>
                      <a:pt x="5422" y="2364"/>
                    </a:lnTo>
                    <a:lnTo>
                      <a:pt x="5422" y="2005"/>
                    </a:lnTo>
                    <a:close/>
                    <a:moveTo>
                      <a:pt x="6202" y="2005"/>
                    </a:moveTo>
                    <a:lnTo>
                      <a:pt x="6202" y="2364"/>
                    </a:lnTo>
                    <a:lnTo>
                      <a:pt x="5849" y="2364"/>
                    </a:lnTo>
                    <a:lnTo>
                      <a:pt x="5849" y="2005"/>
                    </a:lnTo>
                    <a:close/>
                    <a:moveTo>
                      <a:pt x="6629" y="2005"/>
                    </a:moveTo>
                    <a:lnTo>
                      <a:pt x="6629" y="2364"/>
                    </a:lnTo>
                    <a:lnTo>
                      <a:pt x="6276" y="2364"/>
                    </a:lnTo>
                    <a:lnTo>
                      <a:pt x="6276" y="2005"/>
                    </a:lnTo>
                    <a:close/>
                    <a:moveTo>
                      <a:pt x="7056" y="2005"/>
                    </a:moveTo>
                    <a:lnTo>
                      <a:pt x="7056" y="2364"/>
                    </a:lnTo>
                    <a:lnTo>
                      <a:pt x="6703" y="2364"/>
                    </a:lnTo>
                    <a:lnTo>
                      <a:pt x="6703" y="2005"/>
                    </a:lnTo>
                    <a:close/>
                    <a:moveTo>
                      <a:pt x="7484" y="2005"/>
                    </a:moveTo>
                    <a:lnTo>
                      <a:pt x="7484" y="2364"/>
                    </a:lnTo>
                    <a:lnTo>
                      <a:pt x="7130" y="2364"/>
                    </a:lnTo>
                    <a:lnTo>
                      <a:pt x="7130" y="2005"/>
                    </a:lnTo>
                    <a:close/>
                    <a:moveTo>
                      <a:pt x="7911" y="2005"/>
                    </a:moveTo>
                    <a:lnTo>
                      <a:pt x="7911" y="2364"/>
                    </a:lnTo>
                    <a:lnTo>
                      <a:pt x="7558" y="2364"/>
                    </a:lnTo>
                    <a:lnTo>
                      <a:pt x="7558" y="2005"/>
                    </a:lnTo>
                    <a:close/>
                    <a:moveTo>
                      <a:pt x="8338" y="2005"/>
                    </a:moveTo>
                    <a:lnTo>
                      <a:pt x="8338" y="2364"/>
                    </a:lnTo>
                    <a:lnTo>
                      <a:pt x="7985" y="2364"/>
                    </a:lnTo>
                    <a:lnTo>
                      <a:pt x="7985" y="2005"/>
                    </a:lnTo>
                    <a:close/>
                    <a:moveTo>
                      <a:pt x="8765" y="2005"/>
                    </a:moveTo>
                    <a:lnTo>
                      <a:pt x="8765" y="2364"/>
                    </a:lnTo>
                    <a:lnTo>
                      <a:pt x="8412" y="2364"/>
                    </a:lnTo>
                    <a:lnTo>
                      <a:pt x="8412" y="2005"/>
                    </a:lnTo>
                    <a:close/>
                    <a:moveTo>
                      <a:pt x="9192" y="2005"/>
                    </a:moveTo>
                    <a:lnTo>
                      <a:pt x="9192" y="2364"/>
                    </a:lnTo>
                    <a:lnTo>
                      <a:pt x="8839" y="2364"/>
                    </a:lnTo>
                    <a:lnTo>
                      <a:pt x="8839" y="2005"/>
                    </a:lnTo>
                    <a:close/>
                    <a:moveTo>
                      <a:pt x="9619" y="2005"/>
                    </a:moveTo>
                    <a:lnTo>
                      <a:pt x="9619" y="2364"/>
                    </a:lnTo>
                    <a:lnTo>
                      <a:pt x="9266" y="2364"/>
                    </a:lnTo>
                    <a:lnTo>
                      <a:pt x="9266" y="2005"/>
                    </a:lnTo>
                    <a:close/>
                    <a:moveTo>
                      <a:pt x="10046" y="2005"/>
                    </a:moveTo>
                    <a:lnTo>
                      <a:pt x="10046" y="2364"/>
                    </a:lnTo>
                    <a:lnTo>
                      <a:pt x="9693" y="2364"/>
                    </a:lnTo>
                    <a:lnTo>
                      <a:pt x="9693" y="2005"/>
                    </a:lnTo>
                    <a:close/>
                    <a:moveTo>
                      <a:pt x="10474" y="2005"/>
                    </a:moveTo>
                    <a:lnTo>
                      <a:pt x="10474" y="2364"/>
                    </a:lnTo>
                    <a:lnTo>
                      <a:pt x="10120" y="2364"/>
                    </a:lnTo>
                    <a:lnTo>
                      <a:pt x="10120" y="2005"/>
                    </a:lnTo>
                    <a:close/>
                    <a:moveTo>
                      <a:pt x="10901" y="2005"/>
                    </a:moveTo>
                    <a:lnTo>
                      <a:pt x="10901" y="2364"/>
                    </a:lnTo>
                    <a:lnTo>
                      <a:pt x="10548" y="2364"/>
                    </a:lnTo>
                    <a:lnTo>
                      <a:pt x="10548" y="2005"/>
                    </a:lnTo>
                    <a:close/>
                    <a:moveTo>
                      <a:pt x="11328" y="2005"/>
                    </a:moveTo>
                    <a:lnTo>
                      <a:pt x="11328" y="2364"/>
                    </a:lnTo>
                    <a:lnTo>
                      <a:pt x="10975" y="2364"/>
                    </a:lnTo>
                    <a:lnTo>
                      <a:pt x="10975" y="2005"/>
                    </a:lnTo>
                    <a:close/>
                    <a:moveTo>
                      <a:pt x="11755" y="2005"/>
                    </a:moveTo>
                    <a:lnTo>
                      <a:pt x="11755" y="2364"/>
                    </a:lnTo>
                    <a:lnTo>
                      <a:pt x="11402" y="2364"/>
                    </a:lnTo>
                    <a:lnTo>
                      <a:pt x="11402" y="2005"/>
                    </a:lnTo>
                    <a:close/>
                    <a:moveTo>
                      <a:pt x="649" y="2432"/>
                    </a:moveTo>
                    <a:lnTo>
                      <a:pt x="649" y="2791"/>
                    </a:lnTo>
                    <a:lnTo>
                      <a:pt x="296" y="2791"/>
                    </a:lnTo>
                    <a:lnTo>
                      <a:pt x="296" y="2432"/>
                    </a:lnTo>
                    <a:close/>
                    <a:moveTo>
                      <a:pt x="1076" y="2432"/>
                    </a:moveTo>
                    <a:lnTo>
                      <a:pt x="1076" y="2791"/>
                    </a:lnTo>
                    <a:lnTo>
                      <a:pt x="723" y="2791"/>
                    </a:lnTo>
                    <a:lnTo>
                      <a:pt x="723" y="2432"/>
                    </a:lnTo>
                    <a:close/>
                    <a:moveTo>
                      <a:pt x="1504" y="2432"/>
                    </a:moveTo>
                    <a:lnTo>
                      <a:pt x="1504" y="2791"/>
                    </a:lnTo>
                    <a:lnTo>
                      <a:pt x="1151" y="2791"/>
                    </a:lnTo>
                    <a:lnTo>
                      <a:pt x="1151" y="2432"/>
                    </a:lnTo>
                    <a:close/>
                    <a:moveTo>
                      <a:pt x="1931" y="2432"/>
                    </a:moveTo>
                    <a:lnTo>
                      <a:pt x="1931" y="2791"/>
                    </a:lnTo>
                    <a:lnTo>
                      <a:pt x="1578" y="2791"/>
                    </a:lnTo>
                    <a:lnTo>
                      <a:pt x="1578" y="2432"/>
                    </a:lnTo>
                    <a:close/>
                    <a:moveTo>
                      <a:pt x="2358" y="2432"/>
                    </a:moveTo>
                    <a:lnTo>
                      <a:pt x="2358" y="2791"/>
                    </a:lnTo>
                    <a:lnTo>
                      <a:pt x="2005" y="2791"/>
                    </a:lnTo>
                    <a:lnTo>
                      <a:pt x="2005" y="2432"/>
                    </a:lnTo>
                    <a:close/>
                    <a:moveTo>
                      <a:pt x="2785" y="2432"/>
                    </a:moveTo>
                    <a:lnTo>
                      <a:pt x="2785" y="2791"/>
                    </a:lnTo>
                    <a:lnTo>
                      <a:pt x="2432" y="2791"/>
                    </a:lnTo>
                    <a:lnTo>
                      <a:pt x="2432" y="2432"/>
                    </a:lnTo>
                    <a:close/>
                    <a:moveTo>
                      <a:pt x="3212" y="2432"/>
                    </a:moveTo>
                    <a:lnTo>
                      <a:pt x="3212" y="2791"/>
                    </a:lnTo>
                    <a:lnTo>
                      <a:pt x="2859" y="2791"/>
                    </a:lnTo>
                    <a:lnTo>
                      <a:pt x="2859" y="2432"/>
                    </a:lnTo>
                    <a:close/>
                    <a:moveTo>
                      <a:pt x="3639" y="2432"/>
                    </a:moveTo>
                    <a:lnTo>
                      <a:pt x="3639" y="2791"/>
                    </a:lnTo>
                    <a:lnTo>
                      <a:pt x="3286" y="2791"/>
                    </a:lnTo>
                    <a:lnTo>
                      <a:pt x="3286" y="2432"/>
                    </a:lnTo>
                    <a:close/>
                    <a:moveTo>
                      <a:pt x="4066" y="2432"/>
                    </a:moveTo>
                    <a:lnTo>
                      <a:pt x="4066" y="2791"/>
                    </a:lnTo>
                    <a:lnTo>
                      <a:pt x="3713" y="2791"/>
                    </a:lnTo>
                    <a:lnTo>
                      <a:pt x="3713" y="2432"/>
                    </a:lnTo>
                    <a:close/>
                    <a:moveTo>
                      <a:pt x="4494" y="2432"/>
                    </a:moveTo>
                    <a:lnTo>
                      <a:pt x="4494" y="2791"/>
                    </a:lnTo>
                    <a:lnTo>
                      <a:pt x="4140" y="2791"/>
                    </a:lnTo>
                    <a:lnTo>
                      <a:pt x="4140" y="2432"/>
                    </a:lnTo>
                    <a:close/>
                    <a:moveTo>
                      <a:pt x="4921" y="2432"/>
                    </a:moveTo>
                    <a:lnTo>
                      <a:pt x="4921" y="2791"/>
                    </a:lnTo>
                    <a:lnTo>
                      <a:pt x="4568" y="2791"/>
                    </a:lnTo>
                    <a:lnTo>
                      <a:pt x="4568" y="2432"/>
                    </a:lnTo>
                    <a:close/>
                    <a:moveTo>
                      <a:pt x="5348" y="2432"/>
                    </a:moveTo>
                    <a:lnTo>
                      <a:pt x="5348" y="2791"/>
                    </a:lnTo>
                    <a:lnTo>
                      <a:pt x="4995" y="2791"/>
                    </a:lnTo>
                    <a:lnTo>
                      <a:pt x="4995" y="2432"/>
                    </a:lnTo>
                    <a:close/>
                    <a:moveTo>
                      <a:pt x="5775" y="2432"/>
                    </a:moveTo>
                    <a:lnTo>
                      <a:pt x="5775" y="2791"/>
                    </a:lnTo>
                    <a:lnTo>
                      <a:pt x="5422" y="2791"/>
                    </a:lnTo>
                    <a:lnTo>
                      <a:pt x="5422" y="2432"/>
                    </a:lnTo>
                    <a:close/>
                    <a:moveTo>
                      <a:pt x="6202" y="2432"/>
                    </a:moveTo>
                    <a:lnTo>
                      <a:pt x="6202" y="2791"/>
                    </a:lnTo>
                    <a:lnTo>
                      <a:pt x="5849" y="2791"/>
                    </a:lnTo>
                    <a:lnTo>
                      <a:pt x="5849" y="2432"/>
                    </a:lnTo>
                    <a:close/>
                    <a:moveTo>
                      <a:pt x="6629" y="2432"/>
                    </a:moveTo>
                    <a:lnTo>
                      <a:pt x="6629" y="2791"/>
                    </a:lnTo>
                    <a:lnTo>
                      <a:pt x="6276" y="2791"/>
                    </a:lnTo>
                    <a:lnTo>
                      <a:pt x="6276" y="2432"/>
                    </a:lnTo>
                    <a:close/>
                    <a:moveTo>
                      <a:pt x="7056" y="2432"/>
                    </a:moveTo>
                    <a:lnTo>
                      <a:pt x="7056" y="2791"/>
                    </a:lnTo>
                    <a:lnTo>
                      <a:pt x="6703" y="2791"/>
                    </a:lnTo>
                    <a:lnTo>
                      <a:pt x="6703" y="2432"/>
                    </a:lnTo>
                    <a:close/>
                    <a:moveTo>
                      <a:pt x="7484" y="2432"/>
                    </a:moveTo>
                    <a:lnTo>
                      <a:pt x="7484" y="2791"/>
                    </a:lnTo>
                    <a:lnTo>
                      <a:pt x="7130" y="2791"/>
                    </a:lnTo>
                    <a:lnTo>
                      <a:pt x="7130" y="2432"/>
                    </a:lnTo>
                    <a:close/>
                    <a:moveTo>
                      <a:pt x="7911" y="2432"/>
                    </a:moveTo>
                    <a:lnTo>
                      <a:pt x="7911" y="2791"/>
                    </a:lnTo>
                    <a:lnTo>
                      <a:pt x="7558" y="2791"/>
                    </a:lnTo>
                    <a:lnTo>
                      <a:pt x="7558" y="2432"/>
                    </a:lnTo>
                    <a:close/>
                    <a:moveTo>
                      <a:pt x="8338" y="2432"/>
                    </a:moveTo>
                    <a:lnTo>
                      <a:pt x="8338" y="2791"/>
                    </a:lnTo>
                    <a:lnTo>
                      <a:pt x="7985" y="2791"/>
                    </a:lnTo>
                    <a:lnTo>
                      <a:pt x="7985" y="2432"/>
                    </a:lnTo>
                    <a:close/>
                    <a:moveTo>
                      <a:pt x="8765" y="2432"/>
                    </a:moveTo>
                    <a:lnTo>
                      <a:pt x="8765" y="2791"/>
                    </a:lnTo>
                    <a:lnTo>
                      <a:pt x="8412" y="2791"/>
                    </a:lnTo>
                    <a:lnTo>
                      <a:pt x="8412" y="2432"/>
                    </a:lnTo>
                    <a:close/>
                    <a:moveTo>
                      <a:pt x="9192" y="2432"/>
                    </a:moveTo>
                    <a:lnTo>
                      <a:pt x="9192" y="2791"/>
                    </a:lnTo>
                    <a:lnTo>
                      <a:pt x="8839" y="2791"/>
                    </a:lnTo>
                    <a:lnTo>
                      <a:pt x="8839" y="2432"/>
                    </a:lnTo>
                    <a:close/>
                    <a:moveTo>
                      <a:pt x="9619" y="2432"/>
                    </a:moveTo>
                    <a:lnTo>
                      <a:pt x="9619" y="2791"/>
                    </a:lnTo>
                    <a:lnTo>
                      <a:pt x="9266" y="2791"/>
                    </a:lnTo>
                    <a:lnTo>
                      <a:pt x="9266" y="2432"/>
                    </a:lnTo>
                    <a:close/>
                    <a:moveTo>
                      <a:pt x="10046" y="2432"/>
                    </a:moveTo>
                    <a:lnTo>
                      <a:pt x="10046" y="2791"/>
                    </a:lnTo>
                    <a:lnTo>
                      <a:pt x="9693" y="2791"/>
                    </a:lnTo>
                    <a:lnTo>
                      <a:pt x="9693" y="2432"/>
                    </a:lnTo>
                    <a:close/>
                    <a:moveTo>
                      <a:pt x="10474" y="2432"/>
                    </a:moveTo>
                    <a:lnTo>
                      <a:pt x="10474" y="2791"/>
                    </a:lnTo>
                    <a:lnTo>
                      <a:pt x="10120" y="2791"/>
                    </a:lnTo>
                    <a:lnTo>
                      <a:pt x="10120" y="2432"/>
                    </a:lnTo>
                    <a:close/>
                    <a:moveTo>
                      <a:pt x="10901" y="2432"/>
                    </a:moveTo>
                    <a:lnTo>
                      <a:pt x="10901" y="2791"/>
                    </a:lnTo>
                    <a:lnTo>
                      <a:pt x="10548" y="2791"/>
                    </a:lnTo>
                    <a:lnTo>
                      <a:pt x="10548" y="2432"/>
                    </a:lnTo>
                    <a:close/>
                    <a:moveTo>
                      <a:pt x="11328" y="2432"/>
                    </a:moveTo>
                    <a:lnTo>
                      <a:pt x="11328" y="2791"/>
                    </a:lnTo>
                    <a:lnTo>
                      <a:pt x="10975" y="2791"/>
                    </a:lnTo>
                    <a:lnTo>
                      <a:pt x="10975" y="2432"/>
                    </a:lnTo>
                    <a:close/>
                    <a:moveTo>
                      <a:pt x="11755" y="2432"/>
                    </a:moveTo>
                    <a:lnTo>
                      <a:pt x="11755" y="2791"/>
                    </a:lnTo>
                    <a:lnTo>
                      <a:pt x="11402" y="2791"/>
                    </a:lnTo>
                    <a:lnTo>
                      <a:pt x="11402" y="2432"/>
                    </a:lnTo>
                    <a:close/>
                    <a:moveTo>
                      <a:pt x="649" y="2859"/>
                    </a:moveTo>
                    <a:lnTo>
                      <a:pt x="649" y="3218"/>
                    </a:lnTo>
                    <a:lnTo>
                      <a:pt x="296" y="3218"/>
                    </a:lnTo>
                    <a:lnTo>
                      <a:pt x="296" y="2859"/>
                    </a:lnTo>
                    <a:close/>
                    <a:moveTo>
                      <a:pt x="1076" y="2859"/>
                    </a:moveTo>
                    <a:lnTo>
                      <a:pt x="1076" y="3218"/>
                    </a:lnTo>
                    <a:lnTo>
                      <a:pt x="723" y="3218"/>
                    </a:lnTo>
                    <a:lnTo>
                      <a:pt x="723" y="2859"/>
                    </a:lnTo>
                    <a:close/>
                    <a:moveTo>
                      <a:pt x="1504" y="2859"/>
                    </a:moveTo>
                    <a:lnTo>
                      <a:pt x="1504" y="3218"/>
                    </a:lnTo>
                    <a:lnTo>
                      <a:pt x="1151" y="3218"/>
                    </a:lnTo>
                    <a:lnTo>
                      <a:pt x="1151" y="2859"/>
                    </a:lnTo>
                    <a:close/>
                    <a:moveTo>
                      <a:pt x="1931" y="2859"/>
                    </a:moveTo>
                    <a:lnTo>
                      <a:pt x="1931" y="3218"/>
                    </a:lnTo>
                    <a:lnTo>
                      <a:pt x="1578" y="3218"/>
                    </a:lnTo>
                    <a:lnTo>
                      <a:pt x="1578" y="2859"/>
                    </a:lnTo>
                    <a:close/>
                    <a:moveTo>
                      <a:pt x="2358" y="2859"/>
                    </a:moveTo>
                    <a:lnTo>
                      <a:pt x="2358" y="3218"/>
                    </a:lnTo>
                    <a:lnTo>
                      <a:pt x="2005" y="3218"/>
                    </a:lnTo>
                    <a:lnTo>
                      <a:pt x="2005" y="2859"/>
                    </a:lnTo>
                    <a:close/>
                    <a:moveTo>
                      <a:pt x="2785" y="2859"/>
                    </a:moveTo>
                    <a:lnTo>
                      <a:pt x="2785" y="3218"/>
                    </a:lnTo>
                    <a:lnTo>
                      <a:pt x="2432" y="3218"/>
                    </a:lnTo>
                    <a:lnTo>
                      <a:pt x="2432" y="2859"/>
                    </a:lnTo>
                    <a:close/>
                    <a:moveTo>
                      <a:pt x="3212" y="2859"/>
                    </a:moveTo>
                    <a:lnTo>
                      <a:pt x="3212" y="3218"/>
                    </a:lnTo>
                    <a:lnTo>
                      <a:pt x="2859" y="3218"/>
                    </a:lnTo>
                    <a:lnTo>
                      <a:pt x="2859" y="2859"/>
                    </a:lnTo>
                    <a:close/>
                    <a:moveTo>
                      <a:pt x="3639" y="2859"/>
                    </a:moveTo>
                    <a:lnTo>
                      <a:pt x="3639" y="3218"/>
                    </a:lnTo>
                    <a:lnTo>
                      <a:pt x="3286" y="3218"/>
                    </a:lnTo>
                    <a:lnTo>
                      <a:pt x="3286" y="2859"/>
                    </a:lnTo>
                    <a:close/>
                    <a:moveTo>
                      <a:pt x="4066" y="2859"/>
                    </a:moveTo>
                    <a:lnTo>
                      <a:pt x="4066" y="3218"/>
                    </a:lnTo>
                    <a:lnTo>
                      <a:pt x="3713" y="3218"/>
                    </a:lnTo>
                    <a:lnTo>
                      <a:pt x="3713" y="2859"/>
                    </a:lnTo>
                    <a:close/>
                    <a:moveTo>
                      <a:pt x="4494" y="2859"/>
                    </a:moveTo>
                    <a:lnTo>
                      <a:pt x="4494" y="3218"/>
                    </a:lnTo>
                    <a:lnTo>
                      <a:pt x="4140" y="3218"/>
                    </a:lnTo>
                    <a:lnTo>
                      <a:pt x="4140" y="2859"/>
                    </a:lnTo>
                    <a:close/>
                    <a:moveTo>
                      <a:pt x="4921" y="2859"/>
                    </a:moveTo>
                    <a:lnTo>
                      <a:pt x="4921" y="3218"/>
                    </a:lnTo>
                    <a:lnTo>
                      <a:pt x="4568" y="3218"/>
                    </a:lnTo>
                    <a:lnTo>
                      <a:pt x="4568" y="2859"/>
                    </a:lnTo>
                    <a:close/>
                    <a:moveTo>
                      <a:pt x="5348" y="2859"/>
                    </a:moveTo>
                    <a:lnTo>
                      <a:pt x="5348" y="3218"/>
                    </a:lnTo>
                    <a:lnTo>
                      <a:pt x="4995" y="3218"/>
                    </a:lnTo>
                    <a:lnTo>
                      <a:pt x="4995" y="2859"/>
                    </a:lnTo>
                    <a:close/>
                    <a:moveTo>
                      <a:pt x="5775" y="2859"/>
                    </a:moveTo>
                    <a:lnTo>
                      <a:pt x="5775" y="3218"/>
                    </a:lnTo>
                    <a:lnTo>
                      <a:pt x="5422" y="3218"/>
                    </a:lnTo>
                    <a:lnTo>
                      <a:pt x="5422" y="2859"/>
                    </a:lnTo>
                    <a:close/>
                    <a:moveTo>
                      <a:pt x="6202" y="2859"/>
                    </a:moveTo>
                    <a:lnTo>
                      <a:pt x="6202" y="3218"/>
                    </a:lnTo>
                    <a:lnTo>
                      <a:pt x="5849" y="3218"/>
                    </a:lnTo>
                    <a:lnTo>
                      <a:pt x="5849" y="2859"/>
                    </a:lnTo>
                    <a:close/>
                    <a:moveTo>
                      <a:pt x="6629" y="2859"/>
                    </a:moveTo>
                    <a:lnTo>
                      <a:pt x="6629" y="3218"/>
                    </a:lnTo>
                    <a:lnTo>
                      <a:pt x="6276" y="3218"/>
                    </a:lnTo>
                    <a:lnTo>
                      <a:pt x="6276" y="2859"/>
                    </a:lnTo>
                    <a:close/>
                    <a:moveTo>
                      <a:pt x="7056" y="2859"/>
                    </a:moveTo>
                    <a:lnTo>
                      <a:pt x="7056" y="3218"/>
                    </a:lnTo>
                    <a:lnTo>
                      <a:pt x="6703" y="3218"/>
                    </a:lnTo>
                    <a:lnTo>
                      <a:pt x="6703" y="2859"/>
                    </a:lnTo>
                    <a:close/>
                    <a:moveTo>
                      <a:pt x="7484" y="2859"/>
                    </a:moveTo>
                    <a:lnTo>
                      <a:pt x="7484" y="3218"/>
                    </a:lnTo>
                    <a:lnTo>
                      <a:pt x="7130" y="3218"/>
                    </a:lnTo>
                    <a:lnTo>
                      <a:pt x="7130" y="2859"/>
                    </a:lnTo>
                    <a:close/>
                    <a:moveTo>
                      <a:pt x="7911" y="2859"/>
                    </a:moveTo>
                    <a:lnTo>
                      <a:pt x="7911" y="3218"/>
                    </a:lnTo>
                    <a:lnTo>
                      <a:pt x="7558" y="3218"/>
                    </a:lnTo>
                    <a:lnTo>
                      <a:pt x="7558" y="2859"/>
                    </a:lnTo>
                    <a:close/>
                    <a:moveTo>
                      <a:pt x="8338" y="2859"/>
                    </a:moveTo>
                    <a:lnTo>
                      <a:pt x="8338" y="3218"/>
                    </a:lnTo>
                    <a:lnTo>
                      <a:pt x="7985" y="3218"/>
                    </a:lnTo>
                    <a:lnTo>
                      <a:pt x="7985" y="2859"/>
                    </a:lnTo>
                    <a:close/>
                    <a:moveTo>
                      <a:pt x="8765" y="2859"/>
                    </a:moveTo>
                    <a:lnTo>
                      <a:pt x="8765" y="3218"/>
                    </a:lnTo>
                    <a:lnTo>
                      <a:pt x="8412" y="3218"/>
                    </a:lnTo>
                    <a:lnTo>
                      <a:pt x="8412" y="2859"/>
                    </a:lnTo>
                    <a:close/>
                    <a:moveTo>
                      <a:pt x="9192" y="2859"/>
                    </a:moveTo>
                    <a:lnTo>
                      <a:pt x="9192" y="3218"/>
                    </a:lnTo>
                    <a:lnTo>
                      <a:pt x="8839" y="3218"/>
                    </a:lnTo>
                    <a:lnTo>
                      <a:pt x="8839" y="2859"/>
                    </a:lnTo>
                    <a:close/>
                    <a:moveTo>
                      <a:pt x="9619" y="2859"/>
                    </a:moveTo>
                    <a:lnTo>
                      <a:pt x="9619" y="3218"/>
                    </a:lnTo>
                    <a:lnTo>
                      <a:pt x="9266" y="3218"/>
                    </a:lnTo>
                    <a:lnTo>
                      <a:pt x="9266" y="2859"/>
                    </a:lnTo>
                    <a:close/>
                    <a:moveTo>
                      <a:pt x="10046" y="2859"/>
                    </a:moveTo>
                    <a:lnTo>
                      <a:pt x="10046" y="3218"/>
                    </a:lnTo>
                    <a:lnTo>
                      <a:pt x="9693" y="3218"/>
                    </a:lnTo>
                    <a:lnTo>
                      <a:pt x="9693" y="2859"/>
                    </a:lnTo>
                    <a:close/>
                    <a:moveTo>
                      <a:pt x="10474" y="2859"/>
                    </a:moveTo>
                    <a:lnTo>
                      <a:pt x="10474" y="3218"/>
                    </a:lnTo>
                    <a:lnTo>
                      <a:pt x="10120" y="3218"/>
                    </a:lnTo>
                    <a:lnTo>
                      <a:pt x="10120" y="2859"/>
                    </a:lnTo>
                    <a:close/>
                    <a:moveTo>
                      <a:pt x="10901" y="2859"/>
                    </a:moveTo>
                    <a:lnTo>
                      <a:pt x="10901" y="3218"/>
                    </a:lnTo>
                    <a:lnTo>
                      <a:pt x="10548" y="3218"/>
                    </a:lnTo>
                    <a:lnTo>
                      <a:pt x="10548" y="2859"/>
                    </a:lnTo>
                    <a:close/>
                    <a:moveTo>
                      <a:pt x="11328" y="2859"/>
                    </a:moveTo>
                    <a:lnTo>
                      <a:pt x="11328" y="3218"/>
                    </a:lnTo>
                    <a:lnTo>
                      <a:pt x="10975" y="3218"/>
                    </a:lnTo>
                    <a:lnTo>
                      <a:pt x="10975" y="2859"/>
                    </a:lnTo>
                    <a:close/>
                    <a:moveTo>
                      <a:pt x="11755" y="2859"/>
                    </a:moveTo>
                    <a:lnTo>
                      <a:pt x="11755" y="3218"/>
                    </a:lnTo>
                    <a:lnTo>
                      <a:pt x="11402" y="3218"/>
                    </a:lnTo>
                    <a:lnTo>
                      <a:pt x="11402" y="2859"/>
                    </a:lnTo>
                    <a:close/>
                    <a:moveTo>
                      <a:pt x="649" y="3286"/>
                    </a:moveTo>
                    <a:lnTo>
                      <a:pt x="649" y="3645"/>
                    </a:lnTo>
                    <a:lnTo>
                      <a:pt x="296" y="3645"/>
                    </a:lnTo>
                    <a:lnTo>
                      <a:pt x="296" y="3286"/>
                    </a:lnTo>
                    <a:close/>
                    <a:moveTo>
                      <a:pt x="1076" y="3286"/>
                    </a:moveTo>
                    <a:lnTo>
                      <a:pt x="1076" y="3645"/>
                    </a:lnTo>
                    <a:lnTo>
                      <a:pt x="723" y="3645"/>
                    </a:lnTo>
                    <a:lnTo>
                      <a:pt x="723" y="3286"/>
                    </a:lnTo>
                    <a:close/>
                    <a:moveTo>
                      <a:pt x="1504" y="3286"/>
                    </a:moveTo>
                    <a:lnTo>
                      <a:pt x="1504" y="3645"/>
                    </a:lnTo>
                    <a:lnTo>
                      <a:pt x="1151" y="3645"/>
                    </a:lnTo>
                    <a:lnTo>
                      <a:pt x="1151" y="3286"/>
                    </a:lnTo>
                    <a:close/>
                    <a:moveTo>
                      <a:pt x="1931" y="3286"/>
                    </a:moveTo>
                    <a:lnTo>
                      <a:pt x="1931" y="3645"/>
                    </a:lnTo>
                    <a:lnTo>
                      <a:pt x="1578" y="3645"/>
                    </a:lnTo>
                    <a:lnTo>
                      <a:pt x="1578" y="3286"/>
                    </a:lnTo>
                    <a:close/>
                    <a:moveTo>
                      <a:pt x="2358" y="3286"/>
                    </a:moveTo>
                    <a:lnTo>
                      <a:pt x="2358" y="3645"/>
                    </a:lnTo>
                    <a:lnTo>
                      <a:pt x="2005" y="3645"/>
                    </a:lnTo>
                    <a:lnTo>
                      <a:pt x="2005" y="3286"/>
                    </a:lnTo>
                    <a:close/>
                    <a:moveTo>
                      <a:pt x="2785" y="3286"/>
                    </a:moveTo>
                    <a:lnTo>
                      <a:pt x="2785" y="3645"/>
                    </a:lnTo>
                    <a:lnTo>
                      <a:pt x="2432" y="3645"/>
                    </a:lnTo>
                    <a:lnTo>
                      <a:pt x="2432" y="3286"/>
                    </a:lnTo>
                    <a:close/>
                    <a:moveTo>
                      <a:pt x="3212" y="3286"/>
                    </a:moveTo>
                    <a:lnTo>
                      <a:pt x="3212" y="3645"/>
                    </a:lnTo>
                    <a:lnTo>
                      <a:pt x="2859" y="3645"/>
                    </a:lnTo>
                    <a:lnTo>
                      <a:pt x="2859" y="3286"/>
                    </a:lnTo>
                    <a:close/>
                    <a:moveTo>
                      <a:pt x="3639" y="3286"/>
                    </a:moveTo>
                    <a:lnTo>
                      <a:pt x="3639" y="3645"/>
                    </a:lnTo>
                    <a:lnTo>
                      <a:pt x="3286" y="3645"/>
                    </a:lnTo>
                    <a:lnTo>
                      <a:pt x="3286" y="3286"/>
                    </a:lnTo>
                    <a:close/>
                    <a:moveTo>
                      <a:pt x="4066" y="3286"/>
                    </a:moveTo>
                    <a:lnTo>
                      <a:pt x="4066" y="3645"/>
                    </a:lnTo>
                    <a:lnTo>
                      <a:pt x="3713" y="3645"/>
                    </a:lnTo>
                    <a:lnTo>
                      <a:pt x="3713" y="3286"/>
                    </a:lnTo>
                    <a:close/>
                    <a:moveTo>
                      <a:pt x="4494" y="3286"/>
                    </a:moveTo>
                    <a:lnTo>
                      <a:pt x="4494" y="3645"/>
                    </a:lnTo>
                    <a:lnTo>
                      <a:pt x="4140" y="3645"/>
                    </a:lnTo>
                    <a:lnTo>
                      <a:pt x="4140" y="3286"/>
                    </a:lnTo>
                    <a:close/>
                    <a:moveTo>
                      <a:pt x="4921" y="3286"/>
                    </a:moveTo>
                    <a:lnTo>
                      <a:pt x="4921" y="3645"/>
                    </a:lnTo>
                    <a:lnTo>
                      <a:pt x="4568" y="3645"/>
                    </a:lnTo>
                    <a:lnTo>
                      <a:pt x="4568" y="3286"/>
                    </a:lnTo>
                    <a:close/>
                    <a:moveTo>
                      <a:pt x="5348" y="3286"/>
                    </a:moveTo>
                    <a:lnTo>
                      <a:pt x="5348" y="3645"/>
                    </a:lnTo>
                    <a:lnTo>
                      <a:pt x="4995" y="3645"/>
                    </a:lnTo>
                    <a:lnTo>
                      <a:pt x="4995" y="3286"/>
                    </a:lnTo>
                    <a:close/>
                    <a:moveTo>
                      <a:pt x="5775" y="3286"/>
                    </a:moveTo>
                    <a:lnTo>
                      <a:pt x="5775" y="3645"/>
                    </a:lnTo>
                    <a:lnTo>
                      <a:pt x="5422" y="3645"/>
                    </a:lnTo>
                    <a:lnTo>
                      <a:pt x="5422" y="3286"/>
                    </a:lnTo>
                    <a:close/>
                    <a:moveTo>
                      <a:pt x="6202" y="3286"/>
                    </a:moveTo>
                    <a:lnTo>
                      <a:pt x="6202" y="3645"/>
                    </a:lnTo>
                    <a:lnTo>
                      <a:pt x="5849" y="3645"/>
                    </a:lnTo>
                    <a:lnTo>
                      <a:pt x="5849" y="3286"/>
                    </a:lnTo>
                    <a:close/>
                    <a:moveTo>
                      <a:pt x="6629" y="3286"/>
                    </a:moveTo>
                    <a:lnTo>
                      <a:pt x="6629" y="3645"/>
                    </a:lnTo>
                    <a:lnTo>
                      <a:pt x="6276" y="3645"/>
                    </a:lnTo>
                    <a:lnTo>
                      <a:pt x="6276" y="3286"/>
                    </a:lnTo>
                    <a:close/>
                    <a:moveTo>
                      <a:pt x="7056" y="3286"/>
                    </a:moveTo>
                    <a:lnTo>
                      <a:pt x="7056" y="3645"/>
                    </a:lnTo>
                    <a:lnTo>
                      <a:pt x="6703" y="3645"/>
                    </a:lnTo>
                    <a:lnTo>
                      <a:pt x="6703" y="3286"/>
                    </a:lnTo>
                    <a:close/>
                    <a:moveTo>
                      <a:pt x="7484" y="3286"/>
                    </a:moveTo>
                    <a:lnTo>
                      <a:pt x="7484" y="3645"/>
                    </a:lnTo>
                    <a:lnTo>
                      <a:pt x="7130" y="3645"/>
                    </a:lnTo>
                    <a:lnTo>
                      <a:pt x="7130" y="3286"/>
                    </a:lnTo>
                    <a:close/>
                    <a:moveTo>
                      <a:pt x="7911" y="3286"/>
                    </a:moveTo>
                    <a:lnTo>
                      <a:pt x="7911" y="3645"/>
                    </a:lnTo>
                    <a:lnTo>
                      <a:pt x="7558" y="3645"/>
                    </a:lnTo>
                    <a:lnTo>
                      <a:pt x="7558" y="3286"/>
                    </a:lnTo>
                    <a:close/>
                    <a:moveTo>
                      <a:pt x="8338" y="3286"/>
                    </a:moveTo>
                    <a:lnTo>
                      <a:pt x="8338" y="3645"/>
                    </a:lnTo>
                    <a:lnTo>
                      <a:pt x="7985" y="3645"/>
                    </a:lnTo>
                    <a:lnTo>
                      <a:pt x="7985" y="3286"/>
                    </a:lnTo>
                    <a:close/>
                    <a:moveTo>
                      <a:pt x="8765" y="3286"/>
                    </a:moveTo>
                    <a:lnTo>
                      <a:pt x="8765" y="3645"/>
                    </a:lnTo>
                    <a:lnTo>
                      <a:pt x="8412" y="3645"/>
                    </a:lnTo>
                    <a:lnTo>
                      <a:pt x="8412" y="3286"/>
                    </a:lnTo>
                    <a:close/>
                    <a:moveTo>
                      <a:pt x="9192" y="3286"/>
                    </a:moveTo>
                    <a:lnTo>
                      <a:pt x="9192" y="3645"/>
                    </a:lnTo>
                    <a:lnTo>
                      <a:pt x="8839" y="3645"/>
                    </a:lnTo>
                    <a:lnTo>
                      <a:pt x="8839" y="3286"/>
                    </a:lnTo>
                    <a:close/>
                    <a:moveTo>
                      <a:pt x="9619" y="3286"/>
                    </a:moveTo>
                    <a:lnTo>
                      <a:pt x="9619" y="3645"/>
                    </a:lnTo>
                    <a:lnTo>
                      <a:pt x="9266" y="3645"/>
                    </a:lnTo>
                    <a:lnTo>
                      <a:pt x="9266" y="3286"/>
                    </a:lnTo>
                    <a:close/>
                    <a:moveTo>
                      <a:pt x="10046" y="3286"/>
                    </a:moveTo>
                    <a:lnTo>
                      <a:pt x="10046" y="3645"/>
                    </a:lnTo>
                    <a:lnTo>
                      <a:pt x="9693" y="3645"/>
                    </a:lnTo>
                    <a:lnTo>
                      <a:pt x="9693" y="3286"/>
                    </a:lnTo>
                    <a:close/>
                    <a:moveTo>
                      <a:pt x="10474" y="3286"/>
                    </a:moveTo>
                    <a:lnTo>
                      <a:pt x="10474" y="3645"/>
                    </a:lnTo>
                    <a:lnTo>
                      <a:pt x="10120" y="3645"/>
                    </a:lnTo>
                    <a:lnTo>
                      <a:pt x="10120" y="3286"/>
                    </a:lnTo>
                    <a:close/>
                    <a:moveTo>
                      <a:pt x="10901" y="3286"/>
                    </a:moveTo>
                    <a:lnTo>
                      <a:pt x="10901" y="3645"/>
                    </a:lnTo>
                    <a:lnTo>
                      <a:pt x="10548" y="3645"/>
                    </a:lnTo>
                    <a:lnTo>
                      <a:pt x="10548" y="3286"/>
                    </a:lnTo>
                    <a:close/>
                    <a:moveTo>
                      <a:pt x="11328" y="3286"/>
                    </a:moveTo>
                    <a:lnTo>
                      <a:pt x="11328" y="3645"/>
                    </a:lnTo>
                    <a:lnTo>
                      <a:pt x="10975" y="3645"/>
                    </a:lnTo>
                    <a:lnTo>
                      <a:pt x="10975" y="3286"/>
                    </a:lnTo>
                    <a:close/>
                    <a:moveTo>
                      <a:pt x="11755" y="3286"/>
                    </a:moveTo>
                    <a:lnTo>
                      <a:pt x="11755" y="3645"/>
                    </a:lnTo>
                    <a:lnTo>
                      <a:pt x="11402" y="3645"/>
                    </a:lnTo>
                    <a:lnTo>
                      <a:pt x="11402" y="3286"/>
                    </a:lnTo>
                    <a:close/>
                    <a:moveTo>
                      <a:pt x="649" y="3713"/>
                    </a:moveTo>
                    <a:lnTo>
                      <a:pt x="649" y="4072"/>
                    </a:lnTo>
                    <a:lnTo>
                      <a:pt x="296" y="4072"/>
                    </a:lnTo>
                    <a:lnTo>
                      <a:pt x="296" y="3713"/>
                    </a:lnTo>
                    <a:close/>
                    <a:moveTo>
                      <a:pt x="1076" y="3713"/>
                    </a:moveTo>
                    <a:lnTo>
                      <a:pt x="1076" y="4072"/>
                    </a:lnTo>
                    <a:lnTo>
                      <a:pt x="723" y="4072"/>
                    </a:lnTo>
                    <a:lnTo>
                      <a:pt x="723" y="3713"/>
                    </a:lnTo>
                    <a:close/>
                    <a:moveTo>
                      <a:pt x="1504" y="3713"/>
                    </a:moveTo>
                    <a:lnTo>
                      <a:pt x="1504" y="4072"/>
                    </a:lnTo>
                    <a:lnTo>
                      <a:pt x="1151" y="4072"/>
                    </a:lnTo>
                    <a:lnTo>
                      <a:pt x="1151" y="3713"/>
                    </a:lnTo>
                    <a:close/>
                    <a:moveTo>
                      <a:pt x="1931" y="3713"/>
                    </a:moveTo>
                    <a:lnTo>
                      <a:pt x="1931" y="4072"/>
                    </a:lnTo>
                    <a:lnTo>
                      <a:pt x="1578" y="4072"/>
                    </a:lnTo>
                    <a:lnTo>
                      <a:pt x="1578" y="3713"/>
                    </a:lnTo>
                    <a:close/>
                    <a:moveTo>
                      <a:pt x="2358" y="3713"/>
                    </a:moveTo>
                    <a:lnTo>
                      <a:pt x="2358" y="4072"/>
                    </a:lnTo>
                    <a:lnTo>
                      <a:pt x="2005" y="4072"/>
                    </a:lnTo>
                    <a:lnTo>
                      <a:pt x="2005" y="3713"/>
                    </a:lnTo>
                    <a:close/>
                    <a:moveTo>
                      <a:pt x="2785" y="3713"/>
                    </a:moveTo>
                    <a:lnTo>
                      <a:pt x="2785" y="4072"/>
                    </a:lnTo>
                    <a:lnTo>
                      <a:pt x="2432" y="4072"/>
                    </a:lnTo>
                    <a:lnTo>
                      <a:pt x="2432" y="3713"/>
                    </a:lnTo>
                    <a:close/>
                    <a:moveTo>
                      <a:pt x="3212" y="3713"/>
                    </a:moveTo>
                    <a:lnTo>
                      <a:pt x="3212" y="4072"/>
                    </a:lnTo>
                    <a:lnTo>
                      <a:pt x="2859" y="4072"/>
                    </a:lnTo>
                    <a:lnTo>
                      <a:pt x="2859" y="3713"/>
                    </a:lnTo>
                    <a:close/>
                    <a:moveTo>
                      <a:pt x="3639" y="3713"/>
                    </a:moveTo>
                    <a:lnTo>
                      <a:pt x="3639" y="4072"/>
                    </a:lnTo>
                    <a:lnTo>
                      <a:pt x="3286" y="4072"/>
                    </a:lnTo>
                    <a:lnTo>
                      <a:pt x="3286" y="3713"/>
                    </a:lnTo>
                    <a:close/>
                    <a:moveTo>
                      <a:pt x="4066" y="3713"/>
                    </a:moveTo>
                    <a:lnTo>
                      <a:pt x="4066" y="4072"/>
                    </a:lnTo>
                    <a:lnTo>
                      <a:pt x="3713" y="4072"/>
                    </a:lnTo>
                    <a:lnTo>
                      <a:pt x="3713" y="3713"/>
                    </a:lnTo>
                    <a:close/>
                    <a:moveTo>
                      <a:pt x="4494" y="3713"/>
                    </a:moveTo>
                    <a:lnTo>
                      <a:pt x="4494" y="4072"/>
                    </a:lnTo>
                    <a:lnTo>
                      <a:pt x="4140" y="4072"/>
                    </a:lnTo>
                    <a:lnTo>
                      <a:pt x="4140" y="3713"/>
                    </a:lnTo>
                    <a:close/>
                    <a:moveTo>
                      <a:pt x="4921" y="3713"/>
                    </a:moveTo>
                    <a:lnTo>
                      <a:pt x="4921" y="4072"/>
                    </a:lnTo>
                    <a:lnTo>
                      <a:pt x="4568" y="4072"/>
                    </a:lnTo>
                    <a:lnTo>
                      <a:pt x="4568" y="3713"/>
                    </a:lnTo>
                    <a:close/>
                    <a:moveTo>
                      <a:pt x="5348" y="3713"/>
                    </a:moveTo>
                    <a:lnTo>
                      <a:pt x="5348" y="4072"/>
                    </a:lnTo>
                    <a:lnTo>
                      <a:pt x="4995" y="4072"/>
                    </a:lnTo>
                    <a:lnTo>
                      <a:pt x="4995" y="3713"/>
                    </a:lnTo>
                    <a:close/>
                    <a:moveTo>
                      <a:pt x="5775" y="3713"/>
                    </a:moveTo>
                    <a:lnTo>
                      <a:pt x="5775" y="4072"/>
                    </a:lnTo>
                    <a:lnTo>
                      <a:pt x="5422" y="4072"/>
                    </a:lnTo>
                    <a:lnTo>
                      <a:pt x="5422" y="3713"/>
                    </a:lnTo>
                    <a:close/>
                    <a:moveTo>
                      <a:pt x="6202" y="3713"/>
                    </a:moveTo>
                    <a:lnTo>
                      <a:pt x="6202" y="4072"/>
                    </a:lnTo>
                    <a:lnTo>
                      <a:pt x="5849" y="4072"/>
                    </a:lnTo>
                    <a:lnTo>
                      <a:pt x="5849" y="3713"/>
                    </a:lnTo>
                    <a:close/>
                    <a:moveTo>
                      <a:pt x="6629" y="3713"/>
                    </a:moveTo>
                    <a:lnTo>
                      <a:pt x="6629" y="4072"/>
                    </a:lnTo>
                    <a:lnTo>
                      <a:pt x="6276" y="4072"/>
                    </a:lnTo>
                    <a:lnTo>
                      <a:pt x="6276" y="3713"/>
                    </a:lnTo>
                    <a:close/>
                    <a:moveTo>
                      <a:pt x="7056" y="3713"/>
                    </a:moveTo>
                    <a:lnTo>
                      <a:pt x="7056" y="4072"/>
                    </a:lnTo>
                    <a:lnTo>
                      <a:pt x="6703" y="4072"/>
                    </a:lnTo>
                    <a:lnTo>
                      <a:pt x="6703" y="3713"/>
                    </a:lnTo>
                    <a:close/>
                    <a:moveTo>
                      <a:pt x="7484" y="3713"/>
                    </a:moveTo>
                    <a:lnTo>
                      <a:pt x="7484" y="4072"/>
                    </a:lnTo>
                    <a:lnTo>
                      <a:pt x="7130" y="4072"/>
                    </a:lnTo>
                    <a:lnTo>
                      <a:pt x="7130" y="3713"/>
                    </a:lnTo>
                    <a:close/>
                    <a:moveTo>
                      <a:pt x="7911" y="3713"/>
                    </a:moveTo>
                    <a:lnTo>
                      <a:pt x="7911" y="4072"/>
                    </a:lnTo>
                    <a:lnTo>
                      <a:pt x="7558" y="4072"/>
                    </a:lnTo>
                    <a:lnTo>
                      <a:pt x="7558" y="3713"/>
                    </a:lnTo>
                    <a:close/>
                    <a:moveTo>
                      <a:pt x="8338" y="3713"/>
                    </a:moveTo>
                    <a:lnTo>
                      <a:pt x="8338" y="4072"/>
                    </a:lnTo>
                    <a:lnTo>
                      <a:pt x="7985" y="4072"/>
                    </a:lnTo>
                    <a:lnTo>
                      <a:pt x="7985" y="3713"/>
                    </a:lnTo>
                    <a:close/>
                    <a:moveTo>
                      <a:pt x="8765" y="3713"/>
                    </a:moveTo>
                    <a:lnTo>
                      <a:pt x="8765" y="4072"/>
                    </a:lnTo>
                    <a:lnTo>
                      <a:pt x="8412" y="4072"/>
                    </a:lnTo>
                    <a:lnTo>
                      <a:pt x="8412" y="3713"/>
                    </a:lnTo>
                    <a:close/>
                    <a:moveTo>
                      <a:pt x="9192" y="3713"/>
                    </a:moveTo>
                    <a:lnTo>
                      <a:pt x="9192" y="4072"/>
                    </a:lnTo>
                    <a:lnTo>
                      <a:pt x="8839" y="4072"/>
                    </a:lnTo>
                    <a:lnTo>
                      <a:pt x="8839" y="3713"/>
                    </a:lnTo>
                    <a:close/>
                    <a:moveTo>
                      <a:pt x="9619" y="3713"/>
                    </a:moveTo>
                    <a:lnTo>
                      <a:pt x="9619" y="4072"/>
                    </a:lnTo>
                    <a:lnTo>
                      <a:pt x="9266" y="4072"/>
                    </a:lnTo>
                    <a:lnTo>
                      <a:pt x="9266" y="3713"/>
                    </a:lnTo>
                    <a:close/>
                    <a:moveTo>
                      <a:pt x="10046" y="3713"/>
                    </a:moveTo>
                    <a:lnTo>
                      <a:pt x="10046" y="4072"/>
                    </a:lnTo>
                    <a:lnTo>
                      <a:pt x="9693" y="4072"/>
                    </a:lnTo>
                    <a:lnTo>
                      <a:pt x="9693" y="3713"/>
                    </a:lnTo>
                    <a:close/>
                    <a:moveTo>
                      <a:pt x="10474" y="3713"/>
                    </a:moveTo>
                    <a:lnTo>
                      <a:pt x="10474" y="4072"/>
                    </a:lnTo>
                    <a:lnTo>
                      <a:pt x="10120" y="4072"/>
                    </a:lnTo>
                    <a:lnTo>
                      <a:pt x="10120" y="3713"/>
                    </a:lnTo>
                    <a:close/>
                    <a:moveTo>
                      <a:pt x="10901" y="3713"/>
                    </a:moveTo>
                    <a:lnTo>
                      <a:pt x="10901" y="4072"/>
                    </a:lnTo>
                    <a:lnTo>
                      <a:pt x="10548" y="4072"/>
                    </a:lnTo>
                    <a:lnTo>
                      <a:pt x="10548" y="3713"/>
                    </a:lnTo>
                    <a:close/>
                    <a:moveTo>
                      <a:pt x="11328" y="3713"/>
                    </a:moveTo>
                    <a:lnTo>
                      <a:pt x="11328" y="4072"/>
                    </a:lnTo>
                    <a:lnTo>
                      <a:pt x="10975" y="4072"/>
                    </a:lnTo>
                    <a:lnTo>
                      <a:pt x="10975" y="3713"/>
                    </a:lnTo>
                    <a:close/>
                    <a:moveTo>
                      <a:pt x="11755" y="3713"/>
                    </a:moveTo>
                    <a:lnTo>
                      <a:pt x="11755" y="4072"/>
                    </a:lnTo>
                    <a:lnTo>
                      <a:pt x="11402" y="4072"/>
                    </a:lnTo>
                    <a:lnTo>
                      <a:pt x="11402" y="3713"/>
                    </a:lnTo>
                    <a:close/>
                    <a:moveTo>
                      <a:pt x="649" y="4141"/>
                    </a:moveTo>
                    <a:lnTo>
                      <a:pt x="649" y="4499"/>
                    </a:lnTo>
                    <a:lnTo>
                      <a:pt x="296" y="4499"/>
                    </a:lnTo>
                    <a:lnTo>
                      <a:pt x="296" y="4141"/>
                    </a:lnTo>
                    <a:close/>
                    <a:moveTo>
                      <a:pt x="1076" y="4141"/>
                    </a:moveTo>
                    <a:lnTo>
                      <a:pt x="1076" y="4499"/>
                    </a:lnTo>
                    <a:lnTo>
                      <a:pt x="723" y="4499"/>
                    </a:lnTo>
                    <a:lnTo>
                      <a:pt x="723" y="4141"/>
                    </a:lnTo>
                    <a:close/>
                    <a:moveTo>
                      <a:pt x="1504" y="4141"/>
                    </a:moveTo>
                    <a:lnTo>
                      <a:pt x="1504" y="4499"/>
                    </a:lnTo>
                    <a:lnTo>
                      <a:pt x="1151" y="4499"/>
                    </a:lnTo>
                    <a:lnTo>
                      <a:pt x="1151" y="4141"/>
                    </a:lnTo>
                    <a:close/>
                    <a:moveTo>
                      <a:pt x="1931" y="4141"/>
                    </a:moveTo>
                    <a:lnTo>
                      <a:pt x="1931" y="4499"/>
                    </a:lnTo>
                    <a:lnTo>
                      <a:pt x="1578" y="4499"/>
                    </a:lnTo>
                    <a:lnTo>
                      <a:pt x="1578" y="4141"/>
                    </a:lnTo>
                    <a:close/>
                    <a:moveTo>
                      <a:pt x="2358" y="4141"/>
                    </a:moveTo>
                    <a:lnTo>
                      <a:pt x="2358" y="4499"/>
                    </a:lnTo>
                    <a:lnTo>
                      <a:pt x="2005" y="4499"/>
                    </a:lnTo>
                    <a:lnTo>
                      <a:pt x="2005" y="4141"/>
                    </a:lnTo>
                    <a:close/>
                    <a:moveTo>
                      <a:pt x="2785" y="4141"/>
                    </a:moveTo>
                    <a:lnTo>
                      <a:pt x="2785" y="4499"/>
                    </a:lnTo>
                    <a:lnTo>
                      <a:pt x="2432" y="4499"/>
                    </a:lnTo>
                    <a:lnTo>
                      <a:pt x="2432" y="4141"/>
                    </a:lnTo>
                    <a:close/>
                    <a:moveTo>
                      <a:pt x="3212" y="4141"/>
                    </a:moveTo>
                    <a:lnTo>
                      <a:pt x="3212" y="4499"/>
                    </a:lnTo>
                    <a:lnTo>
                      <a:pt x="2859" y="4499"/>
                    </a:lnTo>
                    <a:lnTo>
                      <a:pt x="2859" y="4141"/>
                    </a:lnTo>
                    <a:close/>
                    <a:moveTo>
                      <a:pt x="3639" y="4141"/>
                    </a:moveTo>
                    <a:lnTo>
                      <a:pt x="3639" y="4499"/>
                    </a:lnTo>
                    <a:lnTo>
                      <a:pt x="3286" y="4499"/>
                    </a:lnTo>
                    <a:lnTo>
                      <a:pt x="3286" y="4141"/>
                    </a:lnTo>
                    <a:close/>
                    <a:moveTo>
                      <a:pt x="4066" y="4141"/>
                    </a:moveTo>
                    <a:lnTo>
                      <a:pt x="4066" y="4499"/>
                    </a:lnTo>
                    <a:lnTo>
                      <a:pt x="3713" y="4499"/>
                    </a:lnTo>
                    <a:lnTo>
                      <a:pt x="3713" y="4141"/>
                    </a:lnTo>
                    <a:close/>
                    <a:moveTo>
                      <a:pt x="4494" y="4141"/>
                    </a:moveTo>
                    <a:lnTo>
                      <a:pt x="4494" y="4499"/>
                    </a:lnTo>
                    <a:lnTo>
                      <a:pt x="4140" y="4499"/>
                    </a:lnTo>
                    <a:lnTo>
                      <a:pt x="4140" y="4141"/>
                    </a:lnTo>
                    <a:close/>
                    <a:moveTo>
                      <a:pt x="4921" y="4141"/>
                    </a:moveTo>
                    <a:lnTo>
                      <a:pt x="4921" y="4499"/>
                    </a:lnTo>
                    <a:lnTo>
                      <a:pt x="4568" y="4499"/>
                    </a:lnTo>
                    <a:lnTo>
                      <a:pt x="4568" y="4141"/>
                    </a:lnTo>
                    <a:close/>
                    <a:moveTo>
                      <a:pt x="5348" y="4141"/>
                    </a:moveTo>
                    <a:lnTo>
                      <a:pt x="5348" y="4499"/>
                    </a:lnTo>
                    <a:lnTo>
                      <a:pt x="4995" y="4499"/>
                    </a:lnTo>
                    <a:lnTo>
                      <a:pt x="4995" y="4141"/>
                    </a:lnTo>
                    <a:close/>
                    <a:moveTo>
                      <a:pt x="5775" y="4141"/>
                    </a:moveTo>
                    <a:lnTo>
                      <a:pt x="5775" y="4499"/>
                    </a:lnTo>
                    <a:lnTo>
                      <a:pt x="5422" y="4499"/>
                    </a:lnTo>
                    <a:lnTo>
                      <a:pt x="5422" y="4141"/>
                    </a:lnTo>
                    <a:close/>
                    <a:moveTo>
                      <a:pt x="6202" y="4141"/>
                    </a:moveTo>
                    <a:lnTo>
                      <a:pt x="6202" y="4499"/>
                    </a:lnTo>
                    <a:lnTo>
                      <a:pt x="5849" y="4499"/>
                    </a:lnTo>
                    <a:lnTo>
                      <a:pt x="5849" y="4141"/>
                    </a:lnTo>
                    <a:close/>
                    <a:moveTo>
                      <a:pt x="6629" y="4141"/>
                    </a:moveTo>
                    <a:lnTo>
                      <a:pt x="6629" y="4499"/>
                    </a:lnTo>
                    <a:lnTo>
                      <a:pt x="6276" y="4499"/>
                    </a:lnTo>
                    <a:lnTo>
                      <a:pt x="6276" y="4141"/>
                    </a:lnTo>
                    <a:close/>
                    <a:moveTo>
                      <a:pt x="7056" y="4141"/>
                    </a:moveTo>
                    <a:lnTo>
                      <a:pt x="7056" y="4499"/>
                    </a:lnTo>
                    <a:lnTo>
                      <a:pt x="6703" y="4499"/>
                    </a:lnTo>
                    <a:lnTo>
                      <a:pt x="6703" y="4141"/>
                    </a:lnTo>
                    <a:close/>
                    <a:moveTo>
                      <a:pt x="7484" y="4141"/>
                    </a:moveTo>
                    <a:lnTo>
                      <a:pt x="7484" y="4499"/>
                    </a:lnTo>
                    <a:lnTo>
                      <a:pt x="7130" y="4499"/>
                    </a:lnTo>
                    <a:lnTo>
                      <a:pt x="7130" y="4141"/>
                    </a:lnTo>
                    <a:close/>
                    <a:moveTo>
                      <a:pt x="7911" y="4141"/>
                    </a:moveTo>
                    <a:lnTo>
                      <a:pt x="7911" y="4499"/>
                    </a:lnTo>
                    <a:lnTo>
                      <a:pt x="7558" y="4499"/>
                    </a:lnTo>
                    <a:lnTo>
                      <a:pt x="7558" y="4141"/>
                    </a:lnTo>
                    <a:close/>
                    <a:moveTo>
                      <a:pt x="8338" y="4141"/>
                    </a:moveTo>
                    <a:lnTo>
                      <a:pt x="8338" y="4499"/>
                    </a:lnTo>
                    <a:lnTo>
                      <a:pt x="7985" y="4499"/>
                    </a:lnTo>
                    <a:lnTo>
                      <a:pt x="7985" y="4141"/>
                    </a:lnTo>
                    <a:close/>
                    <a:moveTo>
                      <a:pt x="8765" y="4141"/>
                    </a:moveTo>
                    <a:lnTo>
                      <a:pt x="8765" y="4499"/>
                    </a:lnTo>
                    <a:lnTo>
                      <a:pt x="8412" y="4499"/>
                    </a:lnTo>
                    <a:lnTo>
                      <a:pt x="8412" y="4141"/>
                    </a:lnTo>
                    <a:close/>
                    <a:moveTo>
                      <a:pt x="9192" y="4141"/>
                    </a:moveTo>
                    <a:lnTo>
                      <a:pt x="9192" y="4499"/>
                    </a:lnTo>
                    <a:lnTo>
                      <a:pt x="8839" y="4499"/>
                    </a:lnTo>
                    <a:lnTo>
                      <a:pt x="8839" y="4141"/>
                    </a:lnTo>
                    <a:close/>
                    <a:moveTo>
                      <a:pt x="9619" y="4141"/>
                    </a:moveTo>
                    <a:lnTo>
                      <a:pt x="9619" y="4499"/>
                    </a:lnTo>
                    <a:lnTo>
                      <a:pt x="9266" y="4499"/>
                    </a:lnTo>
                    <a:lnTo>
                      <a:pt x="9266" y="4141"/>
                    </a:lnTo>
                    <a:close/>
                    <a:moveTo>
                      <a:pt x="10046" y="4141"/>
                    </a:moveTo>
                    <a:lnTo>
                      <a:pt x="10046" y="4499"/>
                    </a:lnTo>
                    <a:lnTo>
                      <a:pt x="9693" y="4499"/>
                    </a:lnTo>
                    <a:lnTo>
                      <a:pt x="9693" y="4141"/>
                    </a:lnTo>
                    <a:close/>
                    <a:moveTo>
                      <a:pt x="10474" y="4141"/>
                    </a:moveTo>
                    <a:lnTo>
                      <a:pt x="10474" y="4499"/>
                    </a:lnTo>
                    <a:lnTo>
                      <a:pt x="10120" y="4499"/>
                    </a:lnTo>
                    <a:lnTo>
                      <a:pt x="10120" y="4141"/>
                    </a:lnTo>
                    <a:close/>
                    <a:moveTo>
                      <a:pt x="10901" y="4141"/>
                    </a:moveTo>
                    <a:lnTo>
                      <a:pt x="10901" y="4499"/>
                    </a:lnTo>
                    <a:lnTo>
                      <a:pt x="10548" y="4499"/>
                    </a:lnTo>
                    <a:lnTo>
                      <a:pt x="10548" y="4141"/>
                    </a:lnTo>
                    <a:close/>
                    <a:moveTo>
                      <a:pt x="11328" y="4141"/>
                    </a:moveTo>
                    <a:lnTo>
                      <a:pt x="11328" y="4499"/>
                    </a:lnTo>
                    <a:lnTo>
                      <a:pt x="10975" y="4499"/>
                    </a:lnTo>
                    <a:lnTo>
                      <a:pt x="10975" y="4141"/>
                    </a:lnTo>
                    <a:close/>
                    <a:moveTo>
                      <a:pt x="11755" y="4141"/>
                    </a:moveTo>
                    <a:lnTo>
                      <a:pt x="11755" y="4499"/>
                    </a:lnTo>
                    <a:lnTo>
                      <a:pt x="11402" y="4499"/>
                    </a:lnTo>
                    <a:lnTo>
                      <a:pt x="11402" y="4141"/>
                    </a:lnTo>
                    <a:close/>
                    <a:moveTo>
                      <a:pt x="649" y="4568"/>
                    </a:moveTo>
                    <a:lnTo>
                      <a:pt x="649" y="4926"/>
                    </a:lnTo>
                    <a:lnTo>
                      <a:pt x="296" y="4926"/>
                    </a:lnTo>
                    <a:lnTo>
                      <a:pt x="296" y="4568"/>
                    </a:lnTo>
                    <a:close/>
                    <a:moveTo>
                      <a:pt x="1076" y="4568"/>
                    </a:moveTo>
                    <a:lnTo>
                      <a:pt x="1076" y="4926"/>
                    </a:lnTo>
                    <a:lnTo>
                      <a:pt x="723" y="4926"/>
                    </a:lnTo>
                    <a:lnTo>
                      <a:pt x="723" y="4568"/>
                    </a:lnTo>
                    <a:close/>
                    <a:moveTo>
                      <a:pt x="1504" y="4568"/>
                    </a:moveTo>
                    <a:lnTo>
                      <a:pt x="1504" y="4926"/>
                    </a:lnTo>
                    <a:lnTo>
                      <a:pt x="1151" y="4926"/>
                    </a:lnTo>
                    <a:lnTo>
                      <a:pt x="1151" y="4568"/>
                    </a:lnTo>
                    <a:close/>
                    <a:moveTo>
                      <a:pt x="1931" y="4568"/>
                    </a:moveTo>
                    <a:lnTo>
                      <a:pt x="1931" y="4926"/>
                    </a:lnTo>
                    <a:lnTo>
                      <a:pt x="1578" y="4926"/>
                    </a:lnTo>
                    <a:lnTo>
                      <a:pt x="1578" y="4568"/>
                    </a:lnTo>
                    <a:close/>
                    <a:moveTo>
                      <a:pt x="2358" y="4568"/>
                    </a:moveTo>
                    <a:lnTo>
                      <a:pt x="2358" y="4926"/>
                    </a:lnTo>
                    <a:lnTo>
                      <a:pt x="2005" y="4926"/>
                    </a:lnTo>
                    <a:lnTo>
                      <a:pt x="2005" y="4568"/>
                    </a:lnTo>
                    <a:close/>
                    <a:moveTo>
                      <a:pt x="2785" y="4568"/>
                    </a:moveTo>
                    <a:lnTo>
                      <a:pt x="2785" y="4926"/>
                    </a:lnTo>
                    <a:lnTo>
                      <a:pt x="2432" y="4926"/>
                    </a:lnTo>
                    <a:lnTo>
                      <a:pt x="2432" y="4568"/>
                    </a:lnTo>
                    <a:close/>
                    <a:moveTo>
                      <a:pt x="3212" y="4568"/>
                    </a:moveTo>
                    <a:lnTo>
                      <a:pt x="3212" y="4926"/>
                    </a:lnTo>
                    <a:lnTo>
                      <a:pt x="2859" y="4926"/>
                    </a:lnTo>
                    <a:lnTo>
                      <a:pt x="2859" y="4568"/>
                    </a:lnTo>
                    <a:close/>
                    <a:moveTo>
                      <a:pt x="3639" y="4568"/>
                    </a:moveTo>
                    <a:lnTo>
                      <a:pt x="3639" y="4926"/>
                    </a:lnTo>
                    <a:lnTo>
                      <a:pt x="3286" y="4926"/>
                    </a:lnTo>
                    <a:lnTo>
                      <a:pt x="3286" y="4568"/>
                    </a:lnTo>
                    <a:close/>
                    <a:moveTo>
                      <a:pt x="4066" y="4568"/>
                    </a:moveTo>
                    <a:lnTo>
                      <a:pt x="4066" y="4926"/>
                    </a:lnTo>
                    <a:lnTo>
                      <a:pt x="3713" y="4926"/>
                    </a:lnTo>
                    <a:lnTo>
                      <a:pt x="3713" y="4568"/>
                    </a:lnTo>
                    <a:close/>
                    <a:moveTo>
                      <a:pt x="4494" y="4568"/>
                    </a:moveTo>
                    <a:lnTo>
                      <a:pt x="4494" y="4926"/>
                    </a:lnTo>
                    <a:lnTo>
                      <a:pt x="4140" y="4926"/>
                    </a:lnTo>
                    <a:lnTo>
                      <a:pt x="4140" y="4568"/>
                    </a:lnTo>
                    <a:close/>
                    <a:moveTo>
                      <a:pt x="4921" y="4568"/>
                    </a:moveTo>
                    <a:lnTo>
                      <a:pt x="4921" y="4926"/>
                    </a:lnTo>
                    <a:lnTo>
                      <a:pt x="4568" y="4926"/>
                    </a:lnTo>
                    <a:lnTo>
                      <a:pt x="4568" y="4568"/>
                    </a:lnTo>
                    <a:close/>
                    <a:moveTo>
                      <a:pt x="5348" y="4568"/>
                    </a:moveTo>
                    <a:lnTo>
                      <a:pt x="5348" y="4926"/>
                    </a:lnTo>
                    <a:lnTo>
                      <a:pt x="4995" y="4926"/>
                    </a:lnTo>
                    <a:lnTo>
                      <a:pt x="4995" y="4568"/>
                    </a:lnTo>
                    <a:close/>
                    <a:moveTo>
                      <a:pt x="5775" y="4568"/>
                    </a:moveTo>
                    <a:lnTo>
                      <a:pt x="5775" y="4926"/>
                    </a:lnTo>
                    <a:lnTo>
                      <a:pt x="5422" y="4926"/>
                    </a:lnTo>
                    <a:lnTo>
                      <a:pt x="5422" y="4568"/>
                    </a:lnTo>
                    <a:close/>
                    <a:moveTo>
                      <a:pt x="6202" y="4568"/>
                    </a:moveTo>
                    <a:lnTo>
                      <a:pt x="6202" y="4926"/>
                    </a:lnTo>
                    <a:lnTo>
                      <a:pt x="5849" y="4926"/>
                    </a:lnTo>
                    <a:lnTo>
                      <a:pt x="5849" y="4568"/>
                    </a:lnTo>
                    <a:close/>
                    <a:moveTo>
                      <a:pt x="6629" y="4568"/>
                    </a:moveTo>
                    <a:lnTo>
                      <a:pt x="6629" y="4926"/>
                    </a:lnTo>
                    <a:lnTo>
                      <a:pt x="6276" y="4926"/>
                    </a:lnTo>
                    <a:lnTo>
                      <a:pt x="6276" y="4568"/>
                    </a:lnTo>
                    <a:close/>
                    <a:moveTo>
                      <a:pt x="7056" y="4568"/>
                    </a:moveTo>
                    <a:lnTo>
                      <a:pt x="7056" y="4926"/>
                    </a:lnTo>
                    <a:lnTo>
                      <a:pt x="6703" y="4926"/>
                    </a:lnTo>
                    <a:lnTo>
                      <a:pt x="6703" y="4568"/>
                    </a:lnTo>
                    <a:close/>
                    <a:moveTo>
                      <a:pt x="7484" y="4568"/>
                    </a:moveTo>
                    <a:lnTo>
                      <a:pt x="7484" y="4926"/>
                    </a:lnTo>
                    <a:lnTo>
                      <a:pt x="7130" y="4926"/>
                    </a:lnTo>
                    <a:lnTo>
                      <a:pt x="7130" y="4568"/>
                    </a:lnTo>
                    <a:close/>
                    <a:moveTo>
                      <a:pt x="7911" y="4568"/>
                    </a:moveTo>
                    <a:lnTo>
                      <a:pt x="7911" y="4926"/>
                    </a:lnTo>
                    <a:lnTo>
                      <a:pt x="7558" y="4926"/>
                    </a:lnTo>
                    <a:lnTo>
                      <a:pt x="7558" y="4568"/>
                    </a:lnTo>
                    <a:close/>
                    <a:moveTo>
                      <a:pt x="8338" y="4568"/>
                    </a:moveTo>
                    <a:lnTo>
                      <a:pt x="8338" y="4926"/>
                    </a:lnTo>
                    <a:lnTo>
                      <a:pt x="7985" y="4926"/>
                    </a:lnTo>
                    <a:lnTo>
                      <a:pt x="7985" y="4568"/>
                    </a:lnTo>
                    <a:close/>
                    <a:moveTo>
                      <a:pt x="8765" y="4568"/>
                    </a:moveTo>
                    <a:lnTo>
                      <a:pt x="8765" y="4926"/>
                    </a:lnTo>
                    <a:lnTo>
                      <a:pt x="8412" y="4926"/>
                    </a:lnTo>
                    <a:lnTo>
                      <a:pt x="8412" y="4568"/>
                    </a:lnTo>
                    <a:close/>
                    <a:moveTo>
                      <a:pt x="9192" y="4568"/>
                    </a:moveTo>
                    <a:lnTo>
                      <a:pt x="9192" y="4926"/>
                    </a:lnTo>
                    <a:lnTo>
                      <a:pt x="8839" y="4926"/>
                    </a:lnTo>
                    <a:lnTo>
                      <a:pt x="8839" y="4568"/>
                    </a:lnTo>
                    <a:close/>
                    <a:moveTo>
                      <a:pt x="9619" y="4568"/>
                    </a:moveTo>
                    <a:lnTo>
                      <a:pt x="9619" y="4926"/>
                    </a:lnTo>
                    <a:lnTo>
                      <a:pt x="9266" y="4926"/>
                    </a:lnTo>
                    <a:lnTo>
                      <a:pt x="9266" y="4568"/>
                    </a:lnTo>
                    <a:close/>
                    <a:moveTo>
                      <a:pt x="10046" y="4568"/>
                    </a:moveTo>
                    <a:lnTo>
                      <a:pt x="10046" y="4926"/>
                    </a:lnTo>
                    <a:lnTo>
                      <a:pt x="9693" y="4926"/>
                    </a:lnTo>
                    <a:lnTo>
                      <a:pt x="9693" y="4568"/>
                    </a:lnTo>
                    <a:close/>
                    <a:moveTo>
                      <a:pt x="10474" y="4568"/>
                    </a:moveTo>
                    <a:lnTo>
                      <a:pt x="10474" y="4926"/>
                    </a:lnTo>
                    <a:lnTo>
                      <a:pt x="10120" y="4926"/>
                    </a:lnTo>
                    <a:lnTo>
                      <a:pt x="10120" y="4568"/>
                    </a:lnTo>
                    <a:close/>
                    <a:moveTo>
                      <a:pt x="10901" y="4568"/>
                    </a:moveTo>
                    <a:lnTo>
                      <a:pt x="10901" y="4926"/>
                    </a:lnTo>
                    <a:lnTo>
                      <a:pt x="10548" y="4926"/>
                    </a:lnTo>
                    <a:lnTo>
                      <a:pt x="10548" y="4568"/>
                    </a:lnTo>
                    <a:close/>
                    <a:moveTo>
                      <a:pt x="11328" y="4568"/>
                    </a:moveTo>
                    <a:lnTo>
                      <a:pt x="11328" y="4926"/>
                    </a:lnTo>
                    <a:lnTo>
                      <a:pt x="10975" y="4926"/>
                    </a:lnTo>
                    <a:lnTo>
                      <a:pt x="10975" y="4568"/>
                    </a:lnTo>
                    <a:close/>
                    <a:moveTo>
                      <a:pt x="11755" y="4568"/>
                    </a:moveTo>
                    <a:lnTo>
                      <a:pt x="11755" y="4926"/>
                    </a:lnTo>
                    <a:lnTo>
                      <a:pt x="11402" y="4926"/>
                    </a:lnTo>
                    <a:lnTo>
                      <a:pt x="11402" y="4568"/>
                    </a:lnTo>
                    <a:close/>
                    <a:moveTo>
                      <a:pt x="649" y="4995"/>
                    </a:moveTo>
                    <a:lnTo>
                      <a:pt x="649" y="5354"/>
                    </a:lnTo>
                    <a:lnTo>
                      <a:pt x="296" y="5354"/>
                    </a:lnTo>
                    <a:lnTo>
                      <a:pt x="296" y="4995"/>
                    </a:lnTo>
                    <a:close/>
                    <a:moveTo>
                      <a:pt x="1076" y="4995"/>
                    </a:moveTo>
                    <a:lnTo>
                      <a:pt x="1076" y="5354"/>
                    </a:lnTo>
                    <a:lnTo>
                      <a:pt x="723" y="5354"/>
                    </a:lnTo>
                    <a:lnTo>
                      <a:pt x="723" y="4995"/>
                    </a:lnTo>
                    <a:close/>
                    <a:moveTo>
                      <a:pt x="1504" y="4995"/>
                    </a:moveTo>
                    <a:lnTo>
                      <a:pt x="1504" y="5354"/>
                    </a:lnTo>
                    <a:lnTo>
                      <a:pt x="1151" y="5354"/>
                    </a:lnTo>
                    <a:lnTo>
                      <a:pt x="1151" y="4995"/>
                    </a:lnTo>
                    <a:close/>
                    <a:moveTo>
                      <a:pt x="1931" y="4995"/>
                    </a:moveTo>
                    <a:lnTo>
                      <a:pt x="1931" y="5354"/>
                    </a:lnTo>
                    <a:lnTo>
                      <a:pt x="1578" y="5354"/>
                    </a:lnTo>
                    <a:lnTo>
                      <a:pt x="1578" y="4995"/>
                    </a:lnTo>
                    <a:close/>
                    <a:moveTo>
                      <a:pt x="2358" y="4995"/>
                    </a:moveTo>
                    <a:lnTo>
                      <a:pt x="2358" y="5354"/>
                    </a:lnTo>
                    <a:lnTo>
                      <a:pt x="2005" y="5354"/>
                    </a:lnTo>
                    <a:lnTo>
                      <a:pt x="2005" y="4995"/>
                    </a:lnTo>
                    <a:close/>
                    <a:moveTo>
                      <a:pt x="2785" y="4995"/>
                    </a:moveTo>
                    <a:lnTo>
                      <a:pt x="2785" y="5354"/>
                    </a:lnTo>
                    <a:lnTo>
                      <a:pt x="2432" y="5354"/>
                    </a:lnTo>
                    <a:lnTo>
                      <a:pt x="2432" y="4995"/>
                    </a:lnTo>
                    <a:close/>
                    <a:moveTo>
                      <a:pt x="3212" y="4995"/>
                    </a:moveTo>
                    <a:lnTo>
                      <a:pt x="3212" y="5354"/>
                    </a:lnTo>
                    <a:lnTo>
                      <a:pt x="2859" y="5354"/>
                    </a:lnTo>
                    <a:lnTo>
                      <a:pt x="2859" y="4995"/>
                    </a:lnTo>
                    <a:close/>
                    <a:moveTo>
                      <a:pt x="3639" y="4995"/>
                    </a:moveTo>
                    <a:lnTo>
                      <a:pt x="3639" y="5354"/>
                    </a:lnTo>
                    <a:lnTo>
                      <a:pt x="3286" y="5354"/>
                    </a:lnTo>
                    <a:lnTo>
                      <a:pt x="3286" y="4995"/>
                    </a:lnTo>
                    <a:close/>
                    <a:moveTo>
                      <a:pt x="4066" y="4995"/>
                    </a:moveTo>
                    <a:lnTo>
                      <a:pt x="4066" y="5354"/>
                    </a:lnTo>
                    <a:lnTo>
                      <a:pt x="3713" y="5354"/>
                    </a:lnTo>
                    <a:lnTo>
                      <a:pt x="3713" y="4995"/>
                    </a:lnTo>
                    <a:close/>
                    <a:moveTo>
                      <a:pt x="4494" y="4995"/>
                    </a:moveTo>
                    <a:lnTo>
                      <a:pt x="4494" y="5354"/>
                    </a:lnTo>
                    <a:lnTo>
                      <a:pt x="4140" y="5354"/>
                    </a:lnTo>
                    <a:lnTo>
                      <a:pt x="4140" y="4995"/>
                    </a:lnTo>
                    <a:close/>
                    <a:moveTo>
                      <a:pt x="4921" y="4995"/>
                    </a:moveTo>
                    <a:lnTo>
                      <a:pt x="4921" y="5354"/>
                    </a:lnTo>
                    <a:lnTo>
                      <a:pt x="4568" y="5354"/>
                    </a:lnTo>
                    <a:lnTo>
                      <a:pt x="4568" y="4995"/>
                    </a:lnTo>
                    <a:close/>
                    <a:moveTo>
                      <a:pt x="5348" y="4995"/>
                    </a:moveTo>
                    <a:lnTo>
                      <a:pt x="5348" y="5354"/>
                    </a:lnTo>
                    <a:lnTo>
                      <a:pt x="4995" y="5354"/>
                    </a:lnTo>
                    <a:lnTo>
                      <a:pt x="4995" y="4995"/>
                    </a:lnTo>
                    <a:close/>
                    <a:moveTo>
                      <a:pt x="5775" y="4995"/>
                    </a:moveTo>
                    <a:lnTo>
                      <a:pt x="5775" y="5354"/>
                    </a:lnTo>
                    <a:lnTo>
                      <a:pt x="5422" y="5354"/>
                    </a:lnTo>
                    <a:lnTo>
                      <a:pt x="5422" y="4995"/>
                    </a:lnTo>
                    <a:close/>
                    <a:moveTo>
                      <a:pt x="6202" y="4995"/>
                    </a:moveTo>
                    <a:lnTo>
                      <a:pt x="6202" y="5354"/>
                    </a:lnTo>
                    <a:lnTo>
                      <a:pt x="5849" y="5354"/>
                    </a:lnTo>
                    <a:lnTo>
                      <a:pt x="5849" y="4995"/>
                    </a:lnTo>
                    <a:close/>
                    <a:moveTo>
                      <a:pt x="6629" y="4995"/>
                    </a:moveTo>
                    <a:lnTo>
                      <a:pt x="6629" y="5354"/>
                    </a:lnTo>
                    <a:lnTo>
                      <a:pt x="6276" y="5354"/>
                    </a:lnTo>
                    <a:lnTo>
                      <a:pt x="6276" y="4995"/>
                    </a:lnTo>
                    <a:close/>
                    <a:moveTo>
                      <a:pt x="7056" y="4995"/>
                    </a:moveTo>
                    <a:lnTo>
                      <a:pt x="7056" y="5354"/>
                    </a:lnTo>
                    <a:lnTo>
                      <a:pt x="6703" y="5354"/>
                    </a:lnTo>
                    <a:lnTo>
                      <a:pt x="6703" y="4995"/>
                    </a:lnTo>
                    <a:close/>
                    <a:moveTo>
                      <a:pt x="7484" y="4995"/>
                    </a:moveTo>
                    <a:lnTo>
                      <a:pt x="7484" y="5354"/>
                    </a:lnTo>
                    <a:lnTo>
                      <a:pt x="7130" y="5354"/>
                    </a:lnTo>
                    <a:lnTo>
                      <a:pt x="7130" y="4995"/>
                    </a:lnTo>
                    <a:close/>
                    <a:moveTo>
                      <a:pt x="7911" y="4995"/>
                    </a:moveTo>
                    <a:lnTo>
                      <a:pt x="7911" y="5354"/>
                    </a:lnTo>
                    <a:lnTo>
                      <a:pt x="7558" y="5354"/>
                    </a:lnTo>
                    <a:lnTo>
                      <a:pt x="7558" y="4995"/>
                    </a:lnTo>
                    <a:close/>
                    <a:moveTo>
                      <a:pt x="8338" y="4995"/>
                    </a:moveTo>
                    <a:lnTo>
                      <a:pt x="8338" y="5354"/>
                    </a:lnTo>
                    <a:lnTo>
                      <a:pt x="7985" y="5354"/>
                    </a:lnTo>
                    <a:lnTo>
                      <a:pt x="7985" y="4995"/>
                    </a:lnTo>
                    <a:close/>
                    <a:moveTo>
                      <a:pt x="8765" y="4995"/>
                    </a:moveTo>
                    <a:lnTo>
                      <a:pt x="8765" y="5354"/>
                    </a:lnTo>
                    <a:lnTo>
                      <a:pt x="8412" y="5354"/>
                    </a:lnTo>
                    <a:lnTo>
                      <a:pt x="8412" y="4995"/>
                    </a:lnTo>
                    <a:close/>
                    <a:moveTo>
                      <a:pt x="9192" y="4995"/>
                    </a:moveTo>
                    <a:lnTo>
                      <a:pt x="9192" y="5354"/>
                    </a:lnTo>
                    <a:lnTo>
                      <a:pt x="8839" y="5354"/>
                    </a:lnTo>
                    <a:lnTo>
                      <a:pt x="8839" y="4995"/>
                    </a:lnTo>
                    <a:close/>
                    <a:moveTo>
                      <a:pt x="9619" y="4995"/>
                    </a:moveTo>
                    <a:lnTo>
                      <a:pt x="9619" y="5354"/>
                    </a:lnTo>
                    <a:lnTo>
                      <a:pt x="9266" y="5354"/>
                    </a:lnTo>
                    <a:lnTo>
                      <a:pt x="9266" y="4995"/>
                    </a:lnTo>
                    <a:close/>
                    <a:moveTo>
                      <a:pt x="10046" y="4995"/>
                    </a:moveTo>
                    <a:lnTo>
                      <a:pt x="10046" y="5354"/>
                    </a:lnTo>
                    <a:lnTo>
                      <a:pt x="9693" y="5354"/>
                    </a:lnTo>
                    <a:lnTo>
                      <a:pt x="9693" y="4995"/>
                    </a:lnTo>
                    <a:close/>
                    <a:moveTo>
                      <a:pt x="10474" y="4995"/>
                    </a:moveTo>
                    <a:lnTo>
                      <a:pt x="10474" y="5354"/>
                    </a:lnTo>
                    <a:lnTo>
                      <a:pt x="10120" y="5354"/>
                    </a:lnTo>
                    <a:lnTo>
                      <a:pt x="10120" y="4995"/>
                    </a:lnTo>
                    <a:close/>
                    <a:moveTo>
                      <a:pt x="10901" y="4995"/>
                    </a:moveTo>
                    <a:lnTo>
                      <a:pt x="10901" y="5354"/>
                    </a:lnTo>
                    <a:lnTo>
                      <a:pt x="10548" y="5354"/>
                    </a:lnTo>
                    <a:lnTo>
                      <a:pt x="10548" y="4995"/>
                    </a:lnTo>
                    <a:close/>
                    <a:moveTo>
                      <a:pt x="11328" y="4995"/>
                    </a:moveTo>
                    <a:lnTo>
                      <a:pt x="11328" y="5354"/>
                    </a:lnTo>
                    <a:lnTo>
                      <a:pt x="10975" y="5354"/>
                    </a:lnTo>
                    <a:lnTo>
                      <a:pt x="10975" y="4995"/>
                    </a:lnTo>
                    <a:close/>
                    <a:moveTo>
                      <a:pt x="11755" y="4995"/>
                    </a:moveTo>
                    <a:lnTo>
                      <a:pt x="11755" y="5354"/>
                    </a:lnTo>
                    <a:lnTo>
                      <a:pt x="11402" y="5354"/>
                    </a:lnTo>
                    <a:lnTo>
                      <a:pt x="11402" y="4995"/>
                    </a:lnTo>
                    <a:close/>
                    <a:moveTo>
                      <a:pt x="649" y="5422"/>
                    </a:moveTo>
                    <a:lnTo>
                      <a:pt x="649" y="5781"/>
                    </a:lnTo>
                    <a:lnTo>
                      <a:pt x="296" y="5781"/>
                    </a:lnTo>
                    <a:lnTo>
                      <a:pt x="296" y="5422"/>
                    </a:lnTo>
                    <a:close/>
                    <a:moveTo>
                      <a:pt x="1076" y="5422"/>
                    </a:moveTo>
                    <a:lnTo>
                      <a:pt x="1076" y="5781"/>
                    </a:lnTo>
                    <a:lnTo>
                      <a:pt x="723" y="5781"/>
                    </a:lnTo>
                    <a:lnTo>
                      <a:pt x="723" y="5422"/>
                    </a:lnTo>
                    <a:close/>
                    <a:moveTo>
                      <a:pt x="1504" y="5422"/>
                    </a:moveTo>
                    <a:lnTo>
                      <a:pt x="1504" y="5781"/>
                    </a:lnTo>
                    <a:lnTo>
                      <a:pt x="1151" y="5781"/>
                    </a:lnTo>
                    <a:lnTo>
                      <a:pt x="1151" y="5422"/>
                    </a:lnTo>
                    <a:close/>
                    <a:moveTo>
                      <a:pt x="1931" y="5422"/>
                    </a:moveTo>
                    <a:lnTo>
                      <a:pt x="1931" y="5781"/>
                    </a:lnTo>
                    <a:lnTo>
                      <a:pt x="1578" y="5781"/>
                    </a:lnTo>
                    <a:lnTo>
                      <a:pt x="1578" y="5422"/>
                    </a:lnTo>
                    <a:close/>
                    <a:moveTo>
                      <a:pt x="2358" y="5422"/>
                    </a:moveTo>
                    <a:lnTo>
                      <a:pt x="2358" y="5781"/>
                    </a:lnTo>
                    <a:lnTo>
                      <a:pt x="2005" y="5781"/>
                    </a:lnTo>
                    <a:lnTo>
                      <a:pt x="2005" y="5422"/>
                    </a:lnTo>
                    <a:close/>
                    <a:moveTo>
                      <a:pt x="2785" y="5422"/>
                    </a:moveTo>
                    <a:lnTo>
                      <a:pt x="2785" y="5781"/>
                    </a:lnTo>
                    <a:lnTo>
                      <a:pt x="2432" y="5781"/>
                    </a:lnTo>
                    <a:lnTo>
                      <a:pt x="2432" y="5422"/>
                    </a:lnTo>
                    <a:close/>
                    <a:moveTo>
                      <a:pt x="3212" y="5422"/>
                    </a:moveTo>
                    <a:lnTo>
                      <a:pt x="3212" y="5781"/>
                    </a:lnTo>
                    <a:lnTo>
                      <a:pt x="2859" y="5781"/>
                    </a:lnTo>
                    <a:lnTo>
                      <a:pt x="2859" y="5422"/>
                    </a:lnTo>
                    <a:close/>
                    <a:moveTo>
                      <a:pt x="3639" y="5422"/>
                    </a:moveTo>
                    <a:lnTo>
                      <a:pt x="3639" y="5781"/>
                    </a:lnTo>
                    <a:lnTo>
                      <a:pt x="3286" y="5781"/>
                    </a:lnTo>
                    <a:lnTo>
                      <a:pt x="3286" y="5422"/>
                    </a:lnTo>
                    <a:close/>
                    <a:moveTo>
                      <a:pt x="4066" y="5422"/>
                    </a:moveTo>
                    <a:lnTo>
                      <a:pt x="4066" y="5781"/>
                    </a:lnTo>
                    <a:lnTo>
                      <a:pt x="3713" y="5781"/>
                    </a:lnTo>
                    <a:lnTo>
                      <a:pt x="3713" y="5422"/>
                    </a:lnTo>
                    <a:close/>
                    <a:moveTo>
                      <a:pt x="4494" y="5422"/>
                    </a:moveTo>
                    <a:lnTo>
                      <a:pt x="4494" y="5781"/>
                    </a:lnTo>
                    <a:lnTo>
                      <a:pt x="4140" y="5781"/>
                    </a:lnTo>
                    <a:lnTo>
                      <a:pt x="4140" y="5422"/>
                    </a:lnTo>
                    <a:close/>
                    <a:moveTo>
                      <a:pt x="4921" y="5422"/>
                    </a:moveTo>
                    <a:lnTo>
                      <a:pt x="4921" y="5781"/>
                    </a:lnTo>
                    <a:lnTo>
                      <a:pt x="4568" y="5781"/>
                    </a:lnTo>
                    <a:lnTo>
                      <a:pt x="4568" y="5422"/>
                    </a:lnTo>
                    <a:close/>
                    <a:moveTo>
                      <a:pt x="5348" y="5422"/>
                    </a:moveTo>
                    <a:lnTo>
                      <a:pt x="5348" y="5781"/>
                    </a:lnTo>
                    <a:lnTo>
                      <a:pt x="4995" y="5781"/>
                    </a:lnTo>
                    <a:lnTo>
                      <a:pt x="4995" y="5422"/>
                    </a:lnTo>
                    <a:close/>
                    <a:moveTo>
                      <a:pt x="5775" y="5422"/>
                    </a:moveTo>
                    <a:lnTo>
                      <a:pt x="5775" y="5781"/>
                    </a:lnTo>
                    <a:lnTo>
                      <a:pt x="5422" y="5781"/>
                    </a:lnTo>
                    <a:lnTo>
                      <a:pt x="5422" y="5422"/>
                    </a:lnTo>
                    <a:close/>
                    <a:moveTo>
                      <a:pt x="6202" y="5422"/>
                    </a:moveTo>
                    <a:lnTo>
                      <a:pt x="6202" y="5781"/>
                    </a:lnTo>
                    <a:lnTo>
                      <a:pt x="5849" y="5781"/>
                    </a:lnTo>
                    <a:lnTo>
                      <a:pt x="5849" y="5422"/>
                    </a:lnTo>
                    <a:close/>
                    <a:moveTo>
                      <a:pt x="6629" y="5422"/>
                    </a:moveTo>
                    <a:lnTo>
                      <a:pt x="6629" y="5781"/>
                    </a:lnTo>
                    <a:lnTo>
                      <a:pt x="6276" y="5781"/>
                    </a:lnTo>
                    <a:lnTo>
                      <a:pt x="6276" y="5422"/>
                    </a:lnTo>
                    <a:close/>
                    <a:moveTo>
                      <a:pt x="7056" y="5422"/>
                    </a:moveTo>
                    <a:lnTo>
                      <a:pt x="7056" y="5781"/>
                    </a:lnTo>
                    <a:lnTo>
                      <a:pt x="6703" y="5781"/>
                    </a:lnTo>
                    <a:lnTo>
                      <a:pt x="6703" y="5422"/>
                    </a:lnTo>
                    <a:close/>
                    <a:moveTo>
                      <a:pt x="7484" y="5422"/>
                    </a:moveTo>
                    <a:lnTo>
                      <a:pt x="7484" y="5781"/>
                    </a:lnTo>
                    <a:lnTo>
                      <a:pt x="7130" y="5781"/>
                    </a:lnTo>
                    <a:lnTo>
                      <a:pt x="7130" y="5422"/>
                    </a:lnTo>
                    <a:close/>
                    <a:moveTo>
                      <a:pt x="7911" y="5422"/>
                    </a:moveTo>
                    <a:lnTo>
                      <a:pt x="7911" y="5781"/>
                    </a:lnTo>
                    <a:lnTo>
                      <a:pt x="7558" y="5781"/>
                    </a:lnTo>
                    <a:lnTo>
                      <a:pt x="7558" y="5422"/>
                    </a:lnTo>
                    <a:close/>
                    <a:moveTo>
                      <a:pt x="8338" y="5422"/>
                    </a:moveTo>
                    <a:lnTo>
                      <a:pt x="8338" y="5781"/>
                    </a:lnTo>
                    <a:lnTo>
                      <a:pt x="7985" y="5781"/>
                    </a:lnTo>
                    <a:lnTo>
                      <a:pt x="7985" y="5422"/>
                    </a:lnTo>
                    <a:close/>
                    <a:moveTo>
                      <a:pt x="8765" y="5422"/>
                    </a:moveTo>
                    <a:lnTo>
                      <a:pt x="8765" y="5781"/>
                    </a:lnTo>
                    <a:lnTo>
                      <a:pt x="8412" y="5781"/>
                    </a:lnTo>
                    <a:lnTo>
                      <a:pt x="8412" y="5422"/>
                    </a:lnTo>
                    <a:close/>
                    <a:moveTo>
                      <a:pt x="9192" y="5422"/>
                    </a:moveTo>
                    <a:lnTo>
                      <a:pt x="9192" y="5781"/>
                    </a:lnTo>
                    <a:lnTo>
                      <a:pt x="8839" y="5781"/>
                    </a:lnTo>
                    <a:lnTo>
                      <a:pt x="8839" y="5422"/>
                    </a:lnTo>
                    <a:close/>
                    <a:moveTo>
                      <a:pt x="9619" y="5422"/>
                    </a:moveTo>
                    <a:lnTo>
                      <a:pt x="9619" y="5781"/>
                    </a:lnTo>
                    <a:lnTo>
                      <a:pt x="9266" y="5781"/>
                    </a:lnTo>
                    <a:lnTo>
                      <a:pt x="9266" y="5422"/>
                    </a:lnTo>
                    <a:close/>
                    <a:moveTo>
                      <a:pt x="10046" y="5422"/>
                    </a:moveTo>
                    <a:lnTo>
                      <a:pt x="10046" y="5781"/>
                    </a:lnTo>
                    <a:lnTo>
                      <a:pt x="9693" y="5781"/>
                    </a:lnTo>
                    <a:lnTo>
                      <a:pt x="9693" y="5422"/>
                    </a:lnTo>
                    <a:close/>
                    <a:moveTo>
                      <a:pt x="10474" y="5422"/>
                    </a:moveTo>
                    <a:lnTo>
                      <a:pt x="10474" y="5781"/>
                    </a:lnTo>
                    <a:lnTo>
                      <a:pt x="10120" y="5781"/>
                    </a:lnTo>
                    <a:lnTo>
                      <a:pt x="10120" y="5422"/>
                    </a:lnTo>
                    <a:close/>
                    <a:moveTo>
                      <a:pt x="10901" y="5422"/>
                    </a:moveTo>
                    <a:lnTo>
                      <a:pt x="10901" y="5781"/>
                    </a:lnTo>
                    <a:lnTo>
                      <a:pt x="10548" y="5781"/>
                    </a:lnTo>
                    <a:lnTo>
                      <a:pt x="10548" y="5422"/>
                    </a:lnTo>
                    <a:close/>
                    <a:moveTo>
                      <a:pt x="11328" y="5422"/>
                    </a:moveTo>
                    <a:lnTo>
                      <a:pt x="11328" y="5781"/>
                    </a:lnTo>
                    <a:lnTo>
                      <a:pt x="10975" y="5781"/>
                    </a:lnTo>
                    <a:lnTo>
                      <a:pt x="10975" y="5422"/>
                    </a:lnTo>
                    <a:close/>
                    <a:moveTo>
                      <a:pt x="11755" y="5422"/>
                    </a:moveTo>
                    <a:lnTo>
                      <a:pt x="11755" y="5781"/>
                    </a:lnTo>
                    <a:lnTo>
                      <a:pt x="11402" y="5781"/>
                    </a:lnTo>
                    <a:lnTo>
                      <a:pt x="11402" y="5422"/>
                    </a:lnTo>
                    <a:close/>
                    <a:moveTo>
                      <a:pt x="649" y="5849"/>
                    </a:moveTo>
                    <a:lnTo>
                      <a:pt x="649" y="6208"/>
                    </a:lnTo>
                    <a:lnTo>
                      <a:pt x="296" y="6208"/>
                    </a:lnTo>
                    <a:lnTo>
                      <a:pt x="296" y="5849"/>
                    </a:lnTo>
                    <a:close/>
                    <a:moveTo>
                      <a:pt x="1076" y="5849"/>
                    </a:moveTo>
                    <a:lnTo>
                      <a:pt x="1076" y="6208"/>
                    </a:lnTo>
                    <a:lnTo>
                      <a:pt x="723" y="6208"/>
                    </a:lnTo>
                    <a:lnTo>
                      <a:pt x="723" y="5849"/>
                    </a:lnTo>
                    <a:close/>
                    <a:moveTo>
                      <a:pt x="1504" y="5849"/>
                    </a:moveTo>
                    <a:lnTo>
                      <a:pt x="1504" y="6208"/>
                    </a:lnTo>
                    <a:lnTo>
                      <a:pt x="1151" y="6208"/>
                    </a:lnTo>
                    <a:lnTo>
                      <a:pt x="1151" y="5849"/>
                    </a:lnTo>
                    <a:close/>
                    <a:moveTo>
                      <a:pt x="1931" y="5849"/>
                    </a:moveTo>
                    <a:lnTo>
                      <a:pt x="1931" y="6208"/>
                    </a:lnTo>
                    <a:lnTo>
                      <a:pt x="1578" y="6208"/>
                    </a:lnTo>
                    <a:lnTo>
                      <a:pt x="1578" y="5849"/>
                    </a:lnTo>
                    <a:close/>
                    <a:moveTo>
                      <a:pt x="2358" y="5849"/>
                    </a:moveTo>
                    <a:lnTo>
                      <a:pt x="2358" y="6208"/>
                    </a:lnTo>
                    <a:lnTo>
                      <a:pt x="2005" y="6208"/>
                    </a:lnTo>
                    <a:lnTo>
                      <a:pt x="2005" y="5849"/>
                    </a:lnTo>
                    <a:close/>
                    <a:moveTo>
                      <a:pt x="2785" y="5849"/>
                    </a:moveTo>
                    <a:lnTo>
                      <a:pt x="2785" y="6208"/>
                    </a:lnTo>
                    <a:lnTo>
                      <a:pt x="2432" y="6208"/>
                    </a:lnTo>
                    <a:lnTo>
                      <a:pt x="2432" y="5849"/>
                    </a:lnTo>
                    <a:close/>
                    <a:moveTo>
                      <a:pt x="3212" y="5849"/>
                    </a:moveTo>
                    <a:lnTo>
                      <a:pt x="3212" y="6208"/>
                    </a:lnTo>
                    <a:lnTo>
                      <a:pt x="2859" y="6208"/>
                    </a:lnTo>
                    <a:lnTo>
                      <a:pt x="2859" y="5849"/>
                    </a:lnTo>
                    <a:close/>
                    <a:moveTo>
                      <a:pt x="3639" y="5849"/>
                    </a:moveTo>
                    <a:lnTo>
                      <a:pt x="3639" y="6208"/>
                    </a:lnTo>
                    <a:lnTo>
                      <a:pt x="3286" y="6208"/>
                    </a:lnTo>
                    <a:lnTo>
                      <a:pt x="3286" y="5849"/>
                    </a:lnTo>
                    <a:close/>
                    <a:moveTo>
                      <a:pt x="4066" y="5849"/>
                    </a:moveTo>
                    <a:lnTo>
                      <a:pt x="4066" y="6208"/>
                    </a:lnTo>
                    <a:lnTo>
                      <a:pt x="3713" y="6208"/>
                    </a:lnTo>
                    <a:lnTo>
                      <a:pt x="3713" y="5849"/>
                    </a:lnTo>
                    <a:close/>
                    <a:moveTo>
                      <a:pt x="4494" y="5849"/>
                    </a:moveTo>
                    <a:lnTo>
                      <a:pt x="4494" y="6208"/>
                    </a:lnTo>
                    <a:lnTo>
                      <a:pt x="4140" y="6208"/>
                    </a:lnTo>
                    <a:lnTo>
                      <a:pt x="4140" y="5849"/>
                    </a:lnTo>
                    <a:close/>
                    <a:moveTo>
                      <a:pt x="4921" y="5849"/>
                    </a:moveTo>
                    <a:lnTo>
                      <a:pt x="4921" y="6208"/>
                    </a:lnTo>
                    <a:lnTo>
                      <a:pt x="4568" y="6208"/>
                    </a:lnTo>
                    <a:lnTo>
                      <a:pt x="4568" y="5849"/>
                    </a:lnTo>
                    <a:close/>
                    <a:moveTo>
                      <a:pt x="5348" y="5849"/>
                    </a:moveTo>
                    <a:lnTo>
                      <a:pt x="5348" y="6208"/>
                    </a:lnTo>
                    <a:lnTo>
                      <a:pt x="4995" y="6208"/>
                    </a:lnTo>
                    <a:lnTo>
                      <a:pt x="4995" y="5849"/>
                    </a:lnTo>
                    <a:close/>
                    <a:moveTo>
                      <a:pt x="5775" y="5849"/>
                    </a:moveTo>
                    <a:lnTo>
                      <a:pt x="5775" y="6208"/>
                    </a:lnTo>
                    <a:lnTo>
                      <a:pt x="5422" y="6208"/>
                    </a:lnTo>
                    <a:lnTo>
                      <a:pt x="5422" y="5849"/>
                    </a:lnTo>
                    <a:close/>
                    <a:moveTo>
                      <a:pt x="6202" y="5849"/>
                    </a:moveTo>
                    <a:lnTo>
                      <a:pt x="6202" y="6208"/>
                    </a:lnTo>
                    <a:lnTo>
                      <a:pt x="5849" y="6208"/>
                    </a:lnTo>
                    <a:lnTo>
                      <a:pt x="5849" y="5849"/>
                    </a:lnTo>
                    <a:close/>
                    <a:moveTo>
                      <a:pt x="6629" y="5849"/>
                    </a:moveTo>
                    <a:lnTo>
                      <a:pt x="6629" y="6208"/>
                    </a:lnTo>
                    <a:lnTo>
                      <a:pt x="6276" y="6208"/>
                    </a:lnTo>
                    <a:lnTo>
                      <a:pt x="6276" y="5849"/>
                    </a:lnTo>
                    <a:close/>
                    <a:moveTo>
                      <a:pt x="7056" y="5849"/>
                    </a:moveTo>
                    <a:lnTo>
                      <a:pt x="7056" y="6208"/>
                    </a:lnTo>
                    <a:lnTo>
                      <a:pt x="6703" y="6208"/>
                    </a:lnTo>
                    <a:lnTo>
                      <a:pt x="6703" y="5849"/>
                    </a:lnTo>
                    <a:close/>
                    <a:moveTo>
                      <a:pt x="7484" y="5849"/>
                    </a:moveTo>
                    <a:lnTo>
                      <a:pt x="7484" y="6208"/>
                    </a:lnTo>
                    <a:lnTo>
                      <a:pt x="7130" y="6208"/>
                    </a:lnTo>
                    <a:lnTo>
                      <a:pt x="7130" y="5849"/>
                    </a:lnTo>
                    <a:close/>
                    <a:moveTo>
                      <a:pt x="7911" y="5849"/>
                    </a:moveTo>
                    <a:lnTo>
                      <a:pt x="7911" y="6208"/>
                    </a:lnTo>
                    <a:lnTo>
                      <a:pt x="7558" y="6208"/>
                    </a:lnTo>
                    <a:lnTo>
                      <a:pt x="7558" y="5849"/>
                    </a:lnTo>
                    <a:close/>
                    <a:moveTo>
                      <a:pt x="8338" y="5849"/>
                    </a:moveTo>
                    <a:lnTo>
                      <a:pt x="8338" y="6208"/>
                    </a:lnTo>
                    <a:lnTo>
                      <a:pt x="7985" y="6208"/>
                    </a:lnTo>
                    <a:lnTo>
                      <a:pt x="7985" y="5849"/>
                    </a:lnTo>
                    <a:close/>
                    <a:moveTo>
                      <a:pt x="8765" y="5849"/>
                    </a:moveTo>
                    <a:lnTo>
                      <a:pt x="8765" y="6208"/>
                    </a:lnTo>
                    <a:lnTo>
                      <a:pt x="8412" y="6208"/>
                    </a:lnTo>
                    <a:lnTo>
                      <a:pt x="8412" y="5849"/>
                    </a:lnTo>
                    <a:close/>
                    <a:moveTo>
                      <a:pt x="9192" y="5849"/>
                    </a:moveTo>
                    <a:lnTo>
                      <a:pt x="9192" y="6208"/>
                    </a:lnTo>
                    <a:lnTo>
                      <a:pt x="8839" y="6208"/>
                    </a:lnTo>
                    <a:lnTo>
                      <a:pt x="8839" y="5849"/>
                    </a:lnTo>
                    <a:close/>
                    <a:moveTo>
                      <a:pt x="9619" y="5849"/>
                    </a:moveTo>
                    <a:lnTo>
                      <a:pt x="9619" y="6208"/>
                    </a:lnTo>
                    <a:lnTo>
                      <a:pt x="9266" y="6208"/>
                    </a:lnTo>
                    <a:lnTo>
                      <a:pt x="9266" y="5849"/>
                    </a:lnTo>
                    <a:close/>
                    <a:moveTo>
                      <a:pt x="10046" y="5849"/>
                    </a:moveTo>
                    <a:lnTo>
                      <a:pt x="10046" y="6208"/>
                    </a:lnTo>
                    <a:lnTo>
                      <a:pt x="9693" y="6208"/>
                    </a:lnTo>
                    <a:lnTo>
                      <a:pt x="9693" y="5849"/>
                    </a:lnTo>
                    <a:close/>
                    <a:moveTo>
                      <a:pt x="10474" y="5849"/>
                    </a:moveTo>
                    <a:lnTo>
                      <a:pt x="10474" y="6208"/>
                    </a:lnTo>
                    <a:lnTo>
                      <a:pt x="10120" y="6208"/>
                    </a:lnTo>
                    <a:lnTo>
                      <a:pt x="10120" y="5849"/>
                    </a:lnTo>
                    <a:close/>
                    <a:moveTo>
                      <a:pt x="10901" y="5849"/>
                    </a:moveTo>
                    <a:lnTo>
                      <a:pt x="10901" y="6208"/>
                    </a:lnTo>
                    <a:lnTo>
                      <a:pt x="10548" y="6208"/>
                    </a:lnTo>
                    <a:lnTo>
                      <a:pt x="10548" y="5849"/>
                    </a:lnTo>
                    <a:close/>
                    <a:moveTo>
                      <a:pt x="11328" y="5849"/>
                    </a:moveTo>
                    <a:lnTo>
                      <a:pt x="11328" y="6208"/>
                    </a:lnTo>
                    <a:lnTo>
                      <a:pt x="10975" y="6208"/>
                    </a:lnTo>
                    <a:lnTo>
                      <a:pt x="10975" y="5849"/>
                    </a:lnTo>
                    <a:close/>
                    <a:moveTo>
                      <a:pt x="11755" y="5849"/>
                    </a:moveTo>
                    <a:lnTo>
                      <a:pt x="11755" y="6208"/>
                    </a:lnTo>
                    <a:lnTo>
                      <a:pt x="11402" y="6208"/>
                    </a:lnTo>
                    <a:lnTo>
                      <a:pt x="11402" y="5849"/>
                    </a:lnTo>
                    <a:close/>
                    <a:moveTo>
                      <a:pt x="649" y="6276"/>
                    </a:moveTo>
                    <a:lnTo>
                      <a:pt x="649" y="6635"/>
                    </a:lnTo>
                    <a:lnTo>
                      <a:pt x="296" y="6635"/>
                    </a:lnTo>
                    <a:lnTo>
                      <a:pt x="296" y="6276"/>
                    </a:lnTo>
                    <a:close/>
                    <a:moveTo>
                      <a:pt x="1076" y="6276"/>
                    </a:moveTo>
                    <a:lnTo>
                      <a:pt x="1076" y="6635"/>
                    </a:lnTo>
                    <a:lnTo>
                      <a:pt x="723" y="6635"/>
                    </a:lnTo>
                    <a:lnTo>
                      <a:pt x="723" y="6276"/>
                    </a:lnTo>
                    <a:close/>
                    <a:moveTo>
                      <a:pt x="1504" y="6276"/>
                    </a:moveTo>
                    <a:lnTo>
                      <a:pt x="1504" y="6635"/>
                    </a:lnTo>
                    <a:lnTo>
                      <a:pt x="1151" y="6635"/>
                    </a:lnTo>
                    <a:lnTo>
                      <a:pt x="1151" y="6276"/>
                    </a:lnTo>
                    <a:close/>
                    <a:moveTo>
                      <a:pt x="1931" y="6276"/>
                    </a:moveTo>
                    <a:lnTo>
                      <a:pt x="1931" y="6635"/>
                    </a:lnTo>
                    <a:lnTo>
                      <a:pt x="1578" y="6635"/>
                    </a:lnTo>
                    <a:lnTo>
                      <a:pt x="1578" y="6276"/>
                    </a:lnTo>
                    <a:close/>
                    <a:moveTo>
                      <a:pt x="2358" y="6276"/>
                    </a:moveTo>
                    <a:lnTo>
                      <a:pt x="2358" y="6635"/>
                    </a:lnTo>
                    <a:lnTo>
                      <a:pt x="2005" y="6635"/>
                    </a:lnTo>
                    <a:lnTo>
                      <a:pt x="2005" y="6276"/>
                    </a:lnTo>
                    <a:close/>
                    <a:moveTo>
                      <a:pt x="2785" y="6276"/>
                    </a:moveTo>
                    <a:lnTo>
                      <a:pt x="2785" y="6635"/>
                    </a:lnTo>
                    <a:lnTo>
                      <a:pt x="2432" y="6635"/>
                    </a:lnTo>
                    <a:lnTo>
                      <a:pt x="2432" y="6276"/>
                    </a:lnTo>
                    <a:close/>
                    <a:moveTo>
                      <a:pt x="3212" y="6276"/>
                    </a:moveTo>
                    <a:lnTo>
                      <a:pt x="3212" y="6635"/>
                    </a:lnTo>
                    <a:lnTo>
                      <a:pt x="2859" y="6635"/>
                    </a:lnTo>
                    <a:lnTo>
                      <a:pt x="2859" y="6276"/>
                    </a:lnTo>
                    <a:close/>
                    <a:moveTo>
                      <a:pt x="3639" y="6276"/>
                    </a:moveTo>
                    <a:lnTo>
                      <a:pt x="3639" y="6635"/>
                    </a:lnTo>
                    <a:lnTo>
                      <a:pt x="3286" y="6635"/>
                    </a:lnTo>
                    <a:lnTo>
                      <a:pt x="3286" y="6276"/>
                    </a:lnTo>
                    <a:close/>
                    <a:moveTo>
                      <a:pt x="4066" y="6276"/>
                    </a:moveTo>
                    <a:lnTo>
                      <a:pt x="4066" y="6635"/>
                    </a:lnTo>
                    <a:lnTo>
                      <a:pt x="3713" y="6635"/>
                    </a:lnTo>
                    <a:lnTo>
                      <a:pt x="3713" y="6276"/>
                    </a:lnTo>
                    <a:close/>
                    <a:moveTo>
                      <a:pt x="4494" y="6276"/>
                    </a:moveTo>
                    <a:lnTo>
                      <a:pt x="4494" y="6635"/>
                    </a:lnTo>
                    <a:lnTo>
                      <a:pt x="4140" y="6635"/>
                    </a:lnTo>
                    <a:lnTo>
                      <a:pt x="4140" y="6276"/>
                    </a:lnTo>
                    <a:close/>
                    <a:moveTo>
                      <a:pt x="4921" y="6276"/>
                    </a:moveTo>
                    <a:lnTo>
                      <a:pt x="4921" y="6635"/>
                    </a:lnTo>
                    <a:lnTo>
                      <a:pt x="4568" y="6635"/>
                    </a:lnTo>
                    <a:lnTo>
                      <a:pt x="4568" y="6276"/>
                    </a:lnTo>
                    <a:close/>
                    <a:moveTo>
                      <a:pt x="5348" y="6276"/>
                    </a:moveTo>
                    <a:lnTo>
                      <a:pt x="5348" y="6635"/>
                    </a:lnTo>
                    <a:lnTo>
                      <a:pt x="4995" y="6635"/>
                    </a:lnTo>
                    <a:lnTo>
                      <a:pt x="4995" y="6276"/>
                    </a:lnTo>
                    <a:close/>
                    <a:moveTo>
                      <a:pt x="5775" y="6276"/>
                    </a:moveTo>
                    <a:lnTo>
                      <a:pt x="5775" y="6635"/>
                    </a:lnTo>
                    <a:lnTo>
                      <a:pt x="5422" y="6635"/>
                    </a:lnTo>
                    <a:lnTo>
                      <a:pt x="5422" y="6276"/>
                    </a:lnTo>
                    <a:close/>
                    <a:moveTo>
                      <a:pt x="6202" y="6276"/>
                    </a:moveTo>
                    <a:lnTo>
                      <a:pt x="6202" y="6635"/>
                    </a:lnTo>
                    <a:lnTo>
                      <a:pt x="5849" y="6635"/>
                    </a:lnTo>
                    <a:lnTo>
                      <a:pt x="5849" y="6276"/>
                    </a:lnTo>
                    <a:close/>
                    <a:moveTo>
                      <a:pt x="6629" y="6276"/>
                    </a:moveTo>
                    <a:lnTo>
                      <a:pt x="6629" y="6635"/>
                    </a:lnTo>
                    <a:lnTo>
                      <a:pt x="6276" y="6635"/>
                    </a:lnTo>
                    <a:lnTo>
                      <a:pt x="6276" y="6276"/>
                    </a:lnTo>
                    <a:close/>
                    <a:moveTo>
                      <a:pt x="7056" y="6276"/>
                    </a:moveTo>
                    <a:lnTo>
                      <a:pt x="7056" y="6635"/>
                    </a:lnTo>
                    <a:lnTo>
                      <a:pt x="6703" y="6635"/>
                    </a:lnTo>
                    <a:lnTo>
                      <a:pt x="6703" y="6276"/>
                    </a:lnTo>
                    <a:close/>
                    <a:moveTo>
                      <a:pt x="7484" y="6276"/>
                    </a:moveTo>
                    <a:lnTo>
                      <a:pt x="7484" y="6635"/>
                    </a:lnTo>
                    <a:lnTo>
                      <a:pt x="7130" y="6635"/>
                    </a:lnTo>
                    <a:lnTo>
                      <a:pt x="7130" y="6276"/>
                    </a:lnTo>
                    <a:close/>
                    <a:moveTo>
                      <a:pt x="7911" y="6276"/>
                    </a:moveTo>
                    <a:lnTo>
                      <a:pt x="7911" y="6635"/>
                    </a:lnTo>
                    <a:lnTo>
                      <a:pt x="7558" y="6635"/>
                    </a:lnTo>
                    <a:lnTo>
                      <a:pt x="7558" y="6276"/>
                    </a:lnTo>
                    <a:close/>
                    <a:moveTo>
                      <a:pt x="8338" y="6276"/>
                    </a:moveTo>
                    <a:lnTo>
                      <a:pt x="8338" y="6635"/>
                    </a:lnTo>
                    <a:lnTo>
                      <a:pt x="7985" y="6635"/>
                    </a:lnTo>
                    <a:lnTo>
                      <a:pt x="7985" y="6276"/>
                    </a:lnTo>
                    <a:close/>
                    <a:moveTo>
                      <a:pt x="8765" y="6276"/>
                    </a:moveTo>
                    <a:lnTo>
                      <a:pt x="8765" y="6635"/>
                    </a:lnTo>
                    <a:lnTo>
                      <a:pt x="8412" y="6635"/>
                    </a:lnTo>
                    <a:lnTo>
                      <a:pt x="8412" y="6276"/>
                    </a:lnTo>
                    <a:close/>
                    <a:moveTo>
                      <a:pt x="9192" y="6276"/>
                    </a:moveTo>
                    <a:lnTo>
                      <a:pt x="9192" y="6635"/>
                    </a:lnTo>
                    <a:lnTo>
                      <a:pt x="8839" y="6635"/>
                    </a:lnTo>
                    <a:lnTo>
                      <a:pt x="8839" y="6276"/>
                    </a:lnTo>
                    <a:close/>
                    <a:moveTo>
                      <a:pt x="9619" y="6276"/>
                    </a:moveTo>
                    <a:lnTo>
                      <a:pt x="9619" y="6635"/>
                    </a:lnTo>
                    <a:lnTo>
                      <a:pt x="9266" y="6635"/>
                    </a:lnTo>
                    <a:lnTo>
                      <a:pt x="9266" y="6276"/>
                    </a:lnTo>
                    <a:close/>
                    <a:moveTo>
                      <a:pt x="10046" y="6276"/>
                    </a:moveTo>
                    <a:lnTo>
                      <a:pt x="10046" y="6635"/>
                    </a:lnTo>
                    <a:lnTo>
                      <a:pt x="9693" y="6635"/>
                    </a:lnTo>
                    <a:lnTo>
                      <a:pt x="9693" y="6276"/>
                    </a:lnTo>
                    <a:close/>
                    <a:moveTo>
                      <a:pt x="10474" y="6276"/>
                    </a:moveTo>
                    <a:lnTo>
                      <a:pt x="10474" y="6635"/>
                    </a:lnTo>
                    <a:lnTo>
                      <a:pt x="10120" y="6635"/>
                    </a:lnTo>
                    <a:lnTo>
                      <a:pt x="10120" y="6276"/>
                    </a:lnTo>
                    <a:close/>
                    <a:moveTo>
                      <a:pt x="10901" y="6276"/>
                    </a:moveTo>
                    <a:lnTo>
                      <a:pt x="10901" y="6635"/>
                    </a:lnTo>
                    <a:lnTo>
                      <a:pt x="10548" y="6635"/>
                    </a:lnTo>
                    <a:lnTo>
                      <a:pt x="10548" y="6276"/>
                    </a:lnTo>
                    <a:close/>
                    <a:moveTo>
                      <a:pt x="11328" y="6276"/>
                    </a:moveTo>
                    <a:lnTo>
                      <a:pt x="11328" y="6635"/>
                    </a:lnTo>
                    <a:lnTo>
                      <a:pt x="10975" y="6635"/>
                    </a:lnTo>
                    <a:lnTo>
                      <a:pt x="10975" y="6276"/>
                    </a:lnTo>
                    <a:close/>
                    <a:moveTo>
                      <a:pt x="11755" y="6276"/>
                    </a:moveTo>
                    <a:lnTo>
                      <a:pt x="11755" y="6635"/>
                    </a:lnTo>
                    <a:lnTo>
                      <a:pt x="11402" y="6635"/>
                    </a:lnTo>
                    <a:lnTo>
                      <a:pt x="11402" y="6276"/>
                    </a:lnTo>
                    <a:close/>
                    <a:moveTo>
                      <a:pt x="649" y="6703"/>
                    </a:moveTo>
                    <a:lnTo>
                      <a:pt x="649" y="7062"/>
                    </a:lnTo>
                    <a:lnTo>
                      <a:pt x="296" y="7062"/>
                    </a:lnTo>
                    <a:lnTo>
                      <a:pt x="296" y="6703"/>
                    </a:lnTo>
                    <a:close/>
                    <a:moveTo>
                      <a:pt x="1076" y="6703"/>
                    </a:moveTo>
                    <a:lnTo>
                      <a:pt x="1076" y="7062"/>
                    </a:lnTo>
                    <a:lnTo>
                      <a:pt x="723" y="7062"/>
                    </a:lnTo>
                    <a:lnTo>
                      <a:pt x="723" y="6703"/>
                    </a:lnTo>
                    <a:close/>
                    <a:moveTo>
                      <a:pt x="1504" y="6703"/>
                    </a:moveTo>
                    <a:lnTo>
                      <a:pt x="1504" y="7062"/>
                    </a:lnTo>
                    <a:lnTo>
                      <a:pt x="1151" y="7062"/>
                    </a:lnTo>
                    <a:lnTo>
                      <a:pt x="1151" y="6703"/>
                    </a:lnTo>
                    <a:close/>
                    <a:moveTo>
                      <a:pt x="1931" y="6703"/>
                    </a:moveTo>
                    <a:lnTo>
                      <a:pt x="1931" y="7062"/>
                    </a:lnTo>
                    <a:lnTo>
                      <a:pt x="1578" y="7062"/>
                    </a:lnTo>
                    <a:lnTo>
                      <a:pt x="1578" y="6703"/>
                    </a:lnTo>
                    <a:close/>
                    <a:moveTo>
                      <a:pt x="2358" y="6703"/>
                    </a:moveTo>
                    <a:lnTo>
                      <a:pt x="2358" y="7062"/>
                    </a:lnTo>
                    <a:lnTo>
                      <a:pt x="2005" y="7062"/>
                    </a:lnTo>
                    <a:lnTo>
                      <a:pt x="2005" y="6703"/>
                    </a:lnTo>
                    <a:close/>
                    <a:moveTo>
                      <a:pt x="2785" y="6703"/>
                    </a:moveTo>
                    <a:lnTo>
                      <a:pt x="2785" y="7062"/>
                    </a:lnTo>
                    <a:lnTo>
                      <a:pt x="2432" y="7062"/>
                    </a:lnTo>
                    <a:lnTo>
                      <a:pt x="2432" y="6703"/>
                    </a:lnTo>
                    <a:close/>
                    <a:moveTo>
                      <a:pt x="3212" y="6703"/>
                    </a:moveTo>
                    <a:lnTo>
                      <a:pt x="3212" y="7062"/>
                    </a:lnTo>
                    <a:lnTo>
                      <a:pt x="2859" y="7062"/>
                    </a:lnTo>
                    <a:lnTo>
                      <a:pt x="2859" y="6703"/>
                    </a:lnTo>
                    <a:close/>
                    <a:moveTo>
                      <a:pt x="3639" y="6703"/>
                    </a:moveTo>
                    <a:lnTo>
                      <a:pt x="3639" y="7062"/>
                    </a:lnTo>
                    <a:lnTo>
                      <a:pt x="3286" y="7062"/>
                    </a:lnTo>
                    <a:lnTo>
                      <a:pt x="3286" y="6703"/>
                    </a:lnTo>
                    <a:close/>
                    <a:moveTo>
                      <a:pt x="4066" y="6703"/>
                    </a:moveTo>
                    <a:lnTo>
                      <a:pt x="4066" y="7062"/>
                    </a:lnTo>
                    <a:lnTo>
                      <a:pt x="3713" y="7062"/>
                    </a:lnTo>
                    <a:lnTo>
                      <a:pt x="3713" y="6703"/>
                    </a:lnTo>
                    <a:close/>
                    <a:moveTo>
                      <a:pt x="4494" y="6703"/>
                    </a:moveTo>
                    <a:lnTo>
                      <a:pt x="4494" y="7062"/>
                    </a:lnTo>
                    <a:lnTo>
                      <a:pt x="4140" y="7062"/>
                    </a:lnTo>
                    <a:lnTo>
                      <a:pt x="4140" y="6703"/>
                    </a:lnTo>
                    <a:close/>
                    <a:moveTo>
                      <a:pt x="4921" y="6703"/>
                    </a:moveTo>
                    <a:lnTo>
                      <a:pt x="4921" y="7062"/>
                    </a:lnTo>
                    <a:lnTo>
                      <a:pt x="4568" y="7062"/>
                    </a:lnTo>
                    <a:lnTo>
                      <a:pt x="4568" y="6703"/>
                    </a:lnTo>
                    <a:close/>
                    <a:moveTo>
                      <a:pt x="5348" y="6703"/>
                    </a:moveTo>
                    <a:lnTo>
                      <a:pt x="5348" y="7062"/>
                    </a:lnTo>
                    <a:lnTo>
                      <a:pt x="4995" y="7062"/>
                    </a:lnTo>
                    <a:lnTo>
                      <a:pt x="4995" y="6703"/>
                    </a:lnTo>
                    <a:close/>
                    <a:moveTo>
                      <a:pt x="5775" y="6703"/>
                    </a:moveTo>
                    <a:lnTo>
                      <a:pt x="5775" y="7062"/>
                    </a:lnTo>
                    <a:lnTo>
                      <a:pt x="5422" y="7062"/>
                    </a:lnTo>
                    <a:lnTo>
                      <a:pt x="5422" y="6703"/>
                    </a:lnTo>
                    <a:close/>
                    <a:moveTo>
                      <a:pt x="6202" y="6703"/>
                    </a:moveTo>
                    <a:lnTo>
                      <a:pt x="6202" y="7062"/>
                    </a:lnTo>
                    <a:lnTo>
                      <a:pt x="5849" y="7062"/>
                    </a:lnTo>
                    <a:lnTo>
                      <a:pt x="5849" y="6703"/>
                    </a:lnTo>
                    <a:close/>
                    <a:moveTo>
                      <a:pt x="6629" y="6703"/>
                    </a:moveTo>
                    <a:lnTo>
                      <a:pt x="6629" y="7062"/>
                    </a:lnTo>
                    <a:lnTo>
                      <a:pt x="6276" y="7062"/>
                    </a:lnTo>
                    <a:lnTo>
                      <a:pt x="6276" y="6703"/>
                    </a:lnTo>
                    <a:close/>
                    <a:moveTo>
                      <a:pt x="7056" y="6703"/>
                    </a:moveTo>
                    <a:lnTo>
                      <a:pt x="7056" y="7062"/>
                    </a:lnTo>
                    <a:lnTo>
                      <a:pt x="6703" y="7062"/>
                    </a:lnTo>
                    <a:lnTo>
                      <a:pt x="6703" y="6703"/>
                    </a:lnTo>
                    <a:close/>
                    <a:moveTo>
                      <a:pt x="7484" y="6703"/>
                    </a:moveTo>
                    <a:lnTo>
                      <a:pt x="7484" y="7062"/>
                    </a:lnTo>
                    <a:lnTo>
                      <a:pt x="7130" y="7062"/>
                    </a:lnTo>
                    <a:lnTo>
                      <a:pt x="7130" y="6703"/>
                    </a:lnTo>
                    <a:close/>
                    <a:moveTo>
                      <a:pt x="7911" y="6703"/>
                    </a:moveTo>
                    <a:lnTo>
                      <a:pt x="7911" y="7062"/>
                    </a:lnTo>
                    <a:lnTo>
                      <a:pt x="7558" y="7062"/>
                    </a:lnTo>
                    <a:lnTo>
                      <a:pt x="7558" y="6703"/>
                    </a:lnTo>
                    <a:close/>
                    <a:moveTo>
                      <a:pt x="8338" y="6703"/>
                    </a:moveTo>
                    <a:lnTo>
                      <a:pt x="8338" y="7062"/>
                    </a:lnTo>
                    <a:lnTo>
                      <a:pt x="7985" y="7062"/>
                    </a:lnTo>
                    <a:lnTo>
                      <a:pt x="7985" y="6703"/>
                    </a:lnTo>
                    <a:close/>
                    <a:moveTo>
                      <a:pt x="8765" y="6703"/>
                    </a:moveTo>
                    <a:lnTo>
                      <a:pt x="8765" y="7062"/>
                    </a:lnTo>
                    <a:lnTo>
                      <a:pt x="8412" y="7062"/>
                    </a:lnTo>
                    <a:lnTo>
                      <a:pt x="8412" y="6703"/>
                    </a:lnTo>
                    <a:close/>
                    <a:moveTo>
                      <a:pt x="9192" y="6703"/>
                    </a:moveTo>
                    <a:lnTo>
                      <a:pt x="9192" y="7062"/>
                    </a:lnTo>
                    <a:lnTo>
                      <a:pt x="8839" y="7062"/>
                    </a:lnTo>
                    <a:lnTo>
                      <a:pt x="8839" y="6703"/>
                    </a:lnTo>
                    <a:close/>
                    <a:moveTo>
                      <a:pt x="9619" y="6703"/>
                    </a:moveTo>
                    <a:lnTo>
                      <a:pt x="9619" y="7062"/>
                    </a:lnTo>
                    <a:lnTo>
                      <a:pt x="9266" y="7062"/>
                    </a:lnTo>
                    <a:lnTo>
                      <a:pt x="9266" y="6703"/>
                    </a:lnTo>
                    <a:close/>
                    <a:moveTo>
                      <a:pt x="10046" y="6703"/>
                    </a:moveTo>
                    <a:lnTo>
                      <a:pt x="10046" y="7062"/>
                    </a:lnTo>
                    <a:lnTo>
                      <a:pt x="9693" y="7062"/>
                    </a:lnTo>
                    <a:lnTo>
                      <a:pt x="9693" y="6703"/>
                    </a:lnTo>
                    <a:close/>
                    <a:moveTo>
                      <a:pt x="10474" y="6703"/>
                    </a:moveTo>
                    <a:lnTo>
                      <a:pt x="10474" y="7062"/>
                    </a:lnTo>
                    <a:lnTo>
                      <a:pt x="10120" y="7062"/>
                    </a:lnTo>
                    <a:lnTo>
                      <a:pt x="10120" y="6703"/>
                    </a:lnTo>
                    <a:close/>
                    <a:moveTo>
                      <a:pt x="10901" y="6703"/>
                    </a:moveTo>
                    <a:lnTo>
                      <a:pt x="10901" y="7062"/>
                    </a:lnTo>
                    <a:lnTo>
                      <a:pt x="10548" y="7062"/>
                    </a:lnTo>
                    <a:lnTo>
                      <a:pt x="10548" y="6703"/>
                    </a:lnTo>
                    <a:close/>
                    <a:moveTo>
                      <a:pt x="11328" y="6703"/>
                    </a:moveTo>
                    <a:lnTo>
                      <a:pt x="11328" y="7062"/>
                    </a:lnTo>
                    <a:lnTo>
                      <a:pt x="10975" y="7062"/>
                    </a:lnTo>
                    <a:lnTo>
                      <a:pt x="10975" y="6703"/>
                    </a:lnTo>
                    <a:close/>
                    <a:moveTo>
                      <a:pt x="11755" y="6703"/>
                    </a:moveTo>
                    <a:lnTo>
                      <a:pt x="11755" y="7062"/>
                    </a:lnTo>
                    <a:lnTo>
                      <a:pt x="11402" y="7062"/>
                    </a:lnTo>
                    <a:lnTo>
                      <a:pt x="11402" y="6703"/>
                    </a:lnTo>
                    <a:close/>
                    <a:moveTo>
                      <a:pt x="649" y="7130"/>
                    </a:moveTo>
                    <a:lnTo>
                      <a:pt x="649" y="7489"/>
                    </a:lnTo>
                    <a:lnTo>
                      <a:pt x="296" y="7489"/>
                    </a:lnTo>
                    <a:lnTo>
                      <a:pt x="296" y="7130"/>
                    </a:lnTo>
                    <a:close/>
                    <a:moveTo>
                      <a:pt x="1076" y="7130"/>
                    </a:moveTo>
                    <a:lnTo>
                      <a:pt x="1076" y="7489"/>
                    </a:lnTo>
                    <a:lnTo>
                      <a:pt x="723" y="7489"/>
                    </a:lnTo>
                    <a:lnTo>
                      <a:pt x="723" y="7130"/>
                    </a:lnTo>
                    <a:close/>
                    <a:moveTo>
                      <a:pt x="1504" y="7130"/>
                    </a:moveTo>
                    <a:lnTo>
                      <a:pt x="1504" y="7489"/>
                    </a:lnTo>
                    <a:lnTo>
                      <a:pt x="1151" y="7489"/>
                    </a:lnTo>
                    <a:lnTo>
                      <a:pt x="1151" y="7130"/>
                    </a:lnTo>
                    <a:close/>
                    <a:moveTo>
                      <a:pt x="1931" y="7130"/>
                    </a:moveTo>
                    <a:lnTo>
                      <a:pt x="1931" y="7489"/>
                    </a:lnTo>
                    <a:lnTo>
                      <a:pt x="1578" y="7489"/>
                    </a:lnTo>
                    <a:lnTo>
                      <a:pt x="1578" y="7130"/>
                    </a:lnTo>
                    <a:close/>
                    <a:moveTo>
                      <a:pt x="2358" y="7130"/>
                    </a:moveTo>
                    <a:lnTo>
                      <a:pt x="2358" y="7489"/>
                    </a:lnTo>
                    <a:lnTo>
                      <a:pt x="2005" y="7489"/>
                    </a:lnTo>
                    <a:lnTo>
                      <a:pt x="2005" y="7130"/>
                    </a:lnTo>
                    <a:close/>
                    <a:moveTo>
                      <a:pt x="2785" y="7130"/>
                    </a:moveTo>
                    <a:lnTo>
                      <a:pt x="2785" y="7489"/>
                    </a:lnTo>
                    <a:lnTo>
                      <a:pt x="2432" y="7489"/>
                    </a:lnTo>
                    <a:lnTo>
                      <a:pt x="2432" y="7130"/>
                    </a:lnTo>
                    <a:close/>
                    <a:moveTo>
                      <a:pt x="3212" y="7130"/>
                    </a:moveTo>
                    <a:lnTo>
                      <a:pt x="3212" y="7489"/>
                    </a:lnTo>
                    <a:lnTo>
                      <a:pt x="2859" y="7489"/>
                    </a:lnTo>
                    <a:lnTo>
                      <a:pt x="2859" y="7130"/>
                    </a:lnTo>
                    <a:close/>
                    <a:moveTo>
                      <a:pt x="3639" y="7130"/>
                    </a:moveTo>
                    <a:lnTo>
                      <a:pt x="3639" y="7489"/>
                    </a:lnTo>
                    <a:lnTo>
                      <a:pt x="3286" y="7489"/>
                    </a:lnTo>
                    <a:lnTo>
                      <a:pt x="3286" y="7130"/>
                    </a:lnTo>
                    <a:close/>
                    <a:moveTo>
                      <a:pt x="4066" y="7130"/>
                    </a:moveTo>
                    <a:lnTo>
                      <a:pt x="4066" y="7489"/>
                    </a:lnTo>
                    <a:lnTo>
                      <a:pt x="3713" y="7489"/>
                    </a:lnTo>
                    <a:lnTo>
                      <a:pt x="3713" y="7130"/>
                    </a:lnTo>
                    <a:close/>
                    <a:moveTo>
                      <a:pt x="4494" y="7130"/>
                    </a:moveTo>
                    <a:lnTo>
                      <a:pt x="4494" y="7489"/>
                    </a:lnTo>
                    <a:lnTo>
                      <a:pt x="4140" y="7489"/>
                    </a:lnTo>
                    <a:lnTo>
                      <a:pt x="4140" y="7130"/>
                    </a:lnTo>
                    <a:close/>
                    <a:moveTo>
                      <a:pt x="4921" y="7130"/>
                    </a:moveTo>
                    <a:lnTo>
                      <a:pt x="4921" y="7489"/>
                    </a:lnTo>
                    <a:lnTo>
                      <a:pt x="4568" y="7489"/>
                    </a:lnTo>
                    <a:lnTo>
                      <a:pt x="4568" y="7130"/>
                    </a:lnTo>
                    <a:close/>
                    <a:moveTo>
                      <a:pt x="5348" y="7130"/>
                    </a:moveTo>
                    <a:lnTo>
                      <a:pt x="5348" y="7489"/>
                    </a:lnTo>
                    <a:lnTo>
                      <a:pt x="4995" y="7489"/>
                    </a:lnTo>
                    <a:lnTo>
                      <a:pt x="4995" y="7130"/>
                    </a:lnTo>
                    <a:close/>
                    <a:moveTo>
                      <a:pt x="5775" y="7130"/>
                    </a:moveTo>
                    <a:lnTo>
                      <a:pt x="5775" y="7489"/>
                    </a:lnTo>
                    <a:lnTo>
                      <a:pt x="5422" y="7489"/>
                    </a:lnTo>
                    <a:lnTo>
                      <a:pt x="5422" y="7130"/>
                    </a:lnTo>
                    <a:close/>
                    <a:moveTo>
                      <a:pt x="6202" y="7130"/>
                    </a:moveTo>
                    <a:lnTo>
                      <a:pt x="6202" y="7489"/>
                    </a:lnTo>
                    <a:lnTo>
                      <a:pt x="5849" y="7489"/>
                    </a:lnTo>
                    <a:lnTo>
                      <a:pt x="5849" y="7130"/>
                    </a:lnTo>
                    <a:close/>
                    <a:moveTo>
                      <a:pt x="6629" y="7130"/>
                    </a:moveTo>
                    <a:lnTo>
                      <a:pt x="6629" y="7489"/>
                    </a:lnTo>
                    <a:lnTo>
                      <a:pt x="6276" y="7489"/>
                    </a:lnTo>
                    <a:lnTo>
                      <a:pt x="6276" y="7130"/>
                    </a:lnTo>
                    <a:close/>
                    <a:moveTo>
                      <a:pt x="7056" y="7130"/>
                    </a:moveTo>
                    <a:lnTo>
                      <a:pt x="7056" y="7489"/>
                    </a:lnTo>
                    <a:lnTo>
                      <a:pt x="6703" y="7489"/>
                    </a:lnTo>
                    <a:lnTo>
                      <a:pt x="6703" y="7130"/>
                    </a:lnTo>
                    <a:close/>
                    <a:moveTo>
                      <a:pt x="7484" y="7130"/>
                    </a:moveTo>
                    <a:lnTo>
                      <a:pt x="7484" y="7489"/>
                    </a:lnTo>
                    <a:lnTo>
                      <a:pt x="7130" y="7489"/>
                    </a:lnTo>
                    <a:lnTo>
                      <a:pt x="7130" y="7130"/>
                    </a:lnTo>
                    <a:close/>
                    <a:moveTo>
                      <a:pt x="7911" y="7130"/>
                    </a:moveTo>
                    <a:lnTo>
                      <a:pt x="7911" y="7489"/>
                    </a:lnTo>
                    <a:lnTo>
                      <a:pt x="7558" y="7489"/>
                    </a:lnTo>
                    <a:lnTo>
                      <a:pt x="7558" y="7130"/>
                    </a:lnTo>
                    <a:close/>
                    <a:moveTo>
                      <a:pt x="8338" y="7130"/>
                    </a:moveTo>
                    <a:lnTo>
                      <a:pt x="8338" y="7489"/>
                    </a:lnTo>
                    <a:lnTo>
                      <a:pt x="7985" y="7489"/>
                    </a:lnTo>
                    <a:lnTo>
                      <a:pt x="7985" y="7130"/>
                    </a:lnTo>
                    <a:close/>
                    <a:moveTo>
                      <a:pt x="8765" y="7130"/>
                    </a:moveTo>
                    <a:lnTo>
                      <a:pt x="8765" y="7489"/>
                    </a:lnTo>
                    <a:lnTo>
                      <a:pt x="8412" y="7489"/>
                    </a:lnTo>
                    <a:lnTo>
                      <a:pt x="8412" y="7130"/>
                    </a:lnTo>
                    <a:close/>
                    <a:moveTo>
                      <a:pt x="9192" y="7130"/>
                    </a:moveTo>
                    <a:lnTo>
                      <a:pt x="9192" y="7489"/>
                    </a:lnTo>
                    <a:lnTo>
                      <a:pt x="8839" y="7489"/>
                    </a:lnTo>
                    <a:lnTo>
                      <a:pt x="8839" y="7130"/>
                    </a:lnTo>
                    <a:close/>
                    <a:moveTo>
                      <a:pt x="9619" y="7130"/>
                    </a:moveTo>
                    <a:lnTo>
                      <a:pt x="9619" y="7489"/>
                    </a:lnTo>
                    <a:lnTo>
                      <a:pt x="9266" y="7489"/>
                    </a:lnTo>
                    <a:lnTo>
                      <a:pt x="9266" y="7130"/>
                    </a:lnTo>
                    <a:close/>
                    <a:moveTo>
                      <a:pt x="10046" y="7130"/>
                    </a:moveTo>
                    <a:lnTo>
                      <a:pt x="10046" y="7489"/>
                    </a:lnTo>
                    <a:lnTo>
                      <a:pt x="9693" y="7489"/>
                    </a:lnTo>
                    <a:lnTo>
                      <a:pt x="9693" y="7130"/>
                    </a:lnTo>
                    <a:close/>
                    <a:moveTo>
                      <a:pt x="10474" y="7130"/>
                    </a:moveTo>
                    <a:lnTo>
                      <a:pt x="10474" y="7489"/>
                    </a:lnTo>
                    <a:lnTo>
                      <a:pt x="10120" y="7489"/>
                    </a:lnTo>
                    <a:lnTo>
                      <a:pt x="10120" y="7130"/>
                    </a:lnTo>
                    <a:close/>
                    <a:moveTo>
                      <a:pt x="10901" y="7130"/>
                    </a:moveTo>
                    <a:lnTo>
                      <a:pt x="10901" y="7489"/>
                    </a:lnTo>
                    <a:lnTo>
                      <a:pt x="10548" y="7489"/>
                    </a:lnTo>
                    <a:lnTo>
                      <a:pt x="10548" y="7130"/>
                    </a:lnTo>
                    <a:close/>
                    <a:moveTo>
                      <a:pt x="11328" y="7130"/>
                    </a:moveTo>
                    <a:lnTo>
                      <a:pt x="11328" y="7489"/>
                    </a:lnTo>
                    <a:lnTo>
                      <a:pt x="10975" y="7489"/>
                    </a:lnTo>
                    <a:lnTo>
                      <a:pt x="10975" y="7130"/>
                    </a:lnTo>
                    <a:close/>
                    <a:moveTo>
                      <a:pt x="11755" y="7130"/>
                    </a:moveTo>
                    <a:lnTo>
                      <a:pt x="11755" y="7489"/>
                    </a:lnTo>
                    <a:lnTo>
                      <a:pt x="11402" y="7489"/>
                    </a:lnTo>
                    <a:lnTo>
                      <a:pt x="11402" y="7130"/>
                    </a:lnTo>
                    <a:close/>
                    <a:moveTo>
                      <a:pt x="649" y="7558"/>
                    </a:moveTo>
                    <a:lnTo>
                      <a:pt x="649" y="7916"/>
                    </a:lnTo>
                    <a:lnTo>
                      <a:pt x="296" y="7916"/>
                    </a:lnTo>
                    <a:lnTo>
                      <a:pt x="296" y="7558"/>
                    </a:lnTo>
                    <a:close/>
                    <a:moveTo>
                      <a:pt x="1076" y="7558"/>
                    </a:moveTo>
                    <a:lnTo>
                      <a:pt x="1076" y="7916"/>
                    </a:lnTo>
                    <a:lnTo>
                      <a:pt x="723" y="7916"/>
                    </a:lnTo>
                    <a:lnTo>
                      <a:pt x="723" y="7558"/>
                    </a:lnTo>
                    <a:close/>
                    <a:moveTo>
                      <a:pt x="1504" y="7558"/>
                    </a:moveTo>
                    <a:lnTo>
                      <a:pt x="1504" y="7916"/>
                    </a:lnTo>
                    <a:lnTo>
                      <a:pt x="1151" y="7916"/>
                    </a:lnTo>
                    <a:lnTo>
                      <a:pt x="1151" y="7558"/>
                    </a:lnTo>
                    <a:close/>
                    <a:moveTo>
                      <a:pt x="1931" y="7558"/>
                    </a:moveTo>
                    <a:lnTo>
                      <a:pt x="1931" y="7916"/>
                    </a:lnTo>
                    <a:lnTo>
                      <a:pt x="1578" y="7916"/>
                    </a:lnTo>
                    <a:lnTo>
                      <a:pt x="1578" y="7558"/>
                    </a:lnTo>
                    <a:close/>
                    <a:moveTo>
                      <a:pt x="2358" y="7558"/>
                    </a:moveTo>
                    <a:lnTo>
                      <a:pt x="2358" y="7916"/>
                    </a:lnTo>
                    <a:lnTo>
                      <a:pt x="2005" y="7916"/>
                    </a:lnTo>
                    <a:lnTo>
                      <a:pt x="2005" y="7558"/>
                    </a:lnTo>
                    <a:close/>
                    <a:moveTo>
                      <a:pt x="2785" y="7558"/>
                    </a:moveTo>
                    <a:lnTo>
                      <a:pt x="2785" y="7916"/>
                    </a:lnTo>
                    <a:lnTo>
                      <a:pt x="2432" y="7916"/>
                    </a:lnTo>
                    <a:lnTo>
                      <a:pt x="2432" y="7558"/>
                    </a:lnTo>
                    <a:close/>
                    <a:moveTo>
                      <a:pt x="3212" y="7558"/>
                    </a:moveTo>
                    <a:lnTo>
                      <a:pt x="3212" y="7916"/>
                    </a:lnTo>
                    <a:lnTo>
                      <a:pt x="2859" y="7916"/>
                    </a:lnTo>
                    <a:lnTo>
                      <a:pt x="2859" y="7558"/>
                    </a:lnTo>
                    <a:close/>
                    <a:moveTo>
                      <a:pt x="3639" y="7558"/>
                    </a:moveTo>
                    <a:lnTo>
                      <a:pt x="3639" y="7916"/>
                    </a:lnTo>
                    <a:lnTo>
                      <a:pt x="3286" y="7916"/>
                    </a:lnTo>
                    <a:lnTo>
                      <a:pt x="3286" y="7558"/>
                    </a:lnTo>
                    <a:close/>
                    <a:moveTo>
                      <a:pt x="4066" y="7558"/>
                    </a:moveTo>
                    <a:lnTo>
                      <a:pt x="4066" y="7916"/>
                    </a:lnTo>
                    <a:lnTo>
                      <a:pt x="3713" y="7916"/>
                    </a:lnTo>
                    <a:lnTo>
                      <a:pt x="3713" y="7558"/>
                    </a:lnTo>
                    <a:close/>
                    <a:moveTo>
                      <a:pt x="4494" y="7558"/>
                    </a:moveTo>
                    <a:lnTo>
                      <a:pt x="4494" y="7916"/>
                    </a:lnTo>
                    <a:lnTo>
                      <a:pt x="4140" y="7916"/>
                    </a:lnTo>
                    <a:lnTo>
                      <a:pt x="4140" y="7558"/>
                    </a:lnTo>
                    <a:close/>
                    <a:moveTo>
                      <a:pt x="4921" y="7558"/>
                    </a:moveTo>
                    <a:lnTo>
                      <a:pt x="4921" y="7916"/>
                    </a:lnTo>
                    <a:lnTo>
                      <a:pt x="4568" y="7916"/>
                    </a:lnTo>
                    <a:lnTo>
                      <a:pt x="4568" y="7558"/>
                    </a:lnTo>
                    <a:close/>
                    <a:moveTo>
                      <a:pt x="5348" y="7558"/>
                    </a:moveTo>
                    <a:lnTo>
                      <a:pt x="5348" y="7916"/>
                    </a:lnTo>
                    <a:lnTo>
                      <a:pt x="4995" y="7916"/>
                    </a:lnTo>
                    <a:lnTo>
                      <a:pt x="4995" y="7558"/>
                    </a:lnTo>
                    <a:close/>
                    <a:moveTo>
                      <a:pt x="5775" y="7558"/>
                    </a:moveTo>
                    <a:lnTo>
                      <a:pt x="5775" y="7916"/>
                    </a:lnTo>
                    <a:lnTo>
                      <a:pt x="5422" y="7916"/>
                    </a:lnTo>
                    <a:lnTo>
                      <a:pt x="5422" y="7558"/>
                    </a:lnTo>
                    <a:close/>
                    <a:moveTo>
                      <a:pt x="6202" y="7558"/>
                    </a:moveTo>
                    <a:lnTo>
                      <a:pt x="6202" y="7916"/>
                    </a:lnTo>
                    <a:lnTo>
                      <a:pt x="5849" y="7916"/>
                    </a:lnTo>
                    <a:lnTo>
                      <a:pt x="5849" y="7558"/>
                    </a:lnTo>
                    <a:close/>
                    <a:moveTo>
                      <a:pt x="6629" y="7558"/>
                    </a:moveTo>
                    <a:lnTo>
                      <a:pt x="6629" y="7916"/>
                    </a:lnTo>
                    <a:lnTo>
                      <a:pt x="6276" y="7916"/>
                    </a:lnTo>
                    <a:lnTo>
                      <a:pt x="6276" y="7558"/>
                    </a:lnTo>
                    <a:close/>
                    <a:moveTo>
                      <a:pt x="7056" y="7558"/>
                    </a:moveTo>
                    <a:lnTo>
                      <a:pt x="7056" y="7916"/>
                    </a:lnTo>
                    <a:lnTo>
                      <a:pt x="6703" y="7916"/>
                    </a:lnTo>
                    <a:lnTo>
                      <a:pt x="6703" y="7558"/>
                    </a:lnTo>
                    <a:close/>
                    <a:moveTo>
                      <a:pt x="7484" y="7558"/>
                    </a:moveTo>
                    <a:lnTo>
                      <a:pt x="7484" y="7916"/>
                    </a:lnTo>
                    <a:lnTo>
                      <a:pt x="7130" y="7916"/>
                    </a:lnTo>
                    <a:lnTo>
                      <a:pt x="7130" y="7558"/>
                    </a:lnTo>
                    <a:close/>
                    <a:moveTo>
                      <a:pt x="7911" y="7558"/>
                    </a:moveTo>
                    <a:lnTo>
                      <a:pt x="7911" y="7916"/>
                    </a:lnTo>
                    <a:lnTo>
                      <a:pt x="7558" y="7916"/>
                    </a:lnTo>
                    <a:lnTo>
                      <a:pt x="7558" y="7558"/>
                    </a:lnTo>
                    <a:close/>
                    <a:moveTo>
                      <a:pt x="8338" y="7558"/>
                    </a:moveTo>
                    <a:lnTo>
                      <a:pt x="8338" y="7916"/>
                    </a:lnTo>
                    <a:lnTo>
                      <a:pt x="7985" y="7916"/>
                    </a:lnTo>
                    <a:lnTo>
                      <a:pt x="7985" y="7558"/>
                    </a:lnTo>
                    <a:close/>
                    <a:moveTo>
                      <a:pt x="8765" y="7558"/>
                    </a:moveTo>
                    <a:lnTo>
                      <a:pt x="8765" y="7916"/>
                    </a:lnTo>
                    <a:lnTo>
                      <a:pt x="8412" y="7916"/>
                    </a:lnTo>
                    <a:lnTo>
                      <a:pt x="8412" y="7558"/>
                    </a:lnTo>
                    <a:close/>
                    <a:moveTo>
                      <a:pt x="9192" y="7558"/>
                    </a:moveTo>
                    <a:lnTo>
                      <a:pt x="9192" y="7916"/>
                    </a:lnTo>
                    <a:lnTo>
                      <a:pt x="8839" y="7916"/>
                    </a:lnTo>
                    <a:lnTo>
                      <a:pt x="8839" y="7558"/>
                    </a:lnTo>
                    <a:close/>
                    <a:moveTo>
                      <a:pt x="9619" y="7558"/>
                    </a:moveTo>
                    <a:lnTo>
                      <a:pt x="9619" y="7916"/>
                    </a:lnTo>
                    <a:lnTo>
                      <a:pt x="9266" y="7916"/>
                    </a:lnTo>
                    <a:lnTo>
                      <a:pt x="9266" y="7558"/>
                    </a:lnTo>
                    <a:close/>
                    <a:moveTo>
                      <a:pt x="10046" y="7558"/>
                    </a:moveTo>
                    <a:lnTo>
                      <a:pt x="10046" y="7916"/>
                    </a:lnTo>
                    <a:lnTo>
                      <a:pt x="9693" y="7916"/>
                    </a:lnTo>
                    <a:lnTo>
                      <a:pt x="9693" y="7558"/>
                    </a:lnTo>
                    <a:close/>
                    <a:moveTo>
                      <a:pt x="10474" y="7558"/>
                    </a:moveTo>
                    <a:lnTo>
                      <a:pt x="10474" y="7916"/>
                    </a:lnTo>
                    <a:lnTo>
                      <a:pt x="10120" y="7916"/>
                    </a:lnTo>
                    <a:lnTo>
                      <a:pt x="10120" y="7558"/>
                    </a:lnTo>
                    <a:close/>
                    <a:moveTo>
                      <a:pt x="10901" y="7558"/>
                    </a:moveTo>
                    <a:lnTo>
                      <a:pt x="10901" y="7916"/>
                    </a:lnTo>
                    <a:lnTo>
                      <a:pt x="10548" y="7916"/>
                    </a:lnTo>
                    <a:lnTo>
                      <a:pt x="10548" y="7558"/>
                    </a:lnTo>
                    <a:close/>
                    <a:moveTo>
                      <a:pt x="11328" y="7558"/>
                    </a:moveTo>
                    <a:lnTo>
                      <a:pt x="11328" y="7916"/>
                    </a:lnTo>
                    <a:lnTo>
                      <a:pt x="10975" y="7916"/>
                    </a:lnTo>
                    <a:lnTo>
                      <a:pt x="10975" y="7558"/>
                    </a:lnTo>
                    <a:close/>
                    <a:moveTo>
                      <a:pt x="11755" y="7558"/>
                    </a:moveTo>
                    <a:lnTo>
                      <a:pt x="11755" y="7916"/>
                    </a:lnTo>
                    <a:lnTo>
                      <a:pt x="11402" y="7916"/>
                    </a:lnTo>
                    <a:lnTo>
                      <a:pt x="11402" y="7558"/>
                    </a:lnTo>
                    <a:close/>
                    <a:moveTo>
                      <a:pt x="649" y="7985"/>
                    </a:moveTo>
                    <a:lnTo>
                      <a:pt x="649" y="8344"/>
                    </a:lnTo>
                    <a:lnTo>
                      <a:pt x="296" y="8344"/>
                    </a:lnTo>
                    <a:lnTo>
                      <a:pt x="296" y="7985"/>
                    </a:lnTo>
                    <a:close/>
                    <a:moveTo>
                      <a:pt x="1076" y="7985"/>
                    </a:moveTo>
                    <a:lnTo>
                      <a:pt x="1076" y="8344"/>
                    </a:lnTo>
                    <a:lnTo>
                      <a:pt x="723" y="8344"/>
                    </a:lnTo>
                    <a:lnTo>
                      <a:pt x="723" y="7985"/>
                    </a:lnTo>
                    <a:close/>
                    <a:moveTo>
                      <a:pt x="1504" y="7985"/>
                    </a:moveTo>
                    <a:lnTo>
                      <a:pt x="1504" y="8344"/>
                    </a:lnTo>
                    <a:lnTo>
                      <a:pt x="1151" y="8344"/>
                    </a:lnTo>
                    <a:lnTo>
                      <a:pt x="1151" y="7985"/>
                    </a:lnTo>
                    <a:close/>
                    <a:moveTo>
                      <a:pt x="1931" y="7985"/>
                    </a:moveTo>
                    <a:lnTo>
                      <a:pt x="1931" y="8344"/>
                    </a:lnTo>
                    <a:lnTo>
                      <a:pt x="1578" y="8344"/>
                    </a:lnTo>
                    <a:lnTo>
                      <a:pt x="1578" y="7985"/>
                    </a:lnTo>
                    <a:close/>
                    <a:moveTo>
                      <a:pt x="2358" y="7985"/>
                    </a:moveTo>
                    <a:lnTo>
                      <a:pt x="2358" y="8344"/>
                    </a:lnTo>
                    <a:lnTo>
                      <a:pt x="2005" y="8344"/>
                    </a:lnTo>
                    <a:lnTo>
                      <a:pt x="2005" y="7985"/>
                    </a:lnTo>
                    <a:close/>
                    <a:moveTo>
                      <a:pt x="2785" y="7985"/>
                    </a:moveTo>
                    <a:lnTo>
                      <a:pt x="2785" y="8344"/>
                    </a:lnTo>
                    <a:lnTo>
                      <a:pt x="2432" y="8344"/>
                    </a:lnTo>
                    <a:lnTo>
                      <a:pt x="2432" y="7985"/>
                    </a:lnTo>
                    <a:close/>
                    <a:moveTo>
                      <a:pt x="3212" y="7985"/>
                    </a:moveTo>
                    <a:lnTo>
                      <a:pt x="3212" y="8344"/>
                    </a:lnTo>
                    <a:lnTo>
                      <a:pt x="2859" y="8344"/>
                    </a:lnTo>
                    <a:lnTo>
                      <a:pt x="2859" y="7985"/>
                    </a:lnTo>
                    <a:close/>
                    <a:moveTo>
                      <a:pt x="3639" y="7985"/>
                    </a:moveTo>
                    <a:lnTo>
                      <a:pt x="3639" y="8344"/>
                    </a:lnTo>
                    <a:lnTo>
                      <a:pt x="3286" y="8344"/>
                    </a:lnTo>
                    <a:lnTo>
                      <a:pt x="3286" y="7985"/>
                    </a:lnTo>
                    <a:close/>
                    <a:moveTo>
                      <a:pt x="4066" y="7985"/>
                    </a:moveTo>
                    <a:lnTo>
                      <a:pt x="4066" y="8344"/>
                    </a:lnTo>
                    <a:lnTo>
                      <a:pt x="3713" y="8344"/>
                    </a:lnTo>
                    <a:lnTo>
                      <a:pt x="3713" y="7985"/>
                    </a:lnTo>
                    <a:close/>
                    <a:moveTo>
                      <a:pt x="4494" y="7985"/>
                    </a:moveTo>
                    <a:lnTo>
                      <a:pt x="4494" y="8344"/>
                    </a:lnTo>
                    <a:lnTo>
                      <a:pt x="4140" y="8344"/>
                    </a:lnTo>
                    <a:lnTo>
                      <a:pt x="4140" y="7985"/>
                    </a:lnTo>
                    <a:close/>
                    <a:moveTo>
                      <a:pt x="4921" y="7985"/>
                    </a:moveTo>
                    <a:lnTo>
                      <a:pt x="4921" y="8344"/>
                    </a:lnTo>
                    <a:lnTo>
                      <a:pt x="4568" y="8344"/>
                    </a:lnTo>
                    <a:lnTo>
                      <a:pt x="4568" y="7985"/>
                    </a:lnTo>
                    <a:close/>
                    <a:moveTo>
                      <a:pt x="5348" y="7985"/>
                    </a:moveTo>
                    <a:lnTo>
                      <a:pt x="5348" y="8344"/>
                    </a:lnTo>
                    <a:lnTo>
                      <a:pt x="4995" y="8344"/>
                    </a:lnTo>
                    <a:lnTo>
                      <a:pt x="4995" y="7985"/>
                    </a:lnTo>
                    <a:close/>
                    <a:moveTo>
                      <a:pt x="5775" y="7985"/>
                    </a:moveTo>
                    <a:lnTo>
                      <a:pt x="5775" y="8344"/>
                    </a:lnTo>
                    <a:lnTo>
                      <a:pt x="5422" y="8344"/>
                    </a:lnTo>
                    <a:lnTo>
                      <a:pt x="5422" y="7985"/>
                    </a:lnTo>
                    <a:close/>
                    <a:moveTo>
                      <a:pt x="6202" y="7985"/>
                    </a:moveTo>
                    <a:lnTo>
                      <a:pt x="6202" y="8344"/>
                    </a:lnTo>
                    <a:lnTo>
                      <a:pt x="5849" y="8344"/>
                    </a:lnTo>
                    <a:lnTo>
                      <a:pt x="5849" y="7985"/>
                    </a:lnTo>
                    <a:close/>
                    <a:moveTo>
                      <a:pt x="6629" y="7985"/>
                    </a:moveTo>
                    <a:lnTo>
                      <a:pt x="6629" y="8344"/>
                    </a:lnTo>
                    <a:lnTo>
                      <a:pt x="6276" y="8344"/>
                    </a:lnTo>
                    <a:lnTo>
                      <a:pt x="6276" y="7985"/>
                    </a:lnTo>
                    <a:close/>
                    <a:moveTo>
                      <a:pt x="7056" y="7985"/>
                    </a:moveTo>
                    <a:lnTo>
                      <a:pt x="7056" y="8344"/>
                    </a:lnTo>
                    <a:lnTo>
                      <a:pt x="6703" y="8344"/>
                    </a:lnTo>
                    <a:lnTo>
                      <a:pt x="6703" y="7985"/>
                    </a:lnTo>
                    <a:close/>
                    <a:moveTo>
                      <a:pt x="7484" y="7985"/>
                    </a:moveTo>
                    <a:lnTo>
                      <a:pt x="7484" y="8344"/>
                    </a:lnTo>
                    <a:lnTo>
                      <a:pt x="7130" y="8344"/>
                    </a:lnTo>
                    <a:lnTo>
                      <a:pt x="7130" y="7985"/>
                    </a:lnTo>
                    <a:close/>
                    <a:moveTo>
                      <a:pt x="7911" y="7985"/>
                    </a:moveTo>
                    <a:lnTo>
                      <a:pt x="7911" y="8344"/>
                    </a:lnTo>
                    <a:lnTo>
                      <a:pt x="7558" y="8344"/>
                    </a:lnTo>
                    <a:lnTo>
                      <a:pt x="7558" y="7985"/>
                    </a:lnTo>
                    <a:close/>
                    <a:moveTo>
                      <a:pt x="8338" y="7985"/>
                    </a:moveTo>
                    <a:lnTo>
                      <a:pt x="8338" y="8344"/>
                    </a:lnTo>
                    <a:lnTo>
                      <a:pt x="7985" y="8344"/>
                    </a:lnTo>
                    <a:lnTo>
                      <a:pt x="7985" y="7985"/>
                    </a:lnTo>
                    <a:close/>
                    <a:moveTo>
                      <a:pt x="8765" y="7985"/>
                    </a:moveTo>
                    <a:lnTo>
                      <a:pt x="8765" y="8344"/>
                    </a:lnTo>
                    <a:lnTo>
                      <a:pt x="8412" y="8344"/>
                    </a:lnTo>
                    <a:lnTo>
                      <a:pt x="8412" y="7985"/>
                    </a:lnTo>
                    <a:close/>
                    <a:moveTo>
                      <a:pt x="9192" y="7985"/>
                    </a:moveTo>
                    <a:lnTo>
                      <a:pt x="9192" y="8344"/>
                    </a:lnTo>
                    <a:lnTo>
                      <a:pt x="8839" y="8344"/>
                    </a:lnTo>
                    <a:lnTo>
                      <a:pt x="8839" y="7985"/>
                    </a:lnTo>
                    <a:close/>
                    <a:moveTo>
                      <a:pt x="9619" y="7985"/>
                    </a:moveTo>
                    <a:lnTo>
                      <a:pt x="9619" y="8344"/>
                    </a:lnTo>
                    <a:lnTo>
                      <a:pt x="9266" y="8344"/>
                    </a:lnTo>
                    <a:lnTo>
                      <a:pt x="9266" y="7985"/>
                    </a:lnTo>
                    <a:close/>
                    <a:moveTo>
                      <a:pt x="10046" y="7985"/>
                    </a:moveTo>
                    <a:lnTo>
                      <a:pt x="10046" y="8344"/>
                    </a:lnTo>
                    <a:lnTo>
                      <a:pt x="9693" y="8344"/>
                    </a:lnTo>
                    <a:lnTo>
                      <a:pt x="9693" y="7985"/>
                    </a:lnTo>
                    <a:close/>
                    <a:moveTo>
                      <a:pt x="10474" y="7985"/>
                    </a:moveTo>
                    <a:lnTo>
                      <a:pt x="10474" y="8344"/>
                    </a:lnTo>
                    <a:lnTo>
                      <a:pt x="10120" y="8344"/>
                    </a:lnTo>
                    <a:lnTo>
                      <a:pt x="10120" y="7985"/>
                    </a:lnTo>
                    <a:close/>
                    <a:moveTo>
                      <a:pt x="10901" y="7985"/>
                    </a:moveTo>
                    <a:lnTo>
                      <a:pt x="10901" y="8344"/>
                    </a:lnTo>
                    <a:lnTo>
                      <a:pt x="10548" y="8344"/>
                    </a:lnTo>
                    <a:lnTo>
                      <a:pt x="10548" y="7985"/>
                    </a:lnTo>
                    <a:close/>
                    <a:moveTo>
                      <a:pt x="11328" y="7985"/>
                    </a:moveTo>
                    <a:lnTo>
                      <a:pt x="11328" y="8344"/>
                    </a:lnTo>
                    <a:lnTo>
                      <a:pt x="10975" y="8344"/>
                    </a:lnTo>
                    <a:lnTo>
                      <a:pt x="10975" y="7985"/>
                    </a:lnTo>
                    <a:close/>
                    <a:moveTo>
                      <a:pt x="11755" y="7985"/>
                    </a:moveTo>
                    <a:lnTo>
                      <a:pt x="11755" y="8344"/>
                    </a:lnTo>
                    <a:lnTo>
                      <a:pt x="11402" y="8344"/>
                    </a:lnTo>
                    <a:lnTo>
                      <a:pt x="11402" y="7985"/>
                    </a:lnTo>
                    <a:close/>
                    <a:moveTo>
                      <a:pt x="649" y="8412"/>
                    </a:moveTo>
                    <a:lnTo>
                      <a:pt x="649" y="8771"/>
                    </a:lnTo>
                    <a:lnTo>
                      <a:pt x="296" y="8771"/>
                    </a:lnTo>
                    <a:lnTo>
                      <a:pt x="296" y="8412"/>
                    </a:lnTo>
                    <a:close/>
                    <a:moveTo>
                      <a:pt x="1076" y="8412"/>
                    </a:moveTo>
                    <a:lnTo>
                      <a:pt x="1076" y="8771"/>
                    </a:lnTo>
                    <a:lnTo>
                      <a:pt x="723" y="8771"/>
                    </a:lnTo>
                    <a:lnTo>
                      <a:pt x="723" y="8412"/>
                    </a:lnTo>
                    <a:close/>
                    <a:moveTo>
                      <a:pt x="1504" y="8412"/>
                    </a:moveTo>
                    <a:lnTo>
                      <a:pt x="1504" y="8771"/>
                    </a:lnTo>
                    <a:lnTo>
                      <a:pt x="1151" y="8771"/>
                    </a:lnTo>
                    <a:lnTo>
                      <a:pt x="1151" y="8412"/>
                    </a:lnTo>
                    <a:close/>
                    <a:moveTo>
                      <a:pt x="1931" y="8412"/>
                    </a:moveTo>
                    <a:lnTo>
                      <a:pt x="1931" y="8771"/>
                    </a:lnTo>
                    <a:lnTo>
                      <a:pt x="1578" y="8771"/>
                    </a:lnTo>
                    <a:lnTo>
                      <a:pt x="1578" y="8412"/>
                    </a:lnTo>
                    <a:close/>
                    <a:moveTo>
                      <a:pt x="2358" y="8412"/>
                    </a:moveTo>
                    <a:lnTo>
                      <a:pt x="2358" y="8771"/>
                    </a:lnTo>
                    <a:lnTo>
                      <a:pt x="2005" y="8771"/>
                    </a:lnTo>
                    <a:lnTo>
                      <a:pt x="2005" y="8412"/>
                    </a:lnTo>
                    <a:close/>
                    <a:moveTo>
                      <a:pt x="2785" y="8412"/>
                    </a:moveTo>
                    <a:lnTo>
                      <a:pt x="2785" y="8771"/>
                    </a:lnTo>
                    <a:lnTo>
                      <a:pt x="2432" y="8771"/>
                    </a:lnTo>
                    <a:lnTo>
                      <a:pt x="2432" y="8412"/>
                    </a:lnTo>
                    <a:close/>
                    <a:moveTo>
                      <a:pt x="3212" y="8412"/>
                    </a:moveTo>
                    <a:lnTo>
                      <a:pt x="3212" y="8771"/>
                    </a:lnTo>
                    <a:lnTo>
                      <a:pt x="2859" y="8771"/>
                    </a:lnTo>
                    <a:lnTo>
                      <a:pt x="2859" y="8412"/>
                    </a:lnTo>
                    <a:close/>
                    <a:moveTo>
                      <a:pt x="3639" y="8412"/>
                    </a:moveTo>
                    <a:lnTo>
                      <a:pt x="3639" y="8771"/>
                    </a:lnTo>
                    <a:lnTo>
                      <a:pt x="3286" y="8771"/>
                    </a:lnTo>
                    <a:lnTo>
                      <a:pt x="3286" y="8412"/>
                    </a:lnTo>
                    <a:close/>
                    <a:moveTo>
                      <a:pt x="4066" y="8412"/>
                    </a:moveTo>
                    <a:lnTo>
                      <a:pt x="4066" y="8771"/>
                    </a:lnTo>
                    <a:lnTo>
                      <a:pt x="3713" y="8771"/>
                    </a:lnTo>
                    <a:lnTo>
                      <a:pt x="3713" y="8412"/>
                    </a:lnTo>
                    <a:close/>
                    <a:moveTo>
                      <a:pt x="4494" y="8412"/>
                    </a:moveTo>
                    <a:lnTo>
                      <a:pt x="4494" y="8771"/>
                    </a:lnTo>
                    <a:lnTo>
                      <a:pt x="4140" y="8771"/>
                    </a:lnTo>
                    <a:lnTo>
                      <a:pt x="4140" y="8412"/>
                    </a:lnTo>
                    <a:close/>
                    <a:moveTo>
                      <a:pt x="4921" y="8412"/>
                    </a:moveTo>
                    <a:lnTo>
                      <a:pt x="4921" y="8771"/>
                    </a:lnTo>
                    <a:lnTo>
                      <a:pt x="4568" y="8771"/>
                    </a:lnTo>
                    <a:lnTo>
                      <a:pt x="4568" y="8412"/>
                    </a:lnTo>
                    <a:close/>
                    <a:moveTo>
                      <a:pt x="5348" y="8412"/>
                    </a:moveTo>
                    <a:lnTo>
                      <a:pt x="5348" y="8771"/>
                    </a:lnTo>
                    <a:lnTo>
                      <a:pt x="4995" y="8771"/>
                    </a:lnTo>
                    <a:lnTo>
                      <a:pt x="4995" y="8412"/>
                    </a:lnTo>
                    <a:close/>
                    <a:moveTo>
                      <a:pt x="5775" y="8412"/>
                    </a:moveTo>
                    <a:lnTo>
                      <a:pt x="5775" y="8771"/>
                    </a:lnTo>
                    <a:lnTo>
                      <a:pt x="5422" y="8771"/>
                    </a:lnTo>
                    <a:lnTo>
                      <a:pt x="5422" y="8412"/>
                    </a:lnTo>
                    <a:close/>
                    <a:moveTo>
                      <a:pt x="6202" y="8412"/>
                    </a:moveTo>
                    <a:lnTo>
                      <a:pt x="6202" y="8771"/>
                    </a:lnTo>
                    <a:lnTo>
                      <a:pt x="5849" y="8771"/>
                    </a:lnTo>
                    <a:lnTo>
                      <a:pt x="5849" y="8412"/>
                    </a:lnTo>
                    <a:close/>
                    <a:moveTo>
                      <a:pt x="6629" y="8412"/>
                    </a:moveTo>
                    <a:lnTo>
                      <a:pt x="6629" y="8771"/>
                    </a:lnTo>
                    <a:lnTo>
                      <a:pt x="6276" y="8771"/>
                    </a:lnTo>
                    <a:lnTo>
                      <a:pt x="6276" y="8412"/>
                    </a:lnTo>
                    <a:close/>
                    <a:moveTo>
                      <a:pt x="7056" y="8412"/>
                    </a:moveTo>
                    <a:lnTo>
                      <a:pt x="7056" y="8771"/>
                    </a:lnTo>
                    <a:lnTo>
                      <a:pt x="6703" y="8771"/>
                    </a:lnTo>
                    <a:lnTo>
                      <a:pt x="6703" y="8412"/>
                    </a:lnTo>
                    <a:close/>
                    <a:moveTo>
                      <a:pt x="7484" y="8412"/>
                    </a:moveTo>
                    <a:lnTo>
                      <a:pt x="7484" y="8771"/>
                    </a:lnTo>
                    <a:lnTo>
                      <a:pt x="7130" y="8771"/>
                    </a:lnTo>
                    <a:lnTo>
                      <a:pt x="7130" y="8412"/>
                    </a:lnTo>
                    <a:close/>
                    <a:moveTo>
                      <a:pt x="7911" y="8412"/>
                    </a:moveTo>
                    <a:lnTo>
                      <a:pt x="7911" y="8771"/>
                    </a:lnTo>
                    <a:lnTo>
                      <a:pt x="7558" y="8771"/>
                    </a:lnTo>
                    <a:lnTo>
                      <a:pt x="7558" y="8412"/>
                    </a:lnTo>
                    <a:close/>
                    <a:moveTo>
                      <a:pt x="8338" y="8412"/>
                    </a:moveTo>
                    <a:lnTo>
                      <a:pt x="8338" y="8771"/>
                    </a:lnTo>
                    <a:lnTo>
                      <a:pt x="7985" y="8771"/>
                    </a:lnTo>
                    <a:lnTo>
                      <a:pt x="7985" y="8412"/>
                    </a:lnTo>
                    <a:close/>
                    <a:moveTo>
                      <a:pt x="8765" y="8412"/>
                    </a:moveTo>
                    <a:lnTo>
                      <a:pt x="8765" y="8771"/>
                    </a:lnTo>
                    <a:lnTo>
                      <a:pt x="8412" y="8771"/>
                    </a:lnTo>
                    <a:lnTo>
                      <a:pt x="8412" y="8412"/>
                    </a:lnTo>
                    <a:close/>
                    <a:moveTo>
                      <a:pt x="9192" y="8412"/>
                    </a:moveTo>
                    <a:lnTo>
                      <a:pt x="9192" y="8771"/>
                    </a:lnTo>
                    <a:lnTo>
                      <a:pt x="8839" y="8771"/>
                    </a:lnTo>
                    <a:lnTo>
                      <a:pt x="8839" y="8412"/>
                    </a:lnTo>
                    <a:close/>
                    <a:moveTo>
                      <a:pt x="9619" y="8412"/>
                    </a:moveTo>
                    <a:lnTo>
                      <a:pt x="9619" y="8771"/>
                    </a:lnTo>
                    <a:lnTo>
                      <a:pt x="9266" y="8771"/>
                    </a:lnTo>
                    <a:lnTo>
                      <a:pt x="9266" y="8412"/>
                    </a:lnTo>
                    <a:close/>
                    <a:moveTo>
                      <a:pt x="10046" y="8412"/>
                    </a:moveTo>
                    <a:lnTo>
                      <a:pt x="10046" y="8771"/>
                    </a:lnTo>
                    <a:lnTo>
                      <a:pt x="9693" y="8771"/>
                    </a:lnTo>
                    <a:lnTo>
                      <a:pt x="9693" y="8412"/>
                    </a:lnTo>
                    <a:close/>
                    <a:moveTo>
                      <a:pt x="10474" y="8412"/>
                    </a:moveTo>
                    <a:lnTo>
                      <a:pt x="10474" y="8771"/>
                    </a:lnTo>
                    <a:lnTo>
                      <a:pt x="10120" y="8771"/>
                    </a:lnTo>
                    <a:lnTo>
                      <a:pt x="10120" y="8412"/>
                    </a:lnTo>
                    <a:close/>
                    <a:moveTo>
                      <a:pt x="10901" y="8412"/>
                    </a:moveTo>
                    <a:lnTo>
                      <a:pt x="10901" y="8771"/>
                    </a:lnTo>
                    <a:lnTo>
                      <a:pt x="10548" y="8771"/>
                    </a:lnTo>
                    <a:lnTo>
                      <a:pt x="10548" y="8412"/>
                    </a:lnTo>
                    <a:close/>
                    <a:moveTo>
                      <a:pt x="11328" y="8412"/>
                    </a:moveTo>
                    <a:lnTo>
                      <a:pt x="11328" y="8771"/>
                    </a:lnTo>
                    <a:lnTo>
                      <a:pt x="10975" y="8771"/>
                    </a:lnTo>
                    <a:lnTo>
                      <a:pt x="10975" y="8412"/>
                    </a:lnTo>
                    <a:close/>
                    <a:moveTo>
                      <a:pt x="11755" y="8412"/>
                    </a:moveTo>
                    <a:lnTo>
                      <a:pt x="11755" y="8771"/>
                    </a:lnTo>
                    <a:lnTo>
                      <a:pt x="11402" y="8771"/>
                    </a:lnTo>
                    <a:lnTo>
                      <a:pt x="11402" y="8412"/>
                    </a:lnTo>
                    <a:close/>
                    <a:moveTo>
                      <a:pt x="649" y="8839"/>
                    </a:moveTo>
                    <a:lnTo>
                      <a:pt x="649" y="9198"/>
                    </a:lnTo>
                    <a:lnTo>
                      <a:pt x="296" y="9198"/>
                    </a:lnTo>
                    <a:lnTo>
                      <a:pt x="296" y="8839"/>
                    </a:lnTo>
                    <a:close/>
                    <a:moveTo>
                      <a:pt x="1076" y="8839"/>
                    </a:moveTo>
                    <a:lnTo>
                      <a:pt x="1076" y="9198"/>
                    </a:lnTo>
                    <a:lnTo>
                      <a:pt x="723" y="9198"/>
                    </a:lnTo>
                    <a:lnTo>
                      <a:pt x="723" y="8839"/>
                    </a:lnTo>
                    <a:close/>
                    <a:moveTo>
                      <a:pt x="1504" y="8839"/>
                    </a:moveTo>
                    <a:lnTo>
                      <a:pt x="1504" y="9198"/>
                    </a:lnTo>
                    <a:lnTo>
                      <a:pt x="1151" y="9198"/>
                    </a:lnTo>
                    <a:lnTo>
                      <a:pt x="1151" y="8839"/>
                    </a:lnTo>
                    <a:close/>
                    <a:moveTo>
                      <a:pt x="1931" y="8839"/>
                    </a:moveTo>
                    <a:lnTo>
                      <a:pt x="1931" y="9198"/>
                    </a:lnTo>
                    <a:lnTo>
                      <a:pt x="1578" y="9198"/>
                    </a:lnTo>
                    <a:lnTo>
                      <a:pt x="1578" y="8839"/>
                    </a:lnTo>
                    <a:close/>
                    <a:moveTo>
                      <a:pt x="2358" y="8839"/>
                    </a:moveTo>
                    <a:lnTo>
                      <a:pt x="2358" y="9198"/>
                    </a:lnTo>
                    <a:lnTo>
                      <a:pt x="2005" y="9198"/>
                    </a:lnTo>
                    <a:lnTo>
                      <a:pt x="2005" y="8839"/>
                    </a:lnTo>
                    <a:close/>
                    <a:moveTo>
                      <a:pt x="2785" y="8839"/>
                    </a:moveTo>
                    <a:lnTo>
                      <a:pt x="2785" y="9198"/>
                    </a:lnTo>
                    <a:lnTo>
                      <a:pt x="2432" y="9198"/>
                    </a:lnTo>
                    <a:lnTo>
                      <a:pt x="2432" y="8839"/>
                    </a:lnTo>
                    <a:close/>
                    <a:moveTo>
                      <a:pt x="3212" y="8839"/>
                    </a:moveTo>
                    <a:lnTo>
                      <a:pt x="3212" y="9198"/>
                    </a:lnTo>
                    <a:lnTo>
                      <a:pt x="2859" y="9198"/>
                    </a:lnTo>
                    <a:lnTo>
                      <a:pt x="2859" y="8839"/>
                    </a:lnTo>
                    <a:close/>
                    <a:moveTo>
                      <a:pt x="3639" y="8839"/>
                    </a:moveTo>
                    <a:lnTo>
                      <a:pt x="3639" y="9198"/>
                    </a:lnTo>
                    <a:lnTo>
                      <a:pt x="3286" y="9198"/>
                    </a:lnTo>
                    <a:lnTo>
                      <a:pt x="3286" y="8839"/>
                    </a:lnTo>
                    <a:close/>
                    <a:moveTo>
                      <a:pt x="4066" y="8839"/>
                    </a:moveTo>
                    <a:lnTo>
                      <a:pt x="4066" y="9198"/>
                    </a:lnTo>
                    <a:lnTo>
                      <a:pt x="3713" y="9198"/>
                    </a:lnTo>
                    <a:lnTo>
                      <a:pt x="3713" y="8839"/>
                    </a:lnTo>
                    <a:close/>
                    <a:moveTo>
                      <a:pt x="4494" y="8839"/>
                    </a:moveTo>
                    <a:lnTo>
                      <a:pt x="4494" y="9198"/>
                    </a:lnTo>
                    <a:lnTo>
                      <a:pt x="4140" y="9198"/>
                    </a:lnTo>
                    <a:lnTo>
                      <a:pt x="4140" y="8839"/>
                    </a:lnTo>
                    <a:close/>
                    <a:moveTo>
                      <a:pt x="4921" y="8839"/>
                    </a:moveTo>
                    <a:lnTo>
                      <a:pt x="4921" y="9198"/>
                    </a:lnTo>
                    <a:lnTo>
                      <a:pt x="4568" y="9198"/>
                    </a:lnTo>
                    <a:lnTo>
                      <a:pt x="4568" y="8839"/>
                    </a:lnTo>
                    <a:close/>
                    <a:moveTo>
                      <a:pt x="5348" y="8839"/>
                    </a:moveTo>
                    <a:lnTo>
                      <a:pt x="5348" y="9198"/>
                    </a:lnTo>
                    <a:lnTo>
                      <a:pt x="4995" y="9198"/>
                    </a:lnTo>
                    <a:lnTo>
                      <a:pt x="4995" y="8839"/>
                    </a:lnTo>
                    <a:close/>
                    <a:moveTo>
                      <a:pt x="5775" y="8839"/>
                    </a:moveTo>
                    <a:lnTo>
                      <a:pt x="5775" y="9198"/>
                    </a:lnTo>
                    <a:lnTo>
                      <a:pt x="5422" y="9198"/>
                    </a:lnTo>
                    <a:lnTo>
                      <a:pt x="5422" y="8839"/>
                    </a:lnTo>
                    <a:close/>
                    <a:moveTo>
                      <a:pt x="6202" y="8839"/>
                    </a:moveTo>
                    <a:lnTo>
                      <a:pt x="6202" y="9198"/>
                    </a:lnTo>
                    <a:lnTo>
                      <a:pt x="5849" y="9198"/>
                    </a:lnTo>
                    <a:lnTo>
                      <a:pt x="5849" y="8839"/>
                    </a:lnTo>
                    <a:close/>
                    <a:moveTo>
                      <a:pt x="6629" y="8839"/>
                    </a:moveTo>
                    <a:lnTo>
                      <a:pt x="6629" y="9198"/>
                    </a:lnTo>
                    <a:lnTo>
                      <a:pt x="6276" y="9198"/>
                    </a:lnTo>
                    <a:lnTo>
                      <a:pt x="6276" y="8839"/>
                    </a:lnTo>
                    <a:close/>
                    <a:moveTo>
                      <a:pt x="7056" y="8839"/>
                    </a:moveTo>
                    <a:lnTo>
                      <a:pt x="7056" y="9198"/>
                    </a:lnTo>
                    <a:lnTo>
                      <a:pt x="6703" y="9198"/>
                    </a:lnTo>
                    <a:lnTo>
                      <a:pt x="6703" y="8839"/>
                    </a:lnTo>
                    <a:close/>
                    <a:moveTo>
                      <a:pt x="7484" y="8839"/>
                    </a:moveTo>
                    <a:lnTo>
                      <a:pt x="7484" y="9198"/>
                    </a:lnTo>
                    <a:lnTo>
                      <a:pt x="7130" y="9198"/>
                    </a:lnTo>
                    <a:lnTo>
                      <a:pt x="7130" y="8839"/>
                    </a:lnTo>
                    <a:close/>
                    <a:moveTo>
                      <a:pt x="7911" y="8839"/>
                    </a:moveTo>
                    <a:lnTo>
                      <a:pt x="7911" y="9198"/>
                    </a:lnTo>
                    <a:lnTo>
                      <a:pt x="7558" y="9198"/>
                    </a:lnTo>
                    <a:lnTo>
                      <a:pt x="7558" y="8839"/>
                    </a:lnTo>
                    <a:close/>
                    <a:moveTo>
                      <a:pt x="8338" y="8839"/>
                    </a:moveTo>
                    <a:lnTo>
                      <a:pt x="8338" y="9198"/>
                    </a:lnTo>
                    <a:lnTo>
                      <a:pt x="7985" y="9198"/>
                    </a:lnTo>
                    <a:lnTo>
                      <a:pt x="7985" y="8839"/>
                    </a:lnTo>
                    <a:close/>
                    <a:moveTo>
                      <a:pt x="8765" y="8839"/>
                    </a:moveTo>
                    <a:lnTo>
                      <a:pt x="8765" y="9198"/>
                    </a:lnTo>
                    <a:lnTo>
                      <a:pt x="8412" y="9198"/>
                    </a:lnTo>
                    <a:lnTo>
                      <a:pt x="8412" y="8839"/>
                    </a:lnTo>
                    <a:close/>
                    <a:moveTo>
                      <a:pt x="9192" y="8839"/>
                    </a:moveTo>
                    <a:lnTo>
                      <a:pt x="9192" y="9198"/>
                    </a:lnTo>
                    <a:lnTo>
                      <a:pt x="8839" y="9198"/>
                    </a:lnTo>
                    <a:lnTo>
                      <a:pt x="8839" y="8839"/>
                    </a:lnTo>
                    <a:close/>
                    <a:moveTo>
                      <a:pt x="9619" y="8839"/>
                    </a:moveTo>
                    <a:lnTo>
                      <a:pt x="9619" y="9198"/>
                    </a:lnTo>
                    <a:lnTo>
                      <a:pt x="9266" y="9198"/>
                    </a:lnTo>
                    <a:lnTo>
                      <a:pt x="9266" y="8839"/>
                    </a:lnTo>
                    <a:close/>
                    <a:moveTo>
                      <a:pt x="10046" y="8839"/>
                    </a:moveTo>
                    <a:lnTo>
                      <a:pt x="10046" y="9198"/>
                    </a:lnTo>
                    <a:lnTo>
                      <a:pt x="9693" y="9198"/>
                    </a:lnTo>
                    <a:lnTo>
                      <a:pt x="9693" y="8839"/>
                    </a:lnTo>
                    <a:close/>
                    <a:moveTo>
                      <a:pt x="10474" y="8839"/>
                    </a:moveTo>
                    <a:lnTo>
                      <a:pt x="10474" y="9198"/>
                    </a:lnTo>
                    <a:lnTo>
                      <a:pt x="10120" y="9198"/>
                    </a:lnTo>
                    <a:lnTo>
                      <a:pt x="10120" y="8839"/>
                    </a:lnTo>
                    <a:close/>
                    <a:moveTo>
                      <a:pt x="10901" y="8839"/>
                    </a:moveTo>
                    <a:lnTo>
                      <a:pt x="10901" y="9198"/>
                    </a:lnTo>
                    <a:lnTo>
                      <a:pt x="10548" y="9198"/>
                    </a:lnTo>
                    <a:lnTo>
                      <a:pt x="10548" y="8839"/>
                    </a:lnTo>
                    <a:close/>
                    <a:moveTo>
                      <a:pt x="11328" y="8839"/>
                    </a:moveTo>
                    <a:lnTo>
                      <a:pt x="11328" y="9198"/>
                    </a:lnTo>
                    <a:lnTo>
                      <a:pt x="10975" y="9198"/>
                    </a:lnTo>
                    <a:lnTo>
                      <a:pt x="10975" y="8839"/>
                    </a:lnTo>
                    <a:close/>
                    <a:moveTo>
                      <a:pt x="11755" y="8839"/>
                    </a:moveTo>
                    <a:lnTo>
                      <a:pt x="11755" y="9198"/>
                    </a:lnTo>
                    <a:lnTo>
                      <a:pt x="11402" y="9198"/>
                    </a:lnTo>
                    <a:lnTo>
                      <a:pt x="11402" y="8839"/>
                    </a:lnTo>
                    <a:close/>
                    <a:moveTo>
                      <a:pt x="649" y="9266"/>
                    </a:moveTo>
                    <a:lnTo>
                      <a:pt x="649" y="9625"/>
                    </a:lnTo>
                    <a:lnTo>
                      <a:pt x="296" y="9625"/>
                    </a:lnTo>
                    <a:lnTo>
                      <a:pt x="296" y="9266"/>
                    </a:lnTo>
                    <a:close/>
                    <a:moveTo>
                      <a:pt x="1076" y="9266"/>
                    </a:moveTo>
                    <a:lnTo>
                      <a:pt x="1076" y="9625"/>
                    </a:lnTo>
                    <a:lnTo>
                      <a:pt x="723" y="9625"/>
                    </a:lnTo>
                    <a:lnTo>
                      <a:pt x="723" y="9266"/>
                    </a:lnTo>
                    <a:close/>
                    <a:moveTo>
                      <a:pt x="1504" y="9266"/>
                    </a:moveTo>
                    <a:lnTo>
                      <a:pt x="1504" y="9625"/>
                    </a:lnTo>
                    <a:lnTo>
                      <a:pt x="1151" y="9625"/>
                    </a:lnTo>
                    <a:lnTo>
                      <a:pt x="1151" y="9266"/>
                    </a:lnTo>
                    <a:close/>
                    <a:moveTo>
                      <a:pt x="1931" y="9266"/>
                    </a:moveTo>
                    <a:lnTo>
                      <a:pt x="1931" y="9625"/>
                    </a:lnTo>
                    <a:lnTo>
                      <a:pt x="1578" y="9625"/>
                    </a:lnTo>
                    <a:lnTo>
                      <a:pt x="1578" y="9266"/>
                    </a:lnTo>
                    <a:close/>
                    <a:moveTo>
                      <a:pt x="2358" y="9266"/>
                    </a:moveTo>
                    <a:lnTo>
                      <a:pt x="2358" y="9625"/>
                    </a:lnTo>
                    <a:lnTo>
                      <a:pt x="2005" y="9625"/>
                    </a:lnTo>
                    <a:lnTo>
                      <a:pt x="2005" y="9266"/>
                    </a:lnTo>
                    <a:close/>
                    <a:moveTo>
                      <a:pt x="2785" y="9266"/>
                    </a:moveTo>
                    <a:lnTo>
                      <a:pt x="2785" y="9625"/>
                    </a:lnTo>
                    <a:lnTo>
                      <a:pt x="2432" y="9625"/>
                    </a:lnTo>
                    <a:lnTo>
                      <a:pt x="2432" y="9266"/>
                    </a:lnTo>
                    <a:close/>
                    <a:moveTo>
                      <a:pt x="3212" y="9266"/>
                    </a:moveTo>
                    <a:lnTo>
                      <a:pt x="3212" y="9625"/>
                    </a:lnTo>
                    <a:lnTo>
                      <a:pt x="2859" y="9625"/>
                    </a:lnTo>
                    <a:lnTo>
                      <a:pt x="2859" y="9266"/>
                    </a:lnTo>
                    <a:close/>
                    <a:moveTo>
                      <a:pt x="3639" y="9266"/>
                    </a:moveTo>
                    <a:lnTo>
                      <a:pt x="3639" y="9625"/>
                    </a:lnTo>
                    <a:lnTo>
                      <a:pt x="3286" y="9625"/>
                    </a:lnTo>
                    <a:lnTo>
                      <a:pt x="3286" y="9266"/>
                    </a:lnTo>
                    <a:close/>
                    <a:moveTo>
                      <a:pt x="4066" y="9266"/>
                    </a:moveTo>
                    <a:lnTo>
                      <a:pt x="4066" y="9625"/>
                    </a:lnTo>
                    <a:lnTo>
                      <a:pt x="3713" y="9625"/>
                    </a:lnTo>
                    <a:lnTo>
                      <a:pt x="3713" y="9266"/>
                    </a:lnTo>
                    <a:close/>
                    <a:moveTo>
                      <a:pt x="4494" y="9266"/>
                    </a:moveTo>
                    <a:lnTo>
                      <a:pt x="4494" y="9625"/>
                    </a:lnTo>
                    <a:lnTo>
                      <a:pt x="4140" y="9625"/>
                    </a:lnTo>
                    <a:lnTo>
                      <a:pt x="4140" y="9266"/>
                    </a:lnTo>
                    <a:close/>
                    <a:moveTo>
                      <a:pt x="4921" y="9266"/>
                    </a:moveTo>
                    <a:lnTo>
                      <a:pt x="4921" y="9625"/>
                    </a:lnTo>
                    <a:lnTo>
                      <a:pt x="4568" y="9625"/>
                    </a:lnTo>
                    <a:lnTo>
                      <a:pt x="4568" y="9266"/>
                    </a:lnTo>
                    <a:close/>
                    <a:moveTo>
                      <a:pt x="5348" y="9266"/>
                    </a:moveTo>
                    <a:lnTo>
                      <a:pt x="5348" y="9625"/>
                    </a:lnTo>
                    <a:lnTo>
                      <a:pt x="4995" y="9625"/>
                    </a:lnTo>
                    <a:lnTo>
                      <a:pt x="4995" y="9266"/>
                    </a:lnTo>
                    <a:close/>
                    <a:moveTo>
                      <a:pt x="5775" y="9266"/>
                    </a:moveTo>
                    <a:lnTo>
                      <a:pt x="5775" y="9625"/>
                    </a:lnTo>
                    <a:lnTo>
                      <a:pt x="5422" y="9625"/>
                    </a:lnTo>
                    <a:lnTo>
                      <a:pt x="5422" y="9266"/>
                    </a:lnTo>
                    <a:close/>
                    <a:moveTo>
                      <a:pt x="6202" y="9266"/>
                    </a:moveTo>
                    <a:lnTo>
                      <a:pt x="6202" y="9625"/>
                    </a:lnTo>
                    <a:lnTo>
                      <a:pt x="5849" y="9625"/>
                    </a:lnTo>
                    <a:lnTo>
                      <a:pt x="5849" y="9266"/>
                    </a:lnTo>
                    <a:close/>
                    <a:moveTo>
                      <a:pt x="6629" y="9266"/>
                    </a:moveTo>
                    <a:lnTo>
                      <a:pt x="6629" y="9625"/>
                    </a:lnTo>
                    <a:lnTo>
                      <a:pt x="6276" y="9625"/>
                    </a:lnTo>
                    <a:lnTo>
                      <a:pt x="6276" y="9266"/>
                    </a:lnTo>
                    <a:close/>
                    <a:moveTo>
                      <a:pt x="7056" y="9266"/>
                    </a:moveTo>
                    <a:lnTo>
                      <a:pt x="7056" y="9625"/>
                    </a:lnTo>
                    <a:lnTo>
                      <a:pt x="6703" y="9625"/>
                    </a:lnTo>
                    <a:lnTo>
                      <a:pt x="6703" y="9266"/>
                    </a:lnTo>
                    <a:close/>
                    <a:moveTo>
                      <a:pt x="7484" y="9266"/>
                    </a:moveTo>
                    <a:lnTo>
                      <a:pt x="7484" y="9625"/>
                    </a:lnTo>
                    <a:lnTo>
                      <a:pt x="7130" y="9625"/>
                    </a:lnTo>
                    <a:lnTo>
                      <a:pt x="7130" y="9266"/>
                    </a:lnTo>
                    <a:close/>
                    <a:moveTo>
                      <a:pt x="7911" y="9266"/>
                    </a:moveTo>
                    <a:lnTo>
                      <a:pt x="7911" y="9625"/>
                    </a:lnTo>
                    <a:lnTo>
                      <a:pt x="7558" y="9625"/>
                    </a:lnTo>
                    <a:lnTo>
                      <a:pt x="7558" y="9266"/>
                    </a:lnTo>
                    <a:close/>
                    <a:moveTo>
                      <a:pt x="8338" y="9266"/>
                    </a:moveTo>
                    <a:lnTo>
                      <a:pt x="8338" y="9625"/>
                    </a:lnTo>
                    <a:lnTo>
                      <a:pt x="7985" y="9625"/>
                    </a:lnTo>
                    <a:lnTo>
                      <a:pt x="7985" y="9266"/>
                    </a:lnTo>
                    <a:close/>
                    <a:moveTo>
                      <a:pt x="8765" y="9266"/>
                    </a:moveTo>
                    <a:lnTo>
                      <a:pt x="8765" y="9625"/>
                    </a:lnTo>
                    <a:lnTo>
                      <a:pt x="8412" y="9625"/>
                    </a:lnTo>
                    <a:lnTo>
                      <a:pt x="8412" y="9266"/>
                    </a:lnTo>
                    <a:close/>
                    <a:moveTo>
                      <a:pt x="9192" y="9266"/>
                    </a:moveTo>
                    <a:lnTo>
                      <a:pt x="9192" y="9625"/>
                    </a:lnTo>
                    <a:lnTo>
                      <a:pt x="8839" y="9625"/>
                    </a:lnTo>
                    <a:lnTo>
                      <a:pt x="8839" y="9266"/>
                    </a:lnTo>
                    <a:close/>
                    <a:moveTo>
                      <a:pt x="9619" y="9266"/>
                    </a:moveTo>
                    <a:lnTo>
                      <a:pt x="9619" y="9625"/>
                    </a:lnTo>
                    <a:lnTo>
                      <a:pt x="9266" y="9625"/>
                    </a:lnTo>
                    <a:lnTo>
                      <a:pt x="9266" y="9266"/>
                    </a:lnTo>
                    <a:close/>
                    <a:moveTo>
                      <a:pt x="10046" y="9266"/>
                    </a:moveTo>
                    <a:lnTo>
                      <a:pt x="10046" y="9625"/>
                    </a:lnTo>
                    <a:lnTo>
                      <a:pt x="9693" y="9625"/>
                    </a:lnTo>
                    <a:lnTo>
                      <a:pt x="9693" y="9266"/>
                    </a:lnTo>
                    <a:close/>
                    <a:moveTo>
                      <a:pt x="10474" y="9266"/>
                    </a:moveTo>
                    <a:lnTo>
                      <a:pt x="10474" y="9625"/>
                    </a:lnTo>
                    <a:lnTo>
                      <a:pt x="10120" y="9625"/>
                    </a:lnTo>
                    <a:lnTo>
                      <a:pt x="10120" y="9266"/>
                    </a:lnTo>
                    <a:close/>
                    <a:moveTo>
                      <a:pt x="10901" y="9266"/>
                    </a:moveTo>
                    <a:lnTo>
                      <a:pt x="10901" y="9625"/>
                    </a:lnTo>
                    <a:lnTo>
                      <a:pt x="10548" y="9625"/>
                    </a:lnTo>
                    <a:lnTo>
                      <a:pt x="10548" y="9266"/>
                    </a:lnTo>
                    <a:close/>
                    <a:moveTo>
                      <a:pt x="11328" y="9266"/>
                    </a:moveTo>
                    <a:lnTo>
                      <a:pt x="11328" y="9625"/>
                    </a:lnTo>
                    <a:lnTo>
                      <a:pt x="10975" y="9625"/>
                    </a:lnTo>
                    <a:lnTo>
                      <a:pt x="10975" y="9266"/>
                    </a:lnTo>
                    <a:close/>
                    <a:moveTo>
                      <a:pt x="11755" y="9266"/>
                    </a:moveTo>
                    <a:lnTo>
                      <a:pt x="11755" y="9625"/>
                    </a:lnTo>
                    <a:lnTo>
                      <a:pt x="11402" y="9625"/>
                    </a:lnTo>
                    <a:lnTo>
                      <a:pt x="11402" y="9266"/>
                    </a:lnTo>
                    <a:close/>
                    <a:moveTo>
                      <a:pt x="649" y="9693"/>
                    </a:moveTo>
                    <a:lnTo>
                      <a:pt x="649" y="10052"/>
                    </a:lnTo>
                    <a:lnTo>
                      <a:pt x="296" y="10052"/>
                    </a:lnTo>
                    <a:lnTo>
                      <a:pt x="296" y="9693"/>
                    </a:lnTo>
                    <a:close/>
                    <a:moveTo>
                      <a:pt x="1076" y="9693"/>
                    </a:moveTo>
                    <a:lnTo>
                      <a:pt x="1076" y="10052"/>
                    </a:lnTo>
                    <a:lnTo>
                      <a:pt x="723" y="10052"/>
                    </a:lnTo>
                    <a:lnTo>
                      <a:pt x="723" y="9693"/>
                    </a:lnTo>
                    <a:close/>
                    <a:moveTo>
                      <a:pt x="1504" y="9693"/>
                    </a:moveTo>
                    <a:lnTo>
                      <a:pt x="1504" y="10052"/>
                    </a:lnTo>
                    <a:lnTo>
                      <a:pt x="1151" y="10052"/>
                    </a:lnTo>
                    <a:lnTo>
                      <a:pt x="1151" y="9693"/>
                    </a:lnTo>
                    <a:close/>
                    <a:moveTo>
                      <a:pt x="1931" y="9693"/>
                    </a:moveTo>
                    <a:lnTo>
                      <a:pt x="1931" y="10052"/>
                    </a:lnTo>
                    <a:lnTo>
                      <a:pt x="1578" y="10052"/>
                    </a:lnTo>
                    <a:lnTo>
                      <a:pt x="1578" y="9693"/>
                    </a:lnTo>
                    <a:close/>
                    <a:moveTo>
                      <a:pt x="2358" y="9693"/>
                    </a:moveTo>
                    <a:lnTo>
                      <a:pt x="2358" y="10052"/>
                    </a:lnTo>
                    <a:lnTo>
                      <a:pt x="2005" y="10052"/>
                    </a:lnTo>
                    <a:lnTo>
                      <a:pt x="2005" y="9693"/>
                    </a:lnTo>
                    <a:close/>
                    <a:moveTo>
                      <a:pt x="2785" y="9693"/>
                    </a:moveTo>
                    <a:lnTo>
                      <a:pt x="2785" y="10052"/>
                    </a:lnTo>
                    <a:lnTo>
                      <a:pt x="2432" y="10052"/>
                    </a:lnTo>
                    <a:lnTo>
                      <a:pt x="2432" y="9693"/>
                    </a:lnTo>
                    <a:close/>
                    <a:moveTo>
                      <a:pt x="3212" y="9693"/>
                    </a:moveTo>
                    <a:lnTo>
                      <a:pt x="3212" y="10052"/>
                    </a:lnTo>
                    <a:lnTo>
                      <a:pt x="2859" y="10052"/>
                    </a:lnTo>
                    <a:lnTo>
                      <a:pt x="2859" y="9693"/>
                    </a:lnTo>
                    <a:close/>
                    <a:moveTo>
                      <a:pt x="3639" y="9693"/>
                    </a:moveTo>
                    <a:lnTo>
                      <a:pt x="3639" y="10052"/>
                    </a:lnTo>
                    <a:lnTo>
                      <a:pt x="3286" y="10052"/>
                    </a:lnTo>
                    <a:lnTo>
                      <a:pt x="3286" y="9693"/>
                    </a:lnTo>
                    <a:close/>
                    <a:moveTo>
                      <a:pt x="4066" y="9693"/>
                    </a:moveTo>
                    <a:lnTo>
                      <a:pt x="4066" y="10052"/>
                    </a:lnTo>
                    <a:lnTo>
                      <a:pt x="3713" y="10052"/>
                    </a:lnTo>
                    <a:lnTo>
                      <a:pt x="3713" y="9693"/>
                    </a:lnTo>
                    <a:close/>
                    <a:moveTo>
                      <a:pt x="4494" y="9693"/>
                    </a:moveTo>
                    <a:lnTo>
                      <a:pt x="4494" y="10052"/>
                    </a:lnTo>
                    <a:lnTo>
                      <a:pt x="4140" y="10052"/>
                    </a:lnTo>
                    <a:lnTo>
                      <a:pt x="4140" y="9693"/>
                    </a:lnTo>
                    <a:close/>
                    <a:moveTo>
                      <a:pt x="4921" y="9693"/>
                    </a:moveTo>
                    <a:lnTo>
                      <a:pt x="4921" y="10052"/>
                    </a:lnTo>
                    <a:lnTo>
                      <a:pt x="4568" y="10052"/>
                    </a:lnTo>
                    <a:lnTo>
                      <a:pt x="4568" y="9693"/>
                    </a:lnTo>
                    <a:close/>
                    <a:moveTo>
                      <a:pt x="5348" y="9693"/>
                    </a:moveTo>
                    <a:lnTo>
                      <a:pt x="5348" y="10052"/>
                    </a:lnTo>
                    <a:lnTo>
                      <a:pt x="4995" y="10052"/>
                    </a:lnTo>
                    <a:lnTo>
                      <a:pt x="4995" y="9693"/>
                    </a:lnTo>
                    <a:close/>
                    <a:moveTo>
                      <a:pt x="5775" y="9693"/>
                    </a:moveTo>
                    <a:lnTo>
                      <a:pt x="5775" y="10052"/>
                    </a:lnTo>
                    <a:lnTo>
                      <a:pt x="5422" y="10052"/>
                    </a:lnTo>
                    <a:lnTo>
                      <a:pt x="5422" y="9693"/>
                    </a:lnTo>
                    <a:close/>
                    <a:moveTo>
                      <a:pt x="6202" y="9693"/>
                    </a:moveTo>
                    <a:lnTo>
                      <a:pt x="6202" y="10052"/>
                    </a:lnTo>
                    <a:lnTo>
                      <a:pt x="5849" y="10052"/>
                    </a:lnTo>
                    <a:lnTo>
                      <a:pt x="5849" y="9693"/>
                    </a:lnTo>
                    <a:close/>
                    <a:moveTo>
                      <a:pt x="6629" y="9693"/>
                    </a:moveTo>
                    <a:lnTo>
                      <a:pt x="6629" y="10052"/>
                    </a:lnTo>
                    <a:lnTo>
                      <a:pt x="6276" y="10052"/>
                    </a:lnTo>
                    <a:lnTo>
                      <a:pt x="6276" y="9693"/>
                    </a:lnTo>
                    <a:close/>
                    <a:moveTo>
                      <a:pt x="7056" y="9693"/>
                    </a:moveTo>
                    <a:lnTo>
                      <a:pt x="7056" y="10052"/>
                    </a:lnTo>
                    <a:lnTo>
                      <a:pt x="6703" y="10052"/>
                    </a:lnTo>
                    <a:lnTo>
                      <a:pt x="6703" y="9693"/>
                    </a:lnTo>
                    <a:close/>
                    <a:moveTo>
                      <a:pt x="7484" y="9693"/>
                    </a:moveTo>
                    <a:lnTo>
                      <a:pt x="7484" y="10052"/>
                    </a:lnTo>
                    <a:lnTo>
                      <a:pt x="7130" y="10052"/>
                    </a:lnTo>
                    <a:lnTo>
                      <a:pt x="7130" y="9693"/>
                    </a:lnTo>
                    <a:close/>
                    <a:moveTo>
                      <a:pt x="7911" y="9693"/>
                    </a:moveTo>
                    <a:lnTo>
                      <a:pt x="7911" y="10052"/>
                    </a:lnTo>
                    <a:lnTo>
                      <a:pt x="7558" y="10052"/>
                    </a:lnTo>
                    <a:lnTo>
                      <a:pt x="7558" y="9693"/>
                    </a:lnTo>
                    <a:close/>
                    <a:moveTo>
                      <a:pt x="8338" y="9693"/>
                    </a:moveTo>
                    <a:lnTo>
                      <a:pt x="8338" y="10052"/>
                    </a:lnTo>
                    <a:lnTo>
                      <a:pt x="7985" y="10052"/>
                    </a:lnTo>
                    <a:lnTo>
                      <a:pt x="7985" y="9693"/>
                    </a:lnTo>
                    <a:close/>
                    <a:moveTo>
                      <a:pt x="8765" y="9693"/>
                    </a:moveTo>
                    <a:lnTo>
                      <a:pt x="8765" y="10052"/>
                    </a:lnTo>
                    <a:lnTo>
                      <a:pt x="8412" y="10052"/>
                    </a:lnTo>
                    <a:lnTo>
                      <a:pt x="8412" y="9693"/>
                    </a:lnTo>
                    <a:close/>
                    <a:moveTo>
                      <a:pt x="9192" y="9693"/>
                    </a:moveTo>
                    <a:lnTo>
                      <a:pt x="9192" y="10052"/>
                    </a:lnTo>
                    <a:lnTo>
                      <a:pt x="8839" y="10052"/>
                    </a:lnTo>
                    <a:lnTo>
                      <a:pt x="8839" y="9693"/>
                    </a:lnTo>
                    <a:close/>
                    <a:moveTo>
                      <a:pt x="9619" y="9693"/>
                    </a:moveTo>
                    <a:lnTo>
                      <a:pt x="9619" y="10052"/>
                    </a:lnTo>
                    <a:lnTo>
                      <a:pt x="9266" y="10052"/>
                    </a:lnTo>
                    <a:lnTo>
                      <a:pt x="9266" y="9693"/>
                    </a:lnTo>
                    <a:close/>
                    <a:moveTo>
                      <a:pt x="10046" y="9693"/>
                    </a:moveTo>
                    <a:lnTo>
                      <a:pt x="10046" y="10052"/>
                    </a:lnTo>
                    <a:lnTo>
                      <a:pt x="9693" y="10052"/>
                    </a:lnTo>
                    <a:lnTo>
                      <a:pt x="9693" y="9693"/>
                    </a:lnTo>
                    <a:close/>
                    <a:moveTo>
                      <a:pt x="10474" y="9693"/>
                    </a:moveTo>
                    <a:lnTo>
                      <a:pt x="10474" y="10052"/>
                    </a:lnTo>
                    <a:lnTo>
                      <a:pt x="10120" y="10052"/>
                    </a:lnTo>
                    <a:lnTo>
                      <a:pt x="10120" y="9693"/>
                    </a:lnTo>
                    <a:close/>
                    <a:moveTo>
                      <a:pt x="10901" y="9693"/>
                    </a:moveTo>
                    <a:lnTo>
                      <a:pt x="10901" y="10052"/>
                    </a:lnTo>
                    <a:lnTo>
                      <a:pt x="10548" y="10052"/>
                    </a:lnTo>
                    <a:lnTo>
                      <a:pt x="10548" y="9693"/>
                    </a:lnTo>
                    <a:close/>
                    <a:moveTo>
                      <a:pt x="11328" y="9693"/>
                    </a:moveTo>
                    <a:lnTo>
                      <a:pt x="11328" y="10052"/>
                    </a:lnTo>
                    <a:lnTo>
                      <a:pt x="10975" y="10052"/>
                    </a:lnTo>
                    <a:lnTo>
                      <a:pt x="10975" y="9693"/>
                    </a:lnTo>
                    <a:close/>
                    <a:moveTo>
                      <a:pt x="11755" y="9693"/>
                    </a:moveTo>
                    <a:lnTo>
                      <a:pt x="11755" y="10052"/>
                    </a:lnTo>
                    <a:lnTo>
                      <a:pt x="11402" y="10052"/>
                    </a:lnTo>
                    <a:lnTo>
                      <a:pt x="11402" y="9693"/>
                    </a:lnTo>
                    <a:close/>
                    <a:moveTo>
                      <a:pt x="649" y="10120"/>
                    </a:moveTo>
                    <a:lnTo>
                      <a:pt x="649" y="10479"/>
                    </a:lnTo>
                    <a:lnTo>
                      <a:pt x="296" y="10479"/>
                    </a:lnTo>
                    <a:lnTo>
                      <a:pt x="296" y="10120"/>
                    </a:lnTo>
                    <a:close/>
                    <a:moveTo>
                      <a:pt x="1076" y="10120"/>
                    </a:moveTo>
                    <a:lnTo>
                      <a:pt x="1076" y="10479"/>
                    </a:lnTo>
                    <a:lnTo>
                      <a:pt x="723" y="10479"/>
                    </a:lnTo>
                    <a:lnTo>
                      <a:pt x="723" y="10120"/>
                    </a:lnTo>
                    <a:close/>
                    <a:moveTo>
                      <a:pt x="1504" y="10120"/>
                    </a:moveTo>
                    <a:lnTo>
                      <a:pt x="1504" y="10479"/>
                    </a:lnTo>
                    <a:lnTo>
                      <a:pt x="1151" y="10479"/>
                    </a:lnTo>
                    <a:lnTo>
                      <a:pt x="1151" y="10120"/>
                    </a:lnTo>
                    <a:close/>
                    <a:moveTo>
                      <a:pt x="1931" y="10120"/>
                    </a:moveTo>
                    <a:lnTo>
                      <a:pt x="1931" y="10479"/>
                    </a:lnTo>
                    <a:lnTo>
                      <a:pt x="1578" y="10479"/>
                    </a:lnTo>
                    <a:lnTo>
                      <a:pt x="1578" y="10120"/>
                    </a:lnTo>
                    <a:close/>
                    <a:moveTo>
                      <a:pt x="2358" y="10120"/>
                    </a:moveTo>
                    <a:lnTo>
                      <a:pt x="2358" y="10479"/>
                    </a:lnTo>
                    <a:lnTo>
                      <a:pt x="2005" y="10479"/>
                    </a:lnTo>
                    <a:lnTo>
                      <a:pt x="2005" y="10120"/>
                    </a:lnTo>
                    <a:close/>
                    <a:moveTo>
                      <a:pt x="2785" y="10120"/>
                    </a:moveTo>
                    <a:lnTo>
                      <a:pt x="2785" y="10479"/>
                    </a:lnTo>
                    <a:lnTo>
                      <a:pt x="2432" y="10479"/>
                    </a:lnTo>
                    <a:lnTo>
                      <a:pt x="2432" y="10120"/>
                    </a:lnTo>
                    <a:close/>
                    <a:moveTo>
                      <a:pt x="3212" y="10120"/>
                    </a:moveTo>
                    <a:lnTo>
                      <a:pt x="3212" y="10479"/>
                    </a:lnTo>
                    <a:lnTo>
                      <a:pt x="2859" y="10479"/>
                    </a:lnTo>
                    <a:lnTo>
                      <a:pt x="2859" y="10120"/>
                    </a:lnTo>
                    <a:close/>
                    <a:moveTo>
                      <a:pt x="3639" y="10120"/>
                    </a:moveTo>
                    <a:lnTo>
                      <a:pt x="3639" y="10479"/>
                    </a:lnTo>
                    <a:lnTo>
                      <a:pt x="3286" y="10479"/>
                    </a:lnTo>
                    <a:lnTo>
                      <a:pt x="3286" y="10120"/>
                    </a:lnTo>
                    <a:close/>
                    <a:moveTo>
                      <a:pt x="4066" y="10120"/>
                    </a:moveTo>
                    <a:lnTo>
                      <a:pt x="4066" y="10479"/>
                    </a:lnTo>
                    <a:lnTo>
                      <a:pt x="3713" y="10479"/>
                    </a:lnTo>
                    <a:lnTo>
                      <a:pt x="3713" y="10120"/>
                    </a:lnTo>
                    <a:close/>
                    <a:moveTo>
                      <a:pt x="4494" y="10120"/>
                    </a:moveTo>
                    <a:lnTo>
                      <a:pt x="4494" y="10479"/>
                    </a:lnTo>
                    <a:lnTo>
                      <a:pt x="4140" y="10479"/>
                    </a:lnTo>
                    <a:lnTo>
                      <a:pt x="4140" y="10120"/>
                    </a:lnTo>
                    <a:close/>
                    <a:moveTo>
                      <a:pt x="4921" y="10120"/>
                    </a:moveTo>
                    <a:lnTo>
                      <a:pt x="4921" y="10479"/>
                    </a:lnTo>
                    <a:lnTo>
                      <a:pt x="4568" y="10479"/>
                    </a:lnTo>
                    <a:lnTo>
                      <a:pt x="4568" y="10120"/>
                    </a:lnTo>
                    <a:close/>
                    <a:moveTo>
                      <a:pt x="5348" y="10120"/>
                    </a:moveTo>
                    <a:lnTo>
                      <a:pt x="5348" y="10479"/>
                    </a:lnTo>
                    <a:lnTo>
                      <a:pt x="4995" y="10479"/>
                    </a:lnTo>
                    <a:lnTo>
                      <a:pt x="4995" y="10120"/>
                    </a:lnTo>
                    <a:close/>
                    <a:moveTo>
                      <a:pt x="5775" y="10120"/>
                    </a:moveTo>
                    <a:lnTo>
                      <a:pt x="5775" y="10479"/>
                    </a:lnTo>
                    <a:lnTo>
                      <a:pt x="5422" y="10479"/>
                    </a:lnTo>
                    <a:lnTo>
                      <a:pt x="5422" y="10120"/>
                    </a:lnTo>
                    <a:close/>
                    <a:moveTo>
                      <a:pt x="6202" y="10120"/>
                    </a:moveTo>
                    <a:lnTo>
                      <a:pt x="6202" y="10479"/>
                    </a:lnTo>
                    <a:lnTo>
                      <a:pt x="5849" y="10479"/>
                    </a:lnTo>
                    <a:lnTo>
                      <a:pt x="5849" y="10120"/>
                    </a:lnTo>
                    <a:close/>
                    <a:moveTo>
                      <a:pt x="6629" y="10120"/>
                    </a:moveTo>
                    <a:lnTo>
                      <a:pt x="6629" y="10479"/>
                    </a:lnTo>
                    <a:lnTo>
                      <a:pt x="6276" y="10479"/>
                    </a:lnTo>
                    <a:lnTo>
                      <a:pt x="6276" y="10120"/>
                    </a:lnTo>
                    <a:close/>
                    <a:moveTo>
                      <a:pt x="7056" y="10120"/>
                    </a:moveTo>
                    <a:lnTo>
                      <a:pt x="7056" y="10479"/>
                    </a:lnTo>
                    <a:lnTo>
                      <a:pt x="6703" y="10479"/>
                    </a:lnTo>
                    <a:lnTo>
                      <a:pt x="6703" y="10120"/>
                    </a:lnTo>
                    <a:close/>
                    <a:moveTo>
                      <a:pt x="7484" y="10120"/>
                    </a:moveTo>
                    <a:lnTo>
                      <a:pt x="7484" y="10479"/>
                    </a:lnTo>
                    <a:lnTo>
                      <a:pt x="7130" y="10479"/>
                    </a:lnTo>
                    <a:lnTo>
                      <a:pt x="7130" y="10120"/>
                    </a:lnTo>
                    <a:close/>
                    <a:moveTo>
                      <a:pt x="7911" y="10120"/>
                    </a:moveTo>
                    <a:lnTo>
                      <a:pt x="7911" y="10479"/>
                    </a:lnTo>
                    <a:lnTo>
                      <a:pt x="7558" y="10479"/>
                    </a:lnTo>
                    <a:lnTo>
                      <a:pt x="7558" y="10120"/>
                    </a:lnTo>
                    <a:close/>
                    <a:moveTo>
                      <a:pt x="8338" y="10120"/>
                    </a:moveTo>
                    <a:lnTo>
                      <a:pt x="8338" y="10479"/>
                    </a:lnTo>
                    <a:lnTo>
                      <a:pt x="7985" y="10479"/>
                    </a:lnTo>
                    <a:lnTo>
                      <a:pt x="7985" y="10120"/>
                    </a:lnTo>
                    <a:close/>
                    <a:moveTo>
                      <a:pt x="8765" y="10120"/>
                    </a:moveTo>
                    <a:lnTo>
                      <a:pt x="8765" y="10479"/>
                    </a:lnTo>
                    <a:lnTo>
                      <a:pt x="8412" y="10479"/>
                    </a:lnTo>
                    <a:lnTo>
                      <a:pt x="8412" y="10120"/>
                    </a:lnTo>
                    <a:close/>
                    <a:moveTo>
                      <a:pt x="9192" y="10120"/>
                    </a:moveTo>
                    <a:lnTo>
                      <a:pt x="9192" y="10479"/>
                    </a:lnTo>
                    <a:lnTo>
                      <a:pt x="8839" y="10479"/>
                    </a:lnTo>
                    <a:lnTo>
                      <a:pt x="8839" y="10120"/>
                    </a:lnTo>
                    <a:close/>
                    <a:moveTo>
                      <a:pt x="9619" y="10120"/>
                    </a:moveTo>
                    <a:lnTo>
                      <a:pt x="9619" y="10479"/>
                    </a:lnTo>
                    <a:lnTo>
                      <a:pt x="9266" y="10479"/>
                    </a:lnTo>
                    <a:lnTo>
                      <a:pt x="9266" y="10120"/>
                    </a:lnTo>
                    <a:close/>
                    <a:moveTo>
                      <a:pt x="10046" y="10120"/>
                    </a:moveTo>
                    <a:lnTo>
                      <a:pt x="10046" y="10479"/>
                    </a:lnTo>
                    <a:lnTo>
                      <a:pt x="9693" y="10479"/>
                    </a:lnTo>
                    <a:lnTo>
                      <a:pt x="9693" y="10120"/>
                    </a:lnTo>
                    <a:close/>
                    <a:moveTo>
                      <a:pt x="10474" y="10120"/>
                    </a:moveTo>
                    <a:lnTo>
                      <a:pt x="10474" y="10479"/>
                    </a:lnTo>
                    <a:lnTo>
                      <a:pt x="10120" y="10479"/>
                    </a:lnTo>
                    <a:lnTo>
                      <a:pt x="10120" y="10120"/>
                    </a:lnTo>
                    <a:close/>
                    <a:moveTo>
                      <a:pt x="10901" y="10120"/>
                    </a:moveTo>
                    <a:lnTo>
                      <a:pt x="10901" y="10479"/>
                    </a:lnTo>
                    <a:lnTo>
                      <a:pt x="10548" y="10479"/>
                    </a:lnTo>
                    <a:lnTo>
                      <a:pt x="10548" y="10120"/>
                    </a:lnTo>
                    <a:close/>
                    <a:moveTo>
                      <a:pt x="11328" y="10120"/>
                    </a:moveTo>
                    <a:lnTo>
                      <a:pt x="11328" y="10479"/>
                    </a:lnTo>
                    <a:lnTo>
                      <a:pt x="10975" y="10479"/>
                    </a:lnTo>
                    <a:lnTo>
                      <a:pt x="10975" y="10120"/>
                    </a:lnTo>
                    <a:close/>
                    <a:moveTo>
                      <a:pt x="11755" y="10120"/>
                    </a:moveTo>
                    <a:lnTo>
                      <a:pt x="11755" y="10479"/>
                    </a:lnTo>
                    <a:lnTo>
                      <a:pt x="11402" y="10479"/>
                    </a:lnTo>
                    <a:lnTo>
                      <a:pt x="11402" y="10120"/>
                    </a:lnTo>
                    <a:close/>
                    <a:moveTo>
                      <a:pt x="649" y="10548"/>
                    </a:moveTo>
                    <a:lnTo>
                      <a:pt x="649" y="10906"/>
                    </a:lnTo>
                    <a:lnTo>
                      <a:pt x="296" y="10906"/>
                    </a:lnTo>
                    <a:lnTo>
                      <a:pt x="296" y="10548"/>
                    </a:lnTo>
                    <a:close/>
                    <a:moveTo>
                      <a:pt x="1076" y="10548"/>
                    </a:moveTo>
                    <a:lnTo>
                      <a:pt x="1076" y="10906"/>
                    </a:lnTo>
                    <a:lnTo>
                      <a:pt x="723" y="10906"/>
                    </a:lnTo>
                    <a:lnTo>
                      <a:pt x="723" y="10548"/>
                    </a:lnTo>
                    <a:close/>
                    <a:moveTo>
                      <a:pt x="1504" y="10548"/>
                    </a:moveTo>
                    <a:lnTo>
                      <a:pt x="1504" y="10906"/>
                    </a:lnTo>
                    <a:lnTo>
                      <a:pt x="1151" y="10906"/>
                    </a:lnTo>
                    <a:lnTo>
                      <a:pt x="1151" y="10548"/>
                    </a:lnTo>
                    <a:close/>
                    <a:moveTo>
                      <a:pt x="1931" y="10548"/>
                    </a:moveTo>
                    <a:lnTo>
                      <a:pt x="1931" y="10906"/>
                    </a:lnTo>
                    <a:lnTo>
                      <a:pt x="1578" y="10906"/>
                    </a:lnTo>
                    <a:lnTo>
                      <a:pt x="1578" y="10548"/>
                    </a:lnTo>
                    <a:close/>
                    <a:moveTo>
                      <a:pt x="2358" y="10548"/>
                    </a:moveTo>
                    <a:lnTo>
                      <a:pt x="2358" y="10906"/>
                    </a:lnTo>
                    <a:lnTo>
                      <a:pt x="2005" y="10906"/>
                    </a:lnTo>
                    <a:lnTo>
                      <a:pt x="2005" y="10548"/>
                    </a:lnTo>
                    <a:close/>
                    <a:moveTo>
                      <a:pt x="2785" y="10548"/>
                    </a:moveTo>
                    <a:lnTo>
                      <a:pt x="2785" y="10906"/>
                    </a:lnTo>
                    <a:lnTo>
                      <a:pt x="2432" y="10906"/>
                    </a:lnTo>
                    <a:lnTo>
                      <a:pt x="2432" y="10548"/>
                    </a:lnTo>
                    <a:close/>
                    <a:moveTo>
                      <a:pt x="3212" y="10548"/>
                    </a:moveTo>
                    <a:lnTo>
                      <a:pt x="3212" y="10906"/>
                    </a:lnTo>
                    <a:lnTo>
                      <a:pt x="2859" y="10906"/>
                    </a:lnTo>
                    <a:lnTo>
                      <a:pt x="2859" y="10548"/>
                    </a:lnTo>
                    <a:close/>
                    <a:moveTo>
                      <a:pt x="3639" y="10548"/>
                    </a:moveTo>
                    <a:lnTo>
                      <a:pt x="3639" y="10906"/>
                    </a:lnTo>
                    <a:lnTo>
                      <a:pt x="3286" y="10906"/>
                    </a:lnTo>
                    <a:lnTo>
                      <a:pt x="3286" y="10548"/>
                    </a:lnTo>
                    <a:close/>
                    <a:moveTo>
                      <a:pt x="4066" y="10548"/>
                    </a:moveTo>
                    <a:lnTo>
                      <a:pt x="4066" y="10906"/>
                    </a:lnTo>
                    <a:lnTo>
                      <a:pt x="3713" y="10906"/>
                    </a:lnTo>
                    <a:lnTo>
                      <a:pt x="3713" y="10548"/>
                    </a:lnTo>
                    <a:close/>
                    <a:moveTo>
                      <a:pt x="4494" y="10548"/>
                    </a:moveTo>
                    <a:lnTo>
                      <a:pt x="4494" y="10906"/>
                    </a:lnTo>
                    <a:lnTo>
                      <a:pt x="4140" y="10906"/>
                    </a:lnTo>
                    <a:lnTo>
                      <a:pt x="4140" y="10548"/>
                    </a:lnTo>
                    <a:close/>
                    <a:moveTo>
                      <a:pt x="4921" y="10548"/>
                    </a:moveTo>
                    <a:lnTo>
                      <a:pt x="4921" y="10906"/>
                    </a:lnTo>
                    <a:lnTo>
                      <a:pt x="4568" y="10906"/>
                    </a:lnTo>
                    <a:lnTo>
                      <a:pt x="4568" y="10548"/>
                    </a:lnTo>
                    <a:close/>
                    <a:moveTo>
                      <a:pt x="5348" y="10548"/>
                    </a:moveTo>
                    <a:lnTo>
                      <a:pt x="5348" y="10906"/>
                    </a:lnTo>
                    <a:lnTo>
                      <a:pt x="4995" y="10906"/>
                    </a:lnTo>
                    <a:lnTo>
                      <a:pt x="4995" y="10548"/>
                    </a:lnTo>
                    <a:close/>
                    <a:moveTo>
                      <a:pt x="5775" y="10548"/>
                    </a:moveTo>
                    <a:lnTo>
                      <a:pt x="5775" y="10906"/>
                    </a:lnTo>
                    <a:lnTo>
                      <a:pt x="5422" y="10906"/>
                    </a:lnTo>
                    <a:lnTo>
                      <a:pt x="5422" y="10548"/>
                    </a:lnTo>
                    <a:close/>
                    <a:moveTo>
                      <a:pt x="6202" y="10548"/>
                    </a:moveTo>
                    <a:lnTo>
                      <a:pt x="6202" y="10906"/>
                    </a:lnTo>
                    <a:lnTo>
                      <a:pt x="5849" y="10906"/>
                    </a:lnTo>
                    <a:lnTo>
                      <a:pt x="5849" y="10548"/>
                    </a:lnTo>
                    <a:close/>
                    <a:moveTo>
                      <a:pt x="6629" y="10548"/>
                    </a:moveTo>
                    <a:lnTo>
                      <a:pt x="6629" y="10906"/>
                    </a:lnTo>
                    <a:lnTo>
                      <a:pt x="6276" y="10906"/>
                    </a:lnTo>
                    <a:lnTo>
                      <a:pt x="6276" y="10548"/>
                    </a:lnTo>
                    <a:close/>
                    <a:moveTo>
                      <a:pt x="7056" y="10548"/>
                    </a:moveTo>
                    <a:lnTo>
                      <a:pt x="7056" y="10906"/>
                    </a:lnTo>
                    <a:lnTo>
                      <a:pt x="6703" y="10906"/>
                    </a:lnTo>
                    <a:lnTo>
                      <a:pt x="6703" y="10548"/>
                    </a:lnTo>
                    <a:close/>
                    <a:moveTo>
                      <a:pt x="7484" y="10548"/>
                    </a:moveTo>
                    <a:lnTo>
                      <a:pt x="7484" y="10906"/>
                    </a:lnTo>
                    <a:lnTo>
                      <a:pt x="7130" y="10906"/>
                    </a:lnTo>
                    <a:lnTo>
                      <a:pt x="7130" y="10548"/>
                    </a:lnTo>
                    <a:close/>
                    <a:moveTo>
                      <a:pt x="7911" y="10548"/>
                    </a:moveTo>
                    <a:lnTo>
                      <a:pt x="7911" y="10906"/>
                    </a:lnTo>
                    <a:lnTo>
                      <a:pt x="7558" y="10906"/>
                    </a:lnTo>
                    <a:lnTo>
                      <a:pt x="7558" y="10548"/>
                    </a:lnTo>
                    <a:close/>
                    <a:moveTo>
                      <a:pt x="8338" y="10548"/>
                    </a:moveTo>
                    <a:lnTo>
                      <a:pt x="8338" y="10906"/>
                    </a:lnTo>
                    <a:lnTo>
                      <a:pt x="7985" y="10906"/>
                    </a:lnTo>
                    <a:lnTo>
                      <a:pt x="7985" y="10548"/>
                    </a:lnTo>
                    <a:close/>
                    <a:moveTo>
                      <a:pt x="8765" y="10548"/>
                    </a:moveTo>
                    <a:lnTo>
                      <a:pt x="8765" y="10906"/>
                    </a:lnTo>
                    <a:lnTo>
                      <a:pt x="8412" y="10906"/>
                    </a:lnTo>
                    <a:lnTo>
                      <a:pt x="8412" y="10548"/>
                    </a:lnTo>
                    <a:close/>
                    <a:moveTo>
                      <a:pt x="9192" y="10548"/>
                    </a:moveTo>
                    <a:lnTo>
                      <a:pt x="9192" y="10906"/>
                    </a:lnTo>
                    <a:lnTo>
                      <a:pt x="8839" y="10906"/>
                    </a:lnTo>
                    <a:lnTo>
                      <a:pt x="8839" y="10548"/>
                    </a:lnTo>
                    <a:close/>
                    <a:moveTo>
                      <a:pt x="9619" y="10548"/>
                    </a:moveTo>
                    <a:lnTo>
                      <a:pt x="9619" y="10906"/>
                    </a:lnTo>
                    <a:lnTo>
                      <a:pt x="9266" y="10906"/>
                    </a:lnTo>
                    <a:lnTo>
                      <a:pt x="9266" y="10548"/>
                    </a:lnTo>
                    <a:close/>
                    <a:moveTo>
                      <a:pt x="10046" y="10548"/>
                    </a:moveTo>
                    <a:lnTo>
                      <a:pt x="10046" y="10906"/>
                    </a:lnTo>
                    <a:lnTo>
                      <a:pt x="9693" y="10906"/>
                    </a:lnTo>
                    <a:lnTo>
                      <a:pt x="9693" y="10548"/>
                    </a:lnTo>
                    <a:close/>
                    <a:moveTo>
                      <a:pt x="10474" y="10548"/>
                    </a:moveTo>
                    <a:lnTo>
                      <a:pt x="10474" y="10906"/>
                    </a:lnTo>
                    <a:lnTo>
                      <a:pt x="10120" y="10906"/>
                    </a:lnTo>
                    <a:lnTo>
                      <a:pt x="10120" y="10548"/>
                    </a:lnTo>
                    <a:close/>
                    <a:moveTo>
                      <a:pt x="10901" y="10548"/>
                    </a:moveTo>
                    <a:lnTo>
                      <a:pt x="10901" y="10906"/>
                    </a:lnTo>
                    <a:lnTo>
                      <a:pt x="10548" y="10906"/>
                    </a:lnTo>
                    <a:lnTo>
                      <a:pt x="10548" y="10548"/>
                    </a:lnTo>
                    <a:close/>
                    <a:moveTo>
                      <a:pt x="11328" y="10548"/>
                    </a:moveTo>
                    <a:lnTo>
                      <a:pt x="11328" y="10906"/>
                    </a:lnTo>
                    <a:lnTo>
                      <a:pt x="10975" y="10906"/>
                    </a:lnTo>
                    <a:lnTo>
                      <a:pt x="10975" y="10548"/>
                    </a:lnTo>
                    <a:close/>
                    <a:moveTo>
                      <a:pt x="11755" y="10548"/>
                    </a:moveTo>
                    <a:lnTo>
                      <a:pt x="11755" y="10906"/>
                    </a:lnTo>
                    <a:lnTo>
                      <a:pt x="11402" y="10906"/>
                    </a:lnTo>
                    <a:lnTo>
                      <a:pt x="11402" y="10548"/>
                    </a:lnTo>
                    <a:close/>
                    <a:moveTo>
                      <a:pt x="649" y="10975"/>
                    </a:moveTo>
                    <a:lnTo>
                      <a:pt x="649" y="11334"/>
                    </a:lnTo>
                    <a:lnTo>
                      <a:pt x="296" y="11334"/>
                    </a:lnTo>
                    <a:lnTo>
                      <a:pt x="296" y="10975"/>
                    </a:lnTo>
                    <a:close/>
                    <a:moveTo>
                      <a:pt x="1076" y="10975"/>
                    </a:moveTo>
                    <a:lnTo>
                      <a:pt x="1076" y="11334"/>
                    </a:lnTo>
                    <a:lnTo>
                      <a:pt x="723" y="11334"/>
                    </a:lnTo>
                    <a:lnTo>
                      <a:pt x="723" y="10975"/>
                    </a:lnTo>
                    <a:close/>
                    <a:moveTo>
                      <a:pt x="1504" y="10975"/>
                    </a:moveTo>
                    <a:lnTo>
                      <a:pt x="1504" y="11334"/>
                    </a:lnTo>
                    <a:lnTo>
                      <a:pt x="1151" y="11334"/>
                    </a:lnTo>
                    <a:lnTo>
                      <a:pt x="1151" y="10975"/>
                    </a:lnTo>
                    <a:close/>
                    <a:moveTo>
                      <a:pt x="1931" y="10975"/>
                    </a:moveTo>
                    <a:lnTo>
                      <a:pt x="1931" y="11334"/>
                    </a:lnTo>
                    <a:lnTo>
                      <a:pt x="1578" y="11334"/>
                    </a:lnTo>
                    <a:lnTo>
                      <a:pt x="1578" y="10975"/>
                    </a:lnTo>
                    <a:close/>
                    <a:moveTo>
                      <a:pt x="2358" y="10975"/>
                    </a:moveTo>
                    <a:lnTo>
                      <a:pt x="2358" y="11334"/>
                    </a:lnTo>
                    <a:lnTo>
                      <a:pt x="2005" y="11334"/>
                    </a:lnTo>
                    <a:lnTo>
                      <a:pt x="2005" y="10975"/>
                    </a:lnTo>
                    <a:close/>
                    <a:moveTo>
                      <a:pt x="2785" y="10975"/>
                    </a:moveTo>
                    <a:lnTo>
                      <a:pt x="2785" y="11334"/>
                    </a:lnTo>
                    <a:lnTo>
                      <a:pt x="2432" y="11334"/>
                    </a:lnTo>
                    <a:lnTo>
                      <a:pt x="2432" y="10975"/>
                    </a:lnTo>
                    <a:close/>
                    <a:moveTo>
                      <a:pt x="3212" y="10975"/>
                    </a:moveTo>
                    <a:lnTo>
                      <a:pt x="3212" y="11334"/>
                    </a:lnTo>
                    <a:lnTo>
                      <a:pt x="2859" y="11334"/>
                    </a:lnTo>
                    <a:lnTo>
                      <a:pt x="2859" y="10975"/>
                    </a:lnTo>
                    <a:close/>
                    <a:moveTo>
                      <a:pt x="3639" y="10975"/>
                    </a:moveTo>
                    <a:lnTo>
                      <a:pt x="3639" y="11334"/>
                    </a:lnTo>
                    <a:lnTo>
                      <a:pt x="3286" y="11334"/>
                    </a:lnTo>
                    <a:lnTo>
                      <a:pt x="3286" y="10975"/>
                    </a:lnTo>
                    <a:close/>
                    <a:moveTo>
                      <a:pt x="4066" y="10975"/>
                    </a:moveTo>
                    <a:lnTo>
                      <a:pt x="4066" y="11334"/>
                    </a:lnTo>
                    <a:lnTo>
                      <a:pt x="3713" y="11334"/>
                    </a:lnTo>
                    <a:lnTo>
                      <a:pt x="3713" y="10975"/>
                    </a:lnTo>
                    <a:close/>
                    <a:moveTo>
                      <a:pt x="4494" y="10975"/>
                    </a:moveTo>
                    <a:lnTo>
                      <a:pt x="4494" y="11334"/>
                    </a:lnTo>
                    <a:lnTo>
                      <a:pt x="4140" y="11334"/>
                    </a:lnTo>
                    <a:lnTo>
                      <a:pt x="4140" y="10975"/>
                    </a:lnTo>
                    <a:close/>
                    <a:moveTo>
                      <a:pt x="4921" y="10975"/>
                    </a:moveTo>
                    <a:lnTo>
                      <a:pt x="4921" y="11334"/>
                    </a:lnTo>
                    <a:lnTo>
                      <a:pt x="4568" y="11334"/>
                    </a:lnTo>
                    <a:lnTo>
                      <a:pt x="4568" y="10975"/>
                    </a:lnTo>
                    <a:close/>
                    <a:moveTo>
                      <a:pt x="5348" y="10975"/>
                    </a:moveTo>
                    <a:lnTo>
                      <a:pt x="5348" y="11334"/>
                    </a:lnTo>
                    <a:lnTo>
                      <a:pt x="4995" y="11334"/>
                    </a:lnTo>
                    <a:lnTo>
                      <a:pt x="4995" y="10975"/>
                    </a:lnTo>
                    <a:close/>
                    <a:moveTo>
                      <a:pt x="5775" y="10975"/>
                    </a:moveTo>
                    <a:lnTo>
                      <a:pt x="5775" y="11334"/>
                    </a:lnTo>
                    <a:lnTo>
                      <a:pt x="5422" y="11334"/>
                    </a:lnTo>
                    <a:lnTo>
                      <a:pt x="5422" y="10975"/>
                    </a:lnTo>
                    <a:close/>
                    <a:moveTo>
                      <a:pt x="6202" y="10975"/>
                    </a:moveTo>
                    <a:lnTo>
                      <a:pt x="6202" y="11334"/>
                    </a:lnTo>
                    <a:lnTo>
                      <a:pt x="5849" y="11334"/>
                    </a:lnTo>
                    <a:lnTo>
                      <a:pt x="5849" y="10975"/>
                    </a:lnTo>
                    <a:close/>
                    <a:moveTo>
                      <a:pt x="6629" y="10975"/>
                    </a:moveTo>
                    <a:lnTo>
                      <a:pt x="6629" y="11334"/>
                    </a:lnTo>
                    <a:lnTo>
                      <a:pt x="6276" y="11334"/>
                    </a:lnTo>
                    <a:lnTo>
                      <a:pt x="6276" y="10975"/>
                    </a:lnTo>
                    <a:close/>
                    <a:moveTo>
                      <a:pt x="7056" y="10975"/>
                    </a:moveTo>
                    <a:lnTo>
                      <a:pt x="7056" y="11334"/>
                    </a:lnTo>
                    <a:lnTo>
                      <a:pt x="6703" y="11334"/>
                    </a:lnTo>
                    <a:lnTo>
                      <a:pt x="6703" y="10975"/>
                    </a:lnTo>
                    <a:close/>
                    <a:moveTo>
                      <a:pt x="7484" y="10975"/>
                    </a:moveTo>
                    <a:lnTo>
                      <a:pt x="7484" y="11334"/>
                    </a:lnTo>
                    <a:lnTo>
                      <a:pt x="7130" y="11334"/>
                    </a:lnTo>
                    <a:lnTo>
                      <a:pt x="7130" y="10975"/>
                    </a:lnTo>
                    <a:close/>
                    <a:moveTo>
                      <a:pt x="7911" y="10975"/>
                    </a:moveTo>
                    <a:lnTo>
                      <a:pt x="7911" y="11334"/>
                    </a:lnTo>
                    <a:lnTo>
                      <a:pt x="7558" y="11334"/>
                    </a:lnTo>
                    <a:lnTo>
                      <a:pt x="7558" y="10975"/>
                    </a:lnTo>
                    <a:close/>
                    <a:moveTo>
                      <a:pt x="8338" y="10975"/>
                    </a:moveTo>
                    <a:lnTo>
                      <a:pt x="8338" y="11334"/>
                    </a:lnTo>
                    <a:lnTo>
                      <a:pt x="7985" y="11334"/>
                    </a:lnTo>
                    <a:lnTo>
                      <a:pt x="7985" y="10975"/>
                    </a:lnTo>
                    <a:close/>
                    <a:moveTo>
                      <a:pt x="8765" y="10975"/>
                    </a:moveTo>
                    <a:lnTo>
                      <a:pt x="8765" y="11334"/>
                    </a:lnTo>
                    <a:lnTo>
                      <a:pt x="8412" y="11334"/>
                    </a:lnTo>
                    <a:lnTo>
                      <a:pt x="8412" y="10975"/>
                    </a:lnTo>
                    <a:close/>
                    <a:moveTo>
                      <a:pt x="9192" y="10975"/>
                    </a:moveTo>
                    <a:lnTo>
                      <a:pt x="9192" y="11334"/>
                    </a:lnTo>
                    <a:lnTo>
                      <a:pt x="8839" y="11334"/>
                    </a:lnTo>
                    <a:lnTo>
                      <a:pt x="8839" y="10975"/>
                    </a:lnTo>
                    <a:close/>
                    <a:moveTo>
                      <a:pt x="9619" y="10975"/>
                    </a:moveTo>
                    <a:lnTo>
                      <a:pt x="9619" y="11334"/>
                    </a:lnTo>
                    <a:lnTo>
                      <a:pt x="9266" y="11334"/>
                    </a:lnTo>
                    <a:lnTo>
                      <a:pt x="9266" y="10975"/>
                    </a:lnTo>
                    <a:close/>
                    <a:moveTo>
                      <a:pt x="10046" y="10975"/>
                    </a:moveTo>
                    <a:lnTo>
                      <a:pt x="10046" y="11334"/>
                    </a:lnTo>
                    <a:lnTo>
                      <a:pt x="9693" y="11334"/>
                    </a:lnTo>
                    <a:lnTo>
                      <a:pt x="9693" y="10975"/>
                    </a:lnTo>
                    <a:close/>
                    <a:moveTo>
                      <a:pt x="10474" y="10975"/>
                    </a:moveTo>
                    <a:lnTo>
                      <a:pt x="10474" y="11334"/>
                    </a:lnTo>
                    <a:lnTo>
                      <a:pt x="10120" y="11334"/>
                    </a:lnTo>
                    <a:lnTo>
                      <a:pt x="10120" y="10975"/>
                    </a:lnTo>
                    <a:close/>
                    <a:moveTo>
                      <a:pt x="10901" y="10975"/>
                    </a:moveTo>
                    <a:lnTo>
                      <a:pt x="10901" y="11334"/>
                    </a:lnTo>
                    <a:lnTo>
                      <a:pt x="10548" y="11334"/>
                    </a:lnTo>
                    <a:lnTo>
                      <a:pt x="10548" y="10975"/>
                    </a:lnTo>
                    <a:close/>
                    <a:moveTo>
                      <a:pt x="11328" y="10975"/>
                    </a:moveTo>
                    <a:lnTo>
                      <a:pt x="11328" y="11334"/>
                    </a:lnTo>
                    <a:lnTo>
                      <a:pt x="10975" y="11334"/>
                    </a:lnTo>
                    <a:lnTo>
                      <a:pt x="10975" y="10975"/>
                    </a:lnTo>
                    <a:close/>
                    <a:moveTo>
                      <a:pt x="11755" y="10975"/>
                    </a:moveTo>
                    <a:lnTo>
                      <a:pt x="11755" y="11334"/>
                    </a:lnTo>
                    <a:lnTo>
                      <a:pt x="11402" y="11334"/>
                    </a:lnTo>
                    <a:lnTo>
                      <a:pt x="11402" y="10975"/>
                    </a:lnTo>
                    <a:close/>
                    <a:moveTo>
                      <a:pt x="649" y="11408"/>
                    </a:moveTo>
                    <a:lnTo>
                      <a:pt x="649" y="11761"/>
                    </a:lnTo>
                    <a:lnTo>
                      <a:pt x="296" y="11761"/>
                    </a:lnTo>
                    <a:lnTo>
                      <a:pt x="296" y="11408"/>
                    </a:lnTo>
                    <a:close/>
                    <a:moveTo>
                      <a:pt x="1076" y="11408"/>
                    </a:moveTo>
                    <a:lnTo>
                      <a:pt x="1076" y="11761"/>
                    </a:lnTo>
                    <a:lnTo>
                      <a:pt x="723" y="11761"/>
                    </a:lnTo>
                    <a:lnTo>
                      <a:pt x="723" y="11408"/>
                    </a:lnTo>
                    <a:close/>
                    <a:moveTo>
                      <a:pt x="1504" y="11408"/>
                    </a:moveTo>
                    <a:lnTo>
                      <a:pt x="1504" y="11761"/>
                    </a:lnTo>
                    <a:lnTo>
                      <a:pt x="1151" y="11761"/>
                    </a:lnTo>
                    <a:lnTo>
                      <a:pt x="1151" y="11408"/>
                    </a:lnTo>
                    <a:close/>
                    <a:moveTo>
                      <a:pt x="1931" y="11408"/>
                    </a:moveTo>
                    <a:lnTo>
                      <a:pt x="1931" y="11761"/>
                    </a:lnTo>
                    <a:lnTo>
                      <a:pt x="1578" y="11761"/>
                    </a:lnTo>
                    <a:lnTo>
                      <a:pt x="1578" y="11408"/>
                    </a:lnTo>
                    <a:close/>
                    <a:moveTo>
                      <a:pt x="2358" y="11408"/>
                    </a:moveTo>
                    <a:lnTo>
                      <a:pt x="2358" y="11761"/>
                    </a:lnTo>
                    <a:lnTo>
                      <a:pt x="2005" y="11761"/>
                    </a:lnTo>
                    <a:lnTo>
                      <a:pt x="2005" y="11408"/>
                    </a:lnTo>
                    <a:close/>
                    <a:moveTo>
                      <a:pt x="2785" y="11408"/>
                    </a:moveTo>
                    <a:lnTo>
                      <a:pt x="2785" y="11761"/>
                    </a:lnTo>
                    <a:lnTo>
                      <a:pt x="2432" y="11761"/>
                    </a:lnTo>
                    <a:lnTo>
                      <a:pt x="2432" y="11408"/>
                    </a:lnTo>
                    <a:close/>
                    <a:moveTo>
                      <a:pt x="3212" y="11408"/>
                    </a:moveTo>
                    <a:lnTo>
                      <a:pt x="3212" y="11761"/>
                    </a:lnTo>
                    <a:lnTo>
                      <a:pt x="2859" y="11761"/>
                    </a:lnTo>
                    <a:lnTo>
                      <a:pt x="2859" y="11408"/>
                    </a:lnTo>
                    <a:close/>
                    <a:moveTo>
                      <a:pt x="3639" y="11408"/>
                    </a:moveTo>
                    <a:lnTo>
                      <a:pt x="3639" y="11761"/>
                    </a:lnTo>
                    <a:lnTo>
                      <a:pt x="3286" y="11761"/>
                    </a:lnTo>
                    <a:lnTo>
                      <a:pt x="3286" y="11408"/>
                    </a:lnTo>
                    <a:close/>
                    <a:moveTo>
                      <a:pt x="4066" y="11408"/>
                    </a:moveTo>
                    <a:lnTo>
                      <a:pt x="4066" y="11761"/>
                    </a:lnTo>
                    <a:lnTo>
                      <a:pt x="3713" y="11761"/>
                    </a:lnTo>
                    <a:lnTo>
                      <a:pt x="3713" y="11408"/>
                    </a:lnTo>
                    <a:close/>
                    <a:moveTo>
                      <a:pt x="4494" y="11408"/>
                    </a:moveTo>
                    <a:lnTo>
                      <a:pt x="4494" y="11761"/>
                    </a:lnTo>
                    <a:lnTo>
                      <a:pt x="4140" y="11761"/>
                    </a:lnTo>
                    <a:lnTo>
                      <a:pt x="4140" y="11408"/>
                    </a:lnTo>
                    <a:close/>
                    <a:moveTo>
                      <a:pt x="4921" y="11408"/>
                    </a:moveTo>
                    <a:lnTo>
                      <a:pt x="4921" y="11761"/>
                    </a:lnTo>
                    <a:lnTo>
                      <a:pt x="4568" y="11761"/>
                    </a:lnTo>
                    <a:lnTo>
                      <a:pt x="4568" y="11408"/>
                    </a:lnTo>
                    <a:close/>
                    <a:moveTo>
                      <a:pt x="5348" y="11408"/>
                    </a:moveTo>
                    <a:lnTo>
                      <a:pt x="5348" y="11761"/>
                    </a:lnTo>
                    <a:lnTo>
                      <a:pt x="4995" y="11761"/>
                    </a:lnTo>
                    <a:lnTo>
                      <a:pt x="4995" y="11408"/>
                    </a:lnTo>
                    <a:close/>
                    <a:moveTo>
                      <a:pt x="5775" y="11408"/>
                    </a:moveTo>
                    <a:lnTo>
                      <a:pt x="5775" y="11761"/>
                    </a:lnTo>
                    <a:lnTo>
                      <a:pt x="5422" y="11761"/>
                    </a:lnTo>
                    <a:lnTo>
                      <a:pt x="5422" y="11408"/>
                    </a:lnTo>
                    <a:close/>
                    <a:moveTo>
                      <a:pt x="6202" y="11408"/>
                    </a:moveTo>
                    <a:lnTo>
                      <a:pt x="6202" y="11761"/>
                    </a:lnTo>
                    <a:lnTo>
                      <a:pt x="5849" y="11761"/>
                    </a:lnTo>
                    <a:lnTo>
                      <a:pt x="5849" y="11408"/>
                    </a:lnTo>
                    <a:close/>
                    <a:moveTo>
                      <a:pt x="6629" y="11408"/>
                    </a:moveTo>
                    <a:lnTo>
                      <a:pt x="6629" y="11761"/>
                    </a:lnTo>
                    <a:lnTo>
                      <a:pt x="6276" y="11761"/>
                    </a:lnTo>
                    <a:lnTo>
                      <a:pt x="6276" y="11408"/>
                    </a:lnTo>
                    <a:close/>
                    <a:moveTo>
                      <a:pt x="7056" y="11408"/>
                    </a:moveTo>
                    <a:lnTo>
                      <a:pt x="7056" y="11761"/>
                    </a:lnTo>
                    <a:lnTo>
                      <a:pt x="6703" y="11761"/>
                    </a:lnTo>
                    <a:lnTo>
                      <a:pt x="6703" y="11408"/>
                    </a:lnTo>
                    <a:close/>
                    <a:moveTo>
                      <a:pt x="7484" y="11408"/>
                    </a:moveTo>
                    <a:lnTo>
                      <a:pt x="7484" y="11761"/>
                    </a:lnTo>
                    <a:lnTo>
                      <a:pt x="7130" y="11761"/>
                    </a:lnTo>
                    <a:lnTo>
                      <a:pt x="7130" y="11408"/>
                    </a:lnTo>
                    <a:close/>
                    <a:moveTo>
                      <a:pt x="7911" y="11408"/>
                    </a:moveTo>
                    <a:lnTo>
                      <a:pt x="7911" y="11761"/>
                    </a:lnTo>
                    <a:lnTo>
                      <a:pt x="7558" y="11761"/>
                    </a:lnTo>
                    <a:lnTo>
                      <a:pt x="7558" y="11408"/>
                    </a:lnTo>
                    <a:close/>
                    <a:moveTo>
                      <a:pt x="8338" y="11408"/>
                    </a:moveTo>
                    <a:lnTo>
                      <a:pt x="8338" y="11761"/>
                    </a:lnTo>
                    <a:lnTo>
                      <a:pt x="7985" y="11761"/>
                    </a:lnTo>
                    <a:lnTo>
                      <a:pt x="7985" y="11408"/>
                    </a:lnTo>
                    <a:close/>
                    <a:moveTo>
                      <a:pt x="8765" y="11408"/>
                    </a:moveTo>
                    <a:lnTo>
                      <a:pt x="8765" y="11761"/>
                    </a:lnTo>
                    <a:lnTo>
                      <a:pt x="8412" y="11761"/>
                    </a:lnTo>
                    <a:lnTo>
                      <a:pt x="8412" y="11408"/>
                    </a:lnTo>
                    <a:close/>
                    <a:moveTo>
                      <a:pt x="9192" y="11408"/>
                    </a:moveTo>
                    <a:lnTo>
                      <a:pt x="9192" y="11761"/>
                    </a:lnTo>
                    <a:lnTo>
                      <a:pt x="8839" y="11761"/>
                    </a:lnTo>
                    <a:lnTo>
                      <a:pt x="8839" y="11408"/>
                    </a:lnTo>
                    <a:close/>
                    <a:moveTo>
                      <a:pt x="9619" y="11408"/>
                    </a:moveTo>
                    <a:lnTo>
                      <a:pt x="9619" y="11761"/>
                    </a:lnTo>
                    <a:lnTo>
                      <a:pt x="9266" y="11761"/>
                    </a:lnTo>
                    <a:lnTo>
                      <a:pt x="9266" y="11408"/>
                    </a:lnTo>
                    <a:close/>
                    <a:moveTo>
                      <a:pt x="10046" y="11408"/>
                    </a:moveTo>
                    <a:lnTo>
                      <a:pt x="10046" y="11761"/>
                    </a:lnTo>
                    <a:lnTo>
                      <a:pt x="9693" y="11761"/>
                    </a:lnTo>
                    <a:lnTo>
                      <a:pt x="9693" y="11408"/>
                    </a:lnTo>
                    <a:close/>
                    <a:moveTo>
                      <a:pt x="10474" y="11408"/>
                    </a:moveTo>
                    <a:lnTo>
                      <a:pt x="10474" y="11761"/>
                    </a:lnTo>
                    <a:lnTo>
                      <a:pt x="10120" y="11761"/>
                    </a:lnTo>
                    <a:lnTo>
                      <a:pt x="10120" y="11408"/>
                    </a:lnTo>
                    <a:close/>
                    <a:moveTo>
                      <a:pt x="10901" y="11408"/>
                    </a:moveTo>
                    <a:lnTo>
                      <a:pt x="10901" y="11761"/>
                    </a:lnTo>
                    <a:lnTo>
                      <a:pt x="10548" y="11761"/>
                    </a:lnTo>
                    <a:lnTo>
                      <a:pt x="10548" y="11408"/>
                    </a:lnTo>
                    <a:close/>
                    <a:moveTo>
                      <a:pt x="11328" y="11408"/>
                    </a:moveTo>
                    <a:lnTo>
                      <a:pt x="11328" y="11761"/>
                    </a:lnTo>
                    <a:lnTo>
                      <a:pt x="10975" y="11761"/>
                    </a:lnTo>
                    <a:lnTo>
                      <a:pt x="10975" y="11408"/>
                    </a:lnTo>
                    <a:close/>
                    <a:moveTo>
                      <a:pt x="11755" y="11408"/>
                    </a:moveTo>
                    <a:lnTo>
                      <a:pt x="11755" y="11761"/>
                    </a:lnTo>
                    <a:lnTo>
                      <a:pt x="11402" y="11761"/>
                    </a:lnTo>
                    <a:lnTo>
                      <a:pt x="11402" y="11408"/>
                    </a:lnTo>
                    <a:close/>
                    <a:moveTo>
                      <a:pt x="649" y="0"/>
                    </a:moveTo>
                    <a:lnTo>
                      <a:pt x="649" y="228"/>
                    </a:lnTo>
                    <a:lnTo>
                      <a:pt x="296" y="228"/>
                    </a:lnTo>
                    <a:lnTo>
                      <a:pt x="296" y="6"/>
                    </a:lnTo>
                    <a:cubicBezTo>
                      <a:pt x="273" y="12"/>
                      <a:pt x="245" y="17"/>
                      <a:pt x="222" y="29"/>
                    </a:cubicBezTo>
                    <a:lnTo>
                      <a:pt x="222" y="228"/>
                    </a:lnTo>
                    <a:lnTo>
                      <a:pt x="23" y="228"/>
                    </a:lnTo>
                    <a:cubicBezTo>
                      <a:pt x="17" y="251"/>
                      <a:pt x="11" y="274"/>
                      <a:pt x="6" y="296"/>
                    </a:cubicBezTo>
                    <a:lnTo>
                      <a:pt x="222" y="296"/>
                    </a:lnTo>
                    <a:lnTo>
                      <a:pt x="222" y="655"/>
                    </a:lnTo>
                    <a:lnTo>
                      <a:pt x="0" y="655"/>
                    </a:lnTo>
                    <a:lnTo>
                      <a:pt x="0" y="723"/>
                    </a:lnTo>
                    <a:lnTo>
                      <a:pt x="222" y="723"/>
                    </a:lnTo>
                    <a:lnTo>
                      <a:pt x="222" y="1082"/>
                    </a:lnTo>
                    <a:lnTo>
                      <a:pt x="0" y="1082"/>
                    </a:lnTo>
                    <a:lnTo>
                      <a:pt x="0" y="1151"/>
                    </a:lnTo>
                    <a:lnTo>
                      <a:pt x="222" y="1151"/>
                    </a:lnTo>
                    <a:lnTo>
                      <a:pt x="222" y="1509"/>
                    </a:lnTo>
                    <a:lnTo>
                      <a:pt x="0" y="1509"/>
                    </a:lnTo>
                    <a:lnTo>
                      <a:pt x="0" y="1578"/>
                    </a:lnTo>
                    <a:lnTo>
                      <a:pt x="222" y="1578"/>
                    </a:lnTo>
                    <a:lnTo>
                      <a:pt x="222" y="1937"/>
                    </a:lnTo>
                    <a:lnTo>
                      <a:pt x="0" y="1937"/>
                    </a:lnTo>
                    <a:lnTo>
                      <a:pt x="0" y="2005"/>
                    </a:lnTo>
                    <a:lnTo>
                      <a:pt x="222" y="2005"/>
                    </a:lnTo>
                    <a:lnTo>
                      <a:pt x="222" y="2364"/>
                    </a:lnTo>
                    <a:lnTo>
                      <a:pt x="0" y="2364"/>
                    </a:lnTo>
                    <a:lnTo>
                      <a:pt x="0" y="2432"/>
                    </a:lnTo>
                    <a:lnTo>
                      <a:pt x="222" y="2432"/>
                    </a:lnTo>
                    <a:lnTo>
                      <a:pt x="222" y="2791"/>
                    </a:lnTo>
                    <a:lnTo>
                      <a:pt x="0" y="2791"/>
                    </a:lnTo>
                    <a:lnTo>
                      <a:pt x="0" y="2859"/>
                    </a:lnTo>
                    <a:lnTo>
                      <a:pt x="222" y="2859"/>
                    </a:lnTo>
                    <a:lnTo>
                      <a:pt x="222" y="3218"/>
                    </a:lnTo>
                    <a:lnTo>
                      <a:pt x="0" y="3218"/>
                    </a:lnTo>
                    <a:lnTo>
                      <a:pt x="0" y="3286"/>
                    </a:lnTo>
                    <a:lnTo>
                      <a:pt x="222" y="3286"/>
                    </a:lnTo>
                    <a:lnTo>
                      <a:pt x="222" y="3645"/>
                    </a:lnTo>
                    <a:lnTo>
                      <a:pt x="0" y="3645"/>
                    </a:lnTo>
                    <a:lnTo>
                      <a:pt x="0" y="3713"/>
                    </a:lnTo>
                    <a:lnTo>
                      <a:pt x="222" y="3713"/>
                    </a:lnTo>
                    <a:lnTo>
                      <a:pt x="222" y="4072"/>
                    </a:lnTo>
                    <a:lnTo>
                      <a:pt x="0" y="4072"/>
                    </a:lnTo>
                    <a:lnTo>
                      <a:pt x="0" y="4141"/>
                    </a:lnTo>
                    <a:lnTo>
                      <a:pt x="222" y="4141"/>
                    </a:lnTo>
                    <a:lnTo>
                      <a:pt x="222" y="4499"/>
                    </a:lnTo>
                    <a:lnTo>
                      <a:pt x="0" y="4499"/>
                    </a:lnTo>
                    <a:lnTo>
                      <a:pt x="0" y="4568"/>
                    </a:lnTo>
                    <a:lnTo>
                      <a:pt x="222" y="4568"/>
                    </a:lnTo>
                    <a:lnTo>
                      <a:pt x="222" y="4926"/>
                    </a:lnTo>
                    <a:lnTo>
                      <a:pt x="0" y="4926"/>
                    </a:lnTo>
                    <a:lnTo>
                      <a:pt x="0" y="4995"/>
                    </a:lnTo>
                    <a:lnTo>
                      <a:pt x="222" y="4995"/>
                    </a:lnTo>
                    <a:lnTo>
                      <a:pt x="222" y="5354"/>
                    </a:lnTo>
                    <a:lnTo>
                      <a:pt x="0" y="5354"/>
                    </a:lnTo>
                    <a:lnTo>
                      <a:pt x="0" y="5422"/>
                    </a:lnTo>
                    <a:lnTo>
                      <a:pt x="222" y="5422"/>
                    </a:lnTo>
                    <a:lnTo>
                      <a:pt x="222" y="5781"/>
                    </a:lnTo>
                    <a:lnTo>
                      <a:pt x="0" y="5781"/>
                    </a:lnTo>
                    <a:lnTo>
                      <a:pt x="0" y="5849"/>
                    </a:lnTo>
                    <a:lnTo>
                      <a:pt x="222" y="5849"/>
                    </a:lnTo>
                    <a:lnTo>
                      <a:pt x="222" y="6208"/>
                    </a:lnTo>
                    <a:lnTo>
                      <a:pt x="0" y="6208"/>
                    </a:lnTo>
                    <a:lnTo>
                      <a:pt x="0" y="6276"/>
                    </a:lnTo>
                    <a:lnTo>
                      <a:pt x="222" y="6276"/>
                    </a:lnTo>
                    <a:lnTo>
                      <a:pt x="222" y="6635"/>
                    </a:lnTo>
                    <a:lnTo>
                      <a:pt x="0" y="6635"/>
                    </a:lnTo>
                    <a:lnTo>
                      <a:pt x="0" y="6703"/>
                    </a:lnTo>
                    <a:lnTo>
                      <a:pt x="222" y="6703"/>
                    </a:lnTo>
                    <a:lnTo>
                      <a:pt x="222" y="7062"/>
                    </a:lnTo>
                    <a:lnTo>
                      <a:pt x="0" y="7062"/>
                    </a:lnTo>
                    <a:lnTo>
                      <a:pt x="0" y="7130"/>
                    </a:lnTo>
                    <a:lnTo>
                      <a:pt x="222" y="7130"/>
                    </a:lnTo>
                    <a:lnTo>
                      <a:pt x="222" y="7489"/>
                    </a:lnTo>
                    <a:lnTo>
                      <a:pt x="0" y="7489"/>
                    </a:lnTo>
                    <a:lnTo>
                      <a:pt x="0" y="7558"/>
                    </a:lnTo>
                    <a:lnTo>
                      <a:pt x="222" y="7558"/>
                    </a:lnTo>
                    <a:lnTo>
                      <a:pt x="222" y="7916"/>
                    </a:lnTo>
                    <a:lnTo>
                      <a:pt x="0" y="7916"/>
                    </a:lnTo>
                    <a:lnTo>
                      <a:pt x="0" y="7985"/>
                    </a:lnTo>
                    <a:lnTo>
                      <a:pt x="222" y="7985"/>
                    </a:lnTo>
                    <a:lnTo>
                      <a:pt x="222" y="8344"/>
                    </a:lnTo>
                    <a:lnTo>
                      <a:pt x="0" y="8344"/>
                    </a:lnTo>
                    <a:lnTo>
                      <a:pt x="0" y="8412"/>
                    </a:lnTo>
                    <a:lnTo>
                      <a:pt x="222" y="8412"/>
                    </a:lnTo>
                    <a:lnTo>
                      <a:pt x="222" y="8771"/>
                    </a:lnTo>
                    <a:lnTo>
                      <a:pt x="0" y="8771"/>
                    </a:lnTo>
                    <a:lnTo>
                      <a:pt x="0" y="8839"/>
                    </a:lnTo>
                    <a:lnTo>
                      <a:pt x="222" y="8839"/>
                    </a:lnTo>
                    <a:lnTo>
                      <a:pt x="222" y="9198"/>
                    </a:lnTo>
                    <a:lnTo>
                      <a:pt x="0" y="9198"/>
                    </a:lnTo>
                    <a:lnTo>
                      <a:pt x="0" y="9266"/>
                    </a:lnTo>
                    <a:lnTo>
                      <a:pt x="222" y="9266"/>
                    </a:lnTo>
                    <a:lnTo>
                      <a:pt x="222" y="9625"/>
                    </a:lnTo>
                    <a:lnTo>
                      <a:pt x="0" y="9625"/>
                    </a:lnTo>
                    <a:lnTo>
                      <a:pt x="0" y="9693"/>
                    </a:lnTo>
                    <a:lnTo>
                      <a:pt x="222" y="9693"/>
                    </a:lnTo>
                    <a:lnTo>
                      <a:pt x="222" y="10052"/>
                    </a:lnTo>
                    <a:lnTo>
                      <a:pt x="0" y="10052"/>
                    </a:lnTo>
                    <a:lnTo>
                      <a:pt x="0" y="10120"/>
                    </a:lnTo>
                    <a:lnTo>
                      <a:pt x="222" y="10120"/>
                    </a:lnTo>
                    <a:lnTo>
                      <a:pt x="222" y="10479"/>
                    </a:lnTo>
                    <a:lnTo>
                      <a:pt x="0" y="10479"/>
                    </a:lnTo>
                    <a:lnTo>
                      <a:pt x="0" y="10548"/>
                    </a:lnTo>
                    <a:lnTo>
                      <a:pt x="222" y="10548"/>
                    </a:lnTo>
                    <a:lnTo>
                      <a:pt x="222" y="10906"/>
                    </a:lnTo>
                    <a:lnTo>
                      <a:pt x="0" y="10906"/>
                    </a:lnTo>
                    <a:lnTo>
                      <a:pt x="0" y="10975"/>
                    </a:lnTo>
                    <a:lnTo>
                      <a:pt x="222" y="10975"/>
                    </a:lnTo>
                    <a:lnTo>
                      <a:pt x="222" y="11334"/>
                    </a:lnTo>
                    <a:lnTo>
                      <a:pt x="0" y="11334"/>
                    </a:lnTo>
                    <a:lnTo>
                      <a:pt x="0" y="11402"/>
                    </a:lnTo>
                    <a:lnTo>
                      <a:pt x="222" y="11402"/>
                    </a:lnTo>
                    <a:lnTo>
                      <a:pt x="222" y="11761"/>
                    </a:lnTo>
                    <a:lnTo>
                      <a:pt x="6" y="11761"/>
                    </a:lnTo>
                    <a:cubicBezTo>
                      <a:pt x="11" y="11783"/>
                      <a:pt x="17" y="11806"/>
                      <a:pt x="23" y="11829"/>
                    </a:cubicBezTo>
                    <a:lnTo>
                      <a:pt x="222" y="11829"/>
                    </a:lnTo>
                    <a:lnTo>
                      <a:pt x="222" y="12028"/>
                    </a:lnTo>
                    <a:cubicBezTo>
                      <a:pt x="245" y="12040"/>
                      <a:pt x="273" y="12045"/>
                      <a:pt x="296" y="12051"/>
                    </a:cubicBezTo>
                    <a:lnTo>
                      <a:pt x="296" y="11829"/>
                    </a:lnTo>
                    <a:lnTo>
                      <a:pt x="649" y="11829"/>
                    </a:lnTo>
                    <a:lnTo>
                      <a:pt x="649" y="12057"/>
                    </a:lnTo>
                    <a:lnTo>
                      <a:pt x="723" y="12057"/>
                    </a:lnTo>
                    <a:lnTo>
                      <a:pt x="723" y="11835"/>
                    </a:lnTo>
                    <a:lnTo>
                      <a:pt x="1076" y="11835"/>
                    </a:lnTo>
                    <a:lnTo>
                      <a:pt x="1076" y="12057"/>
                    </a:lnTo>
                    <a:lnTo>
                      <a:pt x="1151" y="12057"/>
                    </a:lnTo>
                    <a:lnTo>
                      <a:pt x="1151" y="11835"/>
                    </a:lnTo>
                    <a:lnTo>
                      <a:pt x="1504" y="11835"/>
                    </a:lnTo>
                    <a:lnTo>
                      <a:pt x="1504" y="12057"/>
                    </a:lnTo>
                    <a:lnTo>
                      <a:pt x="1578" y="12057"/>
                    </a:lnTo>
                    <a:lnTo>
                      <a:pt x="1578" y="11835"/>
                    </a:lnTo>
                    <a:lnTo>
                      <a:pt x="1931" y="11835"/>
                    </a:lnTo>
                    <a:lnTo>
                      <a:pt x="1931" y="12057"/>
                    </a:lnTo>
                    <a:lnTo>
                      <a:pt x="2005" y="12057"/>
                    </a:lnTo>
                    <a:lnTo>
                      <a:pt x="2005" y="11835"/>
                    </a:lnTo>
                    <a:lnTo>
                      <a:pt x="2358" y="11835"/>
                    </a:lnTo>
                    <a:lnTo>
                      <a:pt x="2358" y="12057"/>
                    </a:lnTo>
                    <a:lnTo>
                      <a:pt x="2432" y="12057"/>
                    </a:lnTo>
                    <a:lnTo>
                      <a:pt x="2432" y="11835"/>
                    </a:lnTo>
                    <a:lnTo>
                      <a:pt x="2785" y="11835"/>
                    </a:lnTo>
                    <a:lnTo>
                      <a:pt x="2785" y="12057"/>
                    </a:lnTo>
                    <a:lnTo>
                      <a:pt x="2859" y="12057"/>
                    </a:lnTo>
                    <a:lnTo>
                      <a:pt x="2859" y="11835"/>
                    </a:lnTo>
                    <a:lnTo>
                      <a:pt x="3212" y="11835"/>
                    </a:lnTo>
                    <a:lnTo>
                      <a:pt x="3212" y="12057"/>
                    </a:lnTo>
                    <a:lnTo>
                      <a:pt x="3286" y="12057"/>
                    </a:lnTo>
                    <a:lnTo>
                      <a:pt x="3286" y="11835"/>
                    </a:lnTo>
                    <a:lnTo>
                      <a:pt x="3639" y="11835"/>
                    </a:lnTo>
                    <a:lnTo>
                      <a:pt x="3639" y="12057"/>
                    </a:lnTo>
                    <a:lnTo>
                      <a:pt x="3713" y="12057"/>
                    </a:lnTo>
                    <a:lnTo>
                      <a:pt x="3713" y="11835"/>
                    </a:lnTo>
                    <a:lnTo>
                      <a:pt x="4066" y="11835"/>
                    </a:lnTo>
                    <a:lnTo>
                      <a:pt x="4066" y="12057"/>
                    </a:lnTo>
                    <a:lnTo>
                      <a:pt x="4140" y="12057"/>
                    </a:lnTo>
                    <a:lnTo>
                      <a:pt x="4140" y="11835"/>
                    </a:lnTo>
                    <a:lnTo>
                      <a:pt x="4494" y="11835"/>
                    </a:lnTo>
                    <a:lnTo>
                      <a:pt x="4494" y="12057"/>
                    </a:lnTo>
                    <a:lnTo>
                      <a:pt x="4568" y="12057"/>
                    </a:lnTo>
                    <a:lnTo>
                      <a:pt x="4568" y="11835"/>
                    </a:lnTo>
                    <a:lnTo>
                      <a:pt x="4921" y="11835"/>
                    </a:lnTo>
                    <a:lnTo>
                      <a:pt x="4921" y="12057"/>
                    </a:lnTo>
                    <a:lnTo>
                      <a:pt x="4995" y="12057"/>
                    </a:lnTo>
                    <a:lnTo>
                      <a:pt x="4995" y="11835"/>
                    </a:lnTo>
                    <a:lnTo>
                      <a:pt x="5348" y="11835"/>
                    </a:lnTo>
                    <a:lnTo>
                      <a:pt x="5348" y="12057"/>
                    </a:lnTo>
                    <a:lnTo>
                      <a:pt x="5422" y="12057"/>
                    </a:lnTo>
                    <a:lnTo>
                      <a:pt x="5422" y="11835"/>
                    </a:lnTo>
                    <a:lnTo>
                      <a:pt x="5775" y="11835"/>
                    </a:lnTo>
                    <a:lnTo>
                      <a:pt x="5775" y="12057"/>
                    </a:lnTo>
                    <a:lnTo>
                      <a:pt x="5849" y="12057"/>
                    </a:lnTo>
                    <a:lnTo>
                      <a:pt x="5849" y="11835"/>
                    </a:lnTo>
                    <a:lnTo>
                      <a:pt x="6202" y="11835"/>
                    </a:lnTo>
                    <a:lnTo>
                      <a:pt x="6202" y="12057"/>
                    </a:lnTo>
                    <a:lnTo>
                      <a:pt x="6276" y="12057"/>
                    </a:lnTo>
                    <a:lnTo>
                      <a:pt x="6276" y="11835"/>
                    </a:lnTo>
                    <a:lnTo>
                      <a:pt x="6629" y="11835"/>
                    </a:lnTo>
                    <a:lnTo>
                      <a:pt x="6629" y="12057"/>
                    </a:lnTo>
                    <a:lnTo>
                      <a:pt x="6703" y="12057"/>
                    </a:lnTo>
                    <a:lnTo>
                      <a:pt x="6703" y="11835"/>
                    </a:lnTo>
                    <a:lnTo>
                      <a:pt x="7056" y="11835"/>
                    </a:lnTo>
                    <a:lnTo>
                      <a:pt x="7056" y="12057"/>
                    </a:lnTo>
                    <a:lnTo>
                      <a:pt x="7130" y="12057"/>
                    </a:lnTo>
                    <a:lnTo>
                      <a:pt x="7130" y="11835"/>
                    </a:lnTo>
                    <a:lnTo>
                      <a:pt x="7484" y="11835"/>
                    </a:lnTo>
                    <a:lnTo>
                      <a:pt x="7484" y="12057"/>
                    </a:lnTo>
                    <a:lnTo>
                      <a:pt x="7558" y="12057"/>
                    </a:lnTo>
                    <a:lnTo>
                      <a:pt x="7558" y="11835"/>
                    </a:lnTo>
                    <a:lnTo>
                      <a:pt x="7911" y="11835"/>
                    </a:lnTo>
                    <a:lnTo>
                      <a:pt x="7911" y="12057"/>
                    </a:lnTo>
                    <a:lnTo>
                      <a:pt x="7985" y="12057"/>
                    </a:lnTo>
                    <a:lnTo>
                      <a:pt x="7985" y="11835"/>
                    </a:lnTo>
                    <a:lnTo>
                      <a:pt x="8338" y="11835"/>
                    </a:lnTo>
                    <a:lnTo>
                      <a:pt x="8338" y="12057"/>
                    </a:lnTo>
                    <a:lnTo>
                      <a:pt x="8412" y="12057"/>
                    </a:lnTo>
                    <a:lnTo>
                      <a:pt x="8412" y="11835"/>
                    </a:lnTo>
                    <a:lnTo>
                      <a:pt x="8765" y="11835"/>
                    </a:lnTo>
                    <a:lnTo>
                      <a:pt x="8765" y="12057"/>
                    </a:lnTo>
                    <a:lnTo>
                      <a:pt x="8839" y="12057"/>
                    </a:lnTo>
                    <a:lnTo>
                      <a:pt x="8839" y="11835"/>
                    </a:lnTo>
                    <a:lnTo>
                      <a:pt x="9192" y="11835"/>
                    </a:lnTo>
                    <a:lnTo>
                      <a:pt x="9192" y="12057"/>
                    </a:lnTo>
                    <a:lnTo>
                      <a:pt x="9266" y="12057"/>
                    </a:lnTo>
                    <a:lnTo>
                      <a:pt x="9266" y="11835"/>
                    </a:lnTo>
                    <a:lnTo>
                      <a:pt x="9619" y="11835"/>
                    </a:lnTo>
                    <a:lnTo>
                      <a:pt x="9619" y="12057"/>
                    </a:lnTo>
                    <a:lnTo>
                      <a:pt x="9693" y="12057"/>
                    </a:lnTo>
                    <a:lnTo>
                      <a:pt x="9693" y="11835"/>
                    </a:lnTo>
                    <a:lnTo>
                      <a:pt x="10046" y="11835"/>
                    </a:lnTo>
                    <a:lnTo>
                      <a:pt x="10046" y="12057"/>
                    </a:lnTo>
                    <a:lnTo>
                      <a:pt x="10120" y="12057"/>
                    </a:lnTo>
                    <a:lnTo>
                      <a:pt x="10120" y="11835"/>
                    </a:lnTo>
                    <a:lnTo>
                      <a:pt x="10474" y="11835"/>
                    </a:lnTo>
                    <a:lnTo>
                      <a:pt x="10474" y="12057"/>
                    </a:lnTo>
                    <a:lnTo>
                      <a:pt x="10548" y="12057"/>
                    </a:lnTo>
                    <a:lnTo>
                      <a:pt x="10548" y="11835"/>
                    </a:lnTo>
                    <a:lnTo>
                      <a:pt x="10901" y="11835"/>
                    </a:lnTo>
                    <a:lnTo>
                      <a:pt x="10901" y="12057"/>
                    </a:lnTo>
                    <a:lnTo>
                      <a:pt x="10975" y="12057"/>
                    </a:lnTo>
                    <a:lnTo>
                      <a:pt x="10975" y="11835"/>
                    </a:lnTo>
                    <a:lnTo>
                      <a:pt x="11328" y="11835"/>
                    </a:lnTo>
                    <a:lnTo>
                      <a:pt x="11328" y="12057"/>
                    </a:lnTo>
                    <a:lnTo>
                      <a:pt x="11402" y="12057"/>
                    </a:lnTo>
                    <a:lnTo>
                      <a:pt x="11402" y="11835"/>
                    </a:lnTo>
                    <a:lnTo>
                      <a:pt x="11755" y="11835"/>
                    </a:lnTo>
                    <a:lnTo>
                      <a:pt x="11755" y="12051"/>
                    </a:lnTo>
                    <a:cubicBezTo>
                      <a:pt x="11783" y="12045"/>
                      <a:pt x="11806" y="12040"/>
                      <a:pt x="11829" y="12034"/>
                    </a:cubicBezTo>
                    <a:lnTo>
                      <a:pt x="11829" y="11835"/>
                    </a:lnTo>
                    <a:lnTo>
                      <a:pt x="12028" y="11835"/>
                    </a:lnTo>
                    <a:cubicBezTo>
                      <a:pt x="12040" y="11806"/>
                      <a:pt x="12045" y="11783"/>
                      <a:pt x="12045" y="11761"/>
                    </a:cubicBezTo>
                    <a:lnTo>
                      <a:pt x="11829" y="11761"/>
                    </a:lnTo>
                    <a:lnTo>
                      <a:pt x="11829" y="11408"/>
                    </a:lnTo>
                    <a:lnTo>
                      <a:pt x="12057" y="11408"/>
                    </a:lnTo>
                    <a:lnTo>
                      <a:pt x="12057" y="11334"/>
                    </a:lnTo>
                    <a:lnTo>
                      <a:pt x="11829" y="11334"/>
                    </a:lnTo>
                    <a:lnTo>
                      <a:pt x="11829" y="10975"/>
                    </a:lnTo>
                    <a:lnTo>
                      <a:pt x="12057" y="10975"/>
                    </a:lnTo>
                    <a:lnTo>
                      <a:pt x="12057" y="10906"/>
                    </a:lnTo>
                    <a:lnTo>
                      <a:pt x="11829" y="10906"/>
                    </a:lnTo>
                    <a:lnTo>
                      <a:pt x="11829" y="10548"/>
                    </a:lnTo>
                    <a:lnTo>
                      <a:pt x="12057" y="10548"/>
                    </a:lnTo>
                    <a:lnTo>
                      <a:pt x="12057" y="10479"/>
                    </a:lnTo>
                    <a:lnTo>
                      <a:pt x="11829" y="10479"/>
                    </a:lnTo>
                    <a:lnTo>
                      <a:pt x="11829" y="10120"/>
                    </a:lnTo>
                    <a:lnTo>
                      <a:pt x="12057" y="10120"/>
                    </a:lnTo>
                    <a:lnTo>
                      <a:pt x="12057" y="10052"/>
                    </a:lnTo>
                    <a:lnTo>
                      <a:pt x="11829" y="10052"/>
                    </a:lnTo>
                    <a:lnTo>
                      <a:pt x="11829" y="9693"/>
                    </a:lnTo>
                    <a:lnTo>
                      <a:pt x="12057" y="9693"/>
                    </a:lnTo>
                    <a:lnTo>
                      <a:pt x="12057" y="9625"/>
                    </a:lnTo>
                    <a:lnTo>
                      <a:pt x="11829" y="9625"/>
                    </a:lnTo>
                    <a:lnTo>
                      <a:pt x="11829" y="9266"/>
                    </a:lnTo>
                    <a:lnTo>
                      <a:pt x="12057" y="9266"/>
                    </a:lnTo>
                    <a:lnTo>
                      <a:pt x="12057" y="9198"/>
                    </a:lnTo>
                    <a:lnTo>
                      <a:pt x="11829" y="9198"/>
                    </a:lnTo>
                    <a:lnTo>
                      <a:pt x="11829" y="8839"/>
                    </a:lnTo>
                    <a:lnTo>
                      <a:pt x="12057" y="8839"/>
                    </a:lnTo>
                    <a:lnTo>
                      <a:pt x="12057" y="8771"/>
                    </a:lnTo>
                    <a:lnTo>
                      <a:pt x="11829" y="8771"/>
                    </a:lnTo>
                    <a:lnTo>
                      <a:pt x="11829" y="8412"/>
                    </a:lnTo>
                    <a:lnTo>
                      <a:pt x="12057" y="8412"/>
                    </a:lnTo>
                    <a:lnTo>
                      <a:pt x="12057" y="8344"/>
                    </a:lnTo>
                    <a:lnTo>
                      <a:pt x="11829" y="8344"/>
                    </a:lnTo>
                    <a:lnTo>
                      <a:pt x="11829" y="7985"/>
                    </a:lnTo>
                    <a:lnTo>
                      <a:pt x="12057" y="7985"/>
                    </a:lnTo>
                    <a:lnTo>
                      <a:pt x="12057" y="7916"/>
                    </a:lnTo>
                    <a:lnTo>
                      <a:pt x="11829" y="7916"/>
                    </a:lnTo>
                    <a:lnTo>
                      <a:pt x="11829" y="7558"/>
                    </a:lnTo>
                    <a:lnTo>
                      <a:pt x="12057" y="7558"/>
                    </a:lnTo>
                    <a:lnTo>
                      <a:pt x="12057" y="7489"/>
                    </a:lnTo>
                    <a:lnTo>
                      <a:pt x="11829" y="7489"/>
                    </a:lnTo>
                    <a:lnTo>
                      <a:pt x="11829" y="7130"/>
                    </a:lnTo>
                    <a:lnTo>
                      <a:pt x="12057" y="7130"/>
                    </a:lnTo>
                    <a:lnTo>
                      <a:pt x="12057" y="7062"/>
                    </a:lnTo>
                    <a:lnTo>
                      <a:pt x="11829" y="7062"/>
                    </a:lnTo>
                    <a:lnTo>
                      <a:pt x="11829" y="6703"/>
                    </a:lnTo>
                    <a:lnTo>
                      <a:pt x="12057" y="6703"/>
                    </a:lnTo>
                    <a:lnTo>
                      <a:pt x="12057" y="6635"/>
                    </a:lnTo>
                    <a:lnTo>
                      <a:pt x="11829" y="6635"/>
                    </a:lnTo>
                    <a:lnTo>
                      <a:pt x="11829" y="6276"/>
                    </a:lnTo>
                    <a:lnTo>
                      <a:pt x="12057" y="6276"/>
                    </a:lnTo>
                    <a:lnTo>
                      <a:pt x="12057" y="6208"/>
                    </a:lnTo>
                    <a:lnTo>
                      <a:pt x="11829" y="6208"/>
                    </a:lnTo>
                    <a:lnTo>
                      <a:pt x="11829" y="5849"/>
                    </a:lnTo>
                    <a:lnTo>
                      <a:pt x="12057" y="5849"/>
                    </a:lnTo>
                    <a:lnTo>
                      <a:pt x="12057" y="5781"/>
                    </a:lnTo>
                    <a:lnTo>
                      <a:pt x="11829" y="5781"/>
                    </a:lnTo>
                    <a:lnTo>
                      <a:pt x="11829" y="5422"/>
                    </a:lnTo>
                    <a:lnTo>
                      <a:pt x="12057" y="5422"/>
                    </a:lnTo>
                    <a:lnTo>
                      <a:pt x="12057" y="5354"/>
                    </a:lnTo>
                    <a:lnTo>
                      <a:pt x="11829" y="5354"/>
                    </a:lnTo>
                    <a:lnTo>
                      <a:pt x="11829" y="4995"/>
                    </a:lnTo>
                    <a:lnTo>
                      <a:pt x="12057" y="4995"/>
                    </a:lnTo>
                    <a:lnTo>
                      <a:pt x="12057" y="4926"/>
                    </a:lnTo>
                    <a:lnTo>
                      <a:pt x="11829" y="4926"/>
                    </a:lnTo>
                    <a:lnTo>
                      <a:pt x="11829" y="4568"/>
                    </a:lnTo>
                    <a:lnTo>
                      <a:pt x="12057" y="4568"/>
                    </a:lnTo>
                    <a:lnTo>
                      <a:pt x="12057" y="4499"/>
                    </a:lnTo>
                    <a:lnTo>
                      <a:pt x="11829" y="4499"/>
                    </a:lnTo>
                    <a:lnTo>
                      <a:pt x="11829" y="4141"/>
                    </a:lnTo>
                    <a:lnTo>
                      <a:pt x="12057" y="4141"/>
                    </a:lnTo>
                    <a:lnTo>
                      <a:pt x="12057" y="4072"/>
                    </a:lnTo>
                    <a:lnTo>
                      <a:pt x="11829" y="4072"/>
                    </a:lnTo>
                    <a:lnTo>
                      <a:pt x="11829" y="3713"/>
                    </a:lnTo>
                    <a:lnTo>
                      <a:pt x="12057" y="3713"/>
                    </a:lnTo>
                    <a:lnTo>
                      <a:pt x="12057" y="3645"/>
                    </a:lnTo>
                    <a:lnTo>
                      <a:pt x="11829" y="3645"/>
                    </a:lnTo>
                    <a:lnTo>
                      <a:pt x="11829" y="3286"/>
                    </a:lnTo>
                    <a:lnTo>
                      <a:pt x="12057" y="3286"/>
                    </a:lnTo>
                    <a:lnTo>
                      <a:pt x="12057" y="3218"/>
                    </a:lnTo>
                    <a:lnTo>
                      <a:pt x="11829" y="3218"/>
                    </a:lnTo>
                    <a:lnTo>
                      <a:pt x="11829" y="2859"/>
                    </a:lnTo>
                    <a:lnTo>
                      <a:pt x="12057" y="2859"/>
                    </a:lnTo>
                    <a:lnTo>
                      <a:pt x="12057" y="2791"/>
                    </a:lnTo>
                    <a:lnTo>
                      <a:pt x="11829" y="2791"/>
                    </a:lnTo>
                    <a:lnTo>
                      <a:pt x="11829" y="2432"/>
                    </a:lnTo>
                    <a:lnTo>
                      <a:pt x="12057" y="2432"/>
                    </a:lnTo>
                    <a:lnTo>
                      <a:pt x="12057" y="2364"/>
                    </a:lnTo>
                    <a:lnTo>
                      <a:pt x="11829" y="2364"/>
                    </a:lnTo>
                    <a:lnTo>
                      <a:pt x="11829" y="2005"/>
                    </a:lnTo>
                    <a:lnTo>
                      <a:pt x="12057" y="2005"/>
                    </a:lnTo>
                    <a:lnTo>
                      <a:pt x="12057" y="1937"/>
                    </a:lnTo>
                    <a:lnTo>
                      <a:pt x="11829" y="1937"/>
                    </a:lnTo>
                    <a:lnTo>
                      <a:pt x="11829" y="1578"/>
                    </a:lnTo>
                    <a:lnTo>
                      <a:pt x="12057" y="1578"/>
                    </a:lnTo>
                    <a:lnTo>
                      <a:pt x="12057" y="1509"/>
                    </a:lnTo>
                    <a:lnTo>
                      <a:pt x="11829" y="1509"/>
                    </a:lnTo>
                    <a:lnTo>
                      <a:pt x="11829" y="1151"/>
                    </a:lnTo>
                    <a:lnTo>
                      <a:pt x="12057" y="1151"/>
                    </a:lnTo>
                    <a:lnTo>
                      <a:pt x="12057" y="1082"/>
                    </a:lnTo>
                    <a:lnTo>
                      <a:pt x="11829" y="1082"/>
                    </a:lnTo>
                    <a:lnTo>
                      <a:pt x="11829" y="723"/>
                    </a:lnTo>
                    <a:lnTo>
                      <a:pt x="12057" y="723"/>
                    </a:lnTo>
                    <a:lnTo>
                      <a:pt x="12057" y="655"/>
                    </a:lnTo>
                    <a:lnTo>
                      <a:pt x="11829" y="655"/>
                    </a:lnTo>
                    <a:lnTo>
                      <a:pt x="11829" y="296"/>
                    </a:lnTo>
                    <a:lnTo>
                      <a:pt x="12045" y="296"/>
                    </a:lnTo>
                    <a:cubicBezTo>
                      <a:pt x="12045" y="274"/>
                      <a:pt x="12040" y="251"/>
                      <a:pt x="12028" y="228"/>
                    </a:cubicBezTo>
                    <a:lnTo>
                      <a:pt x="11829" y="228"/>
                    </a:lnTo>
                    <a:lnTo>
                      <a:pt x="11829" y="29"/>
                    </a:lnTo>
                    <a:cubicBezTo>
                      <a:pt x="11806" y="17"/>
                      <a:pt x="11783" y="12"/>
                      <a:pt x="11755" y="6"/>
                    </a:cubicBezTo>
                    <a:lnTo>
                      <a:pt x="11755" y="228"/>
                    </a:lnTo>
                    <a:lnTo>
                      <a:pt x="11402" y="228"/>
                    </a:lnTo>
                    <a:lnTo>
                      <a:pt x="11402" y="0"/>
                    </a:lnTo>
                    <a:lnTo>
                      <a:pt x="11328" y="0"/>
                    </a:lnTo>
                    <a:lnTo>
                      <a:pt x="11328" y="228"/>
                    </a:lnTo>
                    <a:lnTo>
                      <a:pt x="10975" y="228"/>
                    </a:lnTo>
                    <a:lnTo>
                      <a:pt x="10975" y="0"/>
                    </a:lnTo>
                    <a:lnTo>
                      <a:pt x="10901" y="0"/>
                    </a:lnTo>
                    <a:lnTo>
                      <a:pt x="10901" y="228"/>
                    </a:lnTo>
                    <a:lnTo>
                      <a:pt x="10548" y="228"/>
                    </a:lnTo>
                    <a:lnTo>
                      <a:pt x="10548" y="0"/>
                    </a:lnTo>
                    <a:lnTo>
                      <a:pt x="10474" y="0"/>
                    </a:lnTo>
                    <a:lnTo>
                      <a:pt x="10474" y="228"/>
                    </a:lnTo>
                    <a:lnTo>
                      <a:pt x="10120" y="228"/>
                    </a:lnTo>
                    <a:lnTo>
                      <a:pt x="10120" y="0"/>
                    </a:lnTo>
                    <a:lnTo>
                      <a:pt x="10046" y="0"/>
                    </a:lnTo>
                    <a:lnTo>
                      <a:pt x="10046" y="228"/>
                    </a:lnTo>
                    <a:lnTo>
                      <a:pt x="9693" y="228"/>
                    </a:lnTo>
                    <a:lnTo>
                      <a:pt x="9693" y="0"/>
                    </a:lnTo>
                    <a:lnTo>
                      <a:pt x="9619" y="0"/>
                    </a:lnTo>
                    <a:lnTo>
                      <a:pt x="9619" y="228"/>
                    </a:lnTo>
                    <a:lnTo>
                      <a:pt x="9266" y="228"/>
                    </a:lnTo>
                    <a:lnTo>
                      <a:pt x="9266" y="0"/>
                    </a:lnTo>
                    <a:lnTo>
                      <a:pt x="9192" y="0"/>
                    </a:lnTo>
                    <a:lnTo>
                      <a:pt x="9192" y="228"/>
                    </a:lnTo>
                    <a:lnTo>
                      <a:pt x="8839" y="228"/>
                    </a:lnTo>
                    <a:lnTo>
                      <a:pt x="8839" y="0"/>
                    </a:lnTo>
                    <a:lnTo>
                      <a:pt x="8765" y="0"/>
                    </a:lnTo>
                    <a:lnTo>
                      <a:pt x="8765" y="228"/>
                    </a:lnTo>
                    <a:lnTo>
                      <a:pt x="8412" y="228"/>
                    </a:lnTo>
                    <a:lnTo>
                      <a:pt x="8412" y="0"/>
                    </a:lnTo>
                    <a:lnTo>
                      <a:pt x="8338" y="0"/>
                    </a:lnTo>
                    <a:lnTo>
                      <a:pt x="8338" y="228"/>
                    </a:lnTo>
                    <a:lnTo>
                      <a:pt x="7985" y="228"/>
                    </a:lnTo>
                    <a:lnTo>
                      <a:pt x="7985" y="0"/>
                    </a:lnTo>
                    <a:lnTo>
                      <a:pt x="7911" y="0"/>
                    </a:lnTo>
                    <a:lnTo>
                      <a:pt x="7911" y="228"/>
                    </a:lnTo>
                    <a:lnTo>
                      <a:pt x="7558" y="228"/>
                    </a:lnTo>
                    <a:lnTo>
                      <a:pt x="7558" y="0"/>
                    </a:lnTo>
                    <a:lnTo>
                      <a:pt x="7484" y="0"/>
                    </a:lnTo>
                    <a:lnTo>
                      <a:pt x="7484" y="228"/>
                    </a:lnTo>
                    <a:lnTo>
                      <a:pt x="7130" y="228"/>
                    </a:lnTo>
                    <a:lnTo>
                      <a:pt x="7130" y="0"/>
                    </a:lnTo>
                    <a:lnTo>
                      <a:pt x="7056" y="0"/>
                    </a:lnTo>
                    <a:lnTo>
                      <a:pt x="7056" y="228"/>
                    </a:lnTo>
                    <a:lnTo>
                      <a:pt x="6703" y="228"/>
                    </a:lnTo>
                    <a:lnTo>
                      <a:pt x="6703" y="0"/>
                    </a:lnTo>
                    <a:lnTo>
                      <a:pt x="6629" y="0"/>
                    </a:lnTo>
                    <a:lnTo>
                      <a:pt x="6629" y="228"/>
                    </a:lnTo>
                    <a:lnTo>
                      <a:pt x="6276" y="228"/>
                    </a:lnTo>
                    <a:lnTo>
                      <a:pt x="6276" y="0"/>
                    </a:lnTo>
                    <a:lnTo>
                      <a:pt x="6202" y="0"/>
                    </a:lnTo>
                    <a:lnTo>
                      <a:pt x="6202" y="228"/>
                    </a:lnTo>
                    <a:lnTo>
                      <a:pt x="5849" y="228"/>
                    </a:lnTo>
                    <a:lnTo>
                      <a:pt x="5849" y="0"/>
                    </a:lnTo>
                    <a:lnTo>
                      <a:pt x="5775" y="0"/>
                    </a:lnTo>
                    <a:lnTo>
                      <a:pt x="5775" y="228"/>
                    </a:lnTo>
                    <a:lnTo>
                      <a:pt x="5422" y="228"/>
                    </a:lnTo>
                    <a:lnTo>
                      <a:pt x="5422" y="0"/>
                    </a:lnTo>
                    <a:lnTo>
                      <a:pt x="5348" y="0"/>
                    </a:lnTo>
                    <a:lnTo>
                      <a:pt x="5348" y="228"/>
                    </a:lnTo>
                    <a:lnTo>
                      <a:pt x="4995" y="228"/>
                    </a:lnTo>
                    <a:lnTo>
                      <a:pt x="4995" y="0"/>
                    </a:lnTo>
                    <a:lnTo>
                      <a:pt x="4921" y="0"/>
                    </a:lnTo>
                    <a:lnTo>
                      <a:pt x="4921" y="228"/>
                    </a:lnTo>
                    <a:lnTo>
                      <a:pt x="4568" y="228"/>
                    </a:lnTo>
                    <a:lnTo>
                      <a:pt x="4568" y="0"/>
                    </a:lnTo>
                    <a:lnTo>
                      <a:pt x="4494" y="0"/>
                    </a:lnTo>
                    <a:lnTo>
                      <a:pt x="4494" y="228"/>
                    </a:lnTo>
                    <a:lnTo>
                      <a:pt x="4140" y="228"/>
                    </a:lnTo>
                    <a:lnTo>
                      <a:pt x="4140" y="0"/>
                    </a:lnTo>
                    <a:lnTo>
                      <a:pt x="4066" y="0"/>
                    </a:lnTo>
                    <a:lnTo>
                      <a:pt x="4066" y="228"/>
                    </a:lnTo>
                    <a:lnTo>
                      <a:pt x="3713" y="228"/>
                    </a:lnTo>
                    <a:lnTo>
                      <a:pt x="3713" y="0"/>
                    </a:lnTo>
                    <a:lnTo>
                      <a:pt x="3639" y="0"/>
                    </a:lnTo>
                    <a:lnTo>
                      <a:pt x="3639" y="228"/>
                    </a:lnTo>
                    <a:lnTo>
                      <a:pt x="3286" y="228"/>
                    </a:lnTo>
                    <a:lnTo>
                      <a:pt x="3286" y="0"/>
                    </a:lnTo>
                    <a:lnTo>
                      <a:pt x="3212" y="0"/>
                    </a:lnTo>
                    <a:lnTo>
                      <a:pt x="3212" y="228"/>
                    </a:lnTo>
                    <a:lnTo>
                      <a:pt x="2859" y="228"/>
                    </a:lnTo>
                    <a:lnTo>
                      <a:pt x="2859" y="0"/>
                    </a:lnTo>
                    <a:lnTo>
                      <a:pt x="2785" y="0"/>
                    </a:lnTo>
                    <a:lnTo>
                      <a:pt x="2785" y="228"/>
                    </a:lnTo>
                    <a:lnTo>
                      <a:pt x="2432" y="228"/>
                    </a:lnTo>
                    <a:lnTo>
                      <a:pt x="2432" y="0"/>
                    </a:lnTo>
                    <a:lnTo>
                      <a:pt x="2358" y="0"/>
                    </a:lnTo>
                    <a:lnTo>
                      <a:pt x="2358" y="228"/>
                    </a:lnTo>
                    <a:lnTo>
                      <a:pt x="2005" y="228"/>
                    </a:lnTo>
                    <a:lnTo>
                      <a:pt x="2005" y="0"/>
                    </a:lnTo>
                    <a:lnTo>
                      <a:pt x="1931" y="0"/>
                    </a:lnTo>
                    <a:lnTo>
                      <a:pt x="1931" y="228"/>
                    </a:lnTo>
                    <a:lnTo>
                      <a:pt x="1578" y="228"/>
                    </a:lnTo>
                    <a:lnTo>
                      <a:pt x="1578" y="0"/>
                    </a:lnTo>
                    <a:lnTo>
                      <a:pt x="1504" y="0"/>
                    </a:lnTo>
                    <a:lnTo>
                      <a:pt x="1504" y="228"/>
                    </a:lnTo>
                    <a:lnTo>
                      <a:pt x="1151" y="228"/>
                    </a:lnTo>
                    <a:lnTo>
                      <a:pt x="1151" y="0"/>
                    </a:lnTo>
                    <a:lnTo>
                      <a:pt x="1076" y="0"/>
                    </a:lnTo>
                    <a:lnTo>
                      <a:pt x="1076" y="228"/>
                    </a:lnTo>
                    <a:lnTo>
                      <a:pt x="723" y="228"/>
                    </a:lnTo>
                    <a:lnTo>
                      <a:pt x="723" y="0"/>
                    </a:lnTo>
                    <a:close/>
                  </a:path>
                </a:pathLst>
              </a:custGeom>
              <a:solidFill>
                <a:srgbClr val="F8CD7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4" name="Google Shape;604;p30"/>
              <p:cNvSpPr/>
              <p:nvPr/>
            </p:nvSpPr>
            <p:spPr>
              <a:xfrm>
                <a:off x="2865575" y="860800"/>
                <a:ext cx="3330675" cy="3330650"/>
              </a:xfrm>
              <a:custGeom>
                <a:avLst/>
                <a:gdLst/>
                <a:ahLst/>
                <a:cxnLst/>
                <a:rect l="l" t="t" r="r" b="b"/>
                <a:pathLst>
                  <a:path w="9825" h="9825" extrusionOk="0">
                    <a:moveTo>
                      <a:pt x="291" y="0"/>
                    </a:moveTo>
                    <a:cubicBezTo>
                      <a:pt x="126" y="0"/>
                      <a:pt x="0" y="131"/>
                      <a:pt x="0" y="291"/>
                    </a:cubicBezTo>
                    <a:lnTo>
                      <a:pt x="0" y="9534"/>
                    </a:lnTo>
                    <a:cubicBezTo>
                      <a:pt x="0" y="9694"/>
                      <a:pt x="126" y="9825"/>
                      <a:pt x="291" y="9825"/>
                    </a:cubicBezTo>
                    <a:lnTo>
                      <a:pt x="9528" y="9825"/>
                    </a:lnTo>
                    <a:cubicBezTo>
                      <a:pt x="9694" y="9825"/>
                      <a:pt x="9825" y="9694"/>
                      <a:pt x="9825" y="9534"/>
                    </a:cubicBezTo>
                    <a:lnTo>
                      <a:pt x="9825" y="291"/>
                    </a:lnTo>
                    <a:cubicBezTo>
                      <a:pt x="9825" y="131"/>
                      <a:pt x="9694" y="0"/>
                      <a:pt x="9528"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5" name="Google Shape;605;p30"/>
              <p:cNvSpPr/>
              <p:nvPr/>
            </p:nvSpPr>
            <p:spPr>
              <a:xfrm>
                <a:off x="2929307" y="926565"/>
                <a:ext cx="3201177" cy="3201153"/>
              </a:xfrm>
              <a:custGeom>
                <a:avLst/>
                <a:gdLst/>
                <a:ahLst/>
                <a:cxnLst/>
                <a:rect l="l" t="t" r="r" b="b"/>
                <a:pathLst>
                  <a:path w="9443" h="9443" extrusionOk="0">
                    <a:moveTo>
                      <a:pt x="279" y="0"/>
                    </a:moveTo>
                    <a:cubicBezTo>
                      <a:pt x="126" y="0"/>
                      <a:pt x="0" y="120"/>
                      <a:pt x="0" y="279"/>
                    </a:cubicBezTo>
                    <a:lnTo>
                      <a:pt x="0" y="9164"/>
                    </a:lnTo>
                    <a:cubicBezTo>
                      <a:pt x="0" y="9317"/>
                      <a:pt x="126" y="9443"/>
                      <a:pt x="279" y="9443"/>
                    </a:cubicBezTo>
                    <a:lnTo>
                      <a:pt x="9164" y="9443"/>
                    </a:lnTo>
                    <a:cubicBezTo>
                      <a:pt x="9318" y="9443"/>
                      <a:pt x="9443" y="9317"/>
                      <a:pt x="9443" y="9164"/>
                    </a:cubicBezTo>
                    <a:lnTo>
                      <a:pt x="9443" y="279"/>
                    </a:lnTo>
                    <a:cubicBezTo>
                      <a:pt x="9443" y="120"/>
                      <a:pt x="9318" y="0"/>
                      <a:pt x="9164"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606" name="Google Shape;606;p30"/>
          <p:cNvSpPr txBox="1">
            <a:spLocks noGrp="1"/>
          </p:cNvSpPr>
          <p:nvPr>
            <p:ph type="title"/>
          </p:nvPr>
        </p:nvSpPr>
        <p:spPr>
          <a:xfrm flipH="1">
            <a:off x="2952888" y="1167475"/>
            <a:ext cx="3238200" cy="12135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500"/>
              <a:buNone/>
            </a:pPr>
            <a:r>
              <a:rPr lang="en">
                <a:latin typeface="Times New Roman"/>
                <a:ea typeface="Times New Roman"/>
                <a:cs typeface="Times New Roman"/>
                <a:sym typeface="Times New Roman"/>
              </a:rPr>
              <a:t>01</a:t>
            </a:r>
            <a:endParaRPr>
              <a:latin typeface="Times New Roman"/>
              <a:ea typeface="Times New Roman"/>
              <a:cs typeface="Times New Roman"/>
              <a:sym typeface="Times New Roman"/>
            </a:endParaRPr>
          </a:p>
        </p:txBody>
      </p:sp>
      <p:sp>
        <p:nvSpPr>
          <p:cNvPr id="607" name="Google Shape;607;p30"/>
          <p:cNvSpPr txBox="1">
            <a:spLocks noGrp="1"/>
          </p:cNvSpPr>
          <p:nvPr>
            <p:ph type="title" idx="2"/>
          </p:nvPr>
        </p:nvSpPr>
        <p:spPr>
          <a:xfrm>
            <a:off x="2875900" y="2367401"/>
            <a:ext cx="3503100" cy="9015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600"/>
              <a:buNone/>
            </a:pPr>
            <a:r>
              <a:rPr lang="en" sz="2600" b="1" u="sng">
                <a:latin typeface="Times New Roman"/>
                <a:ea typeface="Times New Roman"/>
                <a:cs typeface="Times New Roman"/>
                <a:sym typeface="Times New Roman"/>
              </a:rPr>
              <a:t>ABSTRACT </a:t>
            </a:r>
            <a:endParaRPr sz="2600">
              <a:latin typeface="Times New Roman"/>
              <a:ea typeface="Times New Roman"/>
              <a:cs typeface="Times New Roman"/>
              <a:sym typeface="Times New Roman"/>
            </a:endParaRPr>
          </a:p>
        </p:txBody>
      </p:sp>
      <p:grpSp>
        <p:nvGrpSpPr>
          <p:cNvPr id="608" name="Google Shape;608;p30"/>
          <p:cNvGrpSpPr/>
          <p:nvPr/>
        </p:nvGrpSpPr>
        <p:grpSpPr>
          <a:xfrm>
            <a:off x="6745153" y="-79629"/>
            <a:ext cx="2053889" cy="1484300"/>
            <a:chOff x="6745153" y="-79629"/>
            <a:chExt cx="2053889" cy="1484300"/>
          </a:xfrm>
        </p:grpSpPr>
        <p:sp>
          <p:nvSpPr>
            <p:cNvPr id="609" name="Google Shape;609;p30"/>
            <p:cNvSpPr/>
            <p:nvPr/>
          </p:nvSpPr>
          <p:spPr>
            <a:xfrm rot="-970786">
              <a:off x="6844212" y="199258"/>
              <a:ext cx="1824887" cy="970376"/>
            </a:xfrm>
            <a:custGeom>
              <a:avLst/>
              <a:gdLst/>
              <a:ahLst/>
              <a:cxnLst/>
              <a:rect l="l" t="t" r="r" b="b"/>
              <a:pathLst>
                <a:path w="16506" h="8777" extrusionOk="0">
                  <a:moveTo>
                    <a:pt x="1" y="1"/>
                  </a:moveTo>
                  <a:lnTo>
                    <a:pt x="1" y="473"/>
                  </a:lnTo>
                  <a:lnTo>
                    <a:pt x="456" y="473"/>
                  </a:lnTo>
                  <a:cubicBezTo>
                    <a:pt x="508" y="377"/>
                    <a:pt x="598" y="333"/>
                    <a:pt x="688" y="333"/>
                  </a:cubicBezTo>
                  <a:cubicBezTo>
                    <a:pt x="826" y="333"/>
                    <a:pt x="963" y="436"/>
                    <a:pt x="963" y="604"/>
                  </a:cubicBezTo>
                  <a:cubicBezTo>
                    <a:pt x="963" y="776"/>
                    <a:pt x="826" y="880"/>
                    <a:pt x="689" y="880"/>
                  </a:cubicBezTo>
                  <a:cubicBezTo>
                    <a:pt x="599" y="880"/>
                    <a:pt x="508" y="835"/>
                    <a:pt x="456" y="735"/>
                  </a:cubicBezTo>
                  <a:lnTo>
                    <a:pt x="1" y="735"/>
                  </a:lnTo>
                  <a:lnTo>
                    <a:pt x="1" y="1556"/>
                  </a:lnTo>
                  <a:lnTo>
                    <a:pt x="456" y="1556"/>
                  </a:lnTo>
                  <a:cubicBezTo>
                    <a:pt x="508" y="1459"/>
                    <a:pt x="598" y="1415"/>
                    <a:pt x="688" y="1415"/>
                  </a:cubicBezTo>
                  <a:cubicBezTo>
                    <a:pt x="826" y="1415"/>
                    <a:pt x="963" y="1518"/>
                    <a:pt x="963" y="1687"/>
                  </a:cubicBezTo>
                  <a:cubicBezTo>
                    <a:pt x="963" y="1855"/>
                    <a:pt x="826" y="1958"/>
                    <a:pt x="688" y="1958"/>
                  </a:cubicBezTo>
                  <a:cubicBezTo>
                    <a:pt x="598" y="1958"/>
                    <a:pt x="508" y="1914"/>
                    <a:pt x="456" y="1817"/>
                  </a:cubicBezTo>
                  <a:lnTo>
                    <a:pt x="1" y="1817"/>
                  </a:lnTo>
                  <a:lnTo>
                    <a:pt x="1" y="2632"/>
                  </a:lnTo>
                  <a:lnTo>
                    <a:pt x="456" y="2632"/>
                  </a:lnTo>
                  <a:cubicBezTo>
                    <a:pt x="508" y="2535"/>
                    <a:pt x="598" y="2492"/>
                    <a:pt x="688" y="2492"/>
                  </a:cubicBezTo>
                  <a:cubicBezTo>
                    <a:pt x="826" y="2492"/>
                    <a:pt x="963" y="2594"/>
                    <a:pt x="963" y="2763"/>
                  </a:cubicBezTo>
                  <a:cubicBezTo>
                    <a:pt x="963" y="2935"/>
                    <a:pt x="826" y="3038"/>
                    <a:pt x="689" y="3038"/>
                  </a:cubicBezTo>
                  <a:cubicBezTo>
                    <a:pt x="599" y="3038"/>
                    <a:pt x="508" y="2993"/>
                    <a:pt x="456" y="2894"/>
                  </a:cubicBezTo>
                  <a:lnTo>
                    <a:pt x="1" y="2894"/>
                  </a:lnTo>
                  <a:lnTo>
                    <a:pt x="1" y="3714"/>
                  </a:lnTo>
                  <a:lnTo>
                    <a:pt x="456" y="3714"/>
                  </a:lnTo>
                  <a:cubicBezTo>
                    <a:pt x="508" y="3617"/>
                    <a:pt x="598" y="3574"/>
                    <a:pt x="688" y="3574"/>
                  </a:cubicBezTo>
                  <a:cubicBezTo>
                    <a:pt x="826" y="3574"/>
                    <a:pt x="963" y="3676"/>
                    <a:pt x="963" y="3845"/>
                  </a:cubicBezTo>
                  <a:cubicBezTo>
                    <a:pt x="963" y="4014"/>
                    <a:pt x="826" y="4116"/>
                    <a:pt x="688" y="4116"/>
                  </a:cubicBezTo>
                  <a:cubicBezTo>
                    <a:pt x="598" y="4116"/>
                    <a:pt x="508" y="4073"/>
                    <a:pt x="456" y="3976"/>
                  </a:cubicBezTo>
                  <a:lnTo>
                    <a:pt x="1" y="3976"/>
                  </a:lnTo>
                  <a:lnTo>
                    <a:pt x="1" y="4790"/>
                  </a:lnTo>
                  <a:lnTo>
                    <a:pt x="456" y="4790"/>
                  </a:lnTo>
                  <a:cubicBezTo>
                    <a:pt x="508" y="4694"/>
                    <a:pt x="598" y="4650"/>
                    <a:pt x="688" y="4650"/>
                  </a:cubicBezTo>
                  <a:cubicBezTo>
                    <a:pt x="826" y="4650"/>
                    <a:pt x="963" y="4752"/>
                    <a:pt x="963" y="4921"/>
                  </a:cubicBezTo>
                  <a:cubicBezTo>
                    <a:pt x="963" y="5093"/>
                    <a:pt x="826" y="5197"/>
                    <a:pt x="689" y="5197"/>
                  </a:cubicBezTo>
                  <a:cubicBezTo>
                    <a:pt x="599" y="5197"/>
                    <a:pt x="508" y="5152"/>
                    <a:pt x="456" y="5052"/>
                  </a:cubicBezTo>
                  <a:lnTo>
                    <a:pt x="1" y="5052"/>
                  </a:lnTo>
                  <a:lnTo>
                    <a:pt x="1" y="5872"/>
                  </a:lnTo>
                  <a:lnTo>
                    <a:pt x="456" y="5872"/>
                  </a:lnTo>
                  <a:cubicBezTo>
                    <a:pt x="508" y="5776"/>
                    <a:pt x="598" y="5732"/>
                    <a:pt x="688" y="5732"/>
                  </a:cubicBezTo>
                  <a:cubicBezTo>
                    <a:pt x="826" y="5732"/>
                    <a:pt x="963" y="5835"/>
                    <a:pt x="963" y="6003"/>
                  </a:cubicBezTo>
                  <a:cubicBezTo>
                    <a:pt x="963" y="6172"/>
                    <a:pt x="826" y="6275"/>
                    <a:pt x="688" y="6275"/>
                  </a:cubicBezTo>
                  <a:cubicBezTo>
                    <a:pt x="598" y="6275"/>
                    <a:pt x="508" y="6231"/>
                    <a:pt x="456" y="6134"/>
                  </a:cubicBezTo>
                  <a:lnTo>
                    <a:pt x="1" y="6134"/>
                  </a:lnTo>
                  <a:lnTo>
                    <a:pt x="1" y="6949"/>
                  </a:lnTo>
                  <a:lnTo>
                    <a:pt x="456" y="6949"/>
                  </a:lnTo>
                  <a:cubicBezTo>
                    <a:pt x="508" y="6852"/>
                    <a:pt x="598" y="6809"/>
                    <a:pt x="688" y="6809"/>
                  </a:cubicBezTo>
                  <a:cubicBezTo>
                    <a:pt x="826" y="6809"/>
                    <a:pt x="963" y="6911"/>
                    <a:pt x="963" y="7080"/>
                  </a:cubicBezTo>
                  <a:cubicBezTo>
                    <a:pt x="963" y="7252"/>
                    <a:pt x="826" y="7355"/>
                    <a:pt x="689" y="7355"/>
                  </a:cubicBezTo>
                  <a:cubicBezTo>
                    <a:pt x="599" y="7355"/>
                    <a:pt x="508" y="7310"/>
                    <a:pt x="456" y="7211"/>
                  </a:cubicBezTo>
                  <a:lnTo>
                    <a:pt x="1" y="7211"/>
                  </a:lnTo>
                  <a:lnTo>
                    <a:pt x="1" y="8031"/>
                  </a:lnTo>
                  <a:lnTo>
                    <a:pt x="456" y="8031"/>
                  </a:lnTo>
                  <a:cubicBezTo>
                    <a:pt x="508" y="7934"/>
                    <a:pt x="598" y="7891"/>
                    <a:pt x="688" y="7891"/>
                  </a:cubicBezTo>
                  <a:cubicBezTo>
                    <a:pt x="826" y="7891"/>
                    <a:pt x="963" y="7993"/>
                    <a:pt x="963" y="8162"/>
                  </a:cubicBezTo>
                  <a:cubicBezTo>
                    <a:pt x="963" y="8331"/>
                    <a:pt x="826" y="8433"/>
                    <a:pt x="688" y="8433"/>
                  </a:cubicBezTo>
                  <a:cubicBezTo>
                    <a:pt x="598" y="8433"/>
                    <a:pt x="508" y="8390"/>
                    <a:pt x="456" y="8293"/>
                  </a:cubicBezTo>
                  <a:lnTo>
                    <a:pt x="1" y="8293"/>
                  </a:lnTo>
                  <a:lnTo>
                    <a:pt x="1" y="8777"/>
                  </a:lnTo>
                  <a:lnTo>
                    <a:pt x="16471" y="8777"/>
                  </a:lnTo>
                  <a:cubicBezTo>
                    <a:pt x="16483" y="8743"/>
                    <a:pt x="16494" y="8709"/>
                    <a:pt x="16500" y="8669"/>
                  </a:cubicBezTo>
                  <a:lnTo>
                    <a:pt x="16494" y="8663"/>
                  </a:lnTo>
                  <a:cubicBezTo>
                    <a:pt x="16488" y="8657"/>
                    <a:pt x="16488" y="8646"/>
                    <a:pt x="16494" y="8635"/>
                  </a:cubicBezTo>
                  <a:cubicBezTo>
                    <a:pt x="16494" y="8629"/>
                    <a:pt x="16500" y="8618"/>
                    <a:pt x="16505" y="8606"/>
                  </a:cubicBezTo>
                  <a:cubicBezTo>
                    <a:pt x="16505" y="8583"/>
                    <a:pt x="16500" y="8561"/>
                    <a:pt x="16494" y="8532"/>
                  </a:cubicBezTo>
                  <a:cubicBezTo>
                    <a:pt x="16403" y="8373"/>
                    <a:pt x="16317" y="8202"/>
                    <a:pt x="16238" y="8025"/>
                  </a:cubicBezTo>
                  <a:cubicBezTo>
                    <a:pt x="16124" y="7792"/>
                    <a:pt x="16021" y="7592"/>
                    <a:pt x="15936" y="7382"/>
                  </a:cubicBezTo>
                  <a:cubicBezTo>
                    <a:pt x="15868" y="7325"/>
                    <a:pt x="15828" y="7251"/>
                    <a:pt x="15816" y="7160"/>
                  </a:cubicBezTo>
                  <a:cubicBezTo>
                    <a:pt x="15816" y="7142"/>
                    <a:pt x="15822" y="7125"/>
                    <a:pt x="15822" y="7108"/>
                  </a:cubicBezTo>
                  <a:cubicBezTo>
                    <a:pt x="15765" y="6949"/>
                    <a:pt x="15714" y="6778"/>
                    <a:pt x="15680" y="6607"/>
                  </a:cubicBezTo>
                  <a:cubicBezTo>
                    <a:pt x="15674" y="6573"/>
                    <a:pt x="15668" y="6539"/>
                    <a:pt x="15674" y="6505"/>
                  </a:cubicBezTo>
                  <a:cubicBezTo>
                    <a:pt x="15663" y="6493"/>
                    <a:pt x="15657" y="6482"/>
                    <a:pt x="15645" y="6470"/>
                  </a:cubicBezTo>
                  <a:cubicBezTo>
                    <a:pt x="15571" y="6357"/>
                    <a:pt x="15486" y="6248"/>
                    <a:pt x="15401" y="6140"/>
                  </a:cubicBezTo>
                  <a:cubicBezTo>
                    <a:pt x="15401" y="6106"/>
                    <a:pt x="15395" y="6066"/>
                    <a:pt x="15395" y="6026"/>
                  </a:cubicBezTo>
                  <a:cubicBezTo>
                    <a:pt x="15315" y="5861"/>
                    <a:pt x="15304" y="5673"/>
                    <a:pt x="15372" y="5554"/>
                  </a:cubicBezTo>
                  <a:cubicBezTo>
                    <a:pt x="15258" y="5274"/>
                    <a:pt x="15241" y="5069"/>
                    <a:pt x="15207" y="4739"/>
                  </a:cubicBezTo>
                  <a:cubicBezTo>
                    <a:pt x="15196" y="4665"/>
                    <a:pt x="15201" y="4585"/>
                    <a:pt x="15230" y="4511"/>
                  </a:cubicBezTo>
                  <a:cubicBezTo>
                    <a:pt x="15224" y="4460"/>
                    <a:pt x="15207" y="4409"/>
                    <a:pt x="15184" y="4363"/>
                  </a:cubicBezTo>
                  <a:lnTo>
                    <a:pt x="15144" y="4363"/>
                  </a:lnTo>
                  <a:cubicBezTo>
                    <a:pt x="15150" y="4340"/>
                    <a:pt x="15156" y="4312"/>
                    <a:pt x="15156" y="4289"/>
                  </a:cubicBezTo>
                  <a:cubicBezTo>
                    <a:pt x="15156" y="4244"/>
                    <a:pt x="15156" y="4198"/>
                    <a:pt x="15150" y="4153"/>
                  </a:cubicBezTo>
                  <a:cubicBezTo>
                    <a:pt x="15127" y="4118"/>
                    <a:pt x="15110" y="4084"/>
                    <a:pt x="15093" y="4044"/>
                  </a:cubicBezTo>
                  <a:cubicBezTo>
                    <a:pt x="15110" y="3999"/>
                    <a:pt x="15093" y="3942"/>
                    <a:pt x="15053" y="3913"/>
                  </a:cubicBezTo>
                  <a:cubicBezTo>
                    <a:pt x="15047" y="3902"/>
                    <a:pt x="15047" y="3891"/>
                    <a:pt x="15042" y="3873"/>
                  </a:cubicBezTo>
                  <a:cubicBezTo>
                    <a:pt x="14985" y="3782"/>
                    <a:pt x="14928" y="3697"/>
                    <a:pt x="14871" y="3611"/>
                  </a:cubicBezTo>
                  <a:cubicBezTo>
                    <a:pt x="14859" y="3619"/>
                    <a:pt x="14848" y="3623"/>
                    <a:pt x="14838" y="3623"/>
                  </a:cubicBezTo>
                  <a:cubicBezTo>
                    <a:pt x="14777" y="3623"/>
                    <a:pt x="14768" y="3484"/>
                    <a:pt x="14729" y="3435"/>
                  </a:cubicBezTo>
                  <a:cubicBezTo>
                    <a:pt x="14734" y="3378"/>
                    <a:pt x="14723" y="3321"/>
                    <a:pt x="14683" y="3275"/>
                  </a:cubicBezTo>
                  <a:cubicBezTo>
                    <a:pt x="14637" y="3224"/>
                    <a:pt x="14592" y="3173"/>
                    <a:pt x="14529" y="3173"/>
                  </a:cubicBezTo>
                  <a:cubicBezTo>
                    <a:pt x="14341" y="3173"/>
                    <a:pt x="14341" y="3173"/>
                    <a:pt x="14353" y="2877"/>
                  </a:cubicBezTo>
                  <a:cubicBezTo>
                    <a:pt x="14353" y="2865"/>
                    <a:pt x="14353" y="2848"/>
                    <a:pt x="14353" y="2837"/>
                  </a:cubicBezTo>
                  <a:cubicBezTo>
                    <a:pt x="14341" y="2808"/>
                    <a:pt x="14324" y="2769"/>
                    <a:pt x="14313" y="2769"/>
                  </a:cubicBezTo>
                  <a:cubicBezTo>
                    <a:pt x="14307" y="2770"/>
                    <a:pt x="14302" y="2771"/>
                    <a:pt x="14298" y="2771"/>
                  </a:cubicBezTo>
                  <a:cubicBezTo>
                    <a:pt x="14260" y="2771"/>
                    <a:pt x="14235" y="2734"/>
                    <a:pt x="14205" y="2689"/>
                  </a:cubicBezTo>
                  <a:cubicBezTo>
                    <a:pt x="14210" y="2686"/>
                    <a:pt x="14216" y="2685"/>
                    <a:pt x="14222" y="2685"/>
                  </a:cubicBezTo>
                  <a:cubicBezTo>
                    <a:pt x="14227" y="2685"/>
                    <a:pt x="14233" y="2686"/>
                    <a:pt x="14239" y="2689"/>
                  </a:cubicBezTo>
                  <a:cubicBezTo>
                    <a:pt x="14253" y="2694"/>
                    <a:pt x="14266" y="2699"/>
                    <a:pt x="14276" y="2699"/>
                  </a:cubicBezTo>
                  <a:cubicBezTo>
                    <a:pt x="14290" y="2699"/>
                    <a:pt x="14301" y="2690"/>
                    <a:pt x="14307" y="2660"/>
                  </a:cubicBezTo>
                  <a:cubicBezTo>
                    <a:pt x="14313" y="2615"/>
                    <a:pt x="14313" y="2564"/>
                    <a:pt x="14279" y="2541"/>
                  </a:cubicBezTo>
                  <a:cubicBezTo>
                    <a:pt x="14216" y="2490"/>
                    <a:pt x="14176" y="2393"/>
                    <a:pt x="14131" y="2313"/>
                  </a:cubicBezTo>
                  <a:cubicBezTo>
                    <a:pt x="14128" y="2313"/>
                    <a:pt x="14126" y="2313"/>
                    <a:pt x="14123" y="2313"/>
                  </a:cubicBezTo>
                  <a:cubicBezTo>
                    <a:pt x="14037" y="2313"/>
                    <a:pt x="13998" y="2213"/>
                    <a:pt x="13954" y="2108"/>
                  </a:cubicBezTo>
                  <a:cubicBezTo>
                    <a:pt x="13943" y="2062"/>
                    <a:pt x="13908" y="2023"/>
                    <a:pt x="13863" y="2000"/>
                  </a:cubicBezTo>
                  <a:cubicBezTo>
                    <a:pt x="13817" y="1983"/>
                    <a:pt x="13783" y="1943"/>
                    <a:pt x="13772" y="1892"/>
                  </a:cubicBezTo>
                  <a:cubicBezTo>
                    <a:pt x="13732" y="1800"/>
                    <a:pt x="13698" y="1704"/>
                    <a:pt x="13669" y="1607"/>
                  </a:cubicBezTo>
                  <a:cubicBezTo>
                    <a:pt x="13663" y="1592"/>
                    <a:pt x="13660" y="1585"/>
                    <a:pt x="13659" y="1583"/>
                  </a:cubicBezTo>
                  <a:lnTo>
                    <a:pt x="13659" y="1583"/>
                  </a:lnTo>
                  <a:cubicBezTo>
                    <a:pt x="13660" y="1585"/>
                    <a:pt x="13662" y="1587"/>
                    <a:pt x="13666" y="1587"/>
                  </a:cubicBezTo>
                  <a:cubicBezTo>
                    <a:pt x="13670" y="1587"/>
                    <a:pt x="13675" y="1583"/>
                    <a:pt x="13681" y="1567"/>
                  </a:cubicBezTo>
                  <a:cubicBezTo>
                    <a:pt x="13684" y="1560"/>
                    <a:pt x="13696" y="1555"/>
                    <a:pt x="13708" y="1555"/>
                  </a:cubicBezTo>
                  <a:cubicBezTo>
                    <a:pt x="13715" y="1555"/>
                    <a:pt x="13722" y="1557"/>
                    <a:pt x="13726" y="1561"/>
                  </a:cubicBezTo>
                  <a:cubicBezTo>
                    <a:pt x="13732" y="1567"/>
                    <a:pt x="13732" y="1573"/>
                    <a:pt x="13738" y="1578"/>
                  </a:cubicBezTo>
                  <a:cubicBezTo>
                    <a:pt x="13669" y="1407"/>
                    <a:pt x="13618" y="1220"/>
                    <a:pt x="13521" y="1003"/>
                  </a:cubicBezTo>
                  <a:cubicBezTo>
                    <a:pt x="13493" y="929"/>
                    <a:pt x="13458" y="861"/>
                    <a:pt x="13430" y="792"/>
                  </a:cubicBezTo>
                  <a:lnTo>
                    <a:pt x="13350" y="684"/>
                  </a:lnTo>
                  <a:cubicBezTo>
                    <a:pt x="13322" y="661"/>
                    <a:pt x="13293" y="633"/>
                    <a:pt x="13265" y="604"/>
                  </a:cubicBezTo>
                  <a:cubicBezTo>
                    <a:pt x="13253" y="582"/>
                    <a:pt x="13242" y="553"/>
                    <a:pt x="13242" y="525"/>
                  </a:cubicBezTo>
                  <a:cubicBezTo>
                    <a:pt x="13242" y="519"/>
                    <a:pt x="13253" y="502"/>
                    <a:pt x="13259" y="502"/>
                  </a:cubicBezTo>
                  <a:lnTo>
                    <a:pt x="13271" y="502"/>
                  </a:lnTo>
                  <a:cubicBezTo>
                    <a:pt x="13214" y="394"/>
                    <a:pt x="13157" y="286"/>
                    <a:pt x="13105" y="172"/>
                  </a:cubicBezTo>
                  <a:lnTo>
                    <a:pt x="13014"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000000"/>
                </a:solidFill>
                <a:latin typeface="Arial"/>
                <a:ea typeface="Arial"/>
                <a:cs typeface="Arial"/>
                <a:sym typeface="Arial"/>
              </a:endParaRPr>
            </a:p>
          </p:txBody>
        </p:sp>
        <p:sp>
          <p:nvSpPr>
            <p:cNvPr id="610" name="Google Shape;610;p30"/>
            <p:cNvSpPr/>
            <p:nvPr/>
          </p:nvSpPr>
          <p:spPr>
            <a:xfrm rot="-970786">
              <a:off x="6875097" y="155408"/>
              <a:ext cx="1824887" cy="970376"/>
            </a:xfrm>
            <a:custGeom>
              <a:avLst/>
              <a:gdLst/>
              <a:ahLst/>
              <a:cxnLst/>
              <a:rect l="l" t="t" r="r" b="b"/>
              <a:pathLst>
                <a:path w="16506" h="8777" extrusionOk="0">
                  <a:moveTo>
                    <a:pt x="1" y="1"/>
                  </a:moveTo>
                  <a:lnTo>
                    <a:pt x="1" y="473"/>
                  </a:lnTo>
                  <a:lnTo>
                    <a:pt x="456" y="473"/>
                  </a:lnTo>
                  <a:cubicBezTo>
                    <a:pt x="508" y="377"/>
                    <a:pt x="598" y="333"/>
                    <a:pt x="688" y="333"/>
                  </a:cubicBezTo>
                  <a:cubicBezTo>
                    <a:pt x="826" y="333"/>
                    <a:pt x="963" y="436"/>
                    <a:pt x="963" y="604"/>
                  </a:cubicBezTo>
                  <a:cubicBezTo>
                    <a:pt x="963" y="776"/>
                    <a:pt x="826" y="880"/>
                    <a:pt x="689" y="880"/>
                  </a:cubicBezTo>
                  <a:cubicBezTo>
                    <a:pt x="599" y="880"/>
                    <a:pt x="508" y="835"/>
                    <a:pt x="456" y="735"/>
                  </a:cubicBezTo>
                  <a:lnTo>
                    <a:pt x="1" y="735"/>
                  </a:lnTo>
                  <a:lnTo>
                    <a:pt x="1" y="1556"/>
                  </a:lnTo>
                  <a:lnTo>
                    <a:pt x="456" y="1556"/>
                  </a:lnTo>
                  <a:cubicBezTo>
                    <a:pt x="508" y="1459"/>
                    <a:pt x="598" y="1415"/>
                    <a:pt x="688" y="1415"/>
                  </a:cubicBezTo>
                  <a:cubicBezTo>
                    <a:pt x="826" y="1415"/>
                    <a:pt x="963" y="1518"/>
                    <a:pt x="963" y="1687"/>
                  </a:cubicBezTo>
                  <a:cubicBezTo>
                    <a:pt x="963" y="1855"/>
                    <a:pt x="826" y="1958"/>
                    <a:pt x="688" y="1958"/>
                  </a:cubicBezTo>
                  <a:cubicBezTo>
                    <a:pt x="598" y="1958"/>
                    <a:pt x="508" y="1914"/>
                    <a:pt x="456" y="1817"/>
                  </a:cubicBezTo>
                  <a:lnTo>
                    <a:pt x="1" y="1817"/>
                  </a:lnTo>
                  <a:lnTo>
                    <a:pt x="1" y="2632"/>
                  </a:lnTo>
                  <a:lnTo>
                    <a:pt x="456" y="2632"/>
                  </a:lnTo>
                  <a:cubicBezTo>
                    <a:pt x="508" y="2535"/>
                    <a:pt x="598" y="2492"/>
                    <a:pt x="688" y="2492"/>
                  </a:cubicBezTo>
                  <a:cubicBezTo>
                    <a:pt x="826" y="2492"/>
                    <a:pt x="963" y="2594"/>
                    <a:pt x="963" y="2763"/>
                  </a:cubicBezTo>
                  <a:cubicBezTo>
                    <a:pt x="963" y="2935"/>
                    <a:pt x="826" y="3038"/>
                    <a:pt x="689" y="3038"/>
                  </a:cubicBezTo>
                  <a:cubicBezTo>
                    <a:pt x="599" y="3038"/>
                    <a:pt x="508" y="2993"/>
                    <a:pt x="456" y="2894"/>
                  </a:cubicBezTo>
                  <a:lnTo>
                    <a:pt x="1" y="2894"/>
                  </a:lnTo>
                  <a:lnTo>
                    <a:pt x="1" y="3714"/>
                  </a:lnTo>
                  <a:lnTo>
                    <a:pt x="456" y="3714"/>
                  </a:lnTo>
                  <a:cubicBezTo>
                    <a:pt x="508" y="3617"/>
                    <a:pt x="598" y="3574"/>
                    <a:pt x="688" y="3574"/>
                  </a:cubicBezTo>
                  <a:cubicBezTo>
                    <a:pt x="826" y="3574"/>
                    <a:pt x="963" y="3676"/>
                    <a:pt x="963" y="3845"/>
                  </a:cubicBezTo>
                  <a:cubicBezTo>
                    <a:pt x="963" y="4014"/>
                    <a:pt x="826" y="4116"/>
                    <a:pt x="688" y="4116"/>
                  </a:cubicBezTo>
                  <a:cubicBezTo>
                    <a:pt x="598" y="4116"/>
                    <a:pt x="508" y="4073"/>
                    <a:pt x="456" y="3976"/>
                  </a:cubicBezTo>
                  <a:lnTo>
                    <a:pt x="1" y="3976"/>
                  </a:lnTo>
                  <a:lnTo>
                    <a:pt x="1" y="4790"/>
                  </a:lnTo>
                  <a:lnTo>
                    <a:pt x="456" y="4790"/>
                  </a:lnTo>
                  <a:cubicBezTo>
                    <a:pt x="508" y="4694"/>
                    <a:pt x="598" y="4650"/>
                    <a:pt x="688" y="4650"/>
                  </a:cubicBezTo>
                  <a:cubicBezTo>
                    <a:pt x="826" y="4650"/>
                    <a:pt x="963" y="4752"/>
                    <a:pt x="963" y="4921"/>
                  </a:cubicBezTo>
                  <a:cubicBezTo>
                    <a:pt x="963" y="5093"/>
                    <a:pt x="826" y="5197"/>
                    <a:pt x="689" y="5197"/>
                  </a:cubicBezTo>
                  <a:cubicBezTo>
                    <a:pt x="599" y="5197"/>
                    <a:pt x="508" y="5152"/>
                    <a:pt x="456" y="5052"/>
                  </a:cubicBezTo>
                  <a:lnTo>
                    <a:pt x="1" y="5052"/>
                  </a:lnTo>
                  <a:lnTo>
                    <a:pt x="1" y="5872"/>
                  </a:lnTo>
                  <a:lnTo>
                    <a:pt x="456" y="5872"/>
                  </a:lnTo>
                  <a:cubicBezTo>
                    <a:pt x="508" y="5776"/>
                    <a:pt x="598" y="5732"/>
                    <a:pt x="688" y="5732"/>
                  </a:cubicBezTo>
                  <a:cubicBezTo>
                    <a:pt x="826" y="5732"/>
                    <a:pt x="963" y="5835"/>
                    <a:pt x="963" y="6003"/>
                  </a:cubicBezTo>
                  <a:cubicBezTo>
                    <a:pt x="963" y="6172"/>
                    <a:pt x="826" y="6275"/>
                    <a:pt x="688" y="6275"/>
                  </a:cubicBezTo>
                  <a:cubicBezTo>
                    <a:pt x="598" y="6275"/>
                    <a:pt x="508" y="6231"/>
                    <a:pt x="456" y="6134"/>
                  </a:cubicBezTo>
                  <a:lnTo>
                    <a:pt x="1" y="6134"/>
                  </a:lnTo>
                  <a:lnTo>
                    <a:pt x="1" y="6949"/>
                  </a:lnTo>
                  <a:lnTo>
                    <a:pt x="456" y="6949"/>
                  </a:lnTo>
                  <a:cubicBezTo>
                    <a:pt x="508" y="6852"/>
                    <a:pt x="598" y="6809"/>
                    <a:pt x="688" y="6809"/>
                  </a:cubicBezTo>
                  <a:cubicBezTo>
                    <a:pt x="826" y="6809"/>
                    <a:pt x="963" y="6911"/>
                    <a:pt x="963" y="7080"/>
                  </a:cubicBezTo>
                  <a:cubicBezTo>
                    <a:pt x="963" y="7252"/>
                    <a:pt x="826" y="7355"/>
                    <a:pt x="689" y="7355"/>
                  </a:cubicBezTo>
                  <a:cubicBezTo>
                    <a:pt x="599" y="7355"/>
                    <a:pt x="508" y="7310"/>
                    <a:pt x="456" y="7211"/>
                  </a:cubicBezTo>
                  <a:lnTo>
                    <a:pt x="1" y="7211"/>
                  </a:lnTo>
                  <a:lnTo>
                    <a:pt x="1" y="8031"/>
                  </a:lnTo>
                  <a:lnTo>
                    <a:pt x="456" y="8031"/>
                  </a:lnTo>
                  <a:cubicBezTo>
                    <a:pt x="508" y="7934"/>
                    <a:pt x="598" y="7891"/>
                    <a:pt x="688" y="7891"/>
                  </a:cubicBezTo>
                  <a:cubicBezTo>
                    <a:pt x="826" y="7891"/>
                    <a:pt x="963" y="7993"/>
                    <a:pt x="963" y="8162"/>
                  </a:cubicBezTo>
                  <a:cubicBezTo>
                    <a:pt x="963" y="8331"/>
                    <a:pt x="826" y="8433"/>
                    <a:pt x="688" y="8433"/>
                  </a:cubicBezTo>
                  <a:cubicBezTo>
                    <a:pt x="598" y="8433"/>
                    <a:pt x="508" y="8390"/>
                    <a:pt x="456" y="8293"/>
                  </a:cubicBezTo>
                  <a:lnTo>
                    <a:pt x="1" y="8293"/>
                  </a:lnTo>
                  <a:lnTo>
                    <a:pt x="1" y="8777"/>
                  </a:lnTo>
                  <a:lnTo>
                    <a:pt x="16471" y="8777"/>
                  </a:lnTo>
                  <a:cubicBezTo>
                    <a:pt x="16483" y="8743"/>
                    <a:pt x="16494" y="8709"/>
                    <a:pt x="16500" y="8669"/>
                  </a:cubicBezTo>
                  <a:lnTo>
                    <a:pt x="16494" y="8663"/>
                  </a:lnTo>
                  <a:cubicBezTo>
                    <a:pt x="16488" y="8657"/>
                    <a:pt x="16488" y="8646"/>
                    <a:pt x="16494" y="8635"/>
                  </a:cubicBezTo>
                  <a:cubicBezTo>
                    <a:pt x="16494" y="8629"/>
                    <a:pt x="16500" y="8618"/>
                    <a:pt x="16505" y="8606"/>
                  </a:cubicBezTo>
                  <a:cubicBezTo>
                    <a:pt x="16505" y="8583"/>
                    <a:pt x="16500" y="8561"/>
                    <a:pt x="16494" y="8532"/>
                  </a:cubicBezTo>
                  <a:cubicBezTo>
                    <a:pt x="16403" y="8373"/>
                    <a:pt x="16317" y="8202"/>
                    <a:pt x="16238" y="8025"/>
                  </a:cubicBezTo>
                  <a:cubicBezTo>
                    <a:pt x="16124" y="7792"/>
                    <a:pt x="16021" y="7592"/>
                    <a:pt x="15936" y="7382"/>
                  </a:cubicBezTo>
                  <a:cubicBezTo>
                    <a:pt x="15868" y="7325"/>
                    <a:pt x="15828" y="7251"/>
                    <a:pt x="15816" y="7160"/>
                  </a:cubicBezTo>
                  <a:cubicBezTo>
                    <a:pt x="15816" y="7142"/>
                    <a:pt x="15822" y="7125"/>
                    <a:pt x="15822" y="7108"/>
                  </a:cubicBezTo>
                  <a:cubicBezTo>
                    <a:pt x="15765" y="6949"/>
                    <a:pt x="15714" y="6778"/>
                    <a:pt x="15680" y="6607"/>
                  </a:cubicBezTo>
                  <a:cubicBezTo>
                    <a:pt x="15674" y="6573"/>
                    <a:pt x="15668" y="6539"/>
                    <a:pt x="15674" y="6505"/>
                  </a:cubicBezTo>
                  <a:cubicBezTo>
                    <a:pt x="15663" y="6493"/>
                    <a:pt x="15657" y="6482"/>
                    <a:pt x="15645" y="6470"/>
                  </a:cubicBezTo>
                  <a:cubicBezTo>
                    <a:pt x="15571" y="6357"/>
                    <a:pt x="15486" y="6248"/>
                    <a:pt x="15401" y="6140"/>
                  </a:cubicBezTo>
                  <a:cubicBezTo>
                    <a:pt x="15401" y="6106"/>
                    <a:pt x="15395" y="6066"/>
                    <a:pt x="15395" y="6026"/>
                  </a:cubicBezTo>
                  <a:cubicBezTo>
                    <a:pt x="15315" y="5861"/>
                    <a:pt x="15304" y="5673"/>
                    <a:pt x="15372" y="5554"/>
                  </a:cubicBezTo>
                  <a:cubicBezTo>
                    <a:pt x="15258" y="5274"/>
                    <a:pt x="15241" y="5069"/>
                    <a:pt x="15207" y="4739"/>
                  </a:cubicBezTo>
                  <a:cubicBezTo>
                    <a:pt x="15196" y="4665"/>
                    <a:pt x="15201" y="4585"/>
                    <a:pt x="15230" y="4511"/>
                  </a:cubicBezTo>
                  <a:cubicBezTo>
                    <a:pt x="15224" y="4460"/>
                    <a:pt x="15207" y="4409"/>
                    <a:pt x="15184" y="4363"/>
                  </a:cubicBezTo>
                  <a:lnTo>
                    <a:pt x="15144" y="4363"/>
                  </a:lnTo>
                  <a:cubicBezTo>
                    <a:pt x="15150" y="4340"/>
                    <a:pt x="15156" y="4312"/>
                    <a:pt x="15156" y="4289"/>
                  </a:cubicBezTo>
                  <a:cubicBezTo>
                    <a:pt x="15156" y="4244"/>
                    <a:pt x="15156" y="4198"/>
                    <a:pt x="15150" y="4153"/>
                  </a:cubicBezTo>
                  <a:cubicBezTo>
                    <a:pt x="15127" y="4118"/>
                    <a:pt x="15110" y="4084"/>
                    <a:pt x="15093" y="4044"/>
                  </a:cubicBezTo>
                  <a:cubicBezTo>
                    <a:pt x="15110" y="3999"/>
                    <a:pt x="15093" y="3942"/>
                    <a:pt x="15053" y="3913"/>
                  </a:cubicBezTo>
                  <a:cubicBezTo>
                    <a:pt x="15047" y="3902"/>
                    <a:pt x="15047" y="3891"/>
                    <a:pt x="15042" y="3873"/>
                  </a:cubicBezTo>
                  <a:cubicBezTo>
                    <a:pt x="14985" y="3782"/>
                    <a:pt x="14928" y="3697"/>
                    <a:pt x="14871" y="3611"/>
                  </a:cubicBezTo>
                  <a:cubicBezTo>
                    <a:pt x="14859" y="3619"/>
                    <a:pt x="14848" y="3623"/>
                    <a:pt x="14838" y="3623"/>
                  </a:cubicBezTo>
                  <a:cubicBezTo>
                    <a:pt x="14777" y="3623"/>
                    <a:pt x="14768" y="3484"/>
                    <a:pt x="14729" y="3435"/>
                  </a:cubicBezTo>
                  <a:cubicBezTo>
                    <a:pt x="14734" y="3378"/>
                    <a:pt x="14723" y="3321"/>
                    <a:pt x="14683" y="3275"/>
                  </a:cubicBezTo>
                  <a:cubicBezTo>
                    <a:pt x="14637" y="3224"/>
                    <a:pt x="14592" y="3173"/>
                    <a:pt x="14529" y="3173"/>
                  </a:cubicBezTo>
                  <a:cubicBezTo>
                    <a:pt x="14341" y="3173"/>
                    <a:pt x="14341" y="3173"/>
                    <a:pt x="14353" y="2877"/>
                  </a:cubicBezTo>
                  <a:cubicBezTo>
                    <a:pt x="14353" y="2865"/>
                    <a:pt x="14353" y="2848"/>
                    <a:pt x="14353" y="2837"/>
                  </a:cubicBezTo>
                  <a:cubicBezTo>
                    <a:pt x="14341" y="2808"/>
                    <a:pt x="14324" y="2769"/>
                    <a:pt x="14313" y="2769"/>
                  </a:cubicBezTo>
                  <a:cubicBezTo>
                    <a:pt x="14307" y="2770"/>
                    <a:pt x="14302" y="2771"/>
                    <a:pt x="14298" y="2771"/>
                  </a:cubicBezTo>
                  <a:cubicBezTo>
                    <a:pt x="14260" y="2771"/>
                    <a:pt x="14235" y="2734"/>
                    <a:pt x="14205" y="2689"/>
                  </a:cubicBezTo>
                  <a:cubicBezTo>
                    <a:pt x="14210" y="2686"/>
                    <a:pt x="14216" y="2685"/>
                    <a:pt x="14222" y="2685"/>
                  </a:cubicBezTo>
                  <a:cubicBezTo>
                    <a:pt x="14227" y="2685"/>
                    <a:pt x="14233" y="2686"/>
                    <a:pt x="14239" y="2689"/>
                  </a:cubicBezTo>
                  <a:cubicBezTo>
                    <a:pt x="14253" y="2694"/>
                    <a:pt x="14266" y="2699"/>
                    <a:pt x="14276" y="2699"/>
                  </a:cubicBezTo>
                  <a:cubicBezTo>
                    <a:pt x="14290" y="2699"/>
                    <a:pt x="14301" y="2690"/>
                    <a:pt x="14307" y="2660"/>
                  </a:cubicBezTo>
                  <a:cubicBezTo>
                    <a:pt x="14313" y="2615"/>
                    <a:pt x="14313" y="2564"/>
                    <a:pt x="14279" y="2541"/>
                  </a:cubicBezTo>
                  <a:cubicBezTo>
                    <a:pt x="14216" y="2490"/>
                    <a:pt x="14176" y="2393"/>
                    <a:pt x="14131" y="2313"/>
                  </a:cubicBezTo>
                  <a:cubicBezTo>
                    <a:pt x="14128" y="2313"/>
                    <a:pt x="14126" y="2313"/>
                    <a:pt x="14123" y="2313"/>
                  </a:cubicBezTo>
                  <a:cubicBezTo>
                    <a:pt x="14037" y="2313"/>
                    <a:pt x="13998" y="2213"/>
                    <a:pt x="13954" y="2108"/>
                  </a:cubicBezTo>
                  <a:cubicBezTo>
                    <a:pt x="13943" y="2062"/>
                    <a:pt x="13908" y="2023"/>
                    <a:pt x="13863" y="2000"/>
                  </a:cubicBezTo>
                  <a:cubicBezTo>
                    <a:pt x="13817" y="1983"/>
                    <a:pt x="13783" y="1943"/>
                    <a:pt x="13772" y="1892"/>
                  </a:cubicBezTo>
                  <a:cubicBezTo>
                    <a:pt x="13732" y="1800"/>
                    <a:pt x="13698" y="1704"/>
                    <a:pt x="13669" y="1607"/>
                  </a:cubicBezTo>
                  <a:cubicBezTo>
                    <a:pt x="13663" y="1592"/>
                    <a:pt x="13660" y="1585"/>
                    <a:pt x="13659" y="1583"/>
                  </a:cubicBezTo>
                  <a:lnTo>
                    <a:pt x="13659" y="1583"/>
                  </a:lnTo>
                  <a:cubicBezTo>
                    <a:pt x="13660" y="1585"/>
                    <a:pt x="13662" y="1587"/>
                    <a:pt x="13666" y="1587"/>
                  </a:cubicBezTo>
                  <a:cubicBezTo>
                    <a:pt x="13670" y="1587"/>
                    <a:pt x="13675" y="1583"/>
                    <a:pt x="13681" y="1567"/>
                  </a:cubicBezTo>
                  <a:cubicBezTo>
                    <a:pt x="13684" y="1560"/>
                    <a:pt x="13696" y="1555"/>
                    <a:pt x="13708" y="1555"/>
                  </a:cubicBezTo>
                  <a:cubicBezTo>
                    <a:pt x="13715" y="1555"/>
                    <a:pt x="13722" y="1557"/>
                    <a:pt x="13726" y="1561"/>
                  </a:cubicBezTo>
                  <a:cubicBezTo>
                    <a:pt x="13732" y="1567"/>
                    <a:pt x="13732" y="1573"/>
                    <a:pt x="13738" y="1578"/>
                  </a:cubicBezTo>
                  <a:cubicBezTo>
                    <a:pt x="13669" y="1407"/>
                    <a:pt x="13618" y="1220"/>
                    <a:pt x="13521" y="1003"/>
                  </a:cubicBezTo>
                  <a:cubicBezTo>
                    <a:pt x="13493" y="929"/>
                    <a:pt x="13458" y="861"/>
                    <a:pt x="13430" y="792"/>
                  </a:cubicBezTo>
                  <a:lnTo>
                    <a:pt x="13350" y="684"/>
                  </a:lnTo>
                  <a:cubicBezTo>
                    <a:pt x="13322" y="661"/>
                    <a:pt x="13293" y="633"/>
                    <a:pt x="13265" y="604"/>
                  </a:cubicBezTo>
                  <a:cubicBezTo>
                    <a:pt x="13253" y="582"/>
                    <a:pt x="13242" y="553"/>
                    <a:pt x="13242" y="525"/>
                  </a:cubicBezTo>
                  <a:cubicBezTo>
                    <a:pt x="13242" y="519"/>
                    <a:pt x="13253" y="502"/>
                    <a:pt x="13259" y="502"/>
                  </a:cubicBezTo>
                  <a:lnTo>
                    <a:pt x="13271" y="502"/>
                  </a:lnTo>
                  <a:cubicBezTo>
                    <a:pt x="13214" y="394"/>
                    <a:pt x="13157" y="286"/>
                    <a:pt x="13105" y="172"/>
                  </a:cubicBezTo>
                  <a:lnTo>
                    <a:pt x="13014" y="1"/>
                  </a:lnTo>
                  <a:close/>
                </a:path>
              </a:pathLst>
            </a:custGeom>
            <a:solidFill>
              <a:schemeClr val="lt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000000"/>
                </a:solidFill>
                <a:latin typeface="Arial"/>
                <a:ea typeface="Arial"/>
                <a:cs typeface="Arial"/>
                <a:sym typeface="Arial"/>
              </a:endParaRPr>
            </a:p>
          </p:txBody>
        </p:sp>
      </p:grpSp>
      <p:sp>
        <p:nvSpPr>
          <p:cNvPr id="611" name="Google Shape;611;p30"/>
          <p:cNvSpPr/>
          <p:nvPr/>
        </p:nvSpPr>
        <p:spPr>
          <a:xfrm rot="53">
            <a:off x="8295277" y="98600"/>
            <a:ext cx="195174" cy="472725"/>
          </a:xfrm>
          <a:custGeom>
            <a:avLst/>
            <a:gdLst/>
            <a:ahLst/>
            <a:cxnLst/>
            <a:rect l="l" t="t" r="r" b="b"/>
            <a:pathLst>
              <a:path w="1197" h="2899" extrusionOk="0">
                <a:moveTo>
                  <a:pt x="609" y="0"/>
                </a:moveTo>
                <a:cubicBezTo>
                  <a:pt x="605" y="0"/>
                  <a:pt x="602" y="0"/>
                  <a:pt x="599" y="0"/>
                </a:cubicBezTo>
                <a:cubicBezTo>
                  <a:pt x="268" y="0"/>
                  <a:pt x="1" y="262"/>
                  <a:pt x="1" y="592"/>
                </a:cubicBezTo>
                <a:lnTo>
                  <a:pt x="1" y="678"/>
                </a:lnTo>
                <a:lnTo>
                  <a:pt x="132" y="678"/>
                </a:lnTo>
                <a:lnTo>
                  <a:pt x="132" y="598"/>
                </a:lnTo>
                <a:cubicBezTo>
                  <a:pt x="120" y="330"/>
                  <a:pt x="331" y="108"/>
                  <a:pt x="599" y="108"/>
                </a:cubicBezTo>
                <a:cubicBezTo>
                  <a:pt x="861" y="108"/>
                  <a:pt x="1071" y="330"/>
                  <a:pt x="1060" y="598"/>
                </a:cubicBezTo>
                <a:lnTo>
                  <a:pt x="1060" y="2523"/>
                </a:lnTo>
                <a:cubicBezTo>
                  <a:pt x="1060" y="2654"/>
                  <a:pt x="952" y="2762"/>
                  <a:pt x="821" y="2762"/>
                </a:cubicBezTo>
                <a:lnTo>
                  <a:pt x="764" y="2762"/>
                </a:lnTo>
                <a:cubicBezTo>
                  <a:pt x="627" y="2762"/>
                  <a:pt x="519" y="2654"/>
                  <a:pt x="519" y="2523"/>
                </a:cubicBezTo>
                <a:lnTo>
                  <a:pt x="519" y="866"/>
                </a:lnTo>
                <a:cubicBezTo>
                  <a:pt x="519" y="820"/>
                  <a:pt x="485" y="797"/>
                  <a:pt x="451" y="797"/>
                </a:cubicBezTo>
                <a:cubicBezTo>
                  <a:pt x="416" y="797"/>
                  <a:pt x="382" y="820"/>
                  <a:pt x="382" y="866"/>
                </a:cubicBezTo>
                <a:lnTo>
                  <a:pt x="382" y="2523"/>
                </a:lnTo>
                <a:cubicBezTo>
                  <a:pt x="388" y="2728"/>
                  <a:pt x="553" y="2899"/>
                  <a:pt x="758" y="2899"/>
                </a:cubicBezTo>
                <a:lnTo>
                  <a:pt x="821" y="2899"/>
                </a:lnTo>
                <a:cubicBezTo>
                  <a:pt x="1026" y="2893"/>
                  <a:pt x="1197" y="2728"/>
                  <a:pt x="1197" y="2523"/>
                </a:cubicBezTo>
                <a:lnTo>
                  <a:pt x="1197" y="598"/>
                </a:lnTo>
                <a:cubicBezTo>
                  <a:pt x="1197" y="271"/>
                  <a:pt x="934" y="0"/>
                  <a:pt x="609"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2" name="Google Shape;612;p30"/>
          <p:cNvSpPr txBox="1"/>
          <p:nvPr/>
        </p:nvSpPr>
        <p:spPr>
          <a:xfrm rot="-1054575">
            <a:off x="7086323" y="287992"/>
            <a:ext cx="1259708" cy="749065"/>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2"/>
              </a:solidFill>
              <a:latin typeface="Arial"/>
              <a:ea typeface="Arial"/>
              <a:cs typeface="Arial"/>
              <a:sym typeface="Arial"/>
            </a:endParaRPr>
          </a:p>
        </p:txBody>
      </p:sp>
      <p:sp>
        <p:nvSpPr>
          <p:cNvPr id="613" name="Google Shape;613;p30"/>
          <p:cNvSpPr/>
          <p:nvPr/>
        </p:nvSpPr>
        <p:spPr>
          <a:xfrm rot="-5399939">
            <a:off x="625939" y="465979"/>
            <a:ext cx="338449" cy="819743"/>
          </a:xfrm>
          <a:custGeom>
            <a:avLst/>
            <a:gdLst/>
            <a:ahLst/>
            <a:cxnLst/>
            <a:rect l="l" t="t" r="r" b="b"/>
            <a:pathLst>
              <a:path w="1197" h="2899" extrusionOk="0">
                <a:moveTo>
                  <a:pt x="609" y="0"/>
                </a:moveTo>
                <a:cubicBezTo>
                  <a:pt x="605" y="0"/>
                  <a:pt x="602" y="0"/>
                  <a:pt x="599" y="0"/>
                </a:cubicBezTo>
                <a:cubicBezTo>
                  <a:pt x="268" y="0"/>
                  <a:pt x="1" y="262"/>
                  <a:pt x="1" y="592"/>
                </a:cubicBezTo>
                <a:lnTo>
                  <a:pt x="1" y="678"/>
                </a:lnTo>
                <a:lnTo>
                  <a:pt x="132" y="678"/>
                </a:lnTo>
                <a:lnTo>
                  <a:pt x="132" y="598"/>
                </a:lnTo>
                <a:cubicBezTo>
                  <a:pt x="120" y="330"/>
                  <a:pt x="331" y="108"/>
                  <a:pt x="599" y="108"/>
                </a:cubicBezTo>
                <a:cubicBezTo>
                  <a:pt x="861" y="108"/>
                  <a:pt x="1071" y="330"/>
                  <a:pt x="1060" y="598"/>
                </a:cubicBezTo>
                <a:lnTo>
                  <a:pt x="1060" y="2523"/>
                </a:lnTo>
                <a:cubicBezTo>
                  <a:pt x="1060" y="2654"/>
                  <a:pt x="952" y="2762"/>
                  <a:pt x="821" y="2762"/>
                </a:cubicBezTo>
                <a:lnTo>
                  <a:pt x="764" y="2762"/>
                </a:lnTo>
                <a:cubicBezTo>
                  <a:pt x="627" y="2762"/>
                  <a:pt x="519" y="2654"/>
                  <a:pt x="519" y="2523"/>
                </a:cubicBezTo>
                <a:lnTo>
                  <a:pt x="519" y="866"/>
                </a:lnTo>
                <a:cubicBezTo>
                  <a:pt x="519" y="820"/>
                  <a:pt x="485" y="797"/>
                  <a:pt x="451" y="797"/>
                </a:cubicBezTo>
                <a:cubicBezTo>
                  <a:pt x="416" y="797"/>
                  <a:pt x="382" y="820"/>
                  <a:pt x="382" y="866"/>
                </a:cubicBezTo>
                <a:lnTo>
                  <a:pt x="382" y="2523"/>
                </a:lnTo>
                <a:cubicBezTo>
                  <a:pt x="388" y="2728"/>
                  <a:pt x="553" y="2899"/>
                  <a:pt x="758" y="2899"/>
                </a:cubicBezTo>
                <a:lnTo>
                  <a:pt x="821" y="2899"/>
                </a:lnTo>
                <a:cubicBezTo>
                  <a:pt x="1026" y="2893"/>
                  <a:pt x="1197" y="2728"/>
                  <a:pt x="1197" y="2523"/>
                </a:cubicBezTo>
                <a:lnTo>
                  <a:pt x="1197" y="598"/>
                </a:lnTo>
                <a:cubicBezTo>
                  <a:pt x="1197" y="271"/>
                  <a:pt x="934" y="0"/>
                  <a:pt x="609"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4" name="Google Shape;614;p30"/>
          <p:cNvSpPr/>
          <p:nvPr/>
        </p:nvSpPr>
        <p:spPr>
          <a:xfrm rot="-5399939">
            <a:off x="625939" y="1007879"/>
            <a:ext cx="338449" cy="819743"/>
          </a:xfrm>
          <a:custGeom>
            <a:avLst/>
            <a:gdLst/>
            <a:ahLst/>
            <a:cxnLst/>
            <a:rect l="l" t="t" r="r" b="b"/>
            <a:pathLst>
              <a:path w="1197" h="2899" extrusionOk="0">
                <a:moveTo>
                  <a:pt x="609" y="0"/>
                </a:moveTo>
                <a:cubicBezTo>
                  <a:pt x="605" y="0"/>
                  <a:pt x="602" y="0"/>
                  <a:pt x="599" y="0"/>
                </a:cubicBezTo>
                <a:cubicBezTo>
                  <a:pt x="268" y="0"/>
                  <a:pt x="1" y="262"/>
                  <a:pt x="1" y="592"/>
                </a:cubicBezTo>
                <a:lnTo>
                  <a:pt x="1" y="678"/>
                </a:lnTo>
                <a:lnTo>
                  <a:pt x="132" y="678"/>
                </a:lnTo>
                <a:lnTo>
                  <a:pt x="132" y="598"/>
                </a:lnTo>
                <a:cubicBezTo>
                  <a:pt x="120" y="330"/>
                  <a:pt x="331" y="108"/>
                  <a:pt x="599" y="108"/>
                </a:cubicBezTo>
                <a:cubicBezTo>
                  <a:pt x="861" y="108"/>
                  <a:pt x="1071" y="330"/>
                  <a:pt x="1060" y="598"/>
                </a:cubicBezTo>
                <a:lnTo>
                  <a:pt x="1060" y="2523"/>
                </a:lnTo>
                <a:cubicBezTo>
                  <a:pt x="1060" y="2654"/>
                  <a:pt x="952" y="2762"/>
                  <a:pt x="821" y="2762"/>
                </a:cubicBezTo>
                <a:lnTo>
                  <a:pt x="764" y="2762"/>
                </a:lnTo>
                <a:cubicBezTo>
                  <a:pt x="627" y="2762"/>
                  <a:pt x="519" y="2654"/>
                  <a:pt x="519" y="2523"/>
                </a:cubicBezTo>
                <a:lnTo>
                  <a:pt x="519" y="866"/>
                </a:lnTo>
                <a:cubicBezTo>
                  <a:pt x="519" y="820"/>
                  <a:pt x="485" y="797"/>
                  <a:pt x="451" y="797"/>
                </a:cubicBezTo>
                <a:cubicBezTo>
                  <a:pt x="416" y="797"/>
                  <a:pt x="382" y="820"/>
                  <a:pt x="382" y="866"/>
                </a:cubicBezTo>
                <a:lnTo>
                  <a:pt x="382" y="2523"/>
                </a:lnTo>
                <a:cubicBezTo>
                  <a:pt x="388" y="2728"/>
                  <a:pt x="553" y="2899"/>
                  <a:pt x="758" y="2899"/>
                </a:cubicBezTo>
                <a:lnTo>
                  <a:pt x="821" y="2899"/>
                </a:lnTo>
                <a:cubicBezTo>
                  <a:pt x="1026" y="2893"/>
                  <a:pt x="1197" y="2728"/>
                  <a:pt x="1197" y="2523"/>
                </a:cubicBezTo>
                <a:lnTo>
                  <a:pt x="1197" y="598"/>
                </a:lnTo>
                <a:cubicBezTo>
                  <a:pt x="1197" y="271"/>
                  <a:pt x="934" y="0"/>
                  <a:pt x="609"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615" name="Google Shape;615;p30"/>
          <p:cNvPicPr preferRelativeResize="0"/>
          <p:nvPr/>
        </p:nvPicPr>
        <p:blipFill rotWithShape="1">
          <a:blip r:embed="rId3">
            <a:alphaModFix/>
          </a:blip>
          <a:srcRect/>
          <a:stretch/>
        </p:blipFill>
        <p:spPr>
          <a:xfrm rot="-1029730">
            <a:off x="7197458" y="208126"/>
            <a:ext cx="952638" cy="952638"/>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19"/>
        <p:cNvGrpSpPr/>
        <p:nvPr/>
      </p:nvGrpSpPr>
      <p:grpSpPr>
        <a:xfrm>
          <a:off x="0" y="0"/>
          <a:ext cx="0" cy="0"/>
          <a:chOff x="0" y="0"/>
          <a:chExt cx="0" cy="0"/>
        </a:xfrm>
      </p:grpSpPr>
      <p:grpSp>
        <p:nvGrpSpPr>
          <p:cNvPr id="620" name="Google Shape;620;p31"/>
          <p:cNvGrpSpPr/>
          <p:nvPr/>
        </p:nvGrpSpPr>
        <p:grpSpPr>
          <a:xfrm>
            <a:off x="2607325" y="365938"/>
            <a:ext cx="3838046" cy="1017677"/>
            <a:chOff x="2607325" y="351650"/>
            <a:chExt cx="3838046" cy="1017677"/>
          </a:xfrm>
        </p:grpSpPr>
        <p:sp>
          <p:nvSpPr>
            <p:cNvPr id="621" name="Google Shape;621;p31"/>
            <p:cNvSpPr/>
            <p:nvPr/>
          </p:nvSpPr>
          <p:spPr>
            <a:xfrm>
              <a:off x="2607325" y="383625"/>
              <a:ext cx="3766121" cy="985702"/>
            </a:xfrm>
            <a:custGeom>
              <a:avLst/>
              <a:gdLst/>
              <a:ahLst/>
              <a:cxnLst/>
              <a:rect l="l" t="t" r="r" b="b"/>
              <a:pathLst>
                <a:path w="17240" h="5035" extrusionOk="0">
                  <a:moveTo>
                    <a:pt x="6915" y="4653"/>
                  </a:moveTo>
                  <a:cubicBezTo>
                    <a:pt x="6909" y="4653"/>
                    <a:pt x="6903" y="4653"/>
                    <a:pt x="6897" y="4653"/>
                  </a:cubicBezTo>
                  <a:lnTo>
                    <a:pt x="6914" y="4653"/>
                  </a:lnTo>
                  <a:cubicBezTo>
                    <a:pt x="6914" y="4653"/>
                    <a:pt x="6915" y="4653"/>
                    <a:pt x="6915" y="4653"/>
                  </a:cubicBezTo>
                  <a:close/>
                  <a:moveTo>
                    <a:pt x="16795" y="0"/>
                  </a:moveTo>
                  <a:lnTo>
                    <a:pt x="16795" y="251"/>
                  </a:lnTo>
                  <a:cubicBezTo>
                    <a:pt x="17040" y="382"/>
                    <a:pt x="16943" y="758"/>
                    <a:pt x="16664" y="758"/>
                  </a:cubicBezTo>
                  <a:cubicBezTo>
                    <a:pt x="16385" y="758"/>
                    <a:pt x="16288" y="382"/>
                    <a:pt x="16533" y="251"/>
                  </a:cubicBezTo>
                  <a:lnTo>
                    <a:pt x="16533" y="6"/>
                  </a:lnTo>
                  <a:lnTo>
                    <a:pt x="15856" y="6"/>
                  </a:lnTo>
                  <a:lnTo>
                    <a:pt x="15856" y="251"/>
                  </a:lnTo>
                  <a:cubicBezTo>
                    <a:pt x="16100" y="382"/>
                    <a:pt x="16004" y="758"/>
                    <a:pt x="15725" y="758"/>
                  </a:cubicBezTo>
                  <a:cubicBezTo>
                    <a:pt x="15440" y="758"/>
                    <a:pt x="15349" y="382"/>
                    <a:pt x="15594" y="251"/>
                  </a:cubicBezTo>
                  <a:lnTo>
                    <a:pt x="15594" y="6"/>
                  </a:lnTo>
                  <a:lnTo>
                    <a:pt x="14910" y="6"/>
                  </a:lnTo>
                  <a:lnTo>
                    <a:pt x="14910" y="251"/>
                  </a:lnTo>
                  <a:cubicBezTo>
                    <a:pt x="15161" y="382"/>
                    <a:pt x="15064" y="758"/>
                    <a:pt x="14785" y="758"/>
                  </a:cubicBezTo>
                  <a:cubicBezTo>
                    <a:pt x="14500" y="758"/>
                    <a:pt x="14403" y="382"/>
                    <a:pt x="14654" y="251"/>
                  </a:cubicBezTo>
                  <a:lnTo>
                    <a:pt x="14654" y="6"/>
                  </a:lnTo>
                  <a:lnTo>
                    <a:pt x="13965" y="6"/>
                  </a:lnTo>
                  <a:lnTo>
                    <a:pt x="13965" y="251"/>
                  </a:lnTo>
                  <a:cubicBezTo>
                    <a:pt x="14210" y="382"/>
                    <a:pt x="14113" y="758"/>
                    <a:pt x="13834" y="758"/>
                  </a:cubicBezTo>
                  <a:cubicBezTo>
                    <a:pt x="13549" y="758"/>
                    <a:pt x="13458" y="382"/>
                    <a:pt x="13703" y="251"/>
                  </a:cubicBezTo>
                  <a:lnTo>
                    <a:pt x="13703" y="6"/>
                  </a:lnTo>
                  <a:lnTo>
                    <a:pt x="13019" y="6"/>
                  </a:lnTo>
                  <a:lnTo>
                    <a:pt x="13019" y="251"/>
                  </a:lnTo>
                  <a:cubicBezTo>
                    <a:pt x="13270" y="382"/>
                    <a:pt x="13173" y="758"/>
                    <a:pt x="12894" y="758"/>
                  </a:cubicBezTo>
                  <a:cubicBezTo>
                    <a:pt x="12609" y="758"/>
                    <a:pt x="12512" y="382"/>
                    <a:pt x="12763" y="251"/>
                  </a:cubicBezTo>
                  <a:lnTo>
                    <a:pt x="12763" y="6"/>
                  </a:lnTo>
                  <a:lnTo>
                    <a:pt x="12080" y="6"/>
                  </a:lnTo>
                  <a:lnTo>
                    <a:pt x="12080" y="251"/>
                  </a:lnTo>
                  <a:cubicBezTo>
                    <a:pt x="12325" y="382"/>
                    <a:pt x="12228" y="758"/>
                    <a:pt x="11949" y="758"/>
                  </a:cubicBezTo>
                  <a:cubicBezTo>
                    <a:pt x="11670" y="758"/>
                    <a:pt x="11573" y="382"/>
                    <a:pt x="11818" y="251"/>
                  </a:cubicBezTo>
                  <a:lnTo>
                    <a:pt x="11818" y="6"/>
                  </a:lnTo>
                  <a:lnTo>
                    <a:pt x="11140" y="6"/>
                  </a:lnTo>
                  <a:lnTo>
                    <a:pt x="11140" y="251"/>
                  </a:lnTo>
                  <a:cubicBezTo>
                    <a:pt x="11385" y="382"/>
                    <a:pt x="11288" y="758"/>
                    <a:pt x="11009" y="758"/>
                  </a:cubicBezTo>
                  <a:cubicBezTo>
                    <a:pt x="10730" y="758"/>
                    <a:pt x="10633" y="382"/>
                    <a:pt x="10878" y="251"/>
                  </a:cubicBezTo>
                  <a:lnTo>
                    <a:pt x="10878" y="6"/>
                  </a:lnTo>
                  <a:lnTo>
                    <a:pt x="10200" y="6"/>
                  </a:lnTo>
                  <a:lnTo>
                    <a:pt x="10200" y="251"/>
                  </a:lnTo>
                  <a:cubicBezTo>
                    <a:pt x="10445" y="382"/>
                    <a:pt x="10348" y="758"/>
                    <a:pt x="10069" y="758"/>
                  </a:cubicBezTo>
                  <a:cubicBezTo>
                    <a:pt x="9790" y="758"/>
                    <a:pt x="9693" y="382"/>
                    <a:pt x="9938" y="251"/>
                  </a:cubicBezTo>
                  <a:lnTo>
                    <a:pt x="9938" y="6"/>
                  </a:lnTo>
                  <a:lnTo>
                    <a:pt x="9266" y="6"/>
                  </a:lnTo>
                  <a:lnTo>
                    <a:pt x="9266" y="251"/>
                  </a:lnTo>
                  <a:cubicBezTo>
                    <a:pt x="9511" y="382"/>
                    <a:pt x="9414" y="758"/>
                    <a:pt x="9135" y="758"/>
                  </a:cubicBezTo>
                  <a:cubicBezTo>
                    <a:pt x="8850" y="758"/>
                    <a:pt x="8754" y="382"/>
                    <a:pt x="9004" y="251"/>
                  </a:cubicBezTo>
                  <a:lnTo>
                    <a:pt x="9004" y="6"/>
                  </a:lnTo>
                  <a:lnTo>
                    <a:pt x="8321" y="6"/>
                  </a:lnTo>
                  <a:lnTo>
                    <a:pt x="8321" y="251"/>
                  </a:lnTo>
                  <a:cubicBezTo>
                    <a:pt x="8571" y="382"/>
                    <a:pt x="8475" y="758"/>
                    <a:pt x="8190" y="758"/>
                  </a:cubicBezTo>
                  <a:cubicBezTo>
                    <a:pt x="7911" y="758"/>
                    <a:pt x="7814" y="382"/>
                    <a:pt x="8059" y="251"/>
                  </a:cubicBezTo>
                  <a:lnTo>
                    <a:pt x="8059" y="6"/>
                  </a:lnTo>
                  <a:lnTo>
                    <a:pt x="7381" y="6"/>
                  </a:lnTo>
                  <a:lnTo>
                    <a:pt x="7381" y="251"/>
                  </a:lnTo>
                  <a:cubicBezTo>
                    <a:pt x="7626" y="382"/>
                    <a:pt x="7535" y="758"/>
                    <a:pt x="7250" y="758"/>
                  </a:cubicBezTo>
                  <a:cubicBezTo>
                    <a:pt x="6971" y="758"/>
                    <a:pt x="6874" y="382"/>
                    <a:pt x="7119" y="251"/>
                  </a:cubicBezTo>
                  <a:lnTo>
                    <a:pt x="7119" y="6"/>
                  </a:lnTo>
                  <a:lnTo>
                    <a:pt x="6441" y="6"/>
                  </a:lnTo>
                  <a:lnTo>
                    <a:pt x="6441" y="251"/>
                  </a:lnTo>
                  <a:cubicBezTo>
                    <a:pt x="6686" y="382"/>
                    <a:pt x="6589" y="758"/>
                    <a:pt x="6310" y="758"/>
                  </a:cubicBezTo>
                  <a:cubicBezTo>
                    <a:pt x="6031" y="758"/>
                    <a:pt x="5935" y="382"/>
                    <a:pt x="6179" y="251"/>
                  </a:cubicBezTo>
                  <a:lnTo>
                    <a:pt x="6179" y="6"/>
                  </a:lnTo>
                  <a:lnTo>
                    <a:pt x="5502" y="6"/>
                  </a:lnTo>
                  <a:lnTo>
                    <a:pt x="5502" y="251"/>
                  </a:lnTo>
                  <a:cubicBezTo>
                    <a:pt x="5747" y="382"/>
                    <a:pt x="5650" y="758"/>
                    <a:pt x="5371" y="758"/>
                  </a:cubicBezTo>
                  <a:cubicBezTo>
                    <a:pt x="5086" y="758"/>
                    <a:pt x="4995" y="382"/>
                    <a:pt x="5240" y="251"/>
                  </a:cubicBezTo>
                  <a:lnTo>
                    <a:pt x="5240" y="6"/>
                  </a:lnTo>
                  <a:lnTo>
                    <a:pt x="4562" y="6"/>
                  </a:lnTo>
                  <a:lnTo>
                    <a:pt x="4562" y="251"/>
                  </a:lnTo>
                  <a:cubicBezTo>
                    <a:pt x="4807" y="382"/>
                    <a:pt x="4710" y="758"/>
                    <a:pt x="4431" y="758"/>
                  </a:cubicBezTo>
                  <a:cubicBezTo>
                    <a:pt x="4146" y="758"/>
                    <a:pt x="4049" y="382"/>
                    <a:pt x="4300" y="251"/>
                  </a:cubicBezTo>
                  <a:lnTo>
                    <a:pt x="4300" y="6"/>
                  </a:lnTo>
                  <a:lnTo>
                    <a:pt x="3617" y="6"/>
                  </a:lnTo>
                  <a:lnTo>
                    <a:pt x="3617" y="251"/>
                  </a:lnTo>
                  <a:cubicBezTo>
                    <a:pt x="3867" y="382"/>
                    <a:pt x="3770" y="758"/>
                    <a:pt x="3486" y="758"/>
                  </a:cubicBezTo>
                  <a:cubicBezTo>
                    <a:pt x="3207" y="758"/>
                    <a:pt x="3110" y="382"/>
                    <a:pt x="3360" y="251"/>
                  </a:cubicBezTo>
                  <a:lnTo>
                    <a:pt x="3360" y="6"/>
                  </a:lnTo>
                  <a:lnTo>
                    <a:pt x="2677" y="6"/>
                  </a:lnTo>
                  <a:lnTo>
                    <a:pt x="2677" y="251"/>
                  </a:lnTo>
                  <a:cubicBezTo>
                    <a:pt x="2922" y="382"/>
                    <a:pt x="2831" y="758"/>
                    <a:pt x="2546" y="758"/>
                  </a:cubicBezTo>
                  <a:cubicBezTo>
                    <a:pt x="2267" y="758"/>
                    <a:pt x="2170" y="382"/>
                    <a:pt x="2415" y="251"/>
                  </a:cubicBezTo>
                  <a:lnTo>
                    <a:pt x="2415" y="6"/>
                  </a:lnTo>
                  <a:lnTo>
                    <a:pt x="1737" y="6"/>
                  </a:lnTo>
                  <a:lnTo>
                    <a:pt x="1737" y="251"/>
                  </a:lnTo>
                  <a:cubicBezTo>
                    <a:pt x="1982" y="382"/>
                    <a:pt x="1885" y="758"/>
                    <a:pt x="1606" y="758"/>
                  </a:cubicBezTo>
                  <a:cubicBezTo>
                    <a:pt x="1327" y="758"/>
                    <a:pt x="1230" y="382"/>
                    <a:pt x="1475" y="251"/>
                  </a:cubicBezTo>
                  <a:lnTo>
                    <a:pt x="1475" y="6"/>
                  </a:lnTo>
                  <a:lnTo>
                    <a:pt x="792" y="6"/>
                  </a:lnTo>
                  <a:lnTo>
                    <a:pt x="792" y="251"/>
                  </a:lnTo>
                  <a:cubicBezTo>
                    <a:pt x="1037" y="382"/>
                    <a:pt x="940" y="758"/>
                    <a:pt x="661" y="758"/>
                  </a:cubicBezTo>
                  <a:cubicBezTo>
                    <a:pt x="382" y="758"/>
                    <a:pt x="285" y="382"/>
                    <a:pt x="530" y="251"/>
                  </a:cubicBezTo>
                  <a:lnTo>
                    <a:pt x="530" y="6"/>
                  </a:lnTo>
                  <a:lnTo>
                    <a:pt x="0" y="6"/>
                  </a:lnTo>
                  <a:lnTo>
                    <a:pt x="0" y="4972"/>
                  </a:lnTo>
                  <a:cubicBezTo>
                    <a:pt x="6" y="4972"/>
                    <a:pt x="12" y="4972"/>
                    <a:pt x="17" y="4967"/>
                  </a:cubicBezTo>
                  <a:cubicBezTo>
                    <a:pt x="56" y="4947"/>
                    <a:pt x="100" y="4938"/>
                    <a:pt x="145" y="4938"/>
                  </a:cubicBezTo>
                  <a:cubicBezTo>
                    <a:pt x="165" y="4938"/>
                    <a:pt x="185" y="4940"/>
                    <a:pt x="205" y="4944"/>
                  </a:cubicBezTo>
                  <a:cubicBezTo>
                    <a:pt x="222" y="4950"/>
                    <a:pt x="239" y="4955"/>
                    <a:pt x="256" y="4955"/>
                  </a:cubicBezTo>
                  <a:cubicBezTo>
                    <a:pt x="264" y="4957"/>
                    <a:pt x="270" y="4958"/>
                    <a:pt x="274" y="4958"/>
                  </a:cubicBezTo>
                  <a:cubicBezTo>
                    <a:pt x="293" y="4958"/>
                    <a:pt x="286" y="4943"/>
                    <a:pt x="291" y="4938"/>
                  </a:cubicBezTo>
                  <a:cubicBezTo>
                    <a:pt x="296" y="4927"/>
                    <a:pt x="302" y="4915"/>
                    <a:pt x="313" y="4910"/>
                  </a:cubicBezTo>
                  <a:cubicBezTo>
                    <a:pt x="336" y="4893"/>
                    <a:pt x="313" y="4864"/>
                    <a:pt x="359" y="4853"/>
                  </a:cubicBezTo>
                  <a:cubicBezTo>
                    <a:pt x="393" y="4841"/>
                    <a:pt x="433" y="4836"/>
                    <a:pt x="467" y="4830"/>
                  </a:cubicBezTo>
                  <a:lnTo>
                    <a:pt x="467" y="4830"/>
                  </a:lnTo>
                  <a:lnTo>
                    <a:pt x="444" y="4841"/>
                  </a:lnTo>
                  <a:cubicBezTo>
                    <a:pt x="433" y="4847"/>
                    <a:pt x="427" y="4858"/>
                    <a:pt x="422" y="4864"/>
                  </a:cubicBezTo>
                  <a:cubicBezTo>
                    <a:pt x="433" y="4875"/>
                    <a:pt x="456" y="4887"/>
                    <a:pt x="467" y="4904"/>
                  </a:cubicBezTo>
                  <a:cubicBezTo>
                    <a:pt x="484" y="4915"/>
                    <a:pt x="501" y="4938"/>
                    <a:pt x="467" y="4950"/>
                  </a:cubicBezTo>
                  <a:cubicBezTo>
                    <a:pt x="399" y="4972"/>
                    <a:pt x="376" y="5001"/>
                    <a:pt x="365" y="5035"/>
                  </a:cubicBezTo>
                  <a:cubicBezTo>
                    <a:pt x="416" y="5024"/>
                    <a:pt x="461" y="5006"/>
                    <a:pt x="507" y="4989"/>
                  </a:cubicBezTo>
                  <a:cubicBezTo>
                    <a:pt x="541" y="4938"/>
                    <a:pt x="592" y="4904"/>
                    <a:pt x="649" y="4893"/>
                  </a:cubicBezTo>
                  <a:lnTo>
                    <a:pt x="723" y="4875"/>
                  </a:lnTo>
                  <a:cubicBezTo>
                    <a:pt x="763" y="4866"/>
                    <a:pt x="804" y="4862"/>
                    <a:pt x="844" y="4862"/>
                  </a:cubicBezTo>
                  <a:cubicBezTo>
                    <a:pt x="931" y="4862"/>
                    <a:pt x="1018" y="4882"/>
                    <a:pt x="1099" y="4921"/>
                  </a:cubicBezTo>
                  <a:cubicBezTo>
                    <a:pt x="1172" y="4908"/>
                    <a:pt x="1245" y="4902"/>
                    <a:pt x="1317" y="4902"/>
                  </a:cubicBezTo>
                  <a:cubicBezTo>
                    <a:pt x="1341" y="4902"/>
                    <a:pt x="1366" y="4903"/>
                    <a:pt x="1390" y="4904"/>
                  </a:cubicBezTo>
                  <a:lnTo>
                    <a:pt x="1373" y="4875"/>
                  </a:lnTo>
                  <a:lnTo>
                    <a:pt x="1470" y="4858"/>
                  </a:lnTo>
                  <a:cubicBezTo>
                    <a:pt x="1493" y="4844"/>
                    <a:pt x="1516" y="4834"/>
                    <a:pt x="1543" y="4834"/>
                  </a:cubicBezTo>
                  <a:cubicBezTo>
                    <a:pt x="1549" y="4834"/>
                    <a:pt x="1555" y="4835"/>
                    <a:pt x="1561" y="4836"/>
                  </a:cubicBezTo>
                  <a:cubicBezTo>
                    <a:pt x="1578" y="4830"/>
                    <a:pt x="1601" y="4819"/>
                    <a:pt x="1618" y="4813"/>
                  </a:cubicBezTo>
                  <a:cubicBezTo>
                    <a:pt x="1630" y="4804"/>
                    <a:pt x="1646" y="4799"/>
                    <a:pt x="1662" y="4799"/>
                  </a:cubicBezTo>
                  <a:cubicBezTo>
                    <a:pt x="1668" y="4799"/>
                    <a:pt x="1674" y="4800"/>
                    <a:pt x="1680" y="4801"/>
                  </a:cubicBezTo>
                  <a:cubicBezTo>
                    <a:pt x="1675" y="4813"/>
                    <a:pt x="1697" y="4824"/>
                    <a:pt x="1737" y="4836"/>
                  </a:cubicBezTo>
                  <a:cubicBezTo>
                    <a:pt x="1766" y="4819"/>
                    <a:pt x="1806" y="4807"/>
                    <a:pt x="1840" y="4801"/>
                  </a:cubicBezTo>
                  <a:cubicBezTo>
                    <a:pt x="1851" y="4779"/>
                    <a:pt x="1891" y="4762"/>
                    <a:pt x="1919" y="4744"/>
                  </a:cubicBezTo>
                  <a:cubicBezTo>
                    <a:pt x="1925" y="4744"/>
                    <a:pt x="1931" y="4750"/>
                    <a:pt x="1937" y="4750"/>
                  </a:cubicBezTo>
                  <a:cubicBezTo>
                    <a:pt x="1948" y="4756"/>
                    <a:pt x="1959" y="4767"/>
                    <a:pt x="1971" y="4773"/>
                  </a:cubicBezTo>
                  <a:cubicBezTo>
                    <a:pt x="2096" y="4756"/>
                    <a:pt x="2227" y="4744"/>
                    <a:pt x="2364" y="4733"/>
                  </a:cubicBezTo>
                  <a:cubicBezTo>
                    <a:pt x="2529" y="4722"/>
                    <a:pt x="2671" y="4710"/>
                    <a:pt x="2814" y="4705"/>
                  </a:cubicBezTo>
                  <a:cubicBezTo>
                    <a:pt x="2848" y="4689"/>
                    <a:pt x="2884" y="4682"/>
                    <a:pt x="2922" y="4682"/>
                  </a:cubicBezTo>
                  <a:cubicBezTo>
                    <a:pt x="2941" y="4682"/>
                    <a:pt x="2960" y="4684"/>
                    <a:pt x="2979" y="4688"/>
                  </a:cubicBezTo>
                  <a:cubicBezTo>
                    <a:pt x="2990" y="4688"/>
                    <a:pt x="2996" y="4693"/>
                    <a:pt x="3007" y="4699"/>
                  </a:cubicBezTo>
                  <a:cubicBezTo>
                    <a:pt x="3121" y="4699"/>
                    <a:pt x="3235" y="4705"/>
                    <a:pt x="3349" y="4716"/>
                  </a:cubicBezTo>
                  <a:cubicBezTo>
                    <a:pt x="3372" y="4716"/>
                    <a:pt x="3394" y="4722"/>
                    <a:pt x="3412" y="4727"/>
                  </a:cubicBezTo>
                  <a:cubicBezTo>
                    <a:pt x="3423" y="4727"/>
                    <a:pt x="3429" y="4722"/>
                    <a:pt x="3440" y="4722"/>
                  </a:cubicBezTo>
                  <a:cubicBezTo>
                    <a:pt x="3525" y="4705"/>
                    <a:pt x="3611" y="4682"/>
                    <a:pt x="3691" y="4665"/>
                  </a:cubicBezTo>
                  <a:lnTo>
                    <a:pt x="3765" y="4682"/>
                  </a:lnTo>
                  <a:cubicBezTo>
                    <a:pt x="3782" y="4680"/>
                    <a:pt x="3799" y="4679"/>
                    <a:pt x="3816" y="4679"/>
                  </a:cubicBezTo>
                  <a:cubicBezTo>
                    <a:pt x="3903" y="4679"/>
                    <a:pt x="3991" y="4703"/>
                    <a:pt x="4067" y="4750"/>
                  </a:cubicBezTo>
                  <a:cubicBezTo>
                    <a:pt x="4249" y="4750"/>
                    <a:pt x="4425" y="4773"/>
                    <a:pt x="4608" y="4813"/>
                  </a:cubicBezTo>
                  <a:cubicBezTo>
                    <a:pt x="4653" y="4819"/>
                    <a:pt x="4699" y="4836"/>
                    <a:pt x="4744" y="4864"/>
                  </a:cubicBezTo>
                  <a:cubicBezTo>
                    <a:pt x="4758" y="4867"/>
                    <a:pt x="4774" y="4868"/>
                    <a:pt x="4791" y="4868"/>
                  </a:cubicBezTo>
                  <a:cubicBezTo>
                    <a:pt x="4807" y="4868"/>
                    <a:pt x="4824" y="4867"/>
                    <a:pt x="4841" y="4864"/>
                  </a:cubicBezTo>
                  <a:lnTo>
                    <a:pt x="4852" y="4841"/>
                  </a:lnTo>
                  <a:cubicBezTo>
                    <a:pt x="4864" y="4853"/>
                    <a:pt x="4881" y="4858"/>
                    <a:pt x="4898" y="4864"/>
                  </a:cubicBezTo>
                  <a:cubicBezTo>
                    <a:pt x="4915" y="4870"/>
                    <a:pt x="4955" y="4875"/>
                    <a:pt x="4983" y="4881"/>
                  </a:cubicBezTo>
                  <a:lnTo>
                    <a:pt x="5063" y="4875"/>
                  </a:lnTo>
                  <a:cubicBezTo>
                    <a:pt x="5077" y="4884"/>
                    <a:pt x="5093" y="4888"/>
                    <a:pt x="5109" y="4888"/>
                  </a:cubicBezTo>
                  <a:cubicBezTo>
                    <a:pt x="5124" y="4888"/>
                    <a:pt x="5140" y="4884"/>
                    <a:pt x="5154" y="4875"/>
                  </a:cubicBezTo>
                  <a:lnTo>
                    <a:pt x="5177" y="4875"/>
                  </a:lnTo>
                  <a:cubicBezTo>
                    <a:pt x="5251" y="4864"/>
                    <a:pt x="5314" y="4853"/>
                    <a:pt x="5382" y="4841"/>
                  </a:cubicBezTo>
                  <a:cubicBezTo>
                    <a:pt x="5372" y="4808"/>
                    <a:pt x="5404" y="4804"/>
                    <a:pt x="5443" y="4804"/>
                  </a:cubicBezTo>
                  <a:cubicBezTo>
                    <a:pt x="5457" y="4804"/>
                    <a:pt x="5471" y="4805"/>
                    <a:pt x="5485" y="4805"/>
                  </a:cubicBezTo>
                  <a:cubicBezTo>
                    <a:pt x="5500" y="4805"/>
                    <a:pt x="5513" y="4804"/>
                    <a:pt x="5524" y="4801"/>
                  </a:cubicBezTo>
                  <a:cubicBezTo>
                    <a:pt x="5543" y="4811"/>
                    <a:pt x="5562" y="4815"/>
                    <a:pt x="5582" y="4815"/>
                  </a:cubicBezTo>
                  <a:cubicBezTo>
                    <a:pt x="5598" y="4815"/>
                    <a:pt x="5615" y="4812"/>
                    <a:pt x="5633" y="4807"/>
                  </a:cubicBezTo>
                  <a:cubicBezTo>
                    <a:pt x="5673" y="4796"/>
                    <a:pt x="5718" y="4784"/>
                    <a:pt x="5730" y="4756"/>
                  </a:cubicBezTo>
                  <a:cubicBezTo>
                    <a:pt x="5749" y="4705"/>
                    <a:pt x="5759" y="4683"/>
                    <a:pt x="5796" y="4683"/>
                  </a:cubicBezTo>
                  <a:cubicBezTo>
                    <a:pt x="5825" y="4683"/>
                    <a:pt x="5871" y="4697"/>
                    <a:pt x="5952" y="4722"/>
                  </a:cubicBezTo>
                  <a:cubicBezTo>
                    <a:pt x="5957" y="4727"/>
                    <a:pt x="5969" y="4727"/>
                    <a:pt x="5974" y="4727"/>
                  </a:cubicBezTo>
                  <a:cubicBezTo>
                    <a:pt x="5997" y="4727"/>
                    <a:pt x="6026" y="4727"/>
                    <a:pt x="6026" y="4722"/>
                  </a:cubicBezTo>
                  <a:cubicBezTo>
                    <a:pt x="6026" y="4699"/>
                    <a:pt x="6060" y="4693"/>
                    <a:pt x="6094" y="4688"/>
                  </a:cubicBezTo>
                  <a:lnTo>
                    <a:pt x="6094" y="4688"/>
                  </a:lnTo>
                  <a:cubicBezTo>
                    <a:pt x="6094" y="4693"/>
                    <a:pt x="6094" y="4699"/>
                    <a:pt x="6088" y="4699"/>
                  </a:cubicBezTo>
                  <a:cubicBezTo>
                    <a:pt x="6071" y="4716"/>
                    <a:pt x="6060" y="4722"/>
                    <a:pt x="6094" y="4739"/>
                  </a:cubicBezTo>
                  <a:cubicBezTo>
                    <a:pt x="6107" y="4745"/>
                    <a:pt x="6123" y="4748"/>
                    <a:pt x="6139" y="4748"/>
                  </a:cubicBezTo>
                  <a:cubicBezTo>
                    <a:pt x="6150" y="4748"/>
                    <a:pt x="6162" y="4747"/>
                    <a:pt x="6174" y="4744"/>
                  </a:cubicBezTo>
                  <a:cubicBezTo>
                    <a:pt x="6231" y="4727"/>
                    <a:pt x="6288" y="4716"/>
                    <a:pt x="6345" y="4710"/>
                  </a:cubicBezTo>
                  <a:cubicBezTo>
                    <a:pt x="6362" y="4670"/>
                    <a:pt x="6436" y="4670"/>
                    <a:pt x="6515" y="4665"/>
                  </a:cubicBezTo>
                  <a:cubicBezTo>
                    <a:pt x="6520" y="4666"/>
                    <a:pt x="6526" y="4666"/>
                    <a:pt x="6531" y="4666"/>
                  </a:cubicBezTo>
                  <a:cubicBezTo>
                    <a:pt x="6556" y="4666"/>
                    <a:pt x="6582" y="4656"/>
                    <a:pt x="6601" y="4642"/>
                  </a:cubicBezTo>
                  <a:cubicBezTo>
                    <a:pt x="6629" y="4619"/>
                    <a:pt x="6658" y="4614"/>
                    <a:pt x="6692" y="4614"/>
                  </a:cubicBezTo>
                  <a:lnTo>
                    <a:pt x="6891" y="4614"/>
                  </a:lnTo>
                  <a:cubicBezTo>
                    <a:pt x="6931" y="4614"/>
                    <a:pt x="6886" y="4614"/>
                    <a:pt x="6914" y="4631"/>
                  </a:cubicBezTo>
                  <a:cubicBezTo>
                    <a:pt x="6920" y="4636"/>
                    <a:pt x="6920" y="4647"/>
                    <a:pt x="6915" y="4653"/>
                  </a:cubicBezTo>
                  <a:lnTo>
                    <a:pt x="6915" y="4653"/>
                  </a:lnTo>
                  <a:cubicBezTo>
                    <a:pt x="6951" y="4651"/>
                    <a:pt x="6987" y="4651"/>
                    <a:pt x="7025" y="4651"/>
                  </a:cubicBezTo>
                  <a:cubicBezTo>
                    <a:pt x="7112" y="4651"/>
                    <a:pt x="7205" y="4653"/>
                    <a:pt x="7307" y="4653"/>
                  </a:cubicBezTo>
                  <a:cubicBezTo>
                    <a:pt x="7358" y="4653"/>
                    <a:pt x="7410" y="4648"/>
                    <a:pt x="7461" y="4642"/>
                  </a:cubicBezTo>
                  <a:lnTo>
                    <a:pt x="7529" y="4636"/>
                  </a:lnTo>
                  <a:cubicBezTo>
                    <a:pt x="7558" y="4619"/>
                    <a:pt x="7586" y="4608"/>
                    <a:pt x="7615" y="4602"/>
                  </a:cubicBezTo>
                  <a:cubicBezTo>
                    <a:pt x="7626" y="4599"/>
                    <a:pt x="7636" y="4598"/>
                    <a:pt x="7645" y="4598"/>
                  </a:cubicBezTo>
                  <a:cubicBezTo>
                    <a:pt x="7654" y="4598"/>
                    <a:pt x="7663" y="4599"/>
                    <a:pt x="7672" y="4602"/>
                  </a:cubicBezTo>
                  <a:cubicBezTo>
                    <a:pt x="7672" y="4602"/>
                    <a:pt x="7683" y="4608"/>
                    <a:pt x="7683" y="4614"/>
                  </a:cubicBezTo>
                  <a:cubicBezTo>
                    <a:pt x="7683" y="4616"/>
                    <a:pt x="7683" y="4616"/>
                    <a:pt x="7683" y="4616"/>
                  </a:cubicBezTo>
                  <a:cubicBezTo>
                    <a:pt x="7683" y="4616"/>
                    <a:pt x="7683" y="4616"/>
                    <a:pt x="7683" y="4619"/>
                  </a:cubicBezTo>
                  <a:cubicBezTo>
                    <a:pt x="7763" y="4608"/>
                    <a:pt x="7848" y="4602"/>
                    <a:pt x="7928" y="4596"/>
                  </a:cubicBezTo>
                  <a:cubicBezTo>
                    <a:pt x="8082" y="4579"/>
                    <a:pt x="8235" y="4562"/>
                    <a:pt x="8389" y="4545"/>
                  </a:cubicBezTo>
                  <a:cubicBezTo>
                    <a:pt x="8403" y="4543"/>
                    <a:pt x="8416" y="4542"/>
                    <a:pt x="8429" y="4542"/>
                  </a:cubicBezTo>
                  <a:cubicBezTo>
                    <a:pt x="8484" y="4542"/>
                    <a:pt x="8536" y="4561"/>
                    <a:pt x="8577" y="4602"/>
                  </a:cubicBezTo>
                  <a:lnTo>
                    <a:pt x="8691" y="4568"/>
                  </a:lnTo>
                  <a:cubicBezTo>
                    <a:pt x="8691" y="4568"/>
                    <a:pt x="8685" y="4557"/>
                    <a:pt x="8691" y="4557"/>
                  </a:cubicBezTo>
                  <a:cubicBezTo>
                    <a:pt x="8714" y="4545"/>
                    <a:pt x="8731" y="4539"/>
                    <a:pt x="8754" y="4539"/>
                  </a:cubicBezTo>
                  <a:cubicBezTo>
                    <a:pt x="8885" y="4522"/>
                    <a:pt x="8987" y="4488"/>
                    <a:pt x="9118" y="4477"/>
                  </a:cubicBezTo>
                  <a:cubicBezTo>
                    <a:pt x="9123" y="4476"/>
                    <a:pt x="9128" y="4476"/>
                    <a:pt x="9133" y="4476"/>
                  </a:cubicBezTo>
                  <a:cubicBezTo>
                    <a:pt x="9168" y="4476"/>
                    <a:pt x="9216" y="4491"/>
                    <a:pt x="9221" y="4505"/>
                  </a:cubicBezTo>
                  <a:cubicBezTo>
                    <a:pt x="9226" y="4522"/>
                    <a:pt x="9232" y="4557"/>
                    <a:pt x="9243" y="4579"/>
                  </a:cubicBezTo>
                  <a:lnTo>
                    <a:pt x="9255" y="4579"/>
                  </a:lnTo>
                  <a:lnTo>
                    <a:pt x="9420" y="4642"/>
                  </a:lnTo>
                  <a:lnTo>
                    <a:pt x="9483" y="4642"/>
                  </a:lnTo>
                  <a:cubicBezTo>
                    <a:pt x="9565" y="4598"/>
                    <a:pt x="9658" y="4574"/>
                    <a:pt x="9751" y="4574"/>
                  </a:cubicBezTo>
                  <a:cubicBezTo>
                    <a:pt x="9825" y="4574"/>
                    <a:pt x="9899" y="4589"/>
                    <a:pt x="9967" y="4619"/>
                  </a:cubicBezTo>
                  <a:lnTo>
                    <a:pt x="10092" y="4636"/>
                  </a:lnTo>
                  <a:lnTo>
                    <a:pt x="10103" y="4636"/>
                  </a:lnTo>
                  <a:cubicBezTo>
                    <a:pt x="10160" y="4608"/>
                    <a:pt x="10223" y="4596"/>
                    <a:pt x="10291" y="4591"/>
                  </a:cubicBezTo>
                  <a:cubicBezTo>
                    <a:pt x="10308" y="4596"/>
                    <a:pt x="10326" y="4596"/>
                    <a:pt x="10343" y="4608"/>
                  </a:cubicBezTo>
                  <a:cubicBezTo>
                    <a:pt x="10348" y="4608"/>
                    <a:pt x="10354" y="4619"/>
                    <a:pt x="10354" y="4619"/>
                  </a:cubicBezTo>
                  <a:cubicBezTo>
                    <a:pt x="10348" y="4636"/>
                    <a:pt x="10343" y="4648"/>
                    <a:pt x="10337" y="4659"/>
                  </a:cubicBezTo>
                  <a:cubicBezTo>
                    <a:pt x="10331" y="4670"/>
                    <a:pt x="10314" y="4676"/>
                    <a:pt x="10326" y="4693"/>
                  </a:cubicBezTo>
                  <a:cubicBezTo>
                    <a:pt x="10331" y="4699"/>
                    <a:pt x="10343" y="4705"/>
                    <a:pt x="10348" y="4716"/>
                  </a:cubicBezTo>
                  <a:cubicBezTo>
                    <a:pt x="10360" y="4722"/>
                    <a:pt x="10377" y="4722"/>
                    <a:pt x="10394" y="4722"/>
                  </a:cubicBezTo>
                  <a:cubicBezTo>
                    <a:pt x="10408" y="4719"/>
                    <a:pt x="10422" y="4715"/>
                    <a:pt x="10438" y="4715"/>
                  </a:cubicBezTo>
                  <a:cubicBezTo>
                    <a:pt x="10454" y="4715"/>
                    <a:pt x="10471" y="4719"/>
                    <a:pt x="10491" y="4733"/>
                  </a:cubicBezTo>
                  <a:cubicBezTo>
                    <a:pt x="10508" y="4750"/>
                    <a:pt x="10531" y="4762"/>
                    <a:pt x="10559" y="4762"/>
                  </a:cubicBezTo>
                  <a:cubicBezTo>
                    <a:pt x="10656" y="4762"/>
                    <a:pt x="10679" y="4801"/>
                    <a:pt x="10730" y="4830"/>
                  </a:cubicBezTo>
                  <a:cubicBezTo>
                    <a:pt x="10747" y="4838"/>
                    <a:pt x="10742" y="4844"/>
                    <a:pt x="10727" y="4844"/>
                  </a:cubicBezTo>
                  <a:cubicBezTo>
                    <a:pt x="10722" y="4844"/>
                    <a:pt x="10715" y="4843"/>
                    <a:pt x="10707" y="4841"/>
                  </a:cubicBezTo>
                  <a:cubicBezTo>
                    <a:pt x="10697" y="4841"/>
                    <a:pt x="10688" y="4840"/>
                    <a:pt x="10679" y="4840"/>
                  </a:cubicBezTo>
                  <a:cubicBezTo>
                    <a:pt x="10605" y="4840"/>
                    <a:pt x="10582" y="4862"/>
                    <a:pt x="10582" y="4893"/>
                  </a:cubicBezTo>
                  <a:cubicBezTo>
                    <a:pt x="10582" y="4904"/>
                    <a:pt x="10588" y="4915"/>
                    <a:pt x="10588" y="4921"/>
                  </a:cubicBezTo>
                  <a:cubicBezTo>
                    <a:pt x="10667" y="4944"/>
                    <a:pt x="10747" y="4967"/>
                    <a:pt x="10832" y="4989"/>
                  </a:cubicBezTo>
                  <a:cubicBezTo>
                    <a:pt x="10841" y="4992"/>
                    <a:pt x="10851" y="4994"/>
                    <a:pt x="10861" y="4994"/>
                  </a:cubicBezTo>
                  <a:cubicBezTo>
                    <a:pt x="10871" y="4994"/>
                    <a:pt x="10881" y="4992"/>
                    <a:pt x="10889" y="4989"/>
                  </a:cubicBezTo>
                  <a:lnTo>
                    <a:pt x="11208" y="4932"/>
                  </a:lnTo>
                  <a:cubicBezTo>
                    <a:pt x="11197" y="4915"/>
                    <a:pt x="11185" y="4904"/>
                    <a:pt x="11174" y="4887"/>
                  </a:cubicBezTo>
                  <a:cubicBezTo>
                    <a:pt x="11157" y="4858"/>
                    <a:pt x="11157" y="4841"/>
                    <a:pt x="11208" y="4824"/>
                  </a:cubicBezTo>
                  <a:cubicBezTo>
                    <a:pt x="11231" y="4819"/>
                    <a:pt x="11248" y="4813"/>
                    <a:pt x="11271" y="4801"/>
                  </a:cubicBezTo>
                  <a:cubicBezTo>
                    <a:pt x="11291" y="4796"/>
                    <a:pt x="11313" y="4794"/>
                    <a:pt x="11335" y="4794"/>
                  </a:cubicBezTo>
                  <a:cubicBezTo>
                    <a:pt x="11361" y="4794"/>
                    <a:pt x="11388" y="4798"/>
                    <a:pt x="11413" y="4807"/>
                  </a:cubicBezTo>
                  <a:cubicBezTo>
                    <a:pt x="11436" y="4819"/>
                    <a:pt x="11447" y="4824"/>
                    <a:pt x="11470" y="4830"/>
                  </a:cubicBezTo>
                  <a:cubicBezTo>
                    <a:pt x="11509" y="4849"/>
                    <a:pt x="11551" y="4858"/>
                    <a:pt x="11591" y="4858"/>
                  </a:cubicBezTo>
                  <a:cubicBezTo>
                    <a:pt x="11610" y="4858"/>
                    <a:pt x="11629" y="4856"/>
                    <a:pt x="11647" y="4853"/>
                  </a:cubicBezTo>
                  <a:cubicBezTo>
                    <a:pt x="11698" y="4836"/>
                    <a:pt x="11738" y="4824"/>
                    <a:pt x="11789" y="4807"/>
                  </a:cubicBezTo>
                  <a:cubicBezTo>
                    <a:pt x="11835" y="4796"/>
                    <a:pt x="11886" y="4796"/>
                    <a:pt x="11932" y="4796"/>
                  </a:cubicBezTo>
                  <a:cubicBezTo>
                    <a:pt x="11973" y="4800"/>
                    <a:pt x="12029" y="4816"/>
                    <a:pt x="12064" y="4816"/>
                  </a:cubicBezTo>
                  <a:cubicBezTo>
                    <a:pt x="12072" y="4816"/>
                    <a:pt x="12080" y="4815"/>
                    <a:pt x="12085" y="4813"/>
                  </a:cubicBezTo>
                  <a:cubicBezTo>
                    <a:pt x="12142" y="4784"/>
                    <a:pt x="12194" y="4750"/>
                    <a:pt x="12165" y="4699"/>
                  </a:cubicBezTo>
                  <a:cubicBezTo>
                    <a:pt x="12159" y="4699"/>
                    <a:pt x="12159" y="4693"/>
                    <a:pt x="12154" y="4688"/>
                  </a:cubicBezTo>
                  <a:cubicBezTo>
                    <a:pt x="12142" y="4642"/>
                    <a:pt x="12194" y="4608"/>
                    <a:pt x="12285" y="4602"/>
                  </a:cubicBezTo>
                  <a:cubicBezTo>
                    <a:pt x="12307" y="4602"/>
                    <a:pt x="12325" y="4602"/>
                    <a:pt x="12347" y="4608"/>
                  </a:cubicBezTo>
                  <a:cubicBezTo>
                    <a:pt x="12364" y="4614"/>
                    <a:pt x="12381" y="4625"/>
                    <a:pt x="12399" y="4631"/>
                  </a:cubicBezTo>
                  <a:cubicBezTo>
                    <a:pt x="12433" y="4636"/>
                    <a:pt x="12461" y="4648"/>
                    <a:pt x="12490" y="4665"/>
                  </a:cubicBezTo>
                  <a:cubicBezTo>
                    <a:pt x="12598" y="4619"/>
                    <a:pt x="12706" y="4596"/>
                    <a:pt x="12826" y="4591"/>
                  </a:cubicBezTo>
                  <a:cubicBezTo>
                    <a:pt x="12849" y="4587"/>
                    <a:pt x="12872" y="4586"/>
                    <a:pt x="12895" y="4586"/>
                  </a:cubicBezTo>
                  <a:cubicBezTo>
                    <a:pt x="12993" y="4586"/>
                    <a:pt x="13091" y="4614"/>
                    <a:pt x="13179" y="4665"/>
                  </a:cubicBezTo>
                  <a:lnTo>
                    <a:pt x="13259" y="4676"/>
                  </a:lnTo>
                  <a:cubicBezTo>
                    <a:pt x="13304" y="4653"/>
                    <a:pt x="13361" y="4636"/>
                    <a:pt x="13412" y="4631"/>
                  </a:cubicBezTo>
                  <a:cubicBezTo>
                    <a:pt x="13488" y="4617"/>
                    <a:pt x="13564" y="4609"/>
                    <a:pt x="13640" y="4609"/>
                  </a:cubicBezTo>
                  <a:cubicBezTo>
                    <a:pt x="13689" y="4609"/>
                    <a:pt x="13739" y="4612"/>
                    <a:pt x="13788" y="4619"/>
                  </a:cubicBezTo>
                  <a:cubicBezTo>
                    <a:pt x="13868" y="4585"/>
                    <a:pt x="13953" y="4562"/>
                    <a:pt x="14039" y="4551"/>
                  </a:cubicBezTo>
                  <a:cubicBezTo>
                    <a:pt x="14101" y="4545"/>
                    <a:pt x="14164" y="4545"/>
                    <a:pt x="14221" y="4545"/>
                  </a:cubicBezTo>
                  <a:cubicBezTo>
                    <a:pt x="14323" y="4465"/>
                    <a:pt x="14547" y="4419"/>
                    <a:pt x="14759" y="4419"/>
                  </a:cubicBezTo>
                  <a:cubicBezTo>
                    <a:pt x="14771" y="4419"/>
                    <a:pt x="14784" y="4420"/>
                    <a:pt x="14796" y="4420"/>
                  </a:cubicBezTo>
                  <a:cubicBezTo>
                    <a:pt x="14813" y="4408"/>
                    <a:pt x="14836" y="4403"/>
                    <a:pt x="14859" y="4397"/>
                  </a:cubicBezTo>
                  <a:cubicBezTo>
                    <a:pt x="14916" y="4386"/>
                    <a:pt x="14973" y="4363"/>
                    <a:pt x="15018" y="4334"/>
                  </a:cubicBezTo>
                  <a:cubicBezTo>
                    <a:pt x="15053" y="4329"/>
                    <a:pt x="15081" y="4329"/>
                    <a:pt x="15109" y="4329"/>
                  </a:cubicBezTo>
                  <a:cubicBezTo>
                    <a:pt x="15121" y="4295"/>
                    <a:pt x="15121" y="4255"/>
                    <a:pt x="15201" y="4243"/>
                  </a:cubicBezTo>
                  <a:lnTo>
                    <a:pt x="15315" y="4198"/>
                  </a:lnTo>
                  <a:cubicBezTo>
                    <a:pt x="15303" y="4186"/>
                    <a:pt x="15292" y="4169"/>
                    <a:pt x="15280" y="4158"/>
                  </a:cubicBezTo>
                  <a:cubicBezTo>
                    <a:pt x="15269" y="4141"/>
                    <a:pt x="15258" y="4129"/>
                    <a:pt x="15246" y="4118"/>
                  </a:cubicBezTo>
                  <a:cubicBezTo>
                    <a:pt x="15261" y="4114"/>
                    <a:pt x="15277" y="4112"/>
                    <a:pt x="15293" y="4112"/>
                  </a:cubicBezTo>
                  <a:cubicBezTo>
                    <a:pt x="15325" y="4112"/>
                    <a:pt x="15358" y="4120"/>
                    <a:pt x="15389" y="4135"/>
                  </a:cubicBezTo>
                  <a:cubicBezTo>
                    <a:pt x="15406" y="4141"/>
                    <a:pt x="15417" y="4152"/>
                    <a:pt x="15434" y="4158"/>
                  </a:cubicBezTo>
                  <a:cubicBezTo>
                    <a:pt x="15476" y="4179"/>
                    <a:pt x="15522" y="4191"/>
                    <a:pt x="15568" y="4191"/>
                  </a:cubicBezTo>
                  <a:cubicBezTo>
                    <a:pt x="15584" y="4191"/>
                    <a:pt x="15600" y="4189"/>
                    <a:pt x="15616" y="4186"/>
                  </a:cubicBezTo>
                  <a:cubicBezTo>
                    <a:pt x="15673" y="4175"/>
                    <a:pt x="15719" y="4164"/>
                    <a:pt x="15776" y="4152"/>
                  </a:cubicBezTo>
                  <a:cubicBezTo>
                    <a:pt x="15801" y="4149"/>
                    <a:pt x="15827" y="4148"/>
                    <a:pt x="15853" y="4148"/>
                  </a:cubicBezTo>
                  <a:cubicBezTo>
                    <a:pt x="15878" y="4148"/>
                    <a:pt x="15904" y="4149"/>
                    <a:pt x="15930" y="4152"/>
                  </a:cubicBezTo>
                  <a:cubicBezTo>
                    <a:pt x="15964" y="4158"/>
                    <a:pt x="16009" y="4175"/>
                    <a:pt x="16049" y="4175"/>
                  </a:cubicBezTo>
                  <a:lnTo>
                    <a:pt x="16118" y="4164"/>
                  </a:lnTo>
                  <a:cubicBezTo>
                    <a:pt x="16169" y="4141"/>
                    <a:pt x="16214" y="4118"/>
                    <a:pt x="16197" y="4072"/>
                  </a:cubicBezTo>
                  <a:cubicBezTo>
                    <a:pt x="16192" y="4067"/>
                    <a:pt x="16192" y="4061"/>
                    <a:pt x="16192" y="4055"/>
                  </a:cubicBezTo>
                  <a:cubicBezTo>
                    <a:pt x="16192" y="4021"/>
                    <a:pt x="16226" y="3998"/>
                    <a:pt x="16288" y="3987"/>
                  </a:cubicBezTo>
                  <a:cubicBezTo>
                    <a:pt x="16343" y="3957"/>
                    <a:pt x="16402" y="3940"/>
                    <a:pt x="16462" y="3940"/>
                  </a:cubicBezTo>
                  <a:cubicBezTo>
                    <a:pt x="16470" y="3940"/>
                    <a:pt x="16479" y="3941"/>
                    <a:pt x="16488" y="3941"/>
                  </a:cubicBezTo>
                  <a:cubicBezTo>
                    <a:pt x="16539" y="3911"/>
                    <a:pt x="16598" y="3897"/>
                    <a:pt x="16658" y="3897"/>
                  </a:cubicBezTo>
                  <a:cubicBezTo>
                    <a:pt x="16677" y="3897"/>
                    <a:pt x="16696" y="3899"/>
                    <a:pt x="16716" y="3902"/>
                  </a:cubicBezTo>
                  <a:cubicBezTo>
                    <a:pt x="16892" y="3924"/>
                    <a:pt x="17000" y="3981"/>
                    <a:pt x="17160" y="4010"/>
                  </a:cubicBezTo>
                  <a:lnTo>
                    <a:pt x="17239" y="4021"/>
                  </a:lnTo>
                  <a:lnTo>
                    <a:pt x="17239"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2" name="Google Shape;622;p31"/>
            <p:cNvSpPr/>
            <p:nvPr/>
          </p:nvSpPr>
          <p:spPr>
            <a:xfrm>
              <a:off x="2679250" y="351650"/>
              <a:ext cx="3766121" cy="985702"/>
            </a:xfrm>
            <a:custGeom>
              <a:avLst/>
              <a:gdLst/>
              <a:ahLst/>
              <a:cxnLst/>
              <a:rect l="l" t="t" r="r" b="b"/>
              <a:pathLst>
                <a:path w="17240" h="5035" extrusionOk="0">
                  <a:moveTo>
                    <a:pt x="6915" y="4653"/>
                  </a:moveTo>
                  <a:cubicBezTo>
                    <a:pt x="6909" y="4653"/>
                    <a:pt x="6903" y="4653"/>
                    <a:pt x="6897" y="4653"/>
                  </a:cubicBezTo>
                  <a:lnTo>
                    <a:pt x="6914" y="4653"/>
                  </a:lnTo>
                  <a:cubicBezTo>
                    <a:pt x="6914" y="4653"/>
                    <a:pt x="6915" y="4653"/>
                    <a:pt x="6915" y="4653"/>
                  </a:cubicBezTo>
                  <a:close/>
                  <a:moveTo>
                    <a:pt x="16795" y="0"/>
                  </a:moveTo>
                  <a:lnTo>
                    <a:pt x="16795" y="251"/>
                  </a:lnTo>
                  <a:cubicBezTo>
                    <a:pt x="17040" y="382"/>
                    <a:pt x="16943" y="758"/>
                    <a:pt x="16664" y="758"/>
                  </a:cubicBezTo>
                  <a:cubicBezTo>
                    <a:pt x="16385" y="758"/>
                    <a:pt x="16288" y="382"/>
                    <a:pt x="16533" y="251"/>
                  </a:cubicBezTo>
                  <a:lnTo>
                    <a:pt x="16533" y="6"/>
                  </a:lnTo>
                  <a:lnTo>
                    <a:pt x="15856" y="6"/>
                  </a:lnTo>
                  <a:lnTo>
                    <a:pt x="15856" y="251"/>
                  </a:lnTo>
                  <a:cubicBezTo>
                    <a:pt x="16100" y="382"/>
                    <a:pt x="16004" y="758"/>
                    <a:pt x="15725" y="758"/>
                  </a:cubicBezTo>
                  <a:cubicBezTo>
                    <a:pt x="15440" y="758"/>
                    <a:pt x="15349" y="382"/>
                    <a:pt x="15594" y="251"/>
                  </a:cubicBezTo>
                  <a:lnTo>
                    <a:pt x="15594" y="6"/>
                  </a:lnTo>
                  <a:lnTo>
                    <a:pt x="14910" y="6"/>
                  </a:lnTo>
                  <a:lnTo>
                    <a:pt x="14910" y="251"/>
                  </a:lnTo>
                  <a:cubicBezTo>
                    <a:pt x="15161" y="382"/>
                    <a:pt x="15064" y="758"/>
                    <a:pt x="14785" y="758"/>
                  </a:cubicBezTo>
                  <a:cubicBezTo>
                    <a:pt x="14500" y="758"/>
                    <a:pt x="14403" y="382"/>
                    <a:pt x="14654" y="251"/>
                  </a:cubicBezTo>
                  <a:lnTo>
                    <a:pt x="14654" y="6"/>
                  </a:lnTo>
                  <a:lnTo>
                    <a:pt x="13965" y="6"/>
                  </a:lnTo>
                  <a:lnTo>
                    <a:pt x="13965" y="251"/>
                  </a:lnTo>
                  <a:cubicBezTo>
                    <a:pt x="14210" y="382"/>
                    <a:pt x="14113" y="758"/>
                    <a:pt x="13834" y="758"/>
                  </a:cubicBezTo>
                  <a:cubicBezTo>
                    <a:pt x="13549" y="758"/>
                    <a:pt x="13458" y="382"/>
                    <a:pt x="13703" y="251"/>
                  </a:cubicBezTo>
                  <a:lnTo>
                    <a:pt x="13703" y="6"/>
                  </a:lnTo>
                  <a:lnTo>
                    <a:pt x="13019" y="6"/>
                  </a:lnTo>
                  <a:lnTo>
                    <a:pt x="13019" y="251"/>
                  </a:lnTo>
                  <a:cubicBezTo>
                    <a:pt x="13270" y="382"/>
                    <a:pt x="13173" y="758"/>
                    <a:pt x="12894" y="758"/>
                  </a:cubicBezTo>
                  <a:cubicBezTo>
                    <a:pt x="12609" y="758"/>
                    <a:pt x="12512" y="382"/>
                    <a:pt x="12763" y="251"/>
                  </a:cubicBezTo>
                  <a:lnTo>
                    <a:pt x="12763" y="6"/>
                  </a:lnTo>
                  <a:lnTo>
                    <a:pt x="12080" y="6"/>
                  </a:lnTo>
                  <a:lnTo>
                    <a:pt x="12080" y="251"/>
                  </a:lnTo>
                  <a:cubicBezTo>
                    <a:pt x="12325" y="382"/>
                    <a:pt x="12228" y="758"/>
                    <a:pt x="11949" y="758"/>
                  </a:cubicBezTo>
                  <a:cubicBezTo>
                    <a:pt x="11670" y="758"/>
                    <a:pt x="11573" y="382"/>
                    <a:pt x="11818" y="251"/>
                  </a:cubicBezTo>
                  <a:lnTo>
                    <a:pt x="11818" y="6"/>
                  </a:lnTo>
                  <a:lnTo>
                    <a:pt x="11140" y="6"/>
                  </a:lnTo>
                  <a:lnTo>
                    <a:pt x="11140" y="251"/>
                  </a:lnTo>
                  <a:cubicBezTo>
                    <a:pt x="11385" y="382"/>
                    <a:pt x="11288" y="758"/>
                    <a:pt x="11009" y="758"/>
                  </a:cubicBezTo>
                  <a:cubicBezTo>
                    <a:pt x="10730" y="758"/>
                    <a:pt x="10633" y="382"/>
                    <a:pt x="10878" y="251"/>
                  </a:cubicBezTo>
                  <a:lnTo>
                    <a:pt x="10878" y="6"/>
                  </a:lnTo>
                  <a:lnTo>
                    <a:pt x="10200" y="6"/>
                  </a:lnTo>
                  <a:lnTo>
                    <a:pt x="10200" y="251"/>
                  </a:lnTo>
                  <a:cubicBezTo>
                    <a:pt x="10445" y="382"/>
                    <a:pt x="10348" y="758"/>
                    <a:pt x="10069" y="758"/>
                  </a:cubicBezTo>
                  <a:cubicBezTo>
                    <a:pt x="9790" y="758"/>
                    <a:pt x="9693" y="382"/>
                    <a:pt x="9938" y="251"/>
                  </a:cubicBezTo>
                  <a:lnTo>
                    <a:pt x="9938" y="6"/>
                  </a:lnTo>
                  <a:lnTo>
                    <a:pt x="9266" y="6"/>
                  </a:lnTo>
                  <a:lnTo>
                    <a:pt x="9266" y="251"/>
                  </a:lnTo>
                  <a:cubicBezTo>
                    <a:pt x="9511" y="382"/>
                    <a:pt x="9414" y="758"/>
                    <a:pt x="9135" y="758"/>
                  </a:cubicBezTo>
                  <a:cubicBezTo>
                    <a:pt x="8850" y="758"/>
                    <a:pt x="8754" y="382"/>
                    <a:pt x="9004" y="251"/>
                  </a:cubicBezTo>
                  <a:lnTo>
                    <a:pt x="9004" y="6"/>
                  </a:lnTo>
                  <a:lnTo>
                    <a:pt x="8321" y="6"/>
                  </a:lnTo>
                  <a:lnTo>
                    <a:pt x="8321" y="251"/>
                  </a:lnTo>
                  <a:cubicBezTo>
                    <a:pt x="8571" y="382"/>
                    <a:pt x="8475" y="758"/>
                    <a:pt x="8190" y="758"/>
                  </a:cubicBezTo>
                  <a:cubicBezTo>
                    <a:pt x="7911" y="758"/>
                    <a:pt x="7814" y="382"/>
                    <a:pt x="8059" y="251"/>
                  </a:cubicBezTo>
                  <a:lnTo>
                    <a:pt x="8059" y="6"/>
                  </a:lnTo>
                  <a:lnTo>
                    <a:pt x="7381" y="6"/>
                  </a:lnTo>
                  <a:lnTo>
                    <a:pt x="7381" y="251"/>
                  </a:lnTo>
                  <a:cubicBezTo>
                    <a:pt x="7626" y="382"/>
                    <a:pt x="7535" y="758"/>
                    <a:pt x="7250" y="758"/>
                  </a:cubicBezTo>
                  <a:cubicBezTo>
                    <a:pt x="6971" y="758"/>
                    <a:pt x="6874" y="382"/>
                    <a:pt x="7119" y="251"/>
                  </a:cubicBezTo>
                  <a:lnTo>
                    <a:pt x="7119" y="6"/>
                  </a:lnTo>
                  <a:lnTo>
                    <a:pt x="6441" y="6"/>
                  </a:lnTo>
                  <a:lnTo>
                    <a:pt x="6441" y="251"/>
                  </a:lnTo>
                  <a:cubicBezTo>
                    <a:pt x="6686" y="382"/>
                    <a:pt x="6589" y="758"/>
                    <a:pt x="6310" y="758"/>
                  </a:cubicBezTo>
                  <a:cubicBezTo>
                    <a:pt x="6031" y="758"/>
                    <a:pt x="5935" y="382"/>
                    <a:pt x="6179" y="251"/>
                  </a:cubicBezTo>
                  <a:lnTo>
                    <a:pt x="6179" y="6"/>
                  </a:lnTo>
                  <a:lnTo>
                    <a:pt x="5502" y="6"/>
                  </a:lnTo>
                  <a:lnTo>
                    <a:pt x="5502" y="251"/>
                  </a:lnTo>
                  <a:cubicBezTo>
                    <a:pt x="5747" y="382"/>
                    <a:pt x="5650" y="758"/>
                    <a:pt x="5371" y="758"/>
                  </a:cubicBezTo>
                  <a:cubicBezTo>
                    <a:pt x="5086" y="758"/>
                    <a:pt x="4995" y="382"/>
                    <a:pt x="5240" y="251"/>
                  </a:cubicBezTo>
                  <a:lnTo>
                    <a:pt x="5240" y="6"/>
                  </a:lnTo>
                  <a:lnTo>
                    <a:pt x="4562" y="6"/>
                  </a:lnTo>
                  <a:lnTo>
                    <a:pt x="4562" y="251"/>
                  </a:lnTo>
                  <a:cubicBezTo>
                    <a:pt x="4807" y="382"/>
                    <a:pt x="4710" y="758"/>
                    <a:pt x="4431" y="758"/>
                  </a:cubicBezTo>
                  <a:cubicBezTo>
                    <a:pt x="4146" y="758"/>
                    <a:pt x="4049" y="382"/>
                    <a:pt x="4300" y="251"/>
                  </a:cubicBezTo>
                  <a:lnTo>
                    <a:pt x="4300" y="6"/>
                  </a:lnTo>
                  <a:lnTo>
                    <a:pt x="3617" y="6"/>
                  </a:lnTo>
                  <a:lnTo>
                    <a:pt x="3617" y="251"/>
                  </a:lnTo>
                  <a:cubicBezTo>
                    <a:pt x="3867" y="382"/>
                    <a:pt x="3770" y="758"/>
                    <a:pt x="3486" y="758"/>
                  </a:cubicBezTo>
                  <a:cubicBezTo>
                    <a:pt x="3207" y="758"/>
                    <a:pt x="3110" y="382"/>
                    <a:pt x="3360" y="251"/>
                  </a:cubicBezTo>
                  <a:lnTo>
                    <a:pt x="3360" y="6"/>
                  </a:lnTo>
                  <a:lnTo>
                    <a:pt x="2677" y="6"/>
                  </a:lnTo>
                  <a:lnTo>
                    <a:pt x="2677" y="251"/>
                  </a:lnTo>
                  <a:cubicBezTo>
                    <a:pt x="2922" y="382"/>
                    <a:pt x="2831" y="758"/>
                    <a:pt x="2546" y="758"/>
                  </a:cubicBezTo>
                  <a:cubicBezTo>
                    <a:pt x="2267" y="758"/>
                    <a:pt x="2170" y="382"/>
                    <a:pt x="2415" y="251"/>
                  </a:cubicBezTo>
                  <a:lnTo>
                    <a:pt x="2415" y="6"/>
                  </a:lnTo>
                  <a:lnTo>
                    <a:pt x="1737" y="6"/>
                  </a:lnTo>
                  <a:lnTo>
                    <a:pt x="1737" y="251"/>
                  </a:lnTo>
                  <a:cubicBezTo>
                    <a:pt x="1982" y="382"/>
                    <a:pt x="1885" y="758"/>
                    <a:pt x="1606" y="758"/>
                  </a:cubicBezTo>
                  <a:cubicBezTo>
                    <a:pt x="1327" y="758"/>
                    <a:pt x="1230" y="382"/>
                    <a:pt x="1475" y="251"/>
                  </a:cubicBezTo>
                  <a:lnTo>
                    <a:pt x="1475" y="6"/>
                  </a:lnTo>
                  <a:lnTo>
                    <a:pt x="792" y="6"/>
                  </a:lnTo>
                  <a:lnTo>
                    <a:pt x="792" y="251"/>
                  </a:lnTo>
                  <a:cubicBezTo>
                    <a:pt x="1037" y="382"/>
                    <a:pt x="940" y="758"/>
                    <a:pt x="661" y="758"/>
                  </a:cubicBezTo>
                  <a:cubicBezTo>
                    <a:pt x="382" y="758"/>
                    <a:pt x="285" y="382"/>
                    <a:pt x="530" y="251"/>
                  </a:cubicBezTo>
                  <a:lnTo>
                    <a:pt x="530" y="6"/>
                  </a:lnTo>
                  <a:lnTo>
                    <a:pt x="0" y="6"/>
                  </a:lnTo>
                  <a:lnTo>
                    <a:pt x="0" y="4972"/>
                  </a:lnTo>
                  <a:cubicBezTo>
                    <a:pt x="6" y="4972"/>
                    <a:pt x="12" y="4972"/>
                    <a:pt x="17" y="4967"/>
                  </a:cubicBezTo>
                  <a:cubicBezTo>
                    <a:pt x="56" y="4947"/>
                    <a:pt x="100" y="4938"/>
                    <a:pt x="145" y="4938"/>
                  </a:cubicBezTo>
                  <a:cubicBezTo>
                    <a:pt x="165" y="4938"/>
                    <a:pt x="185" y="4940"/>
                    <a:pt x="205" y="4944"/>
                  </a:cubicBezTo>
                  <a:cubicBezTo>
                    <a:pt x="222" y="4950"/>
                    <a:pt x="239" y="4955"/>
                    <a:pt x="256" y="4955"/>
                  </a:cubicBezTo>
                  <a:cubicBezTo>
                    <a:pt x="264" y="4957"/>
                    <a:pt x="270" y="4958"/>
                    <a:pt x="274" y="4958"/>
                  </a:cubicBezTo>
                  <a:cubicBezTo>
                    <a:pt x="293" y="4958"/>
                    <a:pt x="286" y="4943"/>
                    <a:pt x="291" y="4938"/>
                  </a:cubicBezTo>
                  <a:cubicBezTo>
                    <a:pt x="296" y="4927"/>
                    <a:pt x="302" y="4915"/>
                    <a:pt x="313" y="4910"/>
                  </a:cubicBezTo>
                  <a:cubicBezTo>
                    <a:pt x="336" y="4893"/>
                    <a:pt x="313" y="4864"/>
                    <a:pt x="359" y="4853"/>
                  </a:cubicBezTo>
                  <a:cubicBezTo>
                    <a:pt x="393" y="4841"/>
                    <a:pt x="433" y="4836"/>
                    <a:pt x="467" y="4830"/>
                  </a:cubicBezTo>
                  <a:lnTo>
                    <a:pt x="467" y="4830"/>
                  </a:lnTo>
                  <a:lnTo>
                    <a:pt x="444" y="4841"/>
                  </a:lnTo>
                  <a:cubicBezTo>
                    <a:pt x="433" y="4847"/>
                    <a:pt x="427" y="4858"/>
                    <a:pt x="422" y="4864"/>
                  </a:cubicBezTo>
                  <a:cubicBezTo>
                    <a:pt x="433" y="4875"/>
                    <a:pt x="456" y="4887"/>
                    <a:pt x="467" y="4904"/>
                  </a:cubicBezTo>
                  <a:cubicBezTo>
                    <a:pt x="484" y="4915"/>
                    <a:pt x="501" y="4938"/>
                    <a:pt x="467" y="4950"/>
                  </a:cubicBezTo>
                  <a:cubicBezTo>
                    <a:pt x="399" y="4972"/>
                    <a:pt x="376" y="5001"/>
                    <a:pt x="365" y="5035"/>
                  </a:cubicBezTo>
                  <a:cubicBezTo>
                    <a:pt x="416" y="5024"/>
                    <a:pt x="461" y="5006"/>
                    <a:pt x="507" y="4989"/>
                  </a:cubicBezTo>
                  <a:cubicBezTo>
                    <a:pt x="541" y="4938"/>
                    <a:pt x="592" y="4904"/>
                    <a:pt x="649" y="4893"/>
                  </a:cubicBezTo>
                  <a:lnTo>
                    <a:pt x="723" y="4875"/>
                  </a:lnTo>
                  <a:cubicBezTo>
                    <a:pt x="763" y="4866"/>
                    <a:pt x="804" y="4862"/>
                    <a:pt x="844" y="4862"/>
                  </a:cubicBezTo>
                  <a:cubicBezTo>
                    <a:pt x="931" y="4862"/>
                    <a:pt x="1018" y="4882"/>
                    <a:pt x="1099" y="4921"/>
                  </a:cubicBezTo>
                  <a:cubicBezTo>
                    <a:pt x="1172" y="4908"/>
                    <a:pt x="1245" y="4902"/>
                    <a:pt x="1317" y="4902"/>
                  </a:cubicBezTo>
                  <a:cubicBezTo>
                    <a:pt x="1341" y="4902"/>
                    <a:pt x="1366" y="4903"/>
                    <a:pt x="1390" y="4904"/>
                  </a:cubicBezTo>
                  <a:lnTo>
                    <a:pt x="1373" y="4875"/>
                  </a:lnTo>
                  <a:lnTo>
                    <a:pt x="1470" y="4858"/>
                  </a:lnTo>
                  <a:cubicBezTo>
                    <a:pt x="1493" y="4844"/>
                    <a:pt x="1516" y="4834"/>
                    <a:pt x="1543" y="4834"/>
                  </a:cubicBezTo>
                  <a:cubicBezTo>
                    <a:pt x="1549" y="4834"/>
                    <a:pt x="1555" y="4835"/>
                    <a:pt x="1561" y="4836"/>
                  </a:cubicBezTo>
                  <a:cubicBezTo>
                    <a:pt x="1578" y="4830"/>
                    <a:pt x="1601" y="4819"/>
                    <a:pt x="1618" y="4813"/>
                  </a:cubicBezTo>
                  <a:cubicBezTo>
                    <a:pt x="1630" y="4804"/>
                    <a:pt x="1646" y="4799"/>
                    <a:pt x="1662" y="4799"/>
                  </a:cubicBezTo>
                  <a:cubicBezTo>
                    <a:pt x="1668" y="4799"/>
                    <a:pt x="1674" y="4800"/>
                    <a:pt x="1680" y="4801"/>
                  </a:cubicBezTo>
                  <a:cubicBezTo>
                    <a:pt x="1675" y="4813"/>
                    <a:pt x="1697" y="4824"/>
                    <a:pt x="1737" y="4836"/>
                  </a:cubicBezTo>
                  <a:cubicBezTo>
                    <a:pt x="1766" y="4819"/>
                    <a:pt x="1806" y="4807"/>
                    <a:pt x="1840" y="4801"/>
                  </a:cubicBezTo>
                  <a:cubicBezTo>
                    <a:pt x="1851" y="4779"/>
                    <a:pt x="1891" y="4762"/>
                    <a:pt x="1919" y="4744"/>
                  </a:cubicBezTo>
                  <a:cubicBezTo>
                    <a:pt x="1925" y="4744"/>
                    <a:pt x="1931" y="4750"/>
                    <a:pt x="1937" y="4750"/>
                  </a:cubicBezTo>
                  <a:cubicBezTo>
                    <a:pt x="1948" y="4756"/>
                    <a:pt x="1959" y="4767"/>
                    <a:pt x="1971" y="4773"/>
                  </a:cubicBezTo>
                  <a:cubicBezTo>
                    <a:pt x="2096" y="4756"/>
                    <a:pt x="2227" y="4744"/>
                    <a:pt x="2364" y="4733"/>
                  </a:cubicBezTo>
                  <a:cubicBezTo>
                    <a:pt x="2529" y="4722"/>
                    <a:pt x="2671" y="4710"/>
                    <a:pt x="2814" y="4705"/>
                  </a:cubicBezTo>
                  <a:cubicBezTo>
                    <a:pt x="2848" y="4689"/>
                    <a:pt x="2884" y="4682"/>
                    <a:pt x="2922" y="4682"/>
                  </a:cubicBezTo>
                  <a:cubicBezTo>
                    <a:pt x="2941" y="4682"/>
                    <a:pt x="2960" y="4684"/>
                    <a:pt x="2979" y="4688"/>
                  </a:cubicBezTo>
                  <a:cubicBezTo>
                    <a:pt x="2990" y="4688"/>
                    <a:pt x="2996" y="4693"/>
                    <a:pt x="3007" y="4699"/>
                  </a:cubicBezTo>
                  <a:cubicBezTo>
                    <a:pt x="3121" y="4699"/>
                    <a:pt x="3235" y="4705"/>
                    <a:pt x="3349" y="4716"/>
                  </a:cubicBezTo>
                  <a:cubicBezTo>
                    <a:pt x="3372" y="4716"/>
                    <a:pt x="3394" y="4722"/>
                    <a:pt x="3412" y="4727"/>
                  </a:cubicBezTo>
                  <a:cubicBezTo>
                    <a:pt x="3423" y="4727"/>
                    <a:pt x="3429" y="4722"/>
                    <a:pt x="3440" y="4722"/>
                  </a:cubicBezTo>
                  <a:cubicBezTo>
                    <a:pt x="3525" y="4705"/>
                    <a:pt x="3611" y="4682"/>
                    <a:pt x="3691" y="4665"/>
                  </a:cubicBezTo>
                  <a:lnTo>
                    <a:pt x="3765" y="4682"/>
                  </a:lnTo>
                  <a:cubicBezTo>
                    <a:pt x="3782" y="4680"/>
                    <a:pt x="3799" y="4679"/>
                    <a:pt x="3816" y="4679"/>
                  </a:cubicBezTo>
                  <a:cubicBezTo>
                    <a:pt x="3903" y="4679"/>
                    <a:pt x="3991" y="4703"/>
                    <a:pt x="4067" y="4750"/>
                  </a:cubicBezTo>
                  <a:cubicBezTo>
                    <a:pt x="4249" y="4750"/>
                    <a:pt x="4425" y="4773"/>
                    <a:pt x="4608" y="4813"/>
                  </a:cubicBezTo>
                  <a:cubicBezTo>
                    <a:pt x="4653" y="4819"/>
                    <a:pt x="4699" y="4836"/>
                    <a:pt x="4744" y="4864"/>
                  </a:cubicBezTo>
                  <a:cubicBezTo>
                    <a:pt x="4758" y="4867"/>
                    <a:pt x="4774" y="4868"/>
                    <a:pt x="4791" y="4868"/>
                  </a:cubicBezTo>
                  <a:cubicBezTo>
                    <a:pt x="4807" y="4868"/>
                    <a:pt x="4824" y="4867"/>
                    <a:pt x="4841" y="4864"/>
                  </a:cubicBezTo>
                  <a:lnTo>
                    <a:pt x="4852" y="4841"/>
                  </a:lnTo>
                  <a:cubicBezTo>
                    <a:pt x="4864" y="4853"/>
                    <a:pt x="4881" y="4858"/>
                    <a:pt x="4898" y="4864"/>
                  </a:cubicBezTo>
                  <a:cubicBezTo>
                    <a:pt x="4915" y="4870"/>
                    <a:pt x="4955" y="4875"/>
                    <a:pt x="4983" y="4881"/>
                  </a:cubicBezTo>
                  <a:lnTo>
                    <a:pt x="5063" y="4875"/>
                  </a:lnTo>
                  <a:cubicBezTo>
                    <a:pt x="5077" y="4884"/>
                    <a:pt x="5093" y="4888"/>
                    <a:pt x="5109" y="4888"/>
                  </a:cubicBezTo>
                  <a:cubicBezTo>
                    <a:pt x="5124" y="4888"/>
                    <a:pt x="5140" y="4884"/>
                    <a:pt x="5154" y="4875"/>
                  </a:cubicBezTo>
                  <a:lnTo>
                    <a:pt x="5177" y="4875"/>
                  </a:lnTo>
                  <a:cubicBezTo>
                    <a:pt x="5251" y="4864"/>
                    <a:pt x="5314" y="4853"/>
                    <a:pt x="5382" y="4841"/>
                  </a:cubicBezTo>
                  <a:cubicBezTo>
                    <a:pt x="5372" y="4808"/>
                    <a:pt x="5404" y="4804"/>
                    <a:pt x="5443" y="4804"/>
                  </a:cubicBezTo>
                  <a:cubicBezTo>
                    <a:pt x="5457" y="4804"/>
                    <a:pt x="5471" y="4805"/>
                    <a:pt x="5485" y="4805"/>
                  </a:cubicBezTo>
                  <a:cubicBezTo>
                    <a:pt x="5500" y="4805"/>
                    <a:pt x="5513" y="4804"/>
                    <a:pt x="5524" y="4801"/>
                  </a:cubicBezTo>
                  <a:cubicBezTo>
                    <a:pt x="5543" y="4811"/>
                    <a:pt x="5562" y="4815"/>
                    <a:pt x="5582" y="4815"/>
                  </a:cubicBezTo>
                  <a:cubicBezTo>
                    <a:pt x="5598" y="4815"/>
                    <a:pt x="5615" y="4812"/>
                    <a:pt x="5633" y="4807"/>
                  </a:cubicBezTo>
                  <a:cubicBezTo>
                    <a:pt x="5673" y="4796"/>
                    <a:pt x="5718" y="4784"/>
                    <a:pt x="5730" y="4756"/>
                  </a:cubicBezTo>
                  <a:cubicBezTo>
                    <a:pt x="5749" y="4705"/>
                    <a:pt x="5759" y="4683"/>
                    <a:pt x="5796" y="4683"/>
                  </a:cubicBezTo>
                  <a:cubicBezTo>
                    <a:pt x="5825" y="4683"/>
                    <a:pt x="5871" y="4697"/>
                    <a:pt x="5952" y="4722"/>
                  </a:cubicBezTo>
                  <a:cubicBezTo>
                    <a:pt x="5957" y="4727"/>
                    <a:pt x="5969" y="4727"/>
                    <a:pt x="5974" y="4727"/>
                  </a:cubicBezTo>
                  <a:cubicBezTo>
                    <a:pt x="5997" y="4727"/>
                    <a:pt x="6026" y="4727"/>
                    <a:pt x="6026" y="4722"/>
                  </a:cubicBezTo>
                  <a:cubicBezTo>
                    <a:pt x="6026" y="4699"/>
                    <a:pt x="6060" y="4693"/>
                    <a:pt x="6094" y="4688"/>
                  </a:cubicBezTo>
                  <a:lnTo>
                    <a:pt x="6094" y="4688"/>
                  </a:lnTo>
                  <a:cubicBezTo>
                    <a:pt x="6094" y="4693"/>
                    <a:pt x="6094" y="4699"/>
                    <a:pt x="6088" y="4699"/>
                  </a:cubicBezTo>
                  <a:cubicBezTo>
                    <a:pt x="6071" y="4716"/>
                    <a:pt x="6060" y="4722"/>
                    <a:pt x="6094" y="4739"/>
                  </a:cubicBezTo>
                  <a:cubicBezTo>
                    <a:pt x="6107" y="4745"/>
                    <a:pt x="6123" y="4748"/>
                    <a:pt x="6139" y="4748"/>
                  </a:cubicBezTo>
                  <a:cubicBezTo>
                    <a:pt x="6150" y="4748"/>
                    <a:pt x="6162" y="4747"/>
                    <a:pt x="6174" y="4744"/>
                  </a:cubicBezTo>
                  <a:cubicBezTo>
                    <a:pt x="6231" y="4727"/>
                    <a:pt x="6288" y="4716"/>
                    <a:pt x="6345" y="4710"/>
                  </a:cubicBezTo>
                  <a:cubicBezTo>
                    <a:pt x="6362" y="4670"/>
                    <a:pt x="6436" y="4670"/>
                    <a:pt x="6515" y="4665"/>
                  </a:cubicBezTo>
                  <a:cubicBezTo>
                    <a:pt x="6520" y="4666"/>
                    <a:pt x="6526" y="4666"/>
                    <a:pt x="6531" y="4666"/>
                  </a:cubicBezTo>
                  <a:cubicBezTo>
                    <a:pt x="6556" y="4666"/>
                    <a:pt x="6582" y="4656"/>
                    <a:pt x="6601" y="4642"/>
                  </a:cubicBezTo>
                  <a:cubicBezTo>
                    <a:pt x="6629" y="4619"/>
                    <a:pt x="6658" y="4614"/>
                    <a:pt x="6692" y="4614"/>
                  </a:cubicBezTo>
                  <a:lnTo>
                    <a:pt x="6891" y="4614"/>
                  </a:lnTo>
                  <a:cubicBezTo>
                    <a:pt x="6931" y="4614"/>
                    <a:pt x="6886" y="4614"/>
                    <a:pt x="6914" y="4631"/>
                  </a:cubicBezTo>
                  <a:cubicBezTo>
                    <a:pt x="6920" y="4636"/>
                    <a:pt x="6920" y="4647"/>
                    <a:pt x="6915" y="4653"/>
                  </a:cubicBezTo>
                  <a:lnTo>
                    <a:pt x="6915" y="4653"/>
                  </a:lnTo>
                  <a:cubicBezTo>
                    <a:pt x="6951" y="4651"/>
                    <a:pt x="6987" y="4651"/>
                    <a:pt x="7025" y="4651"/>
                  </a:cubicBezTo>
                  <a:cubicBezTo>
                    <a:pt x="7112" y="4651"/>
                    <a:pt x="7205" y="4653"/>
                    <a:pt x="7307" y="4653"/>
                  </a:cubicBezTo>
                  <a:cubicBezTo>
                    <a:pt x="7358" y="4653"/>
                    <a:pt x="7410" y="4648"/>
                    <a:pt x="7461" y="4642"/>
                  </a:cubicBezTo>
                  <a:lnTo>
                    <a:pt x="7529" y="4636"/>
                  </a:lnTo>
                  <a:cubicBezTo>
                    <a:pt x="7558" y="4619"/>
                    <a:pt x="7586" y="4608"/>
                    <a:pt x="7615" y="4602"/>
                  </a:cubicBezTo>
                  <a:cubicBezTo>
                    <a:pt x="7626" y="4599"/>
                    <a:pt x="7636" y="4598"/>
                    <a:pt x="7645" y="4598"/>
                  </a:cubicBezTo>
                  <a:cubicBezTo>
                    <a:pt x="7654" y="4598"/>
                    <a:pt x="7663" y="4599"/>
                    <a:pt x="7672" y="4602"/>
                  </a:cubicBezTo>
                  <a:cubicBezTo>
                    <a:pt x="7672" y="4602"/>
                    <a:pt x="7683" y="4608"/>
                    <a:pt x="7683" y="4614"/>
                  </a:cubicBezTo>
                  <a:cubicBezTo>
                    <a:pt x="7683" y="4616"/>
                    <a:pt x="7683" y="4616"/>
                    <a:pt x="7683" y="4616"/>
                  </a:cubicBezTo>
                  <a:cubicBezTo>
                    <a:pt x="7683" y="4616"/>
                    <a:pt x="7683" y="4616"/>
                    <a:pt x="7683" y="4619"/>
                  </a:cubicBezTo>
                  <a:cubicBezTo>
                    <a:pt x="7763" y="4608"/>
                    <a:pt x="7848" y="4602"/>
                    <a:pt x="7928" y="4596"/>
                  </a:cubicBezTo>
                  <a:cubicBezTo>
                    <a:pt x="8082" y="4579"/>
                    <a:pt x="8235" y="4562"/>
                    <a:pt x="8389" y="4545"/>
                  </a:cubicBezTo>
                  <a:cubicBezTo>
                    <a:pt x="8403" y="4543"/>
                    <a:pt x="8416" y="4542"/>
                    <a:pt x="8429" y="4542"/>
                  </a:cubicBezTo>
                  <a:cubicBezTo>
                    <a:pt x="8484" y="4542"/>
                    <a:pt x="8536" y="4561"/>
                    <a:pt x="8577" y="4602"/>
                  </a:cubicBezTo>
                  <a:lnTo>
                    <a:pt x="8691" y="4568"/>
                  </a:lnTo>
                  <a:cubicBezTo>
                    <a:pt x="8691" y="4568"/>
                    <a:pt x="8685" y="4557"/>
                    <a:pt x="8691" y="4557"/>
                  </a:cubicBezTo>
                  <a:cubicBezTo>
                    <a:pt x="8714" y="4545"/>
                    <a:pt x="8731" y="4539"/>
                    <a:pt x="8754" y="4539"/>
                  </a:cubicBezTo>
                  <a:cubicBezTo>
                    <a:pt x="8885" y="4522"/>
                    <a:pt x="8987" y="4488"/>
                    <a:pt x="9118" y="4477"/>
                  </a:cubicBezTo>
                  <a:cubicBezTo>
                    <a:pt x="9123" y="4476"/>
                    <a:pt x="9128" y="4476"/>
                    <a:pt x="9133" y="4476"/>
                  </a:cubicBezTo>
                  <a:cubicBezTo>
                    <a:pt x="9168" y="4476"/>
                    <a:pt x="9216" y="4491"/>
                    <a:pt x="9221" y="4505"/>
                  </a:cubicBezTo>
                  <a:cubicBezTo>
                    <a:pt x="9226" y="4522"/>
                    <a:pt x="9232" y="4557"/>
                    <a:pt x="9243" y="4579"/>
                  </a:cubicBezTo>
                  <a:lnTo>
                    <a:pt x="9255" y="4579"/>
                  </a:lnTo>
                  <a:lnTo>
                    <a:pt x="9420" y="4642"/>
                  </a:lnTo>
                  <a:lnTo>
                    <a:pt x="9483" y="4642"/>
                  </a:lnTo>
                  <a:cubicBezTo>
                    <a:pt x="9565" y="4598"/>
                    <a:pt x="9658" y="4574"/>
                    <a:pt x="9751" y="4574"/>
                  </a:cubicBezTo>
                  <a:cubicBezTo>
                    <a:pt x="9825" y="4574"/>
                    <a:pt x="9899" y="4589"/>
                    <a:pt x="9967" y="4619"/>
                  </a:cubicBezTo>
                  <a:lnTo>
                    <a:pt x="10092" y="4636"/>
                  </a:lnTo>
                  <a:lnTo>
                    <a:pt x="10103" y="4636"/>
                  </a:lnTo>
                  <a:cubicBezTo>
                    <a:pt x="10160" y="4608"/>
                    <a:pt x="10223" y="4596"/>
                    <a:pt x="10291" y="4591"/>
                  </a:cubicBezTo>
                  <a:cubicBezTo>
                    <a:pt x="10308" y="4596"/>
                    <a:pt x="10326" y="4596"/>
                    <a:pt x="10343" y="4608"/>
                  </a:cubicBezTo>
                  <a:cubicBezTo>
                    <a:pt x="10348" y="4608"/>
                    <a:pt x="10354" y="4619"/>
                    <a:pt x="10354" y="4619"/>
                  </a:cubicBezTo>
                  <a:cubicBezTo>
                    <a:pt x="10348" y="4636"/>
                    <a:pt x="10343" y="4648"/>
                    <a:pt x="10337" y="4659"/>
                  </a:cubicBezTo>
                  <a:cubicBezTo>
                    <a:pt x="10331" y="4670"/>
                    <a:pt x="10314" y="4676"/>
                    <a:pt x="10326" y="4693"/>
                  </a:cubicBezTo>
                  <a:cubicBezTo>
                    <a:pt x="10331" y="4699"/>
                    <a:pt x="10343" y="4705"/>
                    <a:pt x="10348" y="4716"/>
                  </a:cubicBezTo>
                  <a:cubicBezTo>
                    <a:pt x="10360" y="4722"/>
                    <a:pt x="10377" y="4722"/>
                    <a:pt x="10394" y="4722"/>
                  </a:cubicBezTo>
                  <a:cubicBezTo>
                    <a:pt x="10408" y="4719"/>
                    <a:pt x="10422" y="4715"/>
                    <a:pt x="10438" y="4715"/>
                  </a:cubicBezTo>
                  <a:cubicBezTo>
                    <a:pt x="10454" y="4715"/>
                    <a:pt x="10471" y="4719"/>
                    <a:pt x="10491" y="4733"/>
                  </a:cubicBezTo>
                  <a:cubicBezTo>
                    <a:pt x="10508" y="4750"/>
                    <a:pt x="10531" y="4762"/>
                    <a:pt x="10559" y="4762"/>
                  </a:cubicBezTo>
                  <a:cubicBezTo>
                    <a:pt x="10656" y="4762"/>
                    <a:pt x="10679" y="4801"/>
                    <a:pt x="10730" y="4830"/>
                  </a:cubicBezTo>
                  <a:cubicBezTo>
                    <a:pt x="10747" y="4838"/>
                    <a:pt x="10742" y="4844"/>
                    <a:pt x="10727" y="4844"/>
                  </a:cubicBezTo>
                  <a:cubicBezTo>
                    <a:pt x="10722" y="4844"/>
                    <a:pt x="10715" y="4843"/>
                    <a:pt x="10707" y="4841"/>
                  </a:cubicBezTo>
                  <a:cubicBezTo>
                    <a:pt x="10697" y="4841"/>
                    <a:pt x="10688" y="4840"/>
                    <a:pt x="10679" y="4840"/>
                  </a:cubicBezTo>
                  <a:cubicBezTo>
                    <a:pt x="10605" y="4840"/>
                    <a:pt x="10582" y="4862"/>
                    <a:pt x="10582" y="4893"/>
                  </a:cubicBezTo>
                  <a:cubicBezTo>
                    <a:pt x="10582" y="4904"/>
                    <a:pt x="10588" y="4915"/>
                    <a:pt x="10588" y="4921"/>
                  </a:cubicBezTo>
                  <a:cubicBezTo>
                    <a:pt x="10667" y="4944"/>
                    <a:pt x="10747" y="4967"/>
                    <a:pt x="10832" y="4989"/>
                  </a:cubicBezTo>
                  <a:cubicBezTo>
                    <a:pt x="10841" y="4992"/>
                    <a:pt x="10851" y="4994"/>
                    <a:pt x="10861" y="4994"/>
                  </a:cubicBezTo>
                  <a:cubicBezTo>
                    <a:pt x="10871" y="4994"/>
                    <a:pt x="10881" y="4992"/>
                    <a:pt x="10889" y="4989"/>
                  </a:cubicBezTo>
                  <a:lnTo>
                    <a:pt x="11208" y="4932"/>
                  </a:lnTo>
                  <a:cubicBezTo>
                    <a:pt x="11197" y="4915"/>
                    <a:pt x="11185" y="4904"/>
                    <a:pt x="11174" y="4887"/>
                  </a:cubicBezTo>
                  <a:cubicBezTo>
                    <a:pt x="11157" y="4858"/>
                    <a:pt x="11157" y="4841"/>
                    <a:pt x="11208" y="4824"/>
                  </a:cubicBezTo>
                  <a:cubicBezTo>
                    <a:pt x="11231" y="4819"/>
                    <a:pt x="11248" y="4813"/>
                    <a:pt x="11271" y="4801"/>
                  </a:cubicBezTo>
                  <a:cubicBezTo>
                    <a:pt x="11291" y="4796"/>
                    <a:pt x="11313" y="4794"/>
                    <a:pt x="11335" y="4794"/>
                  </a:cubicBezTo>
                  <a:cubicBezTo>
                    <a:pt x="11361" y="4794"/>
                    <a:pt x="11388" y="4798"/>
                    <a:pt x="11413" y="4807"/>
                  </a:cubicBezTo>
                  <a:cubicBezTo>
                    <a:pt x="11436" y="4819"/>
                    <a:pt x="11447" y="4824"/>
                    <a:pt x="11470" y="4830"/>
                  </a:cubicBezTo>
                  <a:cubicBezTo>
                    <a:pt x="11509" y="4849"/>
                    <a:pt x="11551" y="4858"/>
                    <a:pt x="11591" y="4858"/>
                  </a:cubicBezTo>
                  <a:cubicBezTo>
                    <a:pt x="11610" y="4858"/>
                    <a:pt x="11629" y="4856"/>
                    <a:pt x="11647" y="4853"/>
                  </a:cubicBezTo>
                  <a:cubicBezTo>
                    <a:pt x="11698" y="4836"/>
                    <a:pt x="11738" y="4824"/>
                    <a:pt x="11789" y="4807"/>
                  </a:cubicBezTo>
                  <a:cubicBezTo>
                    <a:pt x="11835" y="4796"/>
                    <a:pt x="11886" y="4796"/>
                    <a:pt x="11932" y="4796"/>
                  </a:cubicBezTo>
                  <a:cubicBezTo>
                    <a:pt x="11973" y="4800"/>
                    <a:pt x="12029" y="4816"/>
                    <a:pt x="12064" y="4816"/>
                  </a:cubicBezTo>
                  <a:cubicBezTo>
                    <a:pt x="12072" y="4816"/>
                    <a:pt x="12080" y="4815"/>
                    <a:pt x="12085" y="4813"/>
                  </a:cubicBezTo>
                  <a:cubicBezTo>
                    <a:pt x="12142" y="4784"/>
                    <a:pt x="12194" y="4750"/>
                    <a:pt x="12165" y="4699"/>
                  </a:cubicBezTo>
                  <a:cubicBezTo>
                    <a:pt x="12159" y="4699"/>
                    <a:pt x="12159" y="4693"/>
                    <a:pt x="12154" y="4688"/>
                  </a:cubicBezTo>
                  <a:cubicBezTo>
                    <a:pt x="12142" y="4642"/>
                    <a:pt x="12194" y="4608"/>
                    <a:pt x="12285" y="4602"/>
                  </a:cubicBezTo>
                  <a:cubicBezTo>
                    <a:pt x="12307" y="4602"/>
                    <a:pt x="12325" y="4602"/>
                    <a:pt x="12347" y="4608"/>
                  </a:cubicBezTo>
                  <a:cubicBezTo>
                    <a:pt x="12364" y="4614"/>
                    <a:pt x="12381" y="4625"/>
                    <a:pt x="12399" y="4631"/>
                  </a:cubicBezTo>
                  <a:cubicBezTo>
                    <a:pt x="12433" y="4636"/>
                    <a:pt x="12461" y="4648"/>
                    <a:pt x="12490" y="4665"/>
                  </a:cubicBezTo>
                  <a:cubicBezTo>
                    <a:pt x="12598" y="4619"/>
                    <a:pt x="12706" y="4596"/>
                    <a:pt x="12826" y="4591"/>
                  </a:cubicBezTo>
                  <a:cubicBezTo>
                    <a:pt x="12849" y="4587"/>
                    <a:pt x="12872" y="4586"/>
                    <a:pt x="12895" y="4586"/>
                  </a:cubicBezTo>
                  <a:cubicBezTo>
                    <a:pt x="12993" y="4586"/>
                    <a:pt x="13091" y="4614"/>
                    <a:pt x="13179" y="4665"/>
                  </a:cubicBezTo>
                  <a:lnTo>
                    <a:pt x="13259" y="4676"/>
                  </a:lnTo>
                  <a:cubicBezTo>
                    <a:pt x="13304" y="4653"/>
                    <a:pt x="13361" y="4636"/>
                    <a:pt x="13412" y="4631"/>
                  </a:cubicBezTo>
                  <a:cubicBezTo>
                    <a:pt x="13488" y="4617"/>
                    <a:pt x="13564" y="4609"/>
                    <a:pt x="13640" y="4609"/>
                  </a:cubicBezTo>
                  <a:cubicBezTo>
                    <a:pt x="13689" y="4609"/>
                    <a:pt x="13739" y="4612"/>
                    <a:pt x="13788" y="4619"/>
                  </a:cubicBezTo>
                  <a:cubicBezTo>
                    <a:pt x="13868" y="4585"/>
                    <a:pt x="13953" y="4562"/>
                    <a:pt x="14039" y="4551"/>
                  </a:cubicBezTo>
                  <a:cubicBezTo>
                    <a:pt x="14101" y="4545"/>
                    <a:pt x="14164" y="4545"/>
                    <a:pt x="14221" y="4545"/>
                  </a:cubicBezTo>
                  <a:cubicBezTo>
                    <a:pt x="14323" y="4465"/>
                    <a:pt x="14547" y="4419"/>
                    <a:pt x="14759" y="4419"/>
                  </a:cubicBezTo>
                  <a:cubicBezTo>
                    <a:pt x="14771" y="4419"/>
                    <a:pt x="14784" y="4420"/>
                    <a:pt x="14796" y="4420"/>
                  </a:cubicBezTo>
                  <a:cubicBezTo>
                    <a:pt x="14813" y="4408"/>
                    <a:pt x="14836" y="4403"/>
                    <a:pt x="14859" y="4397"/>
                  </a:cubicBezTo>
                  <a:cubicBezTo>
                    <a:pt x="14916" y="4386"/>
                    <a:pt x="14973" y="4363"/>
                    <a:pt x="15018" y="4334"/>
                  </a:cubicBezTo>
                  <a:cubicBezTo>
                    <a:pt x="15053" y="4329"/>
                    <a:pt x="15081" y="4329"/>
                    <a:pt x="15109" y="4329"/>
                  </a:cubicBezTo>
                  <a:cubicBezTo>
                    <a:pt x="15121" y="4295"/>
                    <a:pt x="15121" y="4255"/>
                    <a:pt x="15201" y="4243"/>
                  </a:cubicBezTo>
                  <a:lnTo>
                    <a:pt x="15315" y="4198"/>
                  </a:lnTo>
                  <a:cubicBezTo>
                    <a:pt x="15303" y="4186"/>
                    <a:pt x="15292" y="4169"/>
                    <a:pt x="15280" y="4158"/>
                  </a:cubicBezTo>
                  <a:cubicBezTo>
                    <a:pt x="15269" y="4141"/>
                    <a:pt x="15258" y="4129"/>
                    <a:pt x="15246" y="4118"/>
                  </a:cubicBezTo>
                  <a:cubicBezTo>
                    <a:pt x="15261" y="4114"/>
                    <a:pt x="15277" y="4112"/>
                    <a:pt x="15293" y="4112"/>
                  </a:cubicBezTo>
                  <a:cubicBezTo>
                    <a:pt x="15325" y="4112"/>
                    <a:pt x="15358" y="4120"/>
                    <a:pt x="15389" y="4135"/>
                  </a:cubicBezTo>
                  <a:cubicBezTo>
                    <a:pt x="15406" y="4141"/>
                    <a:pt x="15417" y="4152"/>
                    <a:pt x="15434" y="4158"/>
                  </a:cubicBezTo>
                  <a:cubicBezTo>
                    <a:pt x="15476" y="4179"/>
                    <a:pt x="15522" y="4191"/>
                    <a:pt x="15568" y="4191"/>
                  </a:cubicBezTo>
                  <a:cubicBezTo>
                    <a:pt x="15584" y="4191"/>
                    <a:pt x="15600" y="4189"/>
                    <a:pt x="15616" y="4186"/>
                  </a:cubicBezTo>
                  <a:cubicBezTo>
                    <a:pt x="15673" y="4175"/>
                    <a:pt x="15719" y="4164"/>
                    <a:pt x="15776" y="4152"/>
                  </a:cubicBezTo>
                  <a:cubicBezTo>
                    <a:pt x="15801" y="4149"/>
                    <a:pt x="15827" y="4148"/>
                    <a:pt x="15853" y="4148"/>
                  </a:cubicBezTo>
                  <a:cubicBezTo>
                    <a:pt x="15878" y="4148"/>
                    <a:pt x="15904" y="4149"/>
                    <a:pt x="15930" y="4152"/>
                  </a:cubicBezTo>
                  <a:cubicBezTo>
                    <a:pt x="15964" y="4158"/>
                    <a:pt x="16009" y="4175"/>
                    <a:pt x="16049" y="4175"/>
                  </a:cubicBezTo>
                  <a:lnTo>
                    <a:pt x="16118" y="4164"/>
                  </a:lnTo>
                  <a:cubicBezTo>
                    <a:pt x="16169" y="4141"/>
                    <a:pt x="16214" y="4118"/>
                    <a:pt x="16197" y="4072"/>
                  </a:cubicBezTo>
                  <a:cubicBezTo>
                    <a:pt x="16192" y="4067"/>
                    <a:pt x="16192" y="4061"/>
                    <a:pt x="16192" y="4055"/>
                  </a:cubicBezTo>
                  <a:cubicBezTo>
                    <a:pt x="16192" y="4021"/>
                    <a:pt x="16226" y="3998"/>
                    <a:pt x="16288" y="3987"/>
                  </a:cubicBezTo>
                  <a:cubicBezTo>
                    <a:pt x="16343" y="3957"/>
                    <a:pt x="16402" y="3940"/>
                    <a:pt x="16462" y="3940"/>
                  </a:cubicBezTo>
                  <a:cubicBezTo>
                    <a:pt x="16470" y="3940"/>
                    <a:pt x="16479" y="3941"/>
                    <a:pt x="16488" y="3941"/>
                  </a:cubicBezTo>
                  <a:cubicBezTo>
                    <a:pt x="16539" y="3911"/>
                    <a:pt x="16598" y="3897"/>
                    <a:pt x="16658" y="3897"/>
                  </a:cubicBezTo>
                  <a:cubicBezTo>
                    <a:pt x="16677" y="3897"/>
                    <a:pt x="16696" y="3899"/>
                    <a:pt x="16716" y="3902"/>
                  </a:cubicBezTo>
                  <a:cubicBezTo>
                    <a:pt x="16892" y="3924"/>
                    <a:pt x="17000" y="3981"/>
                    <a:pt x="17160" y="4010"/>
                  </a:cubicBezTo>
                  <a:lnTo>
                    <a:pt x="17239" y="4021"/>
                  </a:lnTo>
                  <a:lnTo>
                    <a:pt x="17239"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23" name="Google Shape;623;p31"/>
          <p:cNvSpPr txBox="1">
            <a:spLocks noGrp="1"/>
          </p:cNvSpPr>
          <p:nvPr>
            <p:ph type="subTitle" idx="1"/>
          </p:nvPr>
        </p:nvSpPr>
        <p:spPr>
          <a:xfrm>
            <a:off x="983325" y="2178525"/>
            <a:ext cx="7211100" cy="1633800"/>
          </a:xfrm>
          <a:prstGeom prst="rect">
            <a:avLst/>
          </a:prstGeom>
          <a:noFill/>
          <a:ln>
            <a:noFill/>
          </a:ln>
        </p:spPr>
        <p:txBody>
          <a:bodyPr spcFirstLastPara="1" wrap="square" lIns="91425" tIns="91425" rIns="91425" bIns="91425" anchor="ctr" anchorCtr="0">
            <a:noAutofit/>
          </a:bodyPr>
          <a:lstStyle/>
          <a:p>
            <a:pPr marL="114300" lvl="0" indent="0" algn="just" rtl="0">
              <a:lnSpc>
                <a:spcPct val="115000"/>
              </a:lnSpc>
              <a:spcBef>
                <a:spcPts val="0"/>
              </a:spcBef>
              <a:spcAft>
                <a:spcPts val="0"/>
              </a:spcAft>
              <a:buNone/>
            </a:pPr>
            <a:r>
              <a:rPr lang="en" sz="1200">
                <a:solidFill>
                  <a:srgbClr val="000000"/>
                </a:solidFill>
                <a:latin typeface="Times New Roman"/>
                <a:ea typeface="Times New Roman"/>
                <a:cs typeface="Times New Roman"/>
                <a:sym typeface="Times New Roman"/>
              </a:rPr>
              <a:t>In a world full of the internet, everyone is nowadays engaged socially</a:t>
            </a:r>
            <a:endParaRPr sz="1200">
              <a:solidFill>
                <a:srgbClr val="000000"/>
              </a:solidFill>
              <a:latin typeface="Times New Roman"/>
              <a:ea typeface="Times New Roman"/>
              <a:cs typeface="Times New Roman"/>
              <a:sym typeface="Times New Roman"/>
            </a:endParaRPr>
          </a:p>
          <a:p>
            <a:pPr marL="114300" lvl="0" indent="0" algn="just" rtl="0">
              <a:lnSpc>
                <a:spcPct val="115000"/>
              </a:lnSpc>
              <a:spcBef>
                <a:spcPts val="0"/>
              </a:spcBef>
              <a:spcAft>
                <a:spcPts val="0"/>
              </a:spcAft>
              <a:buNone/>
            </a:pPr>
            <a:r>
              <a:rPr lang="en" sz="1200">
                <a:solidFill>
                  <a:srgbClr val="000000"/>
                </a:solidFill>
                <a:latin typeface="Times New Roman"/>
                <a:ea typeface="Times New Roman"/>
                <a:cs typeface="Times New Roman"/>
                <a:sym typeface="Times New Roman"/>
              </a:rPr>
              <a:t>through many social media platforms. Be it be Facebook and Instagram and so on.so we came up with the idea of creating a project called </a:t>
            </a:r>
            <a:r>
              <a:rPr lang="en" sz="1200" b="1">
                <a:solidFill>
                  <a:srgbClr val="000000"/>
                </a:solidFill>
                <a:latin typeface="Times New Roman"/>
                <a:ea typeface="Times New Roman"/>
                <a:cs typeface="Times New Roman"/>
                <a:sym typeface="Times New Roman"/>
              </a:rPr>
              <a:t>Social Media Resume Generator.</a:t>
            </a:r>
            <a:endParaRPr sz="1200" b="1">
              <a:solidFill>
                <a:srgbClr val="000000"/>
              </a:solidFill>
              <a:latin typeface="Times New Roman"/>
              <a:ea typeface="Times New Roman"/>
              <a:cs typeface="Times New Roman"/>
              <a:sym typeface="Times New Roman"/>
            </a:endParaRPr>
          </a:p>
          <a:p>
            <a:pPr marL="0" lvl="0" indent="0" algn="l" rtl="0">
              <a:lnSpc>
                <a:spcPct val="115000"/>
              </a:lnSpc>
              <a:spcBef>
                <a:spcPts val="0"/>
              </a:spcBef>
              <a:spcAft>
                <a:spcPts val="0"/>
              </a:spcAft>
              <a:buNone/>
            </a:pPr>
            <a:endParaRPr sz="1150">
              <a:solidFill>
                <a:srgbClr val="000000"/>
              </a:solidFill>
              <a:latin typeface="Times New Roman"/>
              <a:ea typeface="Times New Roman"/>
              <a:cs typeface="Times New Roman"/>
              <a:sym typeface="Times New Roman"/>
            </a:endParaRPr>
          </a:p>
          <a:p>
            <a:pPr marL="114300" lvl="0" indent="0" algn="just" rtl="0">
              <a:lnSpc>
                <a:spcPct val="115000"/>
              </a:lnSpc>
              <a:spcBef>
                <a:spcPts val="0"/>
              </a:spcBef>
              <a:spcAft>
                <a:spcPts val="0"/>
              </a:spcAft>
              <a:buNone/>
            </a:pPr>
            <a:r>
              <a:rPr lang="en" sz="1200">
                <a:solidFill>
                  <a:srgbClr val="000000"/>
                </a:solidFill>
                <a:latin typeface="Times New Roman"/>
                <a:ea typeface="Times New Roman"/>
                <a:cs typeface="Times New Roman"/>
                <a:sym typeface="Times New Roman"/>
              </a:rPr>
              <a:t>Our project's main aim was to create the social media resume of the user, which contains direct links to the profiles of the user, who is active in some majorly used social media platforms.</a:t>
            </a:r>
            <a:endParaRPr sz="1200">
              <a:solidFill>
                <a:srgbClr val="000000"/>
              </a:solidFill>
              <a:latin typeface="Times New Roman"/>
              <a:ea typeface="Times New Roman"/>
              <a:cs typeface="Times New Roman"/>
              <a:sym typeface="Times New Roman"/>
            </a:endParaRPr>
          </a:p>
          <a:p>
            <a:pPr marL="0" lvl="0" indent="0" algn="l" rtl="0">
              <a:lnSpc>
                <a:spcPct val="115000"/>
              </a:lnSpc>
              <a:spcBef>
                <a:spcPts val="0"/>
              </a:spcBef>
              <a:spcAft>
                <a:spcPts val="0"/>
              </a:spcAft>
              <a:buNone/>
            </a:pPr>
            <a:endParaRPr sz="1150">
              <a:solidFill>
                <a:srgbClr val="000000"/>
              </a:solidFill>
              <a:latin typeface="Times New Roman"/>
              <a:ea typeface="Times New Roman"/>
              <a:cs typeface="Times New Roman"/>
              <a:sym typeface="Times New Roman"/>
            </a:endParaRPr>
          </a:p>
          <a:p>
            <a:pPr marL="114300" lvl="0" indent="0" algn="just" rtl="0">
              <a:lnSpc>
                <a:spcPct val="115000"/>
              </a:lnSpc>
              <a:spcBef>
                <a:spcPts val="0"/>
              </a:spcBef>
              <a:spcAft>
                <a:spcPts val="0"/>
              </a:spcAft>
              <a:buNone/>
            </a:pPr>
            <a:r>
              <a:rPr lang="en" sz="1200">
                <a:solidFill>
                  <a:srgbClr val="000000"/>
                </a:solidFill>
                <a:latin typeface="Times New Roman"/>
                <a:ea typeface="Times New Roman"/>
                <a:cs typeface="Times New Roman"/>
                <a:sym typeface="Times New Roman"/>
              </a:rPr>
              <a:t>Our project takes the user details and generates the resume. It creates username key that is shared with people to invite them to your social media platform.</a:t>
            </a:r>
            <a:endParaRPr sz="1200">
              <a:solidFill>
                <a:srgbClr val="000000"/>
              </a:solidFill>
              <a:latin typeface="Times New Roman"/>
              <a:ea typeface="Times New Roman"/>
              <a:cs typeface="Times New Roman"/>
              <a:sym typeface="Times New Roman"/>
            </a:endParaRPr>
          </a:p>
          <a:p>
            <a:pPr marL="0" lvl="0" indent="0" algn="l" rtl="0">
              <a:lnSpc>
                <a:spcPct val="115000"/>
              </a:lnSpc>
              <a:spcBef>
                <a:spcPts val="0"/>
              </a:spcBef>
              <a:spcAft>
                <a:spcPts val="0"/>
              </a:spcAft>
              <a:buNone/>
            </a:pPr>
            <a:endParaRPr sz="1200">
              <a:solidFill>
                <a:srgbClr val="000000"/>
              </a:solidFill>
              <a:latin typeface="Times New Roman"/>
              <a:ea typeface="Times New Roman"/>
              <a:cs typeface="Times New Roman"/>
              <a:sym typeface="Times New Roman"/>
            </a:endParaRPr>
          </a:p>
          <a:p>
            <a:pPr marL="114300" lvl="0" indent="0" algn="just" rtl="0">
              <a:lnSpc>
                <a:spcPct val="115000"/>
              </a:lnSpc>
              <a:spcBef>
                <a:spcPts val="0"/>
              </a:spcBef>
              <a:spcAft>
                <a:spcPts val="0"/>
              </a:spcAft>
              <a:buNone/>
            </a:pPr>
            <a:r>
              <a:rPr lang="en" sz="1200">
                <a:solidFill>
                  <a:srgbClr val="000000"/>
                </a:solidFill>
                <a:latin typeface="Times New Roman"/>
                <a:ea typeface="Times New Roman"/>
                <a:cs typeface="Times New Roman"/>
                <a:sym typeface="Times New Roman"/>
              </a:rPr>
              <a:t>This Python GUI-based project was created using the PyCharm IDE platform. The GUI elements were designed using TKINTER python and the back end was designed using PYTHON and SQLite.</a:t>
            </a:r>
            <a:endParaRPr sz="1200">
              <a:solidFill>
                <a:srgbClr val="000000"/>
              </a:solidFill>
              <a:latin typeface="Times New Roman"/>
              <a:ea typeface="Times New Roman"/>
              <a:cs typeface="Times New Roman"/>
              <a:sym typeface="Times New Roman"/>
            </a:endParaRPr>
          </a:p>
          <a:p>
            <a:pPr marL="0" lvl="0" indent="0" algn="l" rtl="0">
              <a:lnSpc>
                <a:spcPct val="100000"/>
              </a:lnSpc>
              <a:spcBef>
                <a:spcPts val="0"/>
              </a:spcBef>
              <a:spcAft>
                <a:spcPts val="0"/>
              </a:spcAft>
              <a:buSzPts val="1400"/>
              <a:buNone/>
            </a:pPr>
            <a:endParaRPr/>
          </a:p>
        </p:txBody>
      </p:sp>
      <p:sp>
        <p:nvSpPr>
          <p:cNvPr id="624" name="Google Shape;624;p31"/>
          <p:cNvSpPr txBox="1">
            <a:spLocks noGrp="1"/>
          </p:cNvSpPr>
          <p:nvPr>
            <p:ph type="title" idx="3"/>
          </p:nvPr>
        </p:nvSpPr>
        <p:spPr>
          <a:xfrm>
            <a:off x="2641374" y="542843"/>
            <a:ext cx="3743400" cy="5694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600"/>
              <a:buNone/>
            </a:pPr>
            <a:r>
              <a:rPr lang="en" sz="3200" b="1" u="sng">
                <a:latin typeface="Times New Roman"/>
                <a:ea typeface="Times New Roman"/>
                <a:cs typeface="Times New Roman"/>
                <a:sym typeface="Times New Roman"/>
              </a:rPr>
              <a:t>ABSTRACT</a:t>
            </a:r>
            <a:endParaRPr sz="3200" b="1" u="sng">
              <a:latin typeface="Times New Roman"/>
              <a:ea typeface="Times New Roman"/>
              <a:cs typeface="Times New Roman"/>
              <a:sym typeface="Times New Roman"/>
            </a:endParaRPr>
          </a:p>
        </p:txBody>
      </p:sp>
      <p:sp>
        <p:nvSpPr>
          <p:cNvPr id="625" name="Google Shape;625;p31"/>
          <p:cNvSpPr/>
          <p:nvPr/>
        </p:nvSpPr>
        <p:spPr>
          <a:xfrm rot="-1869135">
            <a:off x="1457207" y="1765787"/>
            <a:ext cx="3821" cy="7642"/>
          </a:xfrm>
          <a:custGeom>
            <a:avLst/>
            <a:gdLst/>
            <a:ahLst/>
            <a:cxnLst/>
            <a:rect l="l" t="t" r="r" b="b"/>
            <a:pathLst>
              <a:path w="29" h="58" extrusionOk="0">
                <a:moveTo>
                  <a:pt x="0" y="0"/>
                </a:moveTo>
                <a:lnTo>
                  <a:pt x="12" y="57"/>
                </a:lnTo>
                <a:lnTo>
                  <a:pt x="29" y="6"/>
                </a:lnTo>
                <a:lnTo>
                  <a:pt x="0"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6" name="Google Shape;626;p31"/>
          <p:cNvSpPr/>
          <p:nvPr/>
        </p:nvSpPr>
        <p:spPr>
          <a:xfrm>
            <a:off x="165875" y="405400"/>
            <a:ext cx="243300" cy="2433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7" name="Google Shape;627;p31"/>
          <p:cNvSpPr/>
          <p:nvPr/>
        </p:nvSpPr>
        <p:spPr>
          <a:xfrm>
            <a:off x="165875" y="1087983"/>
            <a:ext cx="243300" cy="2433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8" name="Google Shape;628;p31"/>
          <p:cNvSpPr/>
          <p:nvPr/>
        </p:nvSpPr>
        <p:spPr>
          <a:xfrm>
            <a:off x="165875" y="1770542"/>
            <a:ext cx="243300" cy="2433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9" name="Google Shape;629;p31"/>
          <p:cNvSpPr/>
          <p:nvPr/>
        </p:nvSpPr>
        <p:spPr>
          <a:xfrm>
            <a:off x="165875" y="2453125"/>
            <a:ext cx="243300" cy="2433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0" name="Google Shape;630;p31"/>
          <p:cNvSpPr/>
          <p:nvPr/>
        </p:nvSpPr>
        <p:spPr>
          <a:xfrm>
            <a:off x="165875" y="3135708"/>
            <a:ext cx="243300" cy="2433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1" name="Google Shape;631;p31"/>
          <p:cNvSpPr/>
          <p:nvPr/>
        </p:nvSpPr>
        <p:spPr>
          <a:xfrm>
            <a:off x="165875" y="3812192"/>
            <a:ext cx="243300" cy="2433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2" name="Google Shape;632;p31"/>
          <p:cNvSpPr/>
          <p:nvPr/>
        </p:nvSpPr>
        <p:spPr>
          <a:xfrm>
            <a:off x="165875" y="4494775"/>
            <a:ext cx="243300" cy="2433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633" name="Google Shape;633;p31"/>
          <p:cNvGrpSpPr/>
          <p:nvPr/>
        </p:nvGrpSpPr>
        <p:grpSpPr>
          <a:xfrm rot="-406465">
            <a:off x="1909233" y="207288"/>
            <a:ext cx="1287909" cy="344459"/>
            <a:chOff x="-1128125" y="1939975"/>
            <a:chExt cx="859776" cy="229952"/>
          </a:xfrm>
        </p:grpSpPr>
        <p:sp>
          <p:nvSpPr>
            <p:cNvPr id="634" name="Google Shape;634;p31"/>
            <p:cNvSpPr/>
            <p:nvPr/>
          </p:nvSpPr>
          <p:spPr>
            <a:xfrm>
              <a:off x="-1128125" y="1939975"/>
              <a:ext cx="859776" cy="229952"/>
            </a:xfrm>
            <a:custGeom>
              <a:avLst/>
              <a:gdLst/>
              <a:ahLst/>
              <a:cxnLst/>
              <a:rect l="l" t="t" r="r" b="b"/>
              <a:pathLst>
                <a:path w="17315" h="4631" extrusionOk="0">
                  <a:moveTo>
                    <a:pt x="1" y="0"/>
                  </a:moveTo>
                  <a:lnTo>
                    <a:pt x="143" y="1413"/>
                  </a:lnTo>
                  <a:lnTo>
                    <a:pt x="1" y="2455"/>
                  </a:lnTo>
                  <a:lnTo>
                    <a:pt x="143" y="3828"/>
                  </a:lnTo>
                  <a:lnTo>
                    <a:pt x="143" y="4631"/>
                  </a:lnTo>
                  <a:lnTo>
                    <a:pt x="17314" y="4557"/>
                  </a:lnTo>
                  <a:lnTo>
                    <a:pt x="17314" y="3571"/>
                  </a:lnTo>
                  <a:lnTo>
                    <a:pt x="17098" y="2165"/>
                  </a:lnTo>
                  <a:lnTo>
                    <a:pt x="17314" y="940"/>
                  </a:lnTo>
                  <a:lnTo>
                    <a:pt x="17314"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5" name="Google Shape;635;p31"/>
            <p:cNvSpPr/>
            <p:nvPr/>
          </p:nvSpPr>
          <p:spPr>
            <a:xfrm>
              <a:off x="-600144" y="2109793"/>
              <a:ext cx="34014" cy="30587"/>
            </a:xfrm>
            <a:custGeom>
              <a:avLst/>
              <a:gdLst/>
              <a:ahLst/>
              <a:cxnLst/>
              <a:rect l="l" t="t" r="r" b="b"/>
              <a:pathLst>
                <a:path w="685" h="616" extrusionOk="0">
                  <a:moveTo>
                    <a:pt x="619" y="0"/>
                  </a:moveTo>
                  <a:cubicBezTo>
                    <a:pt x="555" y="0"/>
                    <a:pt x="410" y="96"/>
                    <a:pt x="269" y="237"/>
                  </a:cubicBezTo>
                  <a:cubicBezTo>
                    <a:pt x="103" y="402"/>
                    <a:pt x="1" y="567"/>
                    <a:pt x="41" y="607"/>
                  </a:cubicBezTo>
                  <a:cubicBezTo>
                    <a:pt x="47" y="613"/>
                    <a:pt x="55" y="616"/>
                    <a:pt x="66" y="616"/>
                  </a:cubicBezTo>
                  <a:cubicBezTo>
                    <a:pt x="129" y="616"/>
                    <a:pt x="270" y="520"/>
                    <a:pt x="411" y="379"/>
                  </a:cubicBezTo>
                  <a:cubicBezTo>
                    <a:pt x="576" y="214"/>
                    <a:pt x="684" y="49"/>
                    <a:pt x="644" y="9"/>
                  </a:cubicBezTo>
                  <a:cubicBezTo>
                    <a:pt x="639" y="3"/>
                    <a:pt x="630" y="0"/>
                    <a:pt x="619"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6" name="Google Shape;636;p31"/>
            <p:cNvSpPr/>
            <p:nvPr/>
          </p:nvSpPr>
          <p:spPr>
            <a:xfrm>
              <a:off x="-600144" y="2017883"/>
              <a:ext cx="34014" cy="30587"/>
            </a:xfrm>
            <a:custGeom>
              <a:avLst/>
              <a:gdLst/>
              <a:ahLst/>
              <a:cxnLst/>
              <a:rect l="l" t="t" r="r" b="b"/>
              <a:pathLst>
                <a:path w="685" h="616" extrusionOk="0">
                  <a:moveTo>
                    <a:pt x="619" y="0"/>
                  </a:moveTo>
                  <a:cubicBezTo>
                    <a:pt x="555" y="0"/>
                    <a:pt x="410" y="96"/>
                    <a:pt x="269" y="237"/>
                  </a:cubicBezTo>
                  <a:cubicBezTo>
                    <a:pt x="103" y="402"/>
                    <a:pt x="1" y="567"/>
                    <a:pt x="41" y="607"/>
                  </a:cubicBezTo>
                  <a:cubicBezTo>
                    <a:pt x="47" y="613"/>
                    <a:pt x="55" y="616"/>
                    <a:pt x="66" y="616"/>
                  </a:cubicBezTo>
                  <a:cubicBezTo>
                    <a:pt x="129" y="616"/>
                    <a:pt x="270" y="520"/>
                    <a:pt x="411" y="379"/>
                  </a:cubicBezTo>
                  <a:cubicBezTo>
                    <a:pt x="576" y="214"/>
                    <a:pt x="684" y="49"/>
                    <a:pt x="644" y="9"/>
                  </a:cubicBezTo>
                  <a:cubicBezTo>
                    <a:pt x="639" y="3"/>
                    <a:pt x="630" y="0"/>
                    <a:pt x="619"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7" name="Google Shape;637;p31"/>
            <p:cNvSpPr/>
            <p:nvPr/>
          </p:nvSpPr>
          <p:spPr>
            <a:xfrm>
              <a:off x="-646522" y="2017883"/>
              <a:ext cx="33716" cy="30587"/>
            </a:xfrm>
            <a:custGeom>
              <a:avLst/>
              <a:gdLst/>
              <a:ahLst/>
              <a:cxnLst/>
              <a:rect l="l" t="t" r="r" b="b"/>
              <a:pathLst>
                <a:path w="679" h="616" extrusionOk="0">
                  <a:moveTo>
                    <a:pt x="66" y="0"/>
                  </a:moveTo>
                  <a:cubicBezTo>
                    <a:pt x="55" y="0"/>
                    <a:pt x="47" y="3"/>
                    <a:pt x="41" y="9"/>
                  </a:cubicBezTo>
                  <a:cubicBezTo>
                    <a:pt x="1" y="49"/>
                    <a:pt x="103" y="214"/>
                    <a:pt x="269" y="379"/>
                  </a:cubicBezTo>
                  <a:cubicBezTo>
                    <a:pt x="410" y="520"/>
                    <a:pt x="551" y="616"/>
                    <a:pt x="614" y="616"/>
                  </a:cubicBezTo>
                  <a:cubicBezTo>
                    <a:pt x="624" y="616"/>
                    <a:pt x="633" y="613"/>
                    <a:pt x="639" y="607"/>
                  </a:cubicBezTo>
                  <a:cubicBezTo>
                    <a:pt x="679" y="567"/>
                    <a:pt x="582" y="402"/>
                    <a:pt x="411" y="237"/>
                  </a:cubicBezTo>
                  <a:cubicBezTo>
                    <a:pt x="270" y="96"/>
                    <a:pt x="129" y="0"/>
                    <a:pt x="6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8" name="Google Shape;638;p31"/>
            <p:cNvSpPr/>
            <p:nvPr/>
          </p:nvSpPr>
          <p:spPr>
            <a:xfrm>
              <a:off x="-612310" y="2005022"/>
              <a:ext cx="12811" cy="12463"/>
            </a:xfrm>
            <a:custGeom>
              <a:avLst/>
              <a:gdLst/>
              <a:ahLst/>
              <a:cxnLst/>
              <a:rect l="l" t="t" r="r" b="b"/>
              <a:pathLst>
                <a:path w="258" h="251" extrusionOk="0">
                  <a:moveTo>
                    <a:pt x="126" y="0"/>
                  </a:moveTo>
                  <a:cubicBezTo>
                    <a:pt x="58" y="0"/>
                    <a:pt x="1" y="57"/>
                    <a:pt x="1" y="126"/>
                  </a:cubicBezTo>
                  <a:cubicBezTo>
                    <a:pt x="1" y="194"/>
                    <a:pt x="58" y="251"/>
                    <a:pt x="126" y="251"/>
                  </a:cubicBezTo>
                  <a:cubicBezTo>
                    <a:pt x="200" y="251"/>
                    <a:pt x="257" y="194"/>
                    <a:pt x="257" y="126"/>
                  </a:cubicBezTo>
                  <a:cubicBezTo>
                    <a:pt x="257" y="57"/>
                    <a:pt x="200" y="0"/>
                    <a:pt x="12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9" name="Google Shape;639;p31"/>
            <p:cNvSpPr/>
            <p:nvPr/>
          </p:nvSpPr>
          <p:spPr>
            <a:xfrm>
              <a:off x="-599846" y="1939975"/>
              <a:ext cx="24679" cy="16585"/>
            </a:xfrm>
            <a:custGeom>
              <a:avLst/>
              <a:gdLst/>
              <a:ahLst/>
              <a:cxnLst/>
              <a:rect l="l" t="t" r="r" b="b"/>
              <a:pathLst>
                <a:path w="497" h="334" extrusionOk="0">
                  <a:moveTo>
                    <a:pt x="217" y="0"/>
                  </a:moveTo>
                  <a:cubicBezTo>
                    <a:pt x="80" y="149"/>
                    <a:pt x="1" y="291"/>
                    <a:pt x="35" y="325"/>
                  </a:cubicBezTo>
                  <a:cubicBezTo>
                    <a:pt x="41" y="331"/>
                    <a:pt x="49" y="334"/>
                    <a:pt x="60" y="334"/>
                  </a:cubicBezTo>
                  <a:cubicBezTo>
                    <a:pt x="123" y="334"/>
                    <a:pt x="264" y="238"/>
                    <a:pt x="405" y="97"/>
                  </a:cubicBezTo>
                  <a:cubicBezTo>
                    <a:pt x="439" y="63"/>
                    <a:pt x="468" y="35"/>
                    <a:pt x="49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0" name="Google Shape;640;p31"/>
            <p:cNvSpPr/>
            <p:nvPr/>
          </p:nvSpPr>
          <p:spPr>
            <a:xfrm>
              <a:off x="-646522" y="2109793"/>
              <a:ext cx="33716" cy="30587"/>
            </a:xfrm>
            <a:custGeom>
              <a:avLst/>
              <a:gdLst/>
              <a:ahLst/>
              <a:cxnLst/>
              <a:rect l="l" t="t" r="r" b="b"/>
              <a:pathLst>
                <a:path w="679" h="616" extrusionOk="0">
                  <a:moveTo>
                    <a:pt x="66" y="0"/>
                  </a:moveTo>
                  <a:cubicBezTo>
                    <a:pt x="55" y="0"/>
                    <a:pt x="47" y="3"/>
                    <a:pt x="41" y="9"/>
                  </a:cubicBezTo>
                  <a:cubicBezTo>
                    <a:pt x="1" y="49"/>
                    <a:pt x="103" y="214"/>
                    <a:pt x="269" y="379"/>
                  </a:cubicBezTo>
                  <a:cubicBezTo>
                    <a:pt x="410" y="520"/>
                    <a:pt x="551" y="616"/>
                    <a:pt x="614" y="616"/>
                  </a:cubicBezTo>
                  <a:cubicBezTo>
                    <a:pt x="624" y="616"/>
                    <a:pt x="633" y="613"/>
                    <a:pt x="639" y="607"/>
                  </a:cubicBezTo>
                  <a:cubicBezTo>
                    <a:pt x="679" y="567"/>
                    <a:pt x="576" y="402"/>
                    <a:pt x="411" y="237"/>
                  </a:cubicBezTo>
                  <a:cubicBezTo>
                    <a:pt x="270" y="96"/>
                    <a:pt x="129" y="0"/>
                    <a:pt x="6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1" name="Google Shape;641;p31"/>
            <p:cNvSpPr/>
            <p:nvPr/>
          </p:nvSpPr>
          <p:spPr>
            <a:xfrm>
              <a:off x="-646522" y="2064806"/>
              <a:ext cx="33716" cy="30885"/>
            </a:xfrm>
            <a:custGeom>
              <a:avLst/>
              <a:gdLst/>
              <a:ahLst/>
              <a:cxnLst/>
              <a:rect l="l" t="t" r="r" b="b"/>
              <a:pathLst>
                <a:path w="679" h="622" extrusionOk="0">
                  <a:moveTo>
                    <a:pt x="614" y="1"/>
                  </a:moveTo>
                  <a:cubicBezTo>
                    <a:pt x="551" y="1"/>
                    <a:pt x="410" y="96"/>
                    <a:pt x="269" y="237"/>
                  </a:cubicBezTo>
                  <a:cubicBezTo>
                    <a:pt x="103" y="402"/>
                    <a:pt x="1" y="573"/>
                    <a:pt x="41" y="613"/>
                  </a:cubicBezTo>
                  <a:cubicBezTo>
                    <a:pt x="47" y="619"/>
                    <a:pt x="55" y="622"/>
                    <a:pt x="66" y="622"/>
                  </a:cubicBezTo>
                  <a:cubicBezTo>
                    <a:pt x="129" y="622"/>
                    <a:pt x="270" y="526"/>
                    <a:pt x="411" y="385"/>
                  </a:cubicBezTo>
                  <a:cubicBezTo>
                    <a:pt x="576" y="220"/>
                    <a:pt x="679" y="49"/>
                    <a:pt x="639" y="9"/>
                  </a:cubicBezTo>
                  <a:cubicBezTo>
                    <a:pt x="633" y="4"/>
                    <a:pt x="624" y="1"/>
                    <a:pt x="614"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2" name="Google Shape;642;p31"/>
            <p:cNvSpPr/>
            <p:nvPr/>
          </p:nvSpPr>
          <p:spPr>
            <a:xfrm>
              <a:off x="-637435" y="1939975"/>
              <a:ext cx="24629" cy="16585"/>
            </a:xfrm>
            <a:custGeom>
              <a:avLst/>
              <a:gdLst/>
              <a:ahLst/>
              <a:cxnLst/>
              <a:rect l="l" t="t" r="r" b="b"/>
              <a:pathLst>
                <a:path w="496" h="334" extrusionOk="0">
                  <a:moveTo>
                    <a:pt x="0" y="0"/>
                  </a:moveTo>
                  <a:cubicBezTo>
                    <a:pt x="23" y="35"/>
                    <a:pt x="51" y="63"/>
                    <a:pt x="86" y="97"/>
                  </a:cubicBezTo>
                  <a:cubicBezTo>
                    <a:pt x="227" y="238"/>
                    <a:pt x="368" y="334"/>
                    <a:pt x="431" y="334"/>
                  </a:cubicBezTo>
                  <a:cubicBezTo>
                    <a:pt x="441" y="334"/>
                    <a:pt x="450" y="331"/>
                    <a:pt x="456" y="325"/>
                  </a:cubicBezTo>
                  <a:cubicBezTo>
                    <a:pt x="496" y="285"/>
                    <a:pt x="410" y="149"/>
                    <a:pt x="273"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3" name="Google Shape;643;p31"/>
            <p:cNvSpPr/>
            <p:nvPr/>
          </p:nvSpPr>
          <p:spPr>
            <a:xfrm>
              <a:off x="-612310" y="2096089"/>
              <a:ext cx="12811" cy="12463"/>
            </a:xfrm>
            <a:custGeom>
              <a:avLst/>
              <a:gdLst/>
              <a:ahLst/>
              <a:cxnLst/>
              <a:rect l="l" t="t" r="r" b="b"/>
              <a:pathLst>
                <a:path w="258" h="251" extrusionOk="0">
                  <a:moveTo>
                    <a:pt x="126" y="0"/>
                  </a:moveTo>
                  <a:cubicBezTo>
                    <a:pt x="58" y="0"/>
                    <a:pt x="1" y="57"/>
                    <a:pt x="1" y="126"/>
                  </a:cubicBezTo>
                  <a:cubicBezTo>
                    <a:pt x="1" y="194"/>
                    <a:pt x="58" y="251"/>
                    <a:pt x="126" y="251"/>
                  </a:cubicBezTo>
                  <a:cubicBezTo>
                    <a:pt x="200" y="251"/>
                    <a:pt x="257" y="194"/>
                    <a:pt x="257" y="126"/>
                  </a:cubicBezTo>
                  <a:cubicBezTo>
                    <a:pt x="257" y="57"/>
                    <a:pt x="200" y="0"/>
                    <a:pt x="12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4" name="Google Shape;644;p31"/>
            <p:cNvSpPr/>
            <p:nvPr/>
          </p:nvSpPr>
          <p:spPr>
            <a:xfrm>
              <a:off x="-600144" y="1972896"/>
              <a:ext cx="33716" cy="30885"/>
            </a:xfrm>
            <a:custGeom>
              <a:avLst/>
              <a:gdLst/>
              <a:ahLst/>
              <a:cxnLst/>
              <a:rect l="l" t="t" r="r" b="b"/>
              <a:pathLst>
                <a:path w="679" h="622" extrusionOk="0">
                  <a:moveTo>
                    <a:pt x="66" y="1"/>
                  </a:moveTo>
                  <a:cubicBezTo>
                    <a:pt x="55" y="1"/>
                    <a:pt x="47" y="4"/>
                    <a:pt x="41" y="10"/>
                  </a:cubicBezTo>
                  <a:cubicBezTo>
                    <a:pt x="1" y="49"/>
                    <a:pt x="103" y="220"/>
                    <a:pt x="269" y="385"/>
                  </a:cubicBezTo>
                  <a:cubicBezTo>
                    <a:pt x="410" y="526"/>
                    <a:pt x="555" y="622"/>
                    <a:pt x="619" y="622"/>
                  </a:cubicBezTo>
                  <a:cubicBezTo>
                    <a:pt x="630" y="622"/>
                    <a:pt x="639" y="619"/>
                    <a:pt x="644" y="613"/>
                  </a:cubicBezTo>
                  <a:cubicBezTo>
                    <a:pt x="679" y="573"/>
                    <a:pt x="582" y="408"/>
                    <a:pt x="411" y="237"/>
                  </a:cubicBezTo>
                  <a:cubicBezTo>
                    <a:pt x="270" y="96"/>
                    <a:pt x="129" y="1"/>
                    <a:pt x="66"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5" name="Google Shape;645;p31"/>
            <p:cNvSpPr/>
            <p:nvPr/>
          </p:nvSpPr>
          <p:spPr>
            <a:xfrm>
              <a:off x="-551184" y="1972896"/>
              <a:ext cx="33666" cy="30885"/>
            </a:xfrm>
            <a:custGeom>
              <a:avLst/>
              <a:gdLst/>
              <a:ahLst/>
              <a:cxnLst/>
              <a:rect l="l" t="t" r="r" b="b"/>
              <a:pathLst>
                <a:path w="678" h="622" extrusionOk="0">
                  <a:moveTo>
                    <a:pt x="613" y="1"/>
                  </a:moveTo>
                  <a:cubicBezTo>
                    <a:pt x="550" y="1"/>
                    <a:pt x="409" y="96"/>
                    <a:pt x="268" y="237"/>
                  </a:cubicBezTo>
                  <a:cubicBezTo>
                    <a:pt x="103" y="408"/>
                    <a:pt x="0" y="573"/>
                    <a:pt x="40" y="613"/>
                  </a:cubicBezTo>
                  <a:cubicBezTo>
                    <a:pt x="46" y="619"/>
                    <a:pt x="54" y="622"/>
                    <a:pt x="65" y="622"/>
                  </a:cubicBezTo>
                  <a:cubicBezTo>
                    <a:pt x="128" y="622"/>
                    <a:pt x="269" y="526"/>
                    <a:pt x="410" y="385"/>
                  </a:cubicBezTo>
                  <a:cubicBezTo>
                    <a:pt x="575" y="215"/>
                    <a:pt x="678" y="49"/>
                    <a:pt x="638" y="10"/>
                  </a:cubicBezTo>
                  <a:cubicBezTo>
                    <a:pt x="632" y="4"/>
                    <a:pt x="624" y="1"/>
                    <a:pt x="613"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6" name="Google Shape;646;p31"/>
            <p:cNvSpPr/>
            <p:nvPr/>
          </p:nvSpPr>
          <p:spPr>
            <a:xfrm>
              <a:off x="-551184" y="2064806"/>
              <a:ext cx="33666" cy="30885"/>
            </a:xfrm>
            <a:custGeom>
              <a:avLst/>
              <a:gdLst/>
              <a:ahLst/>
              <a:cxnLst/>
              <a:rect l="l" t="t" r="r" b="b"/>
              <a:pathLst>
                <a:path w="678" h="622" extrusionOk="0">
                  <a:moveTo>
                    <a:pt x="613" y="1"/>
                  </a:moveTo>
                  <a:cubicBezTo>
                    <a:pt x="550" y="1"/>
                    <a:pt x="409" y="96"/>
                    <a:pt x="268" y="237"/>
                  </a:cubicBezTo>
                  <a:cubicBezTo>
                    <a:pt x="103" y="402"/>
                    <a:pt x="0" y="573"/>
                    <a:pt x="40" y="613"/>
                  </a:cubicBezTo>
                  <a:cubicBezTo>
                    <a:pt x="46" y="619"/>
                    <a:pt x="54" y="622"/>
                    <a:pt x="65" y="622"/>
                  </a:cubicBezTo>
                  <a:cubicBezTo>
                    <a:pt x="128" y="622"/>
                    <a:pt x="269" y="526"/>
                    <a:pt x="410" y="385"/>
                  </a:cubicBezTo>
                  <a:cubicBezTo>
                    <a:pt x="575" y="220"/>
                    <a:pt x="678" y="49"/>
                    <a:pt x="638" y="9"/>
                  </a:cubicBezTo>
                  <a:cubicBezTo>
                    <a:pt x="632" y="4"/>
                    <a:pt x="624" y="1"/>
                    <a:pt x="613"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7" name="Google Shape;647;p31"/>
            <p:cNvSpPr/>
            <p:nvPr/>
          </p:nvSpPr>
          <p:spPr>
            <a:xfrm>
              <a:off x="-551184" y="2017883"/>
              <a:ext cx="33666" cy="30587"/>
            </a:xfrm>
            <a:custGeom>
              <a:avLst/>
              <a:gdLst/>
              <a:ahLst/>
              <a:cxnLst/>
              <a:rect l="l" t="t" r="r" b="b"/>
              <a:pathLst>
                <a:path w="678" h="616" extrusionOk="0">
                  <a:moveTo>
                    <a:pt x="63" y="0"/>
                  </a:moveTo>
                  <a:cubicBezTo>
                    <a:pt x="53" y="0"/>
                    <a:pt x="45" y="3"/>
                    <a:pt x="40" y="9"/>
                  </a:cubicBezTo>
                  <a:cubicBezTo>
                    <a:pt x="0" y="49"/>
                    <a:pt x="103" y="214"/>
                    <a:pt x="268" y="379"/>
                  </a:cubicBezTo>
                  <a:cubicBezTo>
                    <a:pt x="409" y="520"/>
                    <a:pt x="550" y="616"/>
                    <a:pt x="613" y="616"/>
                  </a:cubicBezTo>
                  <a:cubicBezTo>
                    <a:pt x="624" y="616"/>
                    <a:pt x="632" y="613"/>
                    <a:pt x="638" y="607"/>
                  </a:cubicBezTo>
                  <a:cubicBezTo>
                    <a:pt x="678" y="567"/>
                    <a:pt x="575" y="402"/>
                    <a:pt x="410" y="237"/>
                  </a:cubicBezTo>
                  <a:cubicBezTo>
                    <a:pt x="269" y="96"/>
                    <a:pt x="124" y="0"/>
                    <a:pt x="63"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8" name="Google Shape;648;p31"/>
            <p:cNvSpPr/>
            <p:nvPr/>
          </p:nvSpPr>
          <p:spPr>
            <a:xfrm>
              <a:off x="-600144" y="2064806"/>
              <a:ext cx="33716" cy="30885"/>
            </a:xfrm>
            <a:custGeom>
              <a:avLst/>
              <a:gdLst/>
              <a:ahLst/>
              <a:cxnLst/>
              <a:rect l="l" t="t" r="r" b="b"/>
              <a:pathLst>
                <a:path w="679" h="622" extrusionOk="0">
                  <a:moveTo>
                    <a:pt x="66" y="1"/>
                  </a:moveTo>
                  <a:cubicBezTo>
                    <a:pt x="55" y="1"/>
                    <a:pt x="47" y="4"/>
                    <a:pt x="41" y="9"/>
                  </a:cubicBezTo>
                  <a:cubicBezTo>
                    <a:pt x="1" y="49"/>
                    <a:pt x="103" y="220"/>
                    <a:pt x="269" y="385"/>
                  </a:cubicBezTo>
                  <a:cubicBezTo>
                    <a:pt x="410" y="526"/>
                    <a:pt x="555" y="622"/>
                    <a:pt x="619" y="622"/>
                  </a:cubicBezTo>
                  <a:cubicBezTo>
                    <a:pt x="630" y="622"/>
                    <a:pt x="639" y="619"/>
                    <a:pt x="644" y="613"/>
                  </a:cubicBezTo>
                  <a:cubicBezTo>
                    <a:pt x="679" y="573"/>
                    <a:pt x="582" y="408"/>
                    <a:pt x="411" y="237"/>
                  </a:cubicBezTo>
                  <a:cubicBezTo>
                    <a:pt x="270" y="96"/>
                    <a:pt x="129" y="1"/>
                    <a:pt x="66"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9" name="Google Shape;649;p31"/>
            <p:cNvSpPr/>
            <p:nvPr/>
          </p:nvSpPr>
          <p:spPr>
            <a:xfrm>
              <a:off x="-542445" y="1939975"/>
              <a:ext cx="24927" cy="16585"/>
            </a:xfrm>
            <a:custGeom>
              <a:avLst/>
              <a:gdLst/>
              <a:ahLst/>
              <a:cxnLst/>
              <a:rect l="l" t="t" r="r" b="b"/>
              <a:pathLst>
                <a:path w="502" h="334" extrusionOk="0">
                  <a:moveTo>
                    <a:pt x="1" y="0"/>
                  </a:moveTo>
                  <a:cubicBezTo>
                    <a:pt x="29" y="35"/>
                    <a:pt x="58" y="63"/>
                    <a:pt x="92" y="97"/>
                  </a:cubicBezTo>
                  <a:cubicBezTo>
                    <a:pt x="233" y="238"/>
                    <a:pt x="374" y="334"/>
                    <a:pt x="437" y="334"/>
                  </a:cubicBezTo>
                  <a:cubicBezTo>
                    <a:pt x="448" y="334"/>
                    <a:pt x="456" y="331"/>
                    <a:pt x="462" y="325"/>
                  </a:cubicBezTo>
                  <a:cubicBezTo>
                    <a:pt x="502" y="285"/>
                    <a:pt x="416" y="149"/>
                    <a:pt x="280"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0" name="Google Shape;650;p31"/>
            <p:cNvSpPr/>
            <p:nvPr/>
          </p:nvSpPr>
          <p:spPr>
            <a:xfrm>
              <a:off x="-564492" y="1954971"/>
              <a:ext cx="14748" cy="12662"/>
            </a:xfrm>
            <a:custGeom>
              <a:avLst/>
              <a:gdLst/>
              <a:ahLst/>
              <a:cxnLst/>
              <a:rect l="l" t="t" r="r" b="b"/>
              <a:pathLst>
                <a:path w="297" h="255" extrusionOk="0">
                  <a:moveTo>
                    <a:pt x="171" y="0"/>
                  </a:moveTo>
                  <a:cubicBezTo>
                    <a:pt x="57" y="0"/>
                    <a:pt x="0" y="137"/>
                    <a:pt x="80" y="217"/>
                  </a:cubicBezTo>
                  <a:cubicBezTo>
                    <a:pt x="106" y="243"/>
                    <a:pt x="138" y="254"/>
                    <a:pt x="169" y="254"/>
                  </a:cubicBezTo>
                  <a:cubicBezTo>
                    <a:pt x="234" y="254"/>
                    <a:pt x="297" y="204"/>
                    <a:pt x="297" y="131"/>
                  </a:cubicBezTo>
                  <a:cubicBezTo>
                    <a:pt x="297" y="57"/>
                    <a:pt x="240" y="0"/>
                    <a:pt x="171"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1" name="Google Shape;651;p31"/>
            <p:cNvSpPr/>
            <p:nvPr/>
          </p:nvSpPr>
          <p:spPr>
            <a:xfrm>
              <a:off x="-564492" y="2053932"/>
              <a:ext cx="14748" cy="12662"/>
            </a:xfrm>
            <a:custGeom>
              <a:avLst/>
              <a:gdLst/>
              <a:ahLst/>
              <a:cxnLst/>
              <a:rect l="l" t="t" r="r" b="b"/>
              <a:pathLst>
                <a:path w="297" h="255" extrusionOk="0">
                  <a:moveTo>
                    <a:pt x="171" y="1"/>
                  </a:moveTo>
                  <a:cubicBezTo>
                    <a:pt x="57" y="1"/>
                    <a:pt x="0" y="137"/>
                    <a:pt x="80" y="217"/>
                  </a:cubicBezTo>
                  <a:cubicBezTo>
                    <a:pt x="106" y="243"/>
                    <a:pt x="137" y="254"/>
                    <a:pt x="168" y="254"/>
                  </a:cubicBezTo>
                  <a:cubicBezTo>
                    <a:pt x="234" y="254"/>
                    <a:pt x="297" y="203"/>
                    <a:pt x="297" y="126"/>
                  </a:cubicBezTo>
                  <a:cubicBezTo>
                    <a:pt x="297" y="58"/>
                    <a:pt x="240" y="1"/>
                    <a:pt x="171"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2" name="Google Shape;652;p31"/>
            <p:cNvSpPr/>
            <p:nvPr/>
          </p:nvSpPr>
          <p:spPr>
            <a:xfrm>
              <a:off x="-562208" y="2152894"/>
              <a:ext cx="12463" cy="12513"/>
            </a:xfrm>
            <a:custGeom>
              <a:avLst/>
              <a:gdLst/>
              <a:ahLst/>
              <a:cxnLst/>
              <a:rect l="l" t="t" r="r" b="b"/>
              <a:pathLst>
                <a:path w="251" h="252" extrusionOk="0">
                  <a:moveTo>
                    <a:pt x="125" y="1"/>
                  </a:moveTo>
                  <a:cubicBezTo>
                    <a:pt x="57" y="1"/>
                    <a:pt x="0" y="58"/>
                    <a:pt x="0" y="126"/>
                  </a:cubicBezTo>
                  <a:cubicBezTo>
                    <a:pt x="0" y="195"/>
                    <a:pt x="57" y="252"/>
                    <a:pt x="125" y="252"/>
                  </a:cubicBezTo>
                  <a:cubicBezTo>
                    <a:pt x="194" y="252"/>
                    <a:pt x="251" y="195"/>
                    <a:pt x="251" y="126"/>
                  </a:cubicBezTo>
                  <a:cubicBezTo>
                    <a:pt x="251" y="58"/>
                    <a:pt x="194" y="1"/>
                    <a:pt x="125"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3" name="Google Shape;653;p31"/>
            <p:cNvSpPr/>
            <p:nvPr/>
          </p:nvSpPr>
          <p:spPr>
            <a:xfrm>
              <a:off x="-646522" y="1972896"/>
              <a:ext cx="33716" cy="30885"/>
            </a:xfrm>
            <a:custGeom>
              <a:avLst/>
              <a:gdLst/>
              <a:ahLst/>
              <a:cxnLst/>
              <a:rect l="l" t="t" r="r" b="b"/>
              <a:pathLst>
                <a:path w="679" h="622" extrusionOk="0">
                  <a:moveTo>
                    <a:pt x="614" y="1"/>
                  </a:moveTo>
                  <a:cubicBezTo>
                    <a:pt x="551" y="1"/>
                    <a:pt x="410" y="96"/>
                    <a:pt x="269" y="237"/>
                  </a:cubicBezTo>
                  <a:cubicBezTo>
                    <a:pt x="103" y="408"/>
                    <a:pt x="1" y="573"/>
                    <a:pt x="41" y="613"/>
                  </a:cubicBezTo>
                  <a:cubicBezTo>
                    <a:pt x="47" y="619"/>
                    <a:pt x="55" y="622"/>
                    <a:pt x="66" y="622"/>
                  </a:cubicBezTo>
                  <a:cubicBezTo>
                    <a:pt x="129" y="622"/>
                    <a:pt x="270" y="526"/>
                    <a:pt x="411" y="385"/>
                  </a:cubicBezTo>
                  <a:cubicBezTo>
                    <a:pt x="576" y="215"/>
                    <a:pt x="679" y="49"/>
                    <a:pt x="639" y="10"/>
                  </a:cubicBezTo>
                  <a:cubicBezTo>
                    <a:pt x="633" y="4"/>
                    <a:pt x="624" y="1"/>
                    <a:pt x="614"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4" name="Google Shape;654;p31"/>
            <p:cNvSpPr/>
            <p:nvPr/>
          </p:nvSpPr>
          <p:spPr>
            <a:xfrm>
              <a:off x="-741810" y="2109793"/>
              <a:ext cx="34014" cy="30587"/>
            </a:xfrm>
            <a:custGeom>
              <a:avLst/>
              <a:gdLst/>
              <a:ahLst/>
              <a:cxnLst/>
              <a:rect l="l" t="t" r="r" b="b"/>
              <a:pathLst>
                <a:path w="685" h="616" extrusionOk="0">
                  <a:moveTo>
                    <a:pt x="66" y="0"/>
                  </a:moveTo>
                  <a:cubicBezTo>
                    <a:pt x="55" y="0"/>
                    <a:pt x="46" y="3"/>
                    <a:pt x="40" y="9"/>
                  </a:cubicBezTo>
                  <a:cubicBezTo>
                    <a:pt x="1" y="49"/>
                    <a:pt x="103" y="214"/>
                    <a:pt x="268" y="379"/>
                  </a:cubicBezTo>
                  <a:cubicBezTo>
                    <a:pt x="414" y="520"/>
                    <a:pt x="556" y="616"/>
                    <a:pt x="619" y="616"/>
                  </a:cubicBezTo>
                  <a:cubicBezTo>
                    <a:pt x="630" y="616"/>
                    <a:pt x="638" y="613"/>
                    <a:pt x="644" y="607"/>
                  </a:cubicBezTo>
                  <a:cubicBezTo>
                    <a:pt x="684" y="567"/>
                    <a:pt x="582" y="402"/>
                    <a:pt x="416" y="237"/>
                  </a:cubicBezTo>
                  <a:cubicBezTo>
                    <a:pt x="270" y="96"/>
                    <a:pt x="129" y="0"/>
                    <a:pt x="6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5" name="Google Shape;655;p31"/>
            <p:cNvSpPr/>
            <p:nvPr/>
          </p:nvSpPr>
          <p:spPr>
            <a:xfrm>
              <a:off x="-741810" y="2064806"/>
              <a:ext cx="34014" cy="30885"/>
            </a:xfrm>
            <a:custGeom>
              <a:avLst/>
              <a:gdLst/>
              <a:ahLst/>
              <a:cxnLst/>
              <a:rect l="l" t="t" r="r" b="b"/>
              <a:pathLst>
                <a:path w="685" h="622" extrusionOk="0">
                  <a:moveTo>
                    <a:pt x="619" y="1"/>
                  </a:moveTo>
                  <a:cubicBezTo>
                    <a:pt x="555" y="1"/>
                    <a:pt x="409" y="96"/>
                    <a:pt x="268" y="237"/>
                  </a:cubicBezTo>
                  <a:cubicBezTo>
                    <a:pt x="103" y="402"/>
                    <a:pt x="1" y="573"/>
                    <a:pt x="40" y="613"/>
                  </a:cubicBezTo>
                  <a:cubicBezTo>
                    <a:pt x="46" y="619"/>
                    <a:pt x="55" y="622"/>
                    <a:pt x="66" y="622"/>
                  </a:cubicBezTo>
                  <a:cubicBezTo>
                    <a:pt x="129" y="622"/>
                    <a:pt x="270" y="526"/>
                    <a:pt x="416" y="385"/>
                  </a:cubicBezTo>
                  <a:cubicBezTo>
                    <a:pt x="582" y="220"/>
                    <a:pt x="684" y="49"/>
                    <a:pt x="644" y="9"/>
                  </a:cubicBezTo>
                  <a:cubicBezTo>
                    <a:pt x="638" y="4"/>
                    <a:pt x="630" y="1"/>
                    <a:pt x="619"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6" name="Google Shape;656;p31"/>
            <p:cNvSpPr/>
            <p:nvPr/>
          </p:nvSpPr>
          <p:spPr>
            <a:xfrm>
              <a:off x="-754819" y="1954971"/>
              <a:ext cx="14748" cy="12662"/>
            </a:xfrm>
            <a:custGeom>
              <a:avLst/>
              <a:gdLst/>
              <a:ahLst/>
              <a:cxnLst/>
              <a:rect l="l" t="t" r="r" b="b"/>
              <a:pathLst>
                <a:path w="297" h="255" extrusionOk="0">
                  <a:moveTo>
                    <a:pt x="171" y="0"/>
                  </a:moveTo>
                  <a:cubicBezTo>
                    <a:pt x="58" y="0"/>
                    <a:pt x="1" y="137"/>
                    <a:pt x="80" y="217"/>
                  </a:cubicBezTo>
                  <a:cubicBezTo>
                    <a:pt x="106" y="243"/>
                    <a:pt x="138" y="254"/>
                    <a:pt x="169" y="254"/>
                  </a:cubicBezTo>
                  <a:cubicBezTo>
                    <a:pt x="234" y="254"/>
                    <a:pt x="297" y="204"/>
                    <a:pt x="297" y="131"/>
                  </a:cubicBezTo>
                  <a:cubicBezTo>
                    <a:pt x="297" y="57"/>
                    <a:pt x="240" y="0"/>
                    <a:pt x="171"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7" name="Google Shape;657;p31"/>
            <p:cNvSpPr/>
            <p:nvPr/>
          </p:nvSpPr>
          <p:spPr>
            <a:xfrm>
              <a:off x="-707300" y="2096089"/>
              <a:ext cx="12463" cy="12463"/>
            </a:xfrm>
            <a:custGeom>
              <a:avLst/>
              <a:gdLst/>
              <a:ahLst/>
              <a:cxnLst/>
              <a:rect l="l" t="t" r="r" b="b"/>
              <a:pathLst>
                <a:path w="251" h="251" extrusionOk="0">
                  <a:moveTo>
                    <a:pt x="126" y="0"/>
                  </a:moveTo>
                  <a:cubicBezTo>
                    <a:pt x="57" y="0"/>
                    <a:pt x="0" y="57"/>
                    <a:pt x="0" y="126"/>
                  </a:cubicBezTo>
                  <a:cubicBezTo>
                    <a:pt x="0" y="194"/>
                    <a:pt x="57" y="251"/>
                    <a:pt x="126" y="251"/>
                  </a:cubicBezTo>
                  <a:cubicBezTo>
                    <a:pt x="194" y="251"/>
                    <a:pt x="251" y="194"/>
                    <a:pt x="251" y="126"/>
                  </a:cubicBezTo>
                  <a:cubicBezTo>
                    <a:pt x="251" y="57"/>
                    <a:pt x="194" y="0"/>
                    <a:pt x="12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8" name="Google Shape;658;p31"/>
            <p:cNvSpPr/>
            <p:nvPr/>
          </p:nvSpPr>
          <p:spPr>
            <a:xfrm>
              <a:off x="-732772" y="1939975"/>
              <a:ext cx="24976" cy="16585"/>
            </a:xfrm>
            <a:custGeom>
              <a:avLst/>
              <a:gdLst/>
              <a:ahLst/>
              <a:cxnLst/>
              <a:rect l="l" t="t" r="r" b="b"/>
              <a:pathLst>
                <a:path w="503" h="334" extrusionOk="0">
                  <a:moveTo>
                    <a:pt x="1" y="0"/>
                  </a:moveTo>
                  <a:cubicBezTo>
                    <a:pt x="29" y="35"/>
                    <a:pt x="58" y="63"/>
                    <a:pt x="86" y="97"/>
                  </a:cubicBezTo>
                  <a:cubicBezTo>
                    <a:pt x="227" y="238"/>
                    <a:pt x="373" y="334"/>
                    <a:pt x="437" y="334"/>
                  </a:cubicBezTo>
                  <a:cubicBezTo>
                    <a:pt x="448" y="334"/>
                    <a:pt x="456" y="331"/>
                    <a:pt x="462" y="325"/>
                  </a:cubicBezTo>
                  <a:cubicBezTo>
                    <a:pt x="502" y="285"/>
                    <a:pt x="417" y="149"/>
                    <a:pt x="280"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9" name="Google Shape;659;p31"/>
            <p:cNvSpPr/>
            <p:nvPr/>
          </p:nvSpPr>
          <p:spPr>
            <a:xfrm>
              <a:off x="-754819" y="2053932"/>
              <a:ext cx="14748" cy="12662"/>
            </a:xfrm>
            <a:custGeom>
              <a:avLst/>
              <a:gdLst/>
              <a:ahLst/>
              <a:cxnLst/>
              <a:rect l="l" t="t" r="r" b="b"/>
              <a:pathLst>
                <a:path w="297" h="255" extrusionOk="0">
                  <a:moveTo>
                    <a:pt x="171" y="1"/>
                  </a:moveTo>
                  <a:cubicBezTo>
                    <a:pt x="58" y="1"/>
                    <a:pt x="1" y="137"/>
                    <a:pt x="80" y="217"/>
                  </a:cubicBezTo>
                  <a:cubicBezTo>
                    <a:pt x="106" y="243"/>
                    <a:pt x="138" y="254"/>
                    <a:pt x="169" y="254"/>
                  </a:cubicBezTo>
                  <a:cubicBezTo>
                    <a:pt x="234" y="254"/>
                    <a:pt x="297" y="203"/>
                    <a:pt x="297" y="126"/>
                  </a:cubicBezTo>
                  <a:cubicBezTo>
                    <a:pt x="297" y="58"/>
                    <a:pt x="240" y="1"/>
                    <a:pt x="171"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0" name="Google Shape;660;p31"/>
            <p:cNvSpPr/>
            <p:nvPr/>
          </p:nvSpPr>
          <p:spPr>
            <a:xfrm>
              <a:off x="-516972" y="2096089"/>
              <a:ext cx="12761" cy="12463"/>
            </a:xfrm>
            <a:custGeom>
              <a:avLst/>
              <a:gdLst/>
              <a:ahLst/>
              <a:cxnLst/>
              <a:rect l="l" t="t" r="r" b="b"/>
              <a:pathLst>
                <a:path w="257" h="251" extrusionOk="0">
                  <a:moveTo>
                    <a:pt x="126" y="0"/>
                  </a:moveTo>
                  <a:cubicBezTo>
                    <a:pt x="57" y="0"/>
                    <a:pt x="0" y="57"/>
                    <a:pt x="0" y="126"/>
                  </a:cubicBezTo>
                  <a:cubicBezTo>
                    <a:pt x="0" y="194"/>
                    <a:pt x="57" y="251"/>
                    <a:pt x="126" y="251"/>
                  </a:cubicBezTo>
                  <a:cubicBezTo>
                    <a:pt x="200" y="251"/>
                    <a:pt x="257" y="194"/>
                    <a:pt x="257" y="126"/>
                  </a:cubicBezTo>
                  <a:cubicBezTo>
                    <a:pt x="257" y="57"/>
                    <a:pt x="200" y="0"/>
                    <a:pt x="12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1" name="Google Shape;661;p31"/>
            <p:cNvSpPr/>
            <p:nvPr/>
          </p:nvSpPr>
          <p:spPr>
            <a:xfrm>
              <a:off x="-741810" y="1972896"/>
              <a:ext cx="34014" cy="30885"/>
            </a:xfrm>
            <a:custGeom>
              <a:avLst/>
              <a:gdLst/>
              <a:ahLst/>
              <a:cxnLst/>
              <a:rect l="l" t="t" r="r" b="b"/>
              <a:pathLst>
                <a:path w="685" h="622" extrusionOk="0">
                  <a:moveTo>
                    <a:pt x="619" y="1"/>
                  </a:moveTo>
                  <a:cubicBezTo>
                    <a:pt x="555" y="1"/>
                    <a:pt x="409" y="96"/>
                    <a:pt x="268" y="237"/>
                  </a:cubicBezTo>
                  <a:cubicBezTo>
                    <a:pt x="103" y="408"/>
                    <a:pt x="1" y="573"/>
                    <a:pt x="40" y="613"/>
                  </a:cubicBezTo>
                  <a:cubicBezTo>
                    <a:pt x="46" y="619"/>
                    <a:pt x="55" y="622"/>
                    <a:pt x="66" y="622"/>
                  </a:cubicBezTo>
                  <a:cubicBezTo>
                    <a:pt x="129" y="622"/>
                    <a:pt x="270" y="526"/>
                    <a:pt x="416" y="385"/>
                  </a:cubicBezTo>
                  <a:cubicBezTo>
                    <a:pt x="582" y="215"/>
                    <a:pt x="684" y="49"/>
                    <a:pt x="644" y="10"/>
                  </a:cubicBezTo>
                  <a:cubicBezTo>
                    <a:pt x="638" y="4"/>
                    <a:pt x="630" y="1"/>
                    <a:pt x="619"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2" name="Google Shape;662;p31"/>
            <p:cNvSpPr/>
            <p:nvPr/>
          </p:nvSpPr>
          <p:spPr>
            <a:xfrm>
              <a:off x="-741810" y="2017883"/>
              <a:ext cx="34014" cy="30587"/>
            </a:xfrm>
            <a:custGeom>
              <a:avLst/>
              <a:gdLst/>
              <a:ahLst/>
              <a:cxnLst/>
              <a:rect l="l" t="t" r="r" b="b"/>
              <a:pathLst>
                <a:path w="685" h="616" extrusionOk="0">
                  <a:moveTo>
                    <a:pt x="66" y="0"/>
                  </a:moveTo>
                  <a:cubicBezTo>
                    <a:pt x="55" y="0"/>
                    <a:pt x="46" y="3"/>
                    <a:pt x="40" y="9"/>
                  </a:cubicBezTo>
                  <a:cubicBezTo>
                    <a:pt x="1" y="49"/>
                    <a:pt x="103" y="214"/>
                    <a:pt x="268" y="379"/>
                  </a:cubicBezTo>
                  <a:cubicBezTo>
                    <a:pt x="414" y="520"/>
                    <a:pt x="556" y="616"/>
                    <a:pt x="619" y="616"/>
                  </a:cubicBezTo>
                  <a:cubicBezTo>
                    <a:pt x="630" y="616"/>
                    <a:pt x="638" y="613"/>
                    <a:pt x="644" y="607"/>
                  </a:cubicBezTo>
                  <a:cubicBezTo>
                    <a:pt x="684" y="567"/>
                    <a:pt x="582" y="402"/>
                    <a:pt x="416" y="237"/>
                  </a:cubicBezTo>
                  <a:cubicBezTo>
                    <a:pt x="270" y="96"/>
                    <a:pt x="129" y="0"/>
                    <a:pt x="6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3" name="Google Shape;663;p31"/>
            <p:cNvSpPr/>
            <p:nvPr/>
          </p:nvSpPr>
          <p:spPr>
            <a:xfrm>
              <a:off x="-754819" y="2152894"/>
              <a:ext cx="14748" cy="12662"/>
            </a:xfrm>
            <a:custGeom>
              <a:avLst/>
              <a:gdLst/>
              <a:ahLst/>
              <a:cxnLst/>
              <a:rect l="l" t="t" r="r" b="b"/>
              <a:pathLst>
                <a:path w="297" h="255" extrusionOk="0">
                  <a:moveTo>
                    <a:pt x="171" y="1"/>
                  </a:moveTo>
                  <a:cubicBezTo>
                    <a:pt x="58" y="1"/>
                    <a:pt x="1" y="138"/>
                    <a:pt x="80" y="217"/>
                  </a:cubicBezTo>
                  <a:cubicBezTo>
                    <a:pt x="106" y="243"/>
                    <a:pt x="138" y="255"/>
                    <a:pt x="169" y="255"/>
                  </a:cubicBezTo>
                  <a:cubicBezTo>
                    <a:pt x="234" y="255"/>
                    <a:pt x="297" y="203"/>
                    <a:pt x="297" y="126"/>
                  </a:cubicBezTo>
                  <a:cubicBezTo>
                    <a:pt x="297" y="58"/>
                    <a:pt x="240" y="1"/>
                    <a:pt x="171"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4" name="Google Shape;664;p31"/>
            <p:cNvSpPr/>
            <p:nvPr/>
          </p:nvSpPr>
          <p:spPr>
            <a:xfrm>
              <a:off x="-659780" y="1954971"/>
              <a:ext cx="14748" cy="12662"/>
            </a:xfrm>
            <a:custGeom>
              <a:avLst/>
              <a:gdLst/>
              <a:ahLst/>
              <a:cxnLst/>
              <a:rect l="l" t="t" r="r" b="b"/>
              <a:pathLst>
                <a:path w="297" h="255" extrusionOk="0">
                  <a:moveTo>
                    <a:pt x="171" y="0"/>
                  </a:moveTo>
                  <a:cubicBezTo>
                    <a:pt x="57" y="0"/>
                    <a:pt x="0" y="137"/>
                    <a:pt x="80" y="217"/>
                  </a:cubicBezTo>
                  <a:cubicBezTo>
                    <a:pt x="106" y="243"/>
                    <a:pt x="138" y="254"/>
                    <a:pt x="169" y="254"/>
                  </a:cubicBezTo>
                  <a:cubicBezTo>
                    <a:pt x="234" y="254"/>
                    <a:pt x="296" y="204"/>
                    <a:pt x="296" y="131"/>
                  </a:cubicBezTo>
                  <a:cubicBezTo>
                    <a:pt x="296" y="57"/>
                    <a:pt x="239" y="0"/>
                    <a:pt x="171"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5" name="Google Shape;665;p31"/>
            <p:cNvSpPr/>
            <p:nvPr/>
          </p:nvSpPr>
          <p:spPr>
            <a:xfrm>
              <a:off x="-695134" y="2064806"/>
              <a:ext cx="33716" cy="30885"/>
            </a:xfrm>
            <a:custGeom>
              <a:avLst/>
              <a:gdLst/>
              <a:ahLst/>
              <a:cxnLst/>
              <a:rect l="l" t="t" r="r" b="b"/>
              <a:pathLst>
                <a:path w="679" h="622" extrusionOk="0">
                  <a:moveTo>
                    <a:pt x="63" y="1"/>
                  </a:moveTo>
                  <a:cubicBezTo>
                    <a:pt x="53" y="1"/>
                    <a:pt x="45" y="4"/>
                    <a:pt x="40" y="9"/>
                  </a:cubicBezTo>
                  <a:cubicBezTo>
                    <a:pt x="0" y="49"/>
                    <a:pt x="103" y="220"/>
                    <a:pt x="268" y="385"/>
                  </a:cubicBezTo>
                  <a:cubicBezTo>
                    <a:pt x="409" y="526"/>
                    <a:pt x="550" y="622"/>
                    <a:pt x="613" y="622"/>
                  </a:cubicBezTo>
                  <a:cubicBezTo>
                    <a:pt x="624" y="622"/>
                    <a:pt x="632" y="619"/>
                    <a:pt x="638" y="613"/>
                  </a:cubicBezTo>
                  <a:cubicBezTo>
                    <a:pt x="678" y="573"/>
                    <a:pt x="576" y="408"/>
                    <a:pt x="410" y="237"/>
                  </a:cubicBezTo>
                  <a:cubicBezTo>
                    <a:pt x="269" y="96"/>
                    <a:pt x="124" y="1"/>
                    <a:pt x="63"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6" name="Google Shape;666;p31"/>
            <p:cNvSpPr/>
            <p:nvPr/>
          </p:nvSpPr>
          <p:spPr>
            <a:xfrm>
              <a:off x="-659780" y="2152894"/>
              <a:ext cx="14748" cy="12662"/>
            </a:xfrm>
            <a:custGeom>
              <a:avLst/>
              <a:gdLst/>
              <a:ahLst/>
              <a:cxnLst/>
              <a:rect l="l" t="t" r="r" b="b"/>
              <a:pathLst>
                <a:path w="297" h="255" extrusionOk="0">
                  <a:moveTo>
                    <a:pt x="171" y="1"/>
                  </a:moveTo>
                  <a:cubicBezTo>
                    <a:pt x="57" y="1"/>
                    <a:pt x="0" y="138"/>
                    <a:pt x="80" y="217"/>
                  </a:cubicBezTo>
                  <a:cubicBezTo>
                    <a:pt x="106" y="243"/>
                    <a:pt x="137" y="255"/>
                    <a:pt x="168" y="255"/>
                  </a:cubicBezTo>
                  <a:cubicBezTo>
                    <a:pt x="234" y="255"/>
                    <a:pt x="296" y="203"/>
                    <a:pt x="296" y="126"/>
                  </a:cubicBezTo>
                  <a:cubicBezTo>
                    <a:pt x="296" y="58"/>
                    <a:pt x="239" y="1"/>
                    <a:pt x="171"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7" name="Google Shape;667;p31"/>
            <p:cNvSpPr/>
            <p:nvPr/>
          </p:nvSpPr>
          <p:spPr>
            <a:xfrm>
              <a:off x="-659780" y="2053932"/>
              <a:ext cx="14748" cy="12662"/>
            </a:xfrm>
            <a:custGeom>
              <a:avLst/>
              <a:gdLst/>
              <a:ahLst/>
              <a:cxnLst/>
              <a:rect l="l" t="t" r="r" b="b"/>
              <a:pathLst>
                <a:path w="297" h="255" extrusionOk="0">
                  <a:moveTo>
                    <a:pt x="171" y="1"/>
                  </a:moveTo>
                  <a:cubicBezTo>
                    <a:pt x="57" y="1"/>
                    <a:pt x="0" y="137"/>
                    <a:pt x="80" y="217"/>
                  </a:cubicBezTo>
                  <a:cubicBezTo>
                    <a:pt x="107" y="243"/>
                    <a:pt x="140" y="254"/>
                    <a:pt x="171" y="254"/>
                  </a:cubicBezTo>
                  <a:cubicBezTo>
                    <a:pt x="236" y="254"/>
                    <a:pt x="296" y="203"/>
                    <a:pt x="296" y="126"/>
                  </a:cubicBezTo>
                  <a:cubicBezTo>
                    <a:pt x="296" y="58"/>
                    <a:pt x="239" y="1"/>
                    <a:pt x="171"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8" name="Google Shape;668;p31"/>
            <p:cNvSpPr/>
            <p:nvPr/>
          </p:nvSpPr>
          <p:spPr>
            <a:xfrm>
              <a:off x="-695134" y="1972896"/>
              <a:ext cx="33716" cy="30885"/>
            </a:xfrm>
            <a:custGeom>
              <a:avLst/>
              <a:gdLst/>
              <a:ahLst/>
              <a:cxnLst/>
              <a:rect l="l" t="t" r="r" b="b"/>
              <a:pathLst>
                <a:path w="679" h="622" extrusionOk="0">
                  <a:moveTo>
                    <a:pt x="63" y="1"/>
                  </a:moveTo>
                  <a:cubicBezTo>
                    <a:pt x="53" y="1"/>
                    <a:pt x="45" y="4"/>
                    <a:pt x="40" y="10"/>
                  </a:cubicBezTo>
                  <a:cubicBezTo>
                    <a:pt x="0" y="49"/>
                    <a:pt x="103" y="220"/>
                    <a:pt x="268" y="385"/>
                  </a:cubicBezTo>
                  <a:cubicBezTo>
                    <a:pt x="409" y="526"/>
                    <a:pt x="550" y="622"/>
                    <a:pt x="613" y="622"/>
                  </a:cubicBezTo>
                  <a:cubicBezTo>
                    <a:pt x="624" y="622"/>
                    <a:pt x="632" y="619"/>
                    <a:pt x="638" y="613"/>
                  </a:cubicBezTo>
                  <a:cubicBezTo>
                    <a:pt x="678" y="573"/>
                    <a:pt x="576" y="408"/>
                    <a:pt x="410" y="237"/>
                  </a:cubicBezTo>
                  <a:cubicBezTo>
                    <a:pt x="269" y="96"/>
                    <a:pt x="124" y="1"/>
                    <a:pt x="63"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9" name="Google Shape;669;p31"/>
            <p:cNvSpPr/>
            <p:nvPr/>
          </p:nvSpPr>
          <p:spPr>
            <a:xfrm>
              <a:off x="-695134" y="2109793"/>
              <a:ext cx="33716" cy="30587"/>
            </a:xfrm>
            <a:custGeom>
              <a:avLst/>
              <a:gdLst/>
              <a:ahLst/>
              <a:cxnLst/>
              <a:rect l="l" t="t" r="r" b="b"/>
              <a:pathLst>
                <a:path w="679" h="616" extrusionOk="0">
                  <a:moveTo>
                    <a:pt x="613" y="0"/>
                  </a:moveTo>
                  <a:cubicBezTo>
                    <a:pt x="550" y="0"/>
                    <a:pt x="409" y="96"/>
                    <a:pt x="268" y="237"/>
                  </a:cubicBezTo>
                  <a:cubicBezTo>
                    <a:pt x="103" y="402"/>
                    <a:pt x="0" y="567"/>
                    <a:pt x="40" y="607"/>
                  </a:cubicBezTo>
                  <a:cubicBezTo>
                    <a:pt x="45" y="613"/>
                    <a:pt x="53" y="616"/>
                    <a:pt x="63" y="616"/>
                  </a:cubicBezTo>
                  <a:cubicBezTo>
                    <a:pt x="124" y="616"/>
                    <a:pt x="269" y="520"/>
                    <a:pt x="410" y="379"/>
                  </a:cubicBezTo>
                  <a:cubicBezTo>
                    <a:pt x="576" y="214"/>
                    <a:pt x="678" y="49"/>
                    <a:pt x="638" y="9"/>
                  </a:cubicBezTo>
                  <a:cubicBezTo>
                    <a:pt x="632" y="3"/>
                    <a:pt x="624" y="0"/>
                    <a:pt x="613"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0" name="Google Shape;670;p31"/>
            <p:cNvSpPr/>
            <p:nvPr/>
          </p:nvSpPr>
          <p:spPr>
            <a:xfrm>
              <a:off x="-695134" y="1939975"/>
              <a:ext cx="24629" cy="16585"/>
            </a:xfrm>
            <a:custGeom>
              <a:avLst/>
              <a:gdLst/>
              <a:ahLst/>
              <a:cxnLst/>
              <a:rect l="l" t="t" r="r" b="b"/>
              <a:pathLst>
                <a:path w="496" h="334" extrusionOk="0">
                  <a:moveTo>
                    <a:pt x="222" y="0"/>
                  </a:moveTo>
                  <a:cubicBezTo>
                    <a:pt x="80" y="149"/>
                    <a:pt x="0" y="291"/>
                    <a:pt x="40" y="325"/>
                  </a:cubicBezTo>
                  <a:cubicBezTo>
                    <a:pt x="45" y="331"/>
                    <a:pt x="53" y="334"/>
                    <a:pt x="63" y="334"/>
                  </a:cubicBezTo>
                  <a:cubicBezTo>
                    <a:pt x="124" y="334"/>
                    <a:pt x="269" y="238"/>
                    <a:pt x="410" y="97"/>
                  </a:cubicBezTo>
                  <a:cubicBezTo>
                    <a:pt x="439" y="63"/>
                    <a:pt x="473" y="35"/>
                    <a:pt x="49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1" name="Google Shape;671;p31"/>
            <p:cNvSpPr/>
            <p:nvPr/>
          </p:nvSpPr>
          <p:spPr>
            <a:xfrm>
              <a:off x="-695134" y="2017883"/>
              <a:ext cx="33716" cy="30587"/>
            </a:xfrm>
            <a:custGeom>
              <a:avLst/>
              <a:gdLst/>
              <a:ahLst/>
              <a:cxnLst/>
              <a:rect l="l" t="t" r="r" b="b"/>
              <a:pathLst>
                <a:path w="679" h="616" extrusionOk="0">
                  <a:moveTo>
                    <a:pt x="613" y="0"/>
                  </a:moveTo>
                  <a:cubicBezTo>
                    <a:pt x="550" y="0"/>
                    <a:pt x="409" y="96"/>
                    <a:pt x="268" y="237"/>
                  </a:cubicBezTo>
                  <a:cubicBezTo>
                    <a:pt x="97" y="402"/>
                    <a:pt x="0" y="567"/>
                    <a:pt x="40" y="607"/>
                  </a:cubicBezTo>
                  <a:cubicBezTo>
                    <a:pt x="45" y="613"/>
                    <a:pt x="53" y="616"/>
                    <a:pt x="63" y="616"/>
                  </a:cubicBezTo>
                  <a:cubicBezTo>
                    <a:pt x="124" y="616"/>
                    <a:pt x="269" y="520"/>
                    <a:pt x="410" y="379"/>
                  </a:cubicBezTo>
                  <a:cubicBezTo>
                    <a:pt x="576" y="214"/>
                    <a:pt x="678" y="49"/>
                    <a:pt x="638" y="9"/>
                  </a:cubicBezTo>
                  <a:cubicBezTo>
                    <a:pt x="632" y="3"/>
                    <a:pt x="624" y="0"/>
                    <a:pt x="613"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2" name="Google Shape;672;p31"/>
            <p:cNvSpPr/>
            <p:nvPr/>
          </p:nvSpPr>
          <p:spPr>
            <a:xfrm>
              <a:off x="-707300" y="2005022"/>
              <a:ext cx="12463" cy="12463"/>
            </a:xfrm>
            <a:custGeom>
              <a:avLst/>
              <a:gdLst/>
              <a:ahLst/>
              <a:cxnLst/>
              <a:rect l="l" t="t" r="r" b="b"/>
              <a:pathLst>
                <a:path w="251" h="251" extrusionOk="0">
                  <a:moveTo>
                    <a:pt x="126" y="0"/>
                  </a:moveTo>
                  <a:cubicBezTo>
                    <a:pt x="57" y="0"/>
                    <a:pt x="0" y="57"/>
                    <a:pt x="0" y="126"/>
                  </a:cubicBezTo>
                  <a:cubicBezTo>
                    <a:pt x="0" y="194"/>
                    <a:pt x="57" y="251"/>
                    <a:pt x="126" y="251"/>
                  </a:cubicBezTo>
                  <a:cubicBezTo>
                    <a:pt x="194" y="251"/>
                    <a:pt x="251" y="194"/>
                    <a:pt x="251" y="126"/>
                  </a:cubicBezTo>
                  <a:cubicBezTo>
                    <a:pt x="251" y="57"/>
                    <a:pt x="194" y="0"/>
                    <a:pt x="12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3" name="Google Shape;673;p31"/>
            <p:cNvSpPr/>
            <p:nvPr/>
          </p:nvSpPr>
          <p:spPr>
            <a:xfrm>
              <a:off x="-360857" y="2109793"/>
              <a:ext cx="33666" cy="30587"/>
            </a:xfrm>
            <a:custGeom>
              <a:avLst/>
              <a:gdLst/>
              <a:ahLst/>
              <a:cxnLst/>
              <a:rect l="l" t="t" r="r" b="b"/>
              <a:pathLst>
                <a:path w="678" h="616" extrusionOk="0">
                  <a:moveTo>
                    <a:pt x="65" y="0"/>
                  </a:moveTo>
                  <a:cubicBezTo>
                    <a:pt x="54" y="0"/>
                    <a:pt x="46" y="3"/>
                    <a:pt x="40" y="9"/>
                  </a:cubicBezTo>
                  <a:cubicBezTo>
                    <a:pt x="0" y="49"/>
                    <a:pt x="103" y="214"/>
                    <a:pt x="268" y="379"/>
                  </a:cubicBezTo>
                  <a:cubicBezTo>
                    <a:pt x="409" y="520"/>
                    <a:pt x="550" y="616"/>
                    <a:pt x="613" y="616"/>
                  </a:cubicBezTo>
                  <a:cubicBezTo>
                    <a:pt x="624" y="616"/>
                    <a:pt x="632" y="613"/>
                    <a:pt x="638" y="607"/>
                  </a:cubicBezTo>
                  <a:cubicBezTo>
                    <a:pt x="678" y="567"/>
                    <a:pt x="575" y="402"/>
                    <a:pt x="410" y="237"/>
                  </a:cubicBezTo>
                  <a:cubicBezTo>
                    <a:pt x="269" y="96"/>
                    <a:pt x="128" y="0"/>
                    <a:pt x="65"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4" name="Google Shape;674;p31"/>
            <p:cNvSpPr/>
            <p:nvPr/>
          </p:nvSpPr>
          <p:spPr>
            <a:xfrm>
              <a:off x="-360857" y="2017883"/>
              <a:ext cx="33666" cy="30587"/>
            </a:xfrm>
            <a:custGeom>
              <a:avLst/>
              <a:gdLst/>
              <a:ahLst/>
              <a:cxnLst/>
              <a:rect l="l" t="t" r="r" b="b"/>
              <a:pathLst>
                <a:path w="678" h="616" extrusionOk="0">
                  <a:moveTo>
                    <a:pt x="65" y="0"/>
                  </a:moveTo>
                  <a:cubicBezTo>
                    <a:pt x="54" y="0"/>
                    <a:pt x="46" y="3"/>
                    <a:pt x="40" y="9"/>
                  </a:cubicBezTo>
                  <a:cubicBezTo>
                    <a:pt x="0" y="49"/>
                    <a:pt x="103" y="214"/>
                    <a:pt x="268" y="379"/>
                  </a:cubicBezTo>
                  <a:cubicBezTo>
                    <a:pt x="409" y="520"/>
                    <a:pt x="550" y="616"/>
                    <a:pt x="613" y="616"/>
                  </a:cubicBezTo>
                  <a:cubicBezTo>
                    <a:pt x="624" y="616"/>
                    <a:pt x="632" y="613"/>
                    <a:pt x="638" y="607"/>
                  </a:cubicBezTo>
                  <a:cubicBezTo>
                    <a:pt x="678" y="567"/>
                    <a:pt x="575" y="402"/>
                    <a:pt x="410" y="237"/>
                  </a:cubicBezTo>
                  <a:cubicBezTo>
                    <a:pt x="269" y="96"/>
                    <a:pt x="128" y="0"/>
                    <a:pt x="65"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5" name="Google Shape;675;p31"/>
            <p:cNvSpPr/>
            <p:nvPr/>
          </p:nvSpPr>
          <p:spPr>
            <a:xfrm>
              <a:off x="-360857" y="1972896"/>
              <a:ext cx="33666" cy="30885"/>
            </a:xfrm>
            <a:custGeom>
              <a:avLst/>
              <a:gdLst/>
              <a:ahLst/>
              <a:cxnLst/>
              <a:rect l="l" t="t" r="r" b="b"/>
              <a:pathLst>
                <a:path w="678" h="622" extrusionOk="0">
                  <a:moveTo>
                    <a:pt x="613" y="1"/>
                  </a:moveTo>
                  <a:cubicBezTo>
                    <a:pt x="550" y="1"/>
                    <a:pt x="409" y="96"/>
                    <a:pt x="268" y="237"/>
                  </a:cubicBezTo>
                  <a:cubicBezTo>
                    <a:pt x="103" y="408"/>
                    <a:pt x="0" y="573"/>
                    <a:pt x="40" y="613"/>
                  </a:cubicBezTo>
                  <a:cubicBezTo>
                    <a:pt x="46" y="619"/>
                    <a:pt x="54" y="622"/>
                    <a:pt x="65" y="622"/>
                  </a:cubicBezTo>
                  <a:cubicBezTo>
                    <a:pt x="128" y="622"/>
                    <a:pt x="269" y="526"/>
                    <a:pt x="410" y="385"/>
                  </a:cubicBezTo>
                  <a:cubicBezTo>
                    <a:pt x="575" y="215"/>
                    <a:pt x="678" y="49"/>
                    <a:pt x="638" y="10"/>
                  </a:cubicBezTo>
                  <a:cubicBezTo>
                    <a:pt x="632" y="4"/>
                    <a:pt x="624" y="1"/>
                    <a:pt x="613"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6" name="Google Shape;676;p31"/>
            <p:cNvSpPr/>
            <p:nvPr/>
          </p:nvSpPr>
          <p:spPr>
            <a:xfrm>
              <a:off x="-360857" y="2064806"/>
              <a:ext cx="33666" cy="30885"/>
            </a:xfrm>
            <a:custGeom>
              <a:avLst/>
              <a:gdLst/>
              <a:ahLst/>
              <a:cxnLst/>
              <a:rect l="l" t="t" r="r" b="b"/>
              <a:pathLst>
                <a:path w="678" h="622" extrusionOk="0">
                  <a:moveTo>
                    <a:pt x="613" y="1"/>
                  </a:moveTo>
                  <a:cubicBezTo>
                    <a:pt x="550" y="1"/>
                    <a:pt x="409" y="96"/>
                    <a:pt x="268" y="237"/>
                  </a:cubicBezTo>
                  <a:cubicBezTo>
                    <a:pt x="103" y="402"/>
                    <a:pt x="0" y="573"/>
                    <a:pt x="40" y="613"/>
                  </a:cubicBezTo>
                  <a:cubicBezTo>
                    <a:pt x="46" y="619"/>
                    <a:pt x="54" y="622"/>
                    <a:pt x="65" y="622"/>
                  </a:cubicBezTo>
                  <a:cubicBezTo>
                    <a:pt x="128" y="622"/>
                    <a:pt x="269" y="526"/>
                    <a:pt x="410" y="385"/>
                  </a:cubicBezTo>
                  <a:cubicBezTo>
                    <a:pt x="575" y="220"/>
                    <a:pt x="678" y="49"/>
                    <a:pt x="638" y="9"/>
                  </a:cubicBezTo>
                  <a:cubicBezTo>
                    <a:pt x="632" y="4"/>
                    <a:pt x="624" y="1"/>
                    <a:pt x="613"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7" name="Google Shape;677;p31"/>
            <p:cNvSpPr/>
            <p:nvPr/>
          </p:nvSpPr>
          <p:spPr>
            <a:xfrm>
              <a:off x="-371930" y="2152894"/>
              <a:ext cx="12513" cy="12513"/>
            </a:xfrm>
            <a:custGeom>
              <a:avLst/>
              <a:gdLst/>
              <a:ahLst/>
              <a:cxnLst/>
              <a:rect l="l" t="t" r="r" b="b"/>
              <a:pathLst>
                <a:path w="252" h="252" extrusionOk="0">
                  <a:moveTo>
                    <a:pt x="126" y="1"/>
                  </a:moveTo>
                  <a:cubicBezTo>
                    <a:pt x="58" y="1"/>
                    <a:pt x="1" y="58"/>
                    <a:pt x="1" y="126"/>
                  </a:cubicBezTo>
                  <a:cubicBezTo>
                    <a:pt x="1" y="195"/>
                    <a:pt x="58" y="252"/>
                    <a:pt x="126" y="252"/>
                  </a:cubicBezTo>
                  <a:cubicBezTo>
                    <a:pt x="200" y="252"/>
                    <a:pt x="251" y="195"/>
                    <a:pt x="251" y="126"/>
                  </a:cubicBezTo>
                  <a:cubicBezTo>
                    <a:pt x="251" y="58"/>
                    <a:pt x="200" y="1"/>
                    <a:pt x="126"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8" name="Google Shape;678;p31"/>
            <p:cNvSpPr/>
            <p:nvPr/>
          </p:nvSpPr>
          <p:spPr>
            <a:xfrm>
              <a:off x="-409519" y="2064806"/>
              <a:ext cx="33716" cy="30885"/>
            </a:xfrm>
            <a:custGeom>
              <a:avLst/>
              <a:gdLst/>
              <a:ahLst/>
              <a:cxnLst/>
              <a:rect l="l" t="t" r="r" b="b"/>
              <a:pathLst>
                <a:path w="679" h="622" extrusionOk="0">
                  <a:moveTo>
                    <a:pt x="65" y="1"/>
                  </a:moveTo>
                  <a:cubicBezTo>
                    <a:pt x="55" y="1"/>
                    <a:pt x="46" y="4"/>
                    <a:pt x="40" y="9"/>
                  </a:cubicBezTo>
                  <a:cubicBezTo>
                    <a:pt x="0" y="49"/>
                    <a:pt x="103" y="220"/>
                    <a:pt x="268" y="385"/>
                  </a:cubicBezTo>
                  <a:cubicBezTo>
                    <a:pt x="409" y="526"/>
                    <a:pt x="550" y="622"/>
                    <a:pt x="613" y="622"/>
                  </a:cubicBezTo>
                  <a:cubicBezTo>
                    <a:pt x="624" y="622"/>
                    <a:pt x="632" y="619"/>
                    <a:pt x="638" y="613"/>
                  </a:cubicBezTo>
                  <a:cubicBezTo>
                    <a:pt x="678" y="573"/>
                    <a:pt x="576" y="408"/>
                    <a:pt x="410" y="237"/>
                  </a:cubicBezTo>
                  <a:cubicBezTo>
                    <a:pt x="269" y="96"/>
                    <a:pt x="128" y="1"/>
                    <a:pt x="65"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9" name="Google Shape;679;p31"/>
            <p:cNvSpPr/>
            <p:nvPr/>
          </p:nvSpPr>
          <p:spPr>
            <a:xfrm>
              <a:off x="-374165" y="2053932"/>
              <a:ext cx="15045" cy="12662"/>
            </a:xfrm>
            <a:custGeom>
              <a:avLst/>
              <a:gdLst/>
              <a:ahLst/>
              <a:cxnLst/>
              <a:rect l="l" t="t" r="r" b="b"/>
              <a:pathLst>
                <a:path w="303" h="255" extrusionOk="0">
                  <a:moveTo>
                    <a:pt x="171" y="1"/>
                  </a:moveTo>
                  <a:cubicBezTo>
                    <a:pt x="57" y="1"/>
                    <a:pt x="0" y="137"/>
                    <a:pt x="86" y="217"/>
                  </a:cubicBezTo>
                  <a:cubicBezTo>
                    <a:pt x="111" y="243"/>
                    <a:pt x="143" y="254"/>
                    <a:pt x="174" y="254"/>
                  </a:cubicBezTo>
                  <a:cubicBezTo>
                    <a:pt x="239" y="254"/>
                    <a:pt x="302" y="203"/>
                    <a:pt x="302" y="126"/>
                  </a:cubicBezTo>
                  <a:cubicBezTo>
                    <a:pt x="296" y="58"/>
                    <a:pt x="240" y="1"/>
                    <a:pt x="171"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0" name="Google Shape;680;p31"/>
            <p:cNvSpPr/>
            <p:nvPr/>
          </p:nvSpPr>
          <p:spPr>
            <a:xfrm>
              <a:off x="-373867" y="1954971"/>
              <a:ext cx="14748" cy="12662"/>
            </a:xfrm>
            <a:custGeom>
              <a:avLst/>
              <a:gdLst/>
              <a:ahLst/>
              <a:cxnLst/>
              <a:rect l="l" t="t" r="r" b="b"/>
              <a:pathLst>
                <a:path w="297" h="255" extrusionOk="0">
                  <a:moveTo>
                    <a:pt x="165" y="0"/>
                  </a:moveTo>
                  <a:cubicBezTo>
                    <a:pt x="51" y="0"/>
                    <a:pt x="0" y="137"/>
                    <a:pt x="80" y="217"/>
                  </a:cubicBezTo>
                  <a:cubicBezTo>
                    <a:pt x="106" y="243"/>
                    <a:pt x="138" y="254"/>
                    <a:pt x="169" y="254"/>
                  </a:cubicBezTo>
                  <a:cubicBezTo>
                    <a:pt x="234" y="254"/>
                    <a:pt x="296" y="204"/>
                    <a:pt x="296" y="131"/>
                  </a:cubicBezTo>
                  <a:cubicBezTo>
                    <a:pt x="296" y="57"/>
                    <a:pt x="239" y="0"/>
                    <a:pt x="165"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1" name="Google Shape;681;p31"/>
            <p:cNvSpPr/>
            <p:nvPr/>
          </p:nvSpPr>
          <p:spPr>
            <a:xfrm>
              <a:off x="-351820" y="1939975"/>
              <a:ext cx="24629" cy="16585"/>
            </a:xfrm>
            <a:custGeom>
              <a:avLst/>
              <a:gdLst/>
              <a:ahLst/>
              <a:cxnLst/>
              <a:rect l="l" t="t" r="r" b="b"/>
              <a:pathLst>
                <a:path w="496" h="334" extrusionOk="0">
                  <a:moveTo>
                    <a:pt x="0" y="0"/>
                  </a:moveTo>
                  <a:cubicBezTo>
                    <a:pt x="23" y="35"/>
                    <a:pt x="57" y="63"/>
                    <a:pt x="86" y="97"/>
                  </a:cubicBezTo>
                  <a:cubicBezTo>
                    <a:pt x="227" y="238"/>
                    <a:pt x="368" y="334"/>
                    <a:pt x="431" y="334"/>
                  </a:cubicBezTo>
                  <a:cubicBezTo>
                    <a:pt x="442" y="334"/>
                    <a:pt x="450" y="331"/>
                    <a:pt x="456" y="325"/>
                  </a:cubicBezTo>
                  <a:cubicBezTo>
                    <a:pt x="496" y="285"/>
                    <a:pt x="416" y="149"/>
                    <a:pt x="274"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2" name="Google Shape;682;p31"/>
            <p:cNvSpPr/>
            <p:nvPr/>
          </p:nvSpPr>
          <p:spPr>
            <a:xfrm>
              <a:off x="-409519" y="2109793"/>
              <a:ext cx="33716" cy="30587"/>
            </a:xfrm>
            <a:custGeom>
              <a:avLst/>
              <a:gdLst/>
              <a:ahLst/>
              <a:cxnLst/>
              <a:rect l="l" t="t" r="r" b="b"/>
              <a:pathLst>
                <a:path w="679" h="616" extrusionOk="0">
                  <a:moveTo>
                    <a:pt x="613" y="0"/>
                  </a:moveTo>
                  <a:cubicBezTo>
                    <a:pt x="550" y="0"/>
                    <a:pt x="409" y="96"/>
                    <a:pt x="268" y="237"/>
                  </a:cubicBezTo>
                  <a:cubicBezTo>
                    <a:pt x="103" y="402"/>
                    <a:pt x="0" y="567"/>
                    <a:pt x="40" y="607"/>
                  </a:cubicBezTo>
                  <a:cubicBezTo>
                    <a:pt x="46" y="613"/>
                    <a:pt x="55" y="616"/>
                    <a:pt x="65" y="616"/>
                  </a:cubicBezTo>
                  <a:cubicBezTo>
                    <a:pt x="128" y="616"/>
                    <a:pt x="269" y="520"/>
                    <a:pt x="410" y="379"/>
                  </a:cubicBezTo>
                  <a:cubicBezTo>
                    <a:pt x="576" y="214"/>
                    <a:pt x="678" y="49"/>
                    <a:pt x="638" y="9"/>
                  </a:cubicBezTo>
                  <a:cubicBezTo>
                    <a:pt x="632" y="3"/>
                    <a:pt x="624" y="0"/>
                    <a:pt x="613"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3" name="Google Shape;683;p31"/>
            <p:cNvSpPr/>
            <p:nvPr/>
          </p:nvSpPr>
          <p:spPr>
            <a:xfrm>
              <a:off x="-314479" y="2064806"/>
              <a:ext cx="33964" cy="30885"/>
            </a:xfrm>
            <a:custGeom>
              <a:avLst/>
              <a:gdLst/>
              <a:ahLst/>
              <a:cxnLst/>
              <a:rect l="l" t="t" r="r" b="b"/>
              <a:pathLst>
                <a:path w="684" h="622" extrusionOk="0">
                  <a:moveTo>
                    <a:pt x="65" y="1"/>
                  </a:moveTo>
                  <a:cubicBezTo>
                    <a:pt x="54" y="1"/>
                    <a:pt x="46" y="4"/>
                    <a:pt x="40" y="9"/>
                  </a:cubicBezTo>
                  <a:cubicBezTo>
                    <a:pt x="0" y="49"/>
                    <a:pt x="103" y="220"/>
                    <a:pt x="268" y="385"/>
                  </a:cubicBezTo>
                  <a:cubicBezTo>
                    <a:pt x="409" y="526"/>
                    <a:pt x="554" y="622"/>
                    <a:pt x="618" y="622"/>
                  </a:cubicBezTo>
                  <a:cubicBezTo>
                    <a:pt x="629" y="622"/>
                    <a:pt x="638" y="619"/>
                    <a:pt x="644" y="613"/>
                  </a:cubicBezTo>
                  <a:cubicBezTo>
                    <a:pt x="683" y="573"/>
                    <a:pt x="581" y="408"/>
                    <a:pt x="416" y="237"/>
                  </a:cubicBezTo>
                  <a:cubicBezTo>
                    <a:pt x="270" y="96"/>
                    <a:pt x="128" y="1"/>
                    <a:pt x="65"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4" name="Google Shape;684;p31"/>
            <p:cNvSpPr/>
            <p:nvPr/>
          </p:nvSpPr>
          <p:spPr>
            <a:xfrm>
              <a:off x="-328631" y="2096089"/>
              <a:ext cx="14748" cy="12612"/>
            </a:xfrm>
            <a:custGeom>
              <a:avLst/>
              <a:gdLst/>
              <a:ahLst/>
              <a:cxnLst/>
              <a:rect l="l" t="t" r="r" b="b"/>
              <a:pathLst>
                <a:path w="297" h="254" extrusionOk="0">
                  <a:moveTo>
                    <a:pt x="171" y="0"/>
                  </a:moveTo>
                  <a:cubicBezTo>
                    <a:pt x="57" y="0"/>
                    <a:pt x="0" y="137"/>
                    <a:pt x="80" y="217"/>
                  </a:cubicBezTo>
                  <a:cubicBezTo>
                    <a:pt x="106" y="242"/>
                    <a:pt x="137" y="254"/>
                    <a:pt x="168" y="254"/>
                  </a:cubicBezTo>
                  <a:cubicBezTo>
                    <a:pt x="234" y="254"/>
                    <a:pt x="296" y="203"/>
                    <a:pt x="296" y="126"/>
                  </a:cubicBezTo>
                  <a:cubicBezTo>
                    <a:pt x="296" y="57"/>
                    <a:pt x="239" y="0"/>
                    <a:pt x="171"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5" name="Google Shape;685;p31"/>
            <p:cNvSpPr/>
            <p:nvPr/>
          </p:nvSpPr>
          <p:spPr>
            <a:xfrm>
              <a:off x="-314479" y="2109793"/>
              <a:ext cx="33964" cy="30587"/>
            </a:xfrm>
            <a:custGeom>
              <a:avLst/>
              <a:gdLst/>
              <a:ahLst/>
              <a:cxnLst/>
              <a:rect l="l" t="t" r="r" b="b"/>
              <a:pathLst>
                <a:path w="684" h="616" extrusionOk="0">
                  <a:moveTo>
                    <a:pt x="618" y="0"/>
                  </a:moveTo>
                  <a:cubicBezTo>
                    <a:pt x="554" y="0"/>
                    <a:pt x="409" y="96"/>
                    <a:pt x="268" y="237"/>
                  </a:cubicBezTo>
                  <a:cubicBezTo>
                    <a:pt x="103" y="402"/>
                    <a:pt x="0" y="567"/>
                    <a:pt x="40" y="607"/>
                  </a:cubicBezTo>
                  <a:cubicBezTo>
                    <a:pt x="46" y="613"/>
                    <a:pt x="54" y="616"/>
                    <a:pt x="65" y="616"/>
                  </a:cubicBezTo>
                  <a:cubicBezTo>
                    <a:pt x="128" y="616"/>
                    <a:pt x="270" y="520"/>
                    <a:pt x="416" y="379"/>
                  </a:cubicBezTo>
                  <a:cubicBezTo>
                    <a:pt x="581" y="214"/>
                    <a:pt x="683" y="49"/>
                    <a:pt x="644" y="9"/>
                  </a:cubicBezTo>
                  <a:cubicBezTo>
                    <a:pt x="638" y="3"/>
                    <a:pt x="629" y="0"/>
                    <a:pt x="618"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6" name="Google Shape;686;p31"/>
            <p:cNvSpPr/>
            <p:nvPr/>
          </p:nvSpPr>
          <p:spPr>
            <a:xfrm>
              <a:off x="-278877" y="1954971"/>
              <a:ext cx="10527" cy="12761"/>
            </a:xfrm>
            <a:custGeom>
              <a:avLst/>
              <a:gdLst/>
              <a:ahLst/>
              <a:cxnLst/>
              <a:rect l="l" t="t" r="r" b="b"/>
              <a:pathLst>
                <a:path w="212" h="257" extrusionOk="0">
                  <a:moveTo>
                    <a:pt x="171" y="0"/>
                  </a:moveTo>
                  <a:cubicBezTo>
                    <a:pt x="1" y="0"/>
                    <a:pt x="1" y="257"/>
                    <a:pt x="171" y="257"/>
                  </a:cubicBezTo>
                  <a:cubicBezTo>
                    <a:pt x="183" y="257"/>
                    <a:pt x="200" y="251"/>
                    <a:pt x="211" y="245"/>
                  </a:cubicBezTo>
                  <a:lnTo>
                    <a:pt x="211" y="6"/>
                  </a:lnTo>
                  <a:cubicBezTo>
                    <a:pt x="200" y="6"/>
                    <a:pt x="183" y="0"/>
                    <a:pt x="171"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7" name="Google Shape;687;p31"/>
            <p:cNvSpPr/>
            <p:nvPr/>
          </p:nvSpPr>
          <p:spPr>
            <a:xfrm>
              <a:off x="-314479" y="2017883"/>
              <a:ext cx="33964" cy="30587"/>
            </a:xfrm>
            <a:custGeom>
              <a:avLst/>
              <a:gdLst/>
              <a:ahLst/>
              <a:cxnLst/>
              <a:rect l="l" t="t" r="r" b="b"/>
              <a:pathLst>
                <a:path w="684" h="616" extrusionOk="0">
                  <a:moveTo>
                    <a:pt x="618" y="0"/>
                  </a:moveTo>
                  <a:cubicBezTo>
                    <a:pt x="554" y="0"/>
                    <a:pt x="409" y="96"/>
                    <a:pt x="268" y="237"/>
                  </a:cubicBezTo>
                  <a:cubicBezTo>
                    <a:pt x="103" y="402"/>
                    <a:pt x="0" y="567"/>
                    <a:pt x="40" y="607"/>
                  </a:cubicBezTo>
                  <a:cubicBezTo>
                    <a:pt x="46" y="613"/>
                    <a:pt x="54" y="616"/>
                    <a:pt x="65" y="616"/>
                  </a:cubicBezTo>
                  <a:cubicBezTo>
                    <a:pt x="128" y="616"/>
                    <a:pt x="270" y="520"/>
                    <a:pt x="416" y="379"/>
                  </a:cubicBezTo>
                  <a:cubicBezTo>
                    <a:pt x="581" y="214"/>
                    <a:pt x="683" y="49"/>
                    <a:pt x="644" y="9"/>
                  </a:cubicBezTo>
                  <a:cubicBezTo>
                    <a:pt x="638" y="3"/>
                    <a:pt x="629" y="0"/>
                    <a:pt x="618"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8" name="Google Shape;688;p31"/>
            <p:cNvSpPr/>
            <p:nvPr/>
          </p:nvSpPr>
          <p:spPr>
            <a:xfrm>
              <a:off x="-328631" y="2005022"/>
              <a:ext cx="14748" cy="12612"/>
            </a:xfrm>
            <a:custGeom>
              <a:avLst/>
              <a:gdLst/>
              <a:ahLst/>
              <a:cxnLst/>
              <a:rect l="l" t="t" r="r" b="b"/>
              <a:pathLst>
                <a:path w="297" h="254" extrusionOk="0">
                  <a:moveTo>
                    <a:pt x="171" y="0"/>
                  </a:moveTo>
                  <a:cubicBezTo>
                    <a:pt x="57" y="0"/>
                    <a:pt x="0" y="131"/>
                    <a:pt x="80" y="217"/>
                  </a:cubicBezTo>
                  <a:cubicBezTo>
                    <a:pt x="106" y="242"/>
                    <a:pt x="137" y="254"/>
                    <a:pt x="168" y="254"/>
                  </a:cubicBezTo>
                  <a:cubicBezTo>
                    <a:pt x="234" y="254"/>
                    <a:pt x="296" y="203"/>
                    <a:pt x="296" y="126"/>
                  </a:cubicBezTo>
                  <a:cubicBezTo>
                    <a:pt x="296" y="57"/>
                    <a:pt x="239" y="0"/>
                    <a:pt x="171"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9" name="Google Shape;689;p31"/>
            <p:cNvSpPr/>
            <p:nvPr/>
          </p:nvSpPr>
          <p:spPr>
            <a:xfrm>
              <a:off x="-314231" y="1939975"/>
              <a:ext cx="24679" cy="16585"/>
            </a:xfrm>
            <a:custGeom>
              <a:avLst/>
              <a:gdLst/>
              <a:ahLst/>
              <a:cxnLst/>
              <a:rect l="l" t="t" r="r" b="b"/>
              <a:pathLst>
                <a:path w="497" h="334" extrusionOk="0">
                  <a:moveTo>
                    <a:pt x="217" y="0"/>
                  </a:moveTo>
                  <a:cubicBezTo>
                    <a:pt x="80" y="149"/>
                    <a:pt x="1" y="291"/>
                    <a:pt x="35" y="325"/>
                  </a:cubicBezTo>
                  <a:cubicBezTo>
                    <a:pt x="41" y="331"/>
                    <a:pt x="49" y="334"/>
                    <a:pt x="60" y="334"/>
                  </a:cubicBezTo>
                  <a:cubicBezTo>
                    <a:pt x="123" y="334"/>
                    <a:pt x="265" y="238"/>
                    <a:pt x="411" y="97"/>
                  </a:cubicBezTo>
                  <a:cubicBezTo>
                    <a:pt x="439" y="63"/>
                    <a:pt x="468" y="35"/>
                    <a:pt x="49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0" name="Google Shape;690;p31"/>
            <p:cNvSpPr/>
            <p:nvPr/>
          </p:nvSpPr>
          <p:spPr>
            <a:xfrm>
              <a:off x="-314479" y="1972896"/>
              <a:ext cx="33964" cy="30885"/>
            </a:xfrm>
            <a:custGeom>
              <a:avLst/>
              <a:gdLst/>
              <a:ahLst/>
              <a:cxnLst/>
              <a:rect l="l" t="t" r="r" b="b"/>
              <a:pathLst>
                <a:path w="684" h="622" extrusionOk="0">
                  <a:moveTo>
                    <a:pt x="65" y="1"/>
                  </a:moveTo>
                  <a:cubicBezTo>
                    <a:pt x="54" y="1"/>
                    <a:pt x="46" y="4"/>
                    <a:pt x="40" y="10"/>
                  </a:cubicBezTo>
                  <a:cubicBezTo>
                    <a:pt x="0" y="49"/>
                    <a:pt x="103" y="220"/>
                    <a:pt x="268" y="385"/>
                  </a:cubicBezTo>
                  <a:cubicBezTo>
                    <a:pt x="409" y="526"/>
                    <a:pt x="554" y="622"/>
                    <a:pt x="618" y="622"/>
                  </a:cubicBezTo>
                  <a:cubicBezTo>
                    <a:pt x="629" y="622"/>
                    <a:pt x="638" y="619"/>
                    <a:pt x="644" y="613"/>
                  </a:cubicBezTo>
                  <a:cubicBezTo>
                    <a:pt x="683" y="573"/>
                    <a:pt x="581" y="408"/>
                    <a:pt x="416" y="237"/>
                  </a:cubicBezTo>
                  <a:cubicBezTo>
                    <a:pt x="270" y="96"/>
                    <a:pt x="128" y="1"/>
                    <a:pt x="65"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1" name="Google Shape;691;p31"/>
            <p:cNvSpPr/>
            <p:nvPr/>
          </p:nvSpPr>
          <p:spPr>
            <a:xfrm>
              <a:off x="-504558" y="1939975"/>
              <a:ext cx="24679" cy="16585"/>
            </a:xfrm>
            <a:custGeom>
              <a:avLst/>
              <a:gdLst/>
              <a:ahLst/>
              <a:cxnLst/>
              <a:rect l="l" t="t" r="r" b="b"/>
              <a:pathLst>
                <a:path w="497" h="334" extrusionOk="0">
                  <a:moveTo>
                    <a:pt x="217" y="0"/>
                  </a:moveTo>
                  <a:cubicBezTo>
                    <a:pt x="81" y="149"/>
                    <a:pt x="1" y="291"/>
                    <a:pt x="35" y="325"/>
                  </a:cubicBezTo>
                  <a:cubicBezTo>
                    <a:pt x="41" y="331"/>
                    <a:pt x="49" y="334"/>
                    <a:pt x="60" y="334"/>
                  </a:cubicBezTo>
                  <a:cubicBezTo>
                    <a:pt x="123" y="334"/>
                    <a:pt x="264" y="238"/>
                    <a:pt x="405" y="97"/>
                  </a:cubicBezTo>
                  <a:cubicBezTo>
                    <a:pt x="439" y="63"/>
                    <a:pt x="468" y="35"/>
                    <a:pt x="49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2" name="Google Shape;692;p31"/>
            <p:cNvSpPr/>
            <p:nvPr/>
          </p:nvSpPr>
          <p:spPr>
            <a:xfrm>
              <a:off x="-456195" y="1972896"/>
              <a:ext cx="34014" cy="30885"/>
            </a:xfrm>
            <a:custGeom>
              <a:avLst/>
              <a:gdLst/>
              <a:ahLst/>
              <a:cxnLst/>
              <a:rect l="l" t="t" r="r" b="b"/>
              <a:pathLst>
                <a:path w="685" h="622" extrusionOk="0">
                  <a:moveTo>
                    <a:pt x="619" y="1"/>
                  </a:moveTo>
                  <a:cubicBezTo>
                    <a:pt x="556" y="1"/>
                    <a:pt x="414" y="96"/>
                    <a:pt x="268" y="237"/>
                  </a:cubicBezTo>
                  <a:cubicBezTo>
                    <a:pt x="103" y="408"/>
                    <a:pt x="1" y="573"/>
                    <a:pt x="41" y="613"/>
                  </a:cubicBezTo>
                  <a:cubicBezTo>
                    <a:pt x="46" y="619"/>
                    <a:pt x="55" y="622"/>
                    <a:pt x="66" y="622"/>
                  </a:cubicBezTo>
                  <a:cubicBezTo>
                    <a:pt x="130" y="622"/>
                    <a:pt x="275" y="526"/>
                    <a:pt x="416" y="385"/>
                  </a:cubicBezTo>
                  <a:cubicBezTo>
                    <a:pt x="582" y="215"/>
                    <a:pt x="684" y="49"/>
                    <a:pt x="644" y="10"/>
                  </a:cubicBezTo>
                  <a:cubicBezTo>
                    <a:pt x="638" y="4"/>
                    <a:pt x="630" y="1"/>
                    <a:pt x="619"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3" name="Google Shape;693;p31"/>
            <p:cNvSpPr/>
            <p:nvPr/>
          </p:nvSpPr>
          <p:spPr>
            <a:xfrm>
              <a:off x="-469204" y="2152894"/>
              <a:ext cx="14748" cy="12662"/>
            </a:xfrm>
            <a:custGeom>
              <a:avLst/>
              <a:gdLst/>
              <a:ahLst/>
              <a:cxnLst/>
              <a:rect l="l" t="t" r="r" b="b"/>
              <a:pathLst>
                <a:path w="297" h="255" extrusionOk="0">
                  <a:moveTo>
                    <a:pt x="172" y="1"/>
                  </a:moveTo>
                  <a:cubicBezTo>
                    <a:pt x="58" y="1"/>
                    <a:pt x="1" y="138"/>
                    <a:pt x="80" y="217"/>
                  </a:cubicBezTo>
                  <a:cubicBezTo>
                    <a:pt x="106" y="243"/>
                    <a:pt x="138" y="255"/>
                    <a:pt x="169" y="255"/>
                  </a:cubicBezTo>
                  <a:cubicBezTo>
                    <a:pt x="234" y="255"/>
                    <a:pt x="297" y="203"/>
                    <a:pt x="297" y="126"/>
                  </a:cubicBezTo>
                  <a:cubicBezTo>
                    <a:pt x="297" y="58"/>
                    <a:pt x="240" y="1"/>
                    <a:pt x="172"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4" name="Google Shape;694;p31"/>
            <p:cNvSpPr/>
            <p:nvPr/>
          </p:nvSpPr>
          <p:spPr>
            <a:xfrm>
              <a:off x="-469204" y="1954971"/>
              <a:ext cx="14748" cy="12662"/>
            </a:xfrm>
            <a:custGeom>
              <a:avLst/>
              <a:gdLst/>
              <a:ahLst/>
              <a:cxnLst/>
              <a:rect l="l" t="t" r="r" b="b"/>
              <a:pathLst>
                <a:path w="297" h="255" extrusionOk="0">
                  <a:moveTo>
                    <a:pt x="172" y="0"/>
                  </a:moveTo>
                  <a:cubicBezTo>
                    <a:pt x="58" y="0"/>
                    <a:pt x="1" y="137"/>
                    <a:pt x="80" y="217"/>
                  </a:cubicBezTo>
                  <a:cubicBezTo>
                    <a:pt x="106" y="243"/>
                    <a:pt x="138" y="254"/>
                    <a:pt x="170" y="254"/>
                  </a:cubicBezTo>
                  <a:cubicBezTo>
                    <a:pt x="235" y="254"/>
                    <a:pt x="297" y="204"/>
                    <a:pt x="297" y="131"/>
                  </a:cubicBezTo>
                  <a:cubicBezTo>
                    <a:pt x="297" y="57"/>
                    <a:pt x="240" y="0"/>
                    <a:pt x="172"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5" name="Google Shape;695;p31"/>
            <p:cNvSpPr/>
            <p:nvPr/>
          </p:nvSpPr>
          <p:spPr>
            <a:xfrm>
              <a:off x="-409519" y="2017883"/>
              <a:ext cx="33716" cy="30587"/>
            </a:xfrm>
            <a:custGeom>
              <a:avLst/>
              <a:gdLst/>
              <a:ahLst/>
              <a:cxnLst/>
              <a:rect l="l" t="t" r="r" b="b"/>
              <a:pathLst>
                <a:path w="679" h="616" extrusionOk="0">
                  <a:moveTo>
                    <a:pt x="613" y="0"/>
                  </a:moveTo>
                  <a:cubicBezTo>
                    <a:pt x="550" y="0"/>
                    <a:pt x="409" y="96"/>
                    <a:pt x="268" y="237"/>
                  </a:cubicBezTo>
                  <a:cubicBezTo>
                    <a:pt x="103" y="402"/>
                    <a:pt x="0" y="567"/>
                    <a:pt x="35" y="607"/>
                  </a:cubicBezTo>
                  <a:cubicBezTo>
                    <a:pt x="40" y="613"/>
                    <a:pt x="49" y="616"/>
                    <a:pt x="60" y="616"/>
                  </a:cubicBezTo>
                  <a:cubicBezTo>
                    <a:pt x="124" y="616"/>
                    <a:pt x="269" y="520"/>
                    <a:pt x="410" y="379"/>
                  </a:cubicBezTo>
                  <a:cubicBezTo>
                    <a:pt x="576" y="214"/>
                    <a:pt x="678" y="49"/>
                    <a:pt x="638" y="9"/>
                  </a:cubicBezTo>
                  <a:cubicBezTo>
                    <a:pt x="632" y="3"/>
                    <a:pt x="624" y="0"/>
                    <a:pt x="613"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6" name="Google Shape;696;p31"/>
            <p:cNvSpPr/>
            <p:nvPr/>
          </p:nvSpPr>
          <p:spPr>
            <a:xfrm>
              <a:off x="-504807" y="2064806"/>
              <a:ext cx="33666" cy="30885"/>
            </a:xfrm>
            <a:custGeom>
              <a:avLst/>
              <a:gdLst/>
              <a:ahLst/>
              <a:cxnLst/>
              <a:rect l="l" t="t" r="r" b="b"/>
              <a:pathLst>
                <a:path w="678" h="622" extrusionOk="0">
                  <a:moveTo>
                    <a:pt x="65" y="1"/>
                  </a:moveTo>
                  <a:cubicBezTo>
                    <a:pt x="54" y="1"/>
                    <a:pt x="46" y="4"/>
                    <a:pt x="40" y="9"/>
                  </a:cubicBezTo>
                  <a:cubicBezTo>
                    <a:pt x="0" y="49"/>
                    <a:pt x="103" y="220"/>
                    <a:pt x="268" y="385"/>
                  </a:cubicBezTo>
                  <a:cubicBezTo>
                    <a:pt x="409" y="526"/>
                    <a:pt x="550" y="622"/>
                    <a:pt x="613" y="622"/>
                  </a:cubicBezTo>
                  <a:cubicBezTo>
                    <a:pt x="624" y="622"/>
                    <a:pt x="632" y="619"/>
                    <a:pt x="638" y="613"/>
                  </a:cubicBezTo>
                  <a:cubicBezTo>
                    <a:pt x="678" y="573"/>
                    <a:pt x="575" y="408"/>
                    <a:pt x="410" y="237"/>
                  </a:cubicBezTo>
                  <a:cubicBezTo>
                    <a:pt x="269" y="96"/>
                    <a:pt x="128" y="1"/>
                    <a:pt x="65"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7" name="Google Shape;697;p31"/>
            <p:cNvSpPr/>
            <p:nvPr/>
          </p:nvSpPr>
          <p:spPr>
            <a:xfrm>
              <a:off x="-516972" y="2005022"/>
              <a:ext cx="12761" cy="12463"/>
            </a:xfrm>
            <a:custGeom>
              <a:avLst/>
              <a:gdLst/>
              <a:ahLst/>
              <a:cxnLst/>
              <a:rect l="l" t="t" r="r" b="b"/>
              <a:pathLst>
                <a:path w="257" h="251" extrusionOk="0">
                  <a:moveTo>
                    <a:pt x="126" y="0"/>
                  </a:moveTo>
                  <a:cubicBezTo>
                    <a:pt x="57" y="0"/>
                    <a:pt x="0" y="57"/>
                    <a:pt x="0" y="126"/>
                  </a:cubicBezTo>
                  <a:cubicBezTo>
                    <a:pt x="0" y="194"/>
                    <a:pt x="57" y="251"/>
                    <a:pt x="126" y="251"/>
                  </a:cubicBezTo>
                  <a:cubicBezTo>
                    <a:pt x="200" y="251"/>
                    <a:pt x="257" y="194"/>
                    <a:pt x="257" y="126"/>
                  </a:cubicBezTo>
                  <a:cubicBezTo>
                    <a:pt x="257" y="57"/>
                    <a:pt x="200" y="0"/>
                    <a:pt x="12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8" name="Google Shape;698;p31"/>
            <p:cNvSpPr/>
            <p:nvPr/>
          </p:nvSpPr>
          <p:spPr>
            <a:xfrm>
              <a:off x="-504807" y="1972896"/>
              <a:ext cx="33666" cy="30885"/>
            </a:xfrm>
            <a:custGeom>
              <a:avLst/>
              <a:gdLst/>
              <a:ahLst/>
              <a:cxnLst/>
              <a:rect l="l" t="t" r="r" b="b"/>
              <a:pathLst>
                <a:path w="678" h="622" extrusionOk="0">
                  <a:moveTo>
                    <a:pt x="65" y="1"/>
                  </a:moveTo>
                  <a:cubicBezTo>
                    <a:pt x="54" y="1"/>
                    <a:pt x="46" y="4"/>
                    <a:pt x="40" y="10"/>
                  </a:cubicBezTo>
                  <a:cubicBezTo>
                    <a:pt x="0" y="49"/>
                    <a:pt x="103" y="220"/>
                    <a:pt x="268" y="385"/>
                  </a:cubicBezTo>
                  <a:cubicBezTo>
                    <a:pt x="409" y="526"/>
                    <a:pt x="550" y="622"/>
                    <a:pt x="613" y="622"/>
                  </a:cubicBezTo>
                  <a:cubicBezTo>
                    <a:pt x="624" y="622"/>
                    <a:pt x="632" y="619"/>
                    <a:pt x="638" y="613"/>
                  </a:cubicBezTo>
                  <a:cubicBezTo>
                    <a:pt x="678" y="573"/>
                    <a:pt x="575" y="408"/>
                    <a:pt x="410" y="237"/>
                  </a:cubicBezTo>
                  <a:cubicBezTo>
                    <a:pt x="269" y="96"/>
                    <a:pt x="128" y="1"/>
                    <a:pt x="65"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9" name="Google Shape;699;p31"/>
            <p:cNvSpPr/>
            <p:nvPr/>
          </p:nvSpPr>
          <p:spPr>
            <a:xfrm>
              <a:off x="-504807" y="2017883"/>
              <a:ext cx="33666" cy="30587"/>
            </a:xfrm>
            <a:custGeom>
              <a:avLst/>
              <a:gdLst/>
              <a:ahLst/>
              <a:cxnLst/>
              <a:rect l="l" t="t" r="r" b="b"/>
              <a:pathLst>
                <a:path w="678" h="616" extrusionOk="0">
                  <a:moveTo>
                    <a:pt x="613" y="0"/>
                  </a:moveTo>
                  <a:cubicBezTo>
                    <a:pt x="550" y="0"/>
                    <a:pt x="409" y="96"/>
                    <a:pt x="268" y="237"/>
                  </a:cubicBezTo>
                  <a:cubicBezTo>
                    <a:pt x="103" y="402"/>
                    <a:pt x="0" y="567"/>
                    <a:pt x="40" y="607"/>
                  </a:cubicBezTo>
                  <a:cubicBezTo>
                    <a:pt x="46" y="613"/>
                    <a:pt x="54" y="616"/>
                    <a:pt x="65" y="616"/>
                  </a:cubicBezTo>
                  <a:cubicBezTo>
                    <a:pt x="128" y="616"/>
                    <a:pt x="269" y="520"/>
                    <a:pt x="410" y="379"/>
                  </a:cubicBezTo>
                  <a:cubicBezTo>
                    <a:pt x="575" y="214"/>
                    <a:pt x="678" y="49"/>
                    <a:pt x="638" y="9"/>
                  </a:cubicBezTo>
                  <a:cubicBezTo>
                    <a:pt x="632" y="3"/>
                    <a:pt x="624" y="0"/>
                    <a:pt x="613"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0" name="Google Shape;700;p31"/>
            <p:cNvSpPr/>
            <p:nvPr/>
          </p:nvSpPr>
          <p:spPr>
            <a:xfrm>
              <a:off x="-504807" y="2109793"/>
              <a:ext cx="33666" cy="30587"/>
            </a:xfrm>
            <a:custGeom>
              <a:avLst/>
              <a:gdLst/>
              <a:ahLst/>
              <a:cxnLst/>
              <a:rect l="l" t="t" r="r" b="b"/>
              <a:pathLst>
                <a:path w="678" h="616" extrusionOk="0">
                  <a:moveTo>
                    <a:pt x="613" y="0"/>
                  </a:moveTo>
                  <a:cubicBezTo>
                    <a:pt x="550" y="0"/>
                    <a:pt x="409" y="96"/>
                    <a:pt x="268" y="237"/>
                  </a:cubicBezTo>
                  <a:cubicBezTo>
                    <a:pt x="103" y="402"/>
                    <a:pt x="0" y="567"/>
                    <a:pt x="40" y="607"/>
                  </a:cubicBezTo>
                  <a:cubicBezTo>
                    <a:pt x="46" y="613"/>
                    <a:pt x="54" y="616"/>
                    <a:pt x="65" y="616"/>
                  </a:cubicBezTo>
                  <a:cubicBezTo>
                    <a:pt x="128" y="616"/>
                    <a:pt x="269" y="520"/>
                    <a:pt x="410" y="379"/>
                  </a:cubicBezTo>
                  <a:cubicBezTo>
                    <a:pt x="575" y="214"/>
                    <a:pt x="678" y="49"/>
                    <a:pt x="638" y="9"/>
                  </a:cubicBezTo>
                  <a:cubicBezTo>
                    <a:pt x="632" y="3"/>
                    <a:pt x="624" y="0"/>
                    <a:pt x="613"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1" name="Google Shape;701;p31"/>
            <p:cNvSpPr/>
            <p:nvPr/>
          </p:nvSpPr>
          <p:spPr>
            <a:xfrm>
              <a:off x="-469204" y="2053932"/>
              <a:ext cx="14748" cy="12662"/>
            </a:xfrm>
            <a:custGeom>
              <a:avLst/>
              <a:gdLst/>
              <a:ahLst/>
              <a:cxnLst/>
              <a:rect l="l" t="t" r="r" b="b"/>
              <a:pathLst>
                <a:path w="297" h="255" extrusionOk="0">
                  <a:moveTo>
                    <a:pt x="172" y="1"/>
                  </a:moveTo>
                  <a:cubicBezTo>
                    <a:pt x="58" y="1"/>
                    <a:pt x="1" y="137"/>
                    <a:pt x="80" y="217"/>
                  </a:cubicBezTo>
                  <a:cubicBezTo>
                    <a:pt x="106" y="243"/>
                    <a:pt x="138" y="254"/>
                    <a:pt x="169" y="254"/>
                  </a:cubicBezTo>
                  <a:cubicBezTo>
                    <a:pt x="234" y="254"/>
                    <a:pt x="297" y="203"/>
                    <a:pt x="297" y="126"/>
                  </a:cubicBezTo>
                  <a:cubicBezTo>
                    <a:pt x="297" y="58"/>
                    <a:pt x="240" y="1"/>
                    <a:pt x="172"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2" name="Google Shape;702;p31"/>
            <p:cNvSpPr/>
            <p:nvPr/>
          </p:nvSpPr>
          <p:spPr>
            <a:xfrm>
              <a:off x="-421684" y="2096089"/>
              <a:ext cx="12513" cy="12463"/>
            </a:xfrm>
            <a:custGeom>
              <a:avLst/>
              <a:gdLst/>
              <a:ahLst/>
              <a:cxnLst/>
              <a:rect l="l" t="t" r="r" b="b"/>
              <a:pathLst>
                <a:path w="252" h="251" extrusionOk="0">
                  <a:moveTo>
                    <a:pt x="126" y="0"/>
                  </a:moveTo>
                  <a:cubicBezTo>
                    <a:pt x="57" y="0"/>
                    <a:pt x="1" y="57"/>
                    <a:pt x="1" y="126"/>
                  </a:cubicBezTo>
                  <a:cubicBezTo>
                    <a:pt x="1" y="194"/>
                    <a:pt x="57" y="251"/>
                    <a:pt x="126" y="251"/>
                  </a:cubicBezTo>
                  <a:cubicBezTo>
                    <a:pt x="194" y="251"/>
                    <a:pt x="251" y="194"/>
                    <a:pt x="251" y="126"/>
                  </a:cubicBezTo>
                  <a:cubicBezTo>
                    <a:pt x="251" y="57"/>
                    <a:pt x="194" y="0"/>
                    <a:pt x="12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3" name="Google Shape;703;p31"/>
            <p:cNvSpPr/>
            <p:nvPr/>
          </p:nvSpPr>
          <p:spPr>
            <a:xfrm>
              <a:off x="-409519" y="1939975"/>
              <a:ext cx="24629" cy="16585"/>
            </a:xfrm>
            <a:custGeom>
              <a:avLst/>
              <a:gdLst/>
              <a:ahLst/>
              <a:cxnLst/>
              <a:rect l="l" t="t" r="r" b="b"/>
              <a:pathLst>
                <a:path w="496" h="334" extrusionOk="0">
                  <a:moveTo>
                    <a:pt x="223" y="0"/>
                  </a:moveTo>
                  <a:cubicBezTo>
                    <a:pt x="80" y="149"/>
                    <a:pt x="0" y="291"/>
                    <a:pt x="40" y="325"/>
                  </a:cubicBezTo>
                  <a:cubicBezTo>
                    <a:pt x="46" y="331"/>
                    <a:pt x="55" y="334"/>
                    <a:pt x="65" y="334"/>
                  </a:cubicBezTo>
                  <a:cubicBezTo>
                    <a:pt x="128" y="334"/>
                    <a:pt x="269" y="238"/>
                    <a:pt x="410" y="97"/>
                  </a:cubicBezTo>
                  <a:cubicBezTo>
                    <a:pt x="445" y="63"/>
                    <a:pt x="473" y="35"/>
                    <a:pt x="49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4" name="Google Shape;704;p31"/>
            <p:cNvSpPr/>
            <p:nvPr/>
          </p:nvSpPr>
          <p:spPr>
            <a:xfrm>
              <a:off x="-421684" y="2005022"/>
              <a:ext cx="12513" cy="12463"/>
            </a:xfrm>
            <a:custGeom>
              <a:avLst/>
              <a:gdLst/>
              <a:ahLst/>
              <a:cxnLst/>
              <a:rect l="l" t="t" r="r" b="b"/>
              <a:pathLst>
                <a:path w="252" h="251" extrusionOk="0">
                  <a:moveTo>
                    <a:pt x="126" y="0"/>
                  </a:moveTo>
                  <a:cubicBezTo>
                    <a:pt x="57" y="0"/>
                    <a:pt x="1" y="57"/>
                    <a:pt x="1" y="126"/>
                  </a:cubicBezTo>
                  <a:cubicBezTo>
                    <a:pt x="1" y="194"/>
                    <a:pt x="57" y="251"/>
                    <a:pt x="126" y="251"/>
                  </a:cubicBezTo>
                  <a:cubicBezTo>
                    <a:pt x="194" y="251"/>
                    <a:pt x="251" y="194"/>
                    <a:pt x="251" y="126"/>
                  </a:cubicBezTo>
                  <a:cubicBezTo>
                    <a:pt x="251" y="57"/>
                    <a:pt x="194" y="0"/>
                    <a:pt x="12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5" name="Google Shape;705;p31"/>
            <p:cNvSpPr/>
            <p:nvPr/>
          </p:nvSpPr>
          <p:spPr>
            <a:xfrm>
              <a:off x="-409519" y="1972896"/>
              <a:ext cx="33716" cy="30885"/>
            </a:xfrm>
            <a:custGeom>
              <a:avLst/>
              <a:gdLst/>
              <a:ahLst/>
              <a:cxnLst/>
              <a:rect l="l" t="t" r="r" b="b"/>
              <a:pathLst>
                <a:path w="679" h="622" extrusionOk="0">
                  <a:moveTo>
                    <a:pt x="65" y="1"/>
                  </a:moveTo>
                  <a:cubicBezTo>
                    <a:pt x="55" y="1"/>
                    <a:pt x="46" y="4"/>
                    <a:pt x="40" y="10"/>
                  </a:cubicBezTo>
                  <a:cubicBezTo>
                    <a:pt x="0" y="49"/>
                    <a:pt x="103" y="220"/>
                    <a:pt x="268" y="385"/>
                  </a:cubicBezTo>
                  <a:cubicBezTo>
                    <a:pt x="409" y="526"/>
                    <a:pt x="550" y="622"/>
                    <a:pt x="613" y="622"/>
                  </a:cubicBezTo>
                  <a:cubicBezTo>
                    <a:pt x="624" y="622"/>
                    <a:pt x="632" y="619"/>
                    <a:pt x="638" y="613"/>
                  </a:cubicBezTo>
                  <a:cubicBezTo>
                    <a:pt x="678" y="573"/>
                    <a:pt x="576" y="408"/>
                    <a:pt x="410" y="237"/>
                  </a:cubicBezTo>
                  <a:cubicBezTo>
                    <a:pt x="269" y="96"/>
                    <a:pt x="128" y="1"/>
                    <a:pt x="65"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6" name="Google Shape;706;p31"/>
            <p:cNvSpPr/>
            <p:nvPr/>
          </p:nvSpPr>
          <p:spPr>
            <a:xfrm>
              <a:off x="-447157" y="1939975"/>
              <a:ext cx="24976" cy="16585"/>
            </a:xfrm>
            <a:custGeom>
              <a:avLst/>
              <a:gdLst/>
              <a:ahLst/>
              <a:cxnLst/>
              <a:rect l="l" t="t" r="r" b="b"/>
              <a:pathLst>
                <a:path w="503" h="334" extrusionOk="0">
                  <a:moveTo>
                    <a:pt x="1" y="0"/>
                  </a:moveTo>
                  <a:cubicBezTo>
                    <a:pt x="29" y="35"/>
                    <a:pt x="58" y="63"/>
                    <a:pt x="86" y="97"/>
                  </a:cubicBezTo>
                  <a:cubicBezTo>
                    <a:pt x="232" y="238"/>
                    <a:pt x="374" y="334"/>
                    <a:pt x="437" y="334"/>
                  </a:cubicBezTo>
                  <a:cubicBezTo>
                    <a:pt x="448" y="334"/>
                    <a:pt x="456" y="331"/>
                    <a:pt x="462" y="325"/>
                  </a:cubicBezTo>
                  <a:cubicBezTo>
                    <a:pt x="502" y="285"/>
                    <a:pt x="417" y="149"/>
                    <a:pt x="280"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7" name="Google Shape;707;p31"/>
            <p:cNvSpPr/>
            <p:nvPr/>
          </p:nvSpPr>
          <p:spPr>
            <a:xfrm>
              <a:off x="-456195" y="2109793"/>
              <a:ext cx="34014" cy="30587"/>
            </a:xfrm>
            <a:custGeom>
              <a:avLst/>
              <a:gdLst/>
              <a:ahLst/>
              <a:cxnLst/>
              <a:rect l="l" t="t" r="r" b="b"/>
              <a:pathLst>
                <a:path w="685" h="616" extrusionOk="0">
                  <a:moveTo>
                    <a:pt x="66" y="0"/>
                  </a:moveTo>
                  <a:cubicBezTo>
                    <a:pt x="55" y="0"/>
                    <a:pt x="46" y="3"/>
                    <a:pt x="41" y="9"/>
                  </a:cubicBezTo>
                  <a:cubicBezTo>
                    <a:pt x="1" y="49"/>
                    <a:pt x="103" y="214"/>
                    <a:pt x="268" y="379"/>
                  </a:cubicBezTo>
                  <a:cubicBezTo>
                    <a:pt x="414" y="520"/>
                    <a:pt x="556" y="616"/>
                    <a:pt x="619" y="616"/>
                  </a:cubicBezTo>
                  <a:cubicBezTo>
                    <a:pt x="630" y="616"/>
                    <a:pt x="638" y="613"/>
                    <a:pt x="644" y="607"/>
                  </a:cubicBezTo>
                  <a:cubicBezTo>
                    <a:pt x="684" y="567"/>
                    <a:pt x="582" y="402"/>
                    <a:pt x="416" y="237"/>
                  </a:cubicBezTo>
                  <a:cubicBezTo>
                    <a:pt x="271" y="96"/>
                    <a:pt x="129" y="0"/>
                    <a:pt x="6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8" name="Google Shape;708;p31"/>
            <p:cNvSpPr/>
            <p:nvPr/>
          </p:nvSpPr>
          <p:spPr>
            <a:xfrm>
              <a:off x="-456195" y="2017883"/>
              <a:ext cx="34014" cy="30587"/>
            </a:xfrm>
            <a:custGeom>
              <a:avLst/>
              <a:gdLst/>
              <a:ahLst/>
              <a:cxnLst/>
              <a:rect l="l" t="t" r="r" b="b"/>
              <a:pathLst>
                <a:path w="685" h="616" extrusionOk="0">
                  <a:moveTo>
                    <a:pt x="66" y="0"/>
                  </a:moveTo>
                  <a:cubicBezTo>
                    <a:pt x="55" y="0"/>
                    <a:pt x="46" y="3"/>
                    <a:pt x="41" y="9"/>
                  </a:cubicBezTo>
                  <a:cubicBezTo>
                    <a:pt x="1" y="49"/>
                    <a:pt x="103" y="214"/>
                    <a:pt x="268" y="379"/>
                  </a:cubicBezTo>
                  <a:cubicBezTo>
                    <a:pt x="414" y="520"/>
                    <a:pt x="556" y="616"/>
                    <a:pt x="619" y="616"/>
                  </a:cubicBezTo>
                  <a:cubicBezTo>
                    <a:pt x="630" y="616"/>
                    <a:pt x="638" y="613"/>
                    <a:pt x="644" y="607"/>
                  </a:cubicBezTo>
                  <a:cubicBezTo>
                    <a:pt x="684" y="567"/>
                    <a:pt x="582" y="402"/>
                    <a:pt x="416" y="237"/>
                  </a:cubicBezTo>
                  <a:cubicBezTo>
                    <a:pt x="275" y="96"/>
                    <a:pt x="130" y="0"/>
                    <a:pt x="6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9" name="Google Shape;709;p31"/>
            <p:cNvSpPr/>
            <p:nvPr/>
          </p:nvSpPr>
          <p:spPr>
            <a:xfrm>
              <a:off x="-456195" y="2064806"/>
              <a:ext cx="34014" cy="30885"/>
            </a:xfrm>
            <a:custGeom>
              <a:avLst/>
              <a:gdLst/>
              <a:ahLst/>
              <a:cxnLst/>
              <a:rect l="l" t="t" r="r" b="b"/>
              <a:pathLst>
                <a:path w="685" h="622" extrusionOk="0">
                  <a:moveTo>
                    <a:pt x="619" y="1"/>
                  </a:moveTo>
                  <a:cubicBezTo>
                    <a:pt x="556" y="1"/>
                    <a:pt x="414" y="96"/>
                    <a:pt x="268" y="237"/>
                  </a:cubicBezTo>
                  <a:cubicBezTo>
                    <a:pt x="103" y="402"/>
                    <a:pt x="1" y="573"/>
                    <a:pt x="41" y="613"/>
                  </a:cubicBezTo>
                  <a:cubicBezTo>
                    <a:pt x="46" y="619"/>
                    <a:pt x="55" y="622"/>
                    <a:pt x="66" y="622"/>
                  </a:cubicBezTo>
                  <a:cubicBezTo>
                    <a:pt x="130" y="622"/>
                    <a:pt x="275" y="526"/>
                    <a:pt x="416" y="385"/>
                  </a:cubicBezTo>
                  <a:cubicBezTo>
                    <a:pt x="582" y="220"/>
                    <a:pt x="684" y="49"/>
                    <a:pt x="644" y="9"/>
                  </a:cubicBezTo>
                  <a:cubicBezTo>
                    <a:pt x="638" y="4"/>
                    <a:pt x="630" y="1"/>
                    <a:pt x="619"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0" name="Google Shape;710;p31"/>
            <p:cNvSpPr/>
            <p:nvPr/>
          </p:nvSpPr>
          <p:spPr>
            <a:xfrm>
              <a:off x="-551184" y="2109793"/>
              <a:ext cx="33666" cy="30587"/>
            </a:xfrm>
            <a:custGeom>
              <a:avLst/>
              <a:gdLst/>
              <a:ahLst/>
              <a:cxnLst/>
              <a:rect l="l" t="t" r="r" b="b"/>
              <a:pathLst>
                <a:path w="678" h="616" extrusionOk="0">
                  <a:moveTo>
                    <a:pt x="65" y="0"/>
                  </a:moveTo>
                  <a:cubicBezTo>
                    <a:pt x="54" y="0"/>
                    <a:pt x="46" y="3"/>
                    <a:pt x="40" y="9"/>
                  </a:cubicBezTo>
                  <a:cubicBezTo>
                    <a:pt x="0" y="49"/>
                    <a:pt x="103" y="214"/>
                    <a:pt x="268" y="379"/>
                  </a:cubicBezTo>
                  <a:cubicBezTo>
                    <a:pt x="409" y="520"/>
                    <a:pt x="550" y="616"/>
                    <a:pt x="613" y="616"/>
                  </a:cubicBezTo>
                  <a:cubicBezTo>
                    <a:pt x="624" y="616"/>
                    <a:pt x="632" y="613"/>
                    <a:pt x="638" y="607"/>
                  </a:cubicBezTo>
                  <a:cubicBezTo>
                    <a:pt x="678" y="567"/>
                    <a:pt x="575" y="402"/>
                    <a:pt x="410" y="237"/>
                  </a:cubicBezTo>
                  <a:cubicBezTo>
                    <a:pt x="269" y="96"/>
                    <a:pt x="128" y="0"/>
                    <a:pt x="65"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1" name="Google Shape;711;p31"/>
            <p:cNvSpPr/>
            <p:nvPr/>
          </p:nvSpPr>
          <p:spPr>
            <a:xfrm>
              <a:off x="-1090487" y="2005022"/>
              <a:ext cx="14748" cy="12612"/>
            </a:xfrm>
            <a:custGeom>
              <a:avLst/>
              <a:gdLst/>
              <a:ahLst/>
              <a:cxnLst/>
              <a:rect l="l" t="t" r="r" b="b"/>
              <a:pathLst>
                <a:path w="297" h="254" extrusionOk="0">
                  <a:moveTo>
                    <a:pt x="171" y="0"/>
                  </a:moveTo>
                  <a:cubicBezTo>
                    <a:pt x="57" y="0"/>
                    <a:pt x="0" y="137"/>
                    <a:pt x="80" y="217"/>
                  </a:cubicBezTo>
                  <a:cubicBezTo>
                    <a:pt x="106" y="242"/>
                    <a:pt x="137" y="254"/>
                    <a:pt x="168" y="254"/>
                  </a:cubicBezTo>
                  <a:cubicBezTo>
                    <a:pt x="234" y="254"/>
                    <a:pt x="297" y="203"/>
                    <a:pt x="297" y="126"/>
                  </a:cubicBezTo>
                  <a:cubicBezTo>
                    <a:pt x="297" y="57"/>
                    <a:pt x="240" y="0"/>
                    <a:pt x="171"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2" name="Google Shape;712;p31"/>
            <p:cNvSpPr/>
            <p:nvPr/>
          </p:nvSpPr>
          <p:spPr>
            <a:xfrm>
              <a:off x="-1090487" y="2096089"/>
              <a:ext cx="14748" cy="12612"/>
            </a:xfrm>
            <a:custGeom>
              <a:avLst/>
              <a:gdLst/>
              <a:ahLst/>
              <a:cxnLst/>
              <a:rect l="l" t="t" r="r" b="b"/>
              <a:pathLst>
                <a:path w="297" h="254" extrusionOk="0">
                  <a:moveTo>
                    <a:pt x="171" y="0"/>
                  </a:moveTo>
                  <a:cubicBezTo>
                    <a:pt x="57" y="0"/>
                    <a:pt x="0" y="137"/>
                    <a:pt x="80" y="217"/>
                  </a:cubicBezTo>
                  <a:cubicBezTo>
                    <a:pt x="108" y="242"/>
                    <a:pt x="140" y="254"/>
                    <a:pt x="171" y="254"/>
                  </a:cubicBezTo>
                  <a:cubicBezTo>
                    <a:pt x="236" y="254"/>
                    <a:pt x="297" y="203"/>
                    <a:pt x="297" y="126"/>
                  </a:cubicBezTo>
                  <a:cubicBezTo>
                    <a:pt x="297" y="57"/>
                    <a:pt x="240" y="0"/>
                    <a:pt x="171"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3" name="Google Shape;713;p31"/>
            <p:cNvSpPr/>
            <p:nvPr/>
          </p:nvSpPr>
          <p:spPr>
            <a:xfrm>
              <a:off x="-1075789" y="1939975"/>
              <a:ext cx="24679" cy="16585"/>
            </a:xfrm>
            <a:custGeom>
              <a:avLst/>
              <a:gdLst/>
              <a:ahLst/>
              <a:cxnLst/>
              <a:rect l="l" t="t" r="r" b="b"/>
              <a:pathLst>
                <a:path w="497" h="334" extrusionOk="0">
                  <a:moveTo>
                    <a:pt x="217" y="0"/>
                  </a:moveTo>
                  <a:cubicBezTo>
                    <a:pt x="80" y="149"/>
                    <a:pt x="1" y="291"/>
                    <a:pt x="35" y="325"/>
                  </a:cubicBezTo>
                  <a:cubicBezTo>
                    <a:pt x="41" y="331"/>
                    <a:pt x="49" y="334"/>
                    <a:pt x="60" y="334"/>
                  </a:cubicBezTo>
                  <a:cubicBezTo>
                    <a:pt x="123" y="334"/>
                    <a:pt x="264" y="238"/>
                    <a:pt x="405" y="97"/>
                  </a:cubicBezTo>
                  <a:cubicBezTo>
                    <a:pt x="439" y="63"/>
                    <a:pt x="468" y="35"/>
                    <a:pt x="49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4" name="Google Shape;714;p31"/>
            <p:cNvSpPr/>
            <p:nvPr/>
          </p:nvSpPr>
          <p:spPr>
            <a:xfrm>
              <a:off x="-1113377" y="1939975"/>
              <a:ext cx="24629" cy="16585"/>
            </a:xfrm>
            <a:custGeom>
              <a:avLst/>
              <a:gdLst/>
              <a:ahLst/>
              <a:cxnLst/>
              <a:rect l="l" t="t" r="r" b="b"/>
              <a:pathLst>
                <a:path w="496" h="334" extrusionOk="0">
                  <a:moveTo>
                    <a:pt x="0" y="0"/>
                  </a:moveTo>
                  <a:cubicBezTo>
                    <a:pt x="23" y="35"/>
                    <a:pt x="51" y="63"/>
                    <a:pt x="86" y="97"/>
                  </a:cubicBezTo>
                  <a:cubicBezTo>
                    <a:pt x="227" y="238"/>
                    <a:pt x="368" y="334"/>
                    <a:pt x="431" y="334"/>
                  </a:cubicBezTo>
                  <a:cubicBezTo>
                    <a:pt x="441" y="334"/>
                    <a:pt x="450" y="331"/>
                    <a:pt x="456" y="325"/>
                  </a:cubicBezTo>
                  <a:cubicBezTo>
                    <a:pt x="496" y="285"/>
                    <a:pt x="410" y="149"/>
                    <a:pt x="274"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5" name="Google Shape;715;p31"/>
            <p:cNvSpPr/>
            <p:nvPr/>
          </p:nvSpPr>
          <p:spPr>
            <a:xfrm>
              <a:off x="-1076087" y="1972896"/>
              <a:ext cx="33716" cy="30885"/>
            </a:xfrm>
            <a:custGeom>
              <a:avLst/>
              <a:gdLst/>
              <a:ahLst/>
              <a:cxnLst/>
              <a:rect l="l" t="t" r="r" b="b"/>
              <a:pathLst>
                <a:path w="679" h="622" extrusionOk="0">
                  <a:moveTo>
                    <a:pt x="66" y="1"/>
                  </a:moveTo>
                  <a:cubicBezTo>
                    <a:pt x="55" y="1"/>
                    <a:pt x="47" y="4"/>
                    <a:pt x="41" y="10"/>
                  </a:cubicBezTo>
                  <a:cubicBezTo>
                    <a:pt x="1" y="49"/>
                    <a:pt x="103" y="220"/>
                    <a:pt x="269" y="385"/>
                  </a:cubicBezTo>
                  <a:cubicBezTo>
                    <a:pt x="410" y="526"/>
                    <a:pt x="551" y="622"/>
                    <a:pt x="614" y="622"/>
                  </a:cubicBezTo>
                  <a:cubicBezTo>
                    <a:pt x="624" y="622"/>
                    <a:pt x="633" y="619"/>
                    <a:pt x="639" y="613"/>
                  </a:cubicBezTo>
                  <a:cubicBezTo>
                    <a:pt x="679" y="573"/>
                    <a:pt x="576" y="408"/>
                    <a:pt x="411" y="237"/>
                  </a:cubicBezTo>
                  <a:cubicBezTo>
                    <a:pt x="270" y="96"/>
                    <a:pt x="129" y="1"/>
                    <a:pt x="66"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6" name="Google Shape;716;p31"/>
            <p:cNvSpPr/>
            <p:nvPr/>
          </p:nvSpPr>
          <p:spPr>
            <a:xfrm>
              <a:off x="-1122464" y="2017883"/>
              <a:ext cx="33716" cy="30587"/>
            </a:xfrm>
            <a:custGeom>
              <a:avLst/>
              <a:gdLst/>
              <a:ahLst/>
              <a:cxnLst/>
              <a:rect l="l" t="t" r="r" b="b"/>
              <a:pathLst>
                <a:path w="679" h="616" extrusionOk="0">
                  <a:moveTo>
                    <a:pt x="66" y="0"/>
                  </a:moveTo>
                  <a:cubicBezTo>
                    <a:pt x="55" y="0"/>
                    <a:pt x="47" y="3"/>
                    <a:pt x="41" y="9"/>
                  </a:cubicBezTo>
                  <a:cubicBezTo>
                    <a:pt x="1" y="49"/>
                    <a:pt x="103" y="214"/>
                    <a:pt x="269" y="379"/>
                  </a:cubicBezTo>
                  <a:cubicBezTo>
                    <a:pt x="410" y="520"/>
                    <a:pt x="551" y="616"/>
                    <a:pt x="614" y="616"/>
                  </a:cubicBezTo>
                  <a:cubicBezTo>
                    <a:pt x="624" y="616"/>
                    <a:pt x="633" y="613"/>
                    <a:pt x="639" y="607"/>
                  </a:cubicBezTo>
                  <a:cubicBezTo>
                    <a:pt x="679" y="567"/>
                    <a:pt x="576" y="402"/>
                    <a:pt x="411" y="237"/>
                  </a:cubicBezTo>
                  <a:cubicBezTo>
                    <a:pt x="270" y="96"/>
                    <a:pt x="129" y="0"/>
                    <a:pt x="6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7" name="Google Shape;717;p31"/>
            <p:cNvSpPr/>
            <p:nvPr/>
          </p:nvSpPr>
          <p:spPr>
            <a:xfrm>
              <a:off x="-1122464" y="1972896"/>
              <a:ext cx="33716" cy="30885"/>
            </a:xfrm>
            <a:custGeom>
              <a:avLst/>
              <a:gdLst/>
              <a:ahLst/>
              <a:cxnLst/>
              <a:rect l="l" t="t" r="r" b="b"/>
              <a:pathLst>
                <a:path w="679" h="622" extrusionOk="0">
                  <a:moveTo>
                    <a:pt x="614" y="1"/>
                  </a:moveTo>
                  <a:cubicBezTo>
                    <a:pt x="551" y="1"/>
                    <a:pt x="410" y="96"/>
                    <a:pt x="269" y="237"/>
                  </a:cubicBezTo>
                  <a:cubicBezTo>
                    <a:pt x="103" y="408"/>
                    <a:pt x="1" y="573"/>
                    <a:pt x="41" y="613"/>
                  </a:cubicBezTo>
                  <a:cubicBezTo>
                    <a:pt x="47" y="619"/>
                    <a:pt x="55" y="622"/>
                    <a:pt x="66" y="622"/>
                  </a:cubicBezTo>
                  <a:cubicBezTo>
                    <a:pt x="129" y="622"/>
                    <a:pt x="270" y="526"/>
                    <a:pt x="411" y="385"/>
                  </a:cubicBezTo>
                  <a:cubicBezTo>
                    <a:pt x="576" y="215"/>
                    <a:pt x="679" y="49"/>
                    <a:pt x="639" y="10"/>
                  </a:cubicBezTo>
                  <a:cubicBezTo>
                    <a:pt x="633" y="4"/>
                    <a:pt x="624" y="1"/>
                    <a:pt x="614"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8" name="Google Shape;718;p31"/>
            <p:cNvSpPr/>
            <p:nvPr/>
          </p:nvSpPr>
          <p:spPr>
            <a:xfrm>
              <a:off x="-1122464" y="2064806"/>
              <a:ext cx="33716" cy="30885"/>
            </a:xfrm>
            <a:custGeom>
              <a:avLst/>
              <a:gdLst/>
              <a:ahLst/>
              <a:cxnLst/>
              <a:rect l="l" t="t" r="r" b="b"/>
              <a:pathLst>
                <a:path w="679" h="622" extrusionOk="0">
                  <a:moveTo>
                    <a:pt x="614" y="1"/>
                  </a:moveTo>
                  <a:cubicBezTo>
                    <a:pt x="551" y="1"/>
                    <a:pt x="410" y="96"/>
                    <a:pt x="269" y="237"/>
                  </a:cubicBezTo>
                  <a:cubicBezTo>
                    <a:pt x="103" y="402"/>
                    <a:pt x="1" y="573"/>
                    <a:pt x="41" y="613"/>
                  </a:cubicBezTo>
                  <a:cubicBezTo>
                    <a:pt x="47" y="619"/>
                    <a:pt x="55" y="622"/>
                    <a:pt x="66" y="622"/>
                  </a:cubicBezTo>
                  <a:cubicBezTo>
                    <a:pt x="129" y="622"/>
                    <a:pt x="270" y="526"/>
                    <a:pt x="411" y="385"/>
                  </a:cubicBezTo>
                  <a:cubicBezTo>
                    <a:pt x="576" y="220"/>
                    <a:pt x="679" y="49"/>
                    <a:pt x="639" y="9"/>
                  </a:cubicBezTo>
                  <a:cubicBezTo>
                    <a:pt x="633" y="4"/>
                    <a:pt x="624" y="1"/>
                    <a:pt x="614"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9" name="Google Shape;719;p31"/>
            <p:cNvSpPr/>
            <p:nvPr/>
          </p:nvSpPr>
          <p:spPr>
            <a:xfrm>
              <a:off x="-1027425" y="2064806"/>
              <a:ext cx="33964" cy="30885"/>
            </a:xfrm>
            <a:custGeom>
              <a:avLst/>
              <a:gdLst/>
              <a:ahLst/>
              <a:cxnLst/>
              <a:rect l="l" t="t" r="r" b="b"/>
              <a:pathLst>
                <a:path w="684" h="622" extrusionOk="0">
                  <a:moveTo>
                    <a:pt x="619" y="1"/>
                  </a:moveTo>
                  <a:cubicBezTo>
                    <a:pt x="554" y="1"/>
                    <a:pt x="409" y="96"/>
                    <a:pt x="268" y="237"/>
                  </a:cubicBezTo>
                  <a:cubicBezTo>
                    <a:pt x="103" y="402"/>
                    <a:pt x="0" y="573"/>
                    <a:pt x="40" y="613"/>
                  </a:cubicBezTo>
                  <a:cubicBezTo>
                    <a:pt x="46" y="619"/>
                    <a:pt x="55" y="622"/>
                    <a:pt x="65" y="622"/>
                  </a:cubicBezTo>
                  <a:cubicBezTo>
                    <a:pt x="129" y="622"/>
                    <a:pt x="270" y="526"/>
                    <a:pt x="416" y="385"/>
                  </a:cubicBezTo>
                  <a:cubicBezTo>
                    <a:pt x="581" y="220"/>
                    <a:pt x="684" y="49"/>
                    <a:pt x="644" y="9"/>
                  </a:cubicBezTo>
                  <a:cubicBezTo>
                    <a:pt x="638" y="4"/>
                    <a:pt x="630" y="1"/>
                    <a:pt x="619"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0" name="Google Shape;720;p31"/>
            <p:cNvSpPr/>
            <p:nvPr/>
          </p:nvSpPr>
          <p:spPr>
            <a:xfrm>
              <a:off x="-1027425" y="2017883"/>
              <a:ext cx="33964" cy="30587"/>
            </a:xfrm>
            <a:custGeom>
              <a:avLst/>
              <a:gdLst/>
              <a:ahLst/>
              <a:cxnLst/>
              <a:rect l="l" t="t" r="r" b="b"/>
              <a:pathLst>
                <a:path w="684" h="616" extrusionOk="0">
                  <a:moveTo>
                    <a:pt x="65" y="0"/>
                  </a:moveTo>
                  <a:cubicBezTo>
                    <a:pt x="55" y="0"/>
                    <a:pt x="46" y="3"/>
                    <a:pt x="40" y="9"/>
                  </a:cubicBezTo>
                  <a:cubicBezTo>
                    <a:pt x="0" y="49"/>
                    <a:pt x="103" y="214"/>
                    <a:pt x="268" y="379"/>
                  </a:cubicBezTo>
                  <a:cubicBezTo>
                    <a:pt x="409" y="520"/>
                    <a:pt x="554" y="616"/>
                    <a:pt x="619" y="616"/>
                  </a:cubicBezTo>
                  <a:cubicBezTo>
                    <a:pt x="630" y="616"/>
                    <a:pt x="638" y="613"/>
                    <a:pt x="644" y="607"/>
                  </a:cubicBezTo>
                  <a:cubicBezTo>
                    <a:pt x="684" y="567"/>
                    <a:pt x="581" y="402"/>
                    <a:pt x="416" y="237"/>
                  </a:cubicBezTo>
                  <a:cubicBezTo>
                    <a:pt x="270" y="96"/>
                    <a:pt x="129" y="0"/>
                    <a:pt x="65"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1" name="Google Shape;721;p31"/>
            <p:cNvSpPr/>
            <p:nvPr/>
          </p:nvSpPr>
          <p:spPr>
            <a:xfrm>
              <a:off x="-1027425" y="1972896"/>
              <a:ext cx="33964" cy="30885"/>
            </a:xfrm>
            <a:custGeom>
              <a:avLst/>
              <a:gdLst/>
              <a:ahLst/>
              <a:cxnLst/>
              <a:rect l="l" t="t" r="r" b="b"/>
              <a:pathLst>
                <a:path w="684" h="622" extrusionOk="0">
                  <a:moveTo>
                    <a:pt x="619" y="1"/>
                  </a:moveTo>
                  <a:cubicBezTo>
                    <a:pt x="554" y="1"/>
                    <a:pt x="409" y="96"/>
                    <a:pt x="268" y="237"/>
                  </a:cubicBezTo>
                  <a:cubicBezTo>
                    <a:pt x="103" y="408"/>
                    <a:pt x="0" y="573"/>
                    <a:pt x="40" y="613"/>
                  </a:cubicBezTo>
                  <a:cubicBezTo>
                    <a:pt x="46" y="619"/>
                    <a:pt x="55" y="622"/>
                    <a:pt x="65" y="622"/>
                  </a:cubicBezTo>
                  <a:cubicBezTo>
                    <a:pt x="129" y="622"/>
                    <a:pt x="270" y="526"/>
                    <a:pt x="416" y="385"/>
                  </a:cubicBezTo>
                  <a:cubicBezTo>
                    <a:pt x="581" y="215"/>
                    <a:pt x="684" y="49"/>
                    <a:pt x="644" y="10"/>
                  </a:cubicBezTo>
                  <a:cubicBezTo>
                    <a:pt x="638" y="4"/>
                    <a:pt x="630" y="1"/>
                    <a:pt x="619"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2" name="Google Shape;722;p31"/>
            <p:cNvSpPr/>
            <p:nvPr/>
          </p:nvSpPr>
          <p:spPr>
            <a:xfrm>
              <a:off x="-1110547" y="2156717"/>
              <a:ext cx="21252" cy="13208"/>
            </a:xfrm>
            <a:custGeom>
              <a:avLst/>
              <a:gdLst/>
              <a:ahLst/>
              <a:cxnLst/>
              <a:rect l="l" t="t" r="r" b="b"/>
              <a:pathLst>
                <a:path w="428" h="266" extrusionOk="0">
                  <a:moveTo>
                    <a:pt x="374" y="1"/>
                  </a:moveTo>
                  <a:cubicBezTo>
                    <a:pt x="311" y="1"/>
                    <a:pt x="170" y="97"/>
                    <a:pt x="29" y="243"/>
                  </a:cubicBezTo>
                  <a:cubicBezTo>
                    <a:pt x="17" y="249"/>
                    <a:pt x="11" y="260"/>
                    <a:pt x="0" y="266"/>
                  </a:cubicBezTo>
                  <a:lnTo>
                    <a:pt x="279" y="266"/>
                  </a:lnTo>
                  <a:cubicBezTo>
                    <a:pt x="376" y="146"/>
                    <a:pt x="427" y="44"/>
                    <a:pt x="399" y="9"/>
                  </a:cubicBezTo>
                  <a:cubicBezTo>
                    <a:pt x="393" y="4"/>
                    <a:pt x="384" y="1"/>
                    <a:pt x="374"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3" name="Google Shape;723;p31"/>
            <p:cNvSpPr/>
            <p:nvPr/>
          </p:nvSpPr>
          <p:spPr>
            <a:xfrm>
              <a:off x="-1027425" y="2109793"/>
              <a:ext cx="33964" cy="30587"/>
            </a:xfrm>
            <a:custGeom>
              <a:avLst/>
              <a:gdLst/>
              <a:ahLst/>
              <a:cxnLst/>
              <a:rect l="l" t="t" r="r" b="b"/>
              <a:pathLst>
                <a:path w="684" h="616" extrusionOk="0">
                  <a:moveTo>
                    <a:pt x="65" y="0"/>
                  </a:moveTo>
                  <a:cubicBezTo>
                    <a:pt x="55" y="0"/>
                    <a:pt x="46" y="3"/>
                    <a:pt x="40" y="9"/>
                  </a:cubicBezTo>
                  <a:cubicBezTo>
                    <a:pt x="0" y="49"/>
                    <a:pt x="103" y="214"/>
                    <a:pt x="268" y="379"/>
                  </a:cubicBezTo>
                  <a:cubicBezTo>
                    <a:pt x="409" y="520"/>
                    <a:pt x="554" y="616"/>
                    <a:pt x="619" y="616"/>
                  </a:cubicBezTo>
                  <a:cubicBezTo>
                    <a:pt x="630" y="616"/>
                    <a:pt x="638" y="613"/>
                    <a:pt x="644" y="607"/>
                  </a:cubicBezTo>
                  <a:cubicBezTo>
                    <a:pt x="684" y="567"/>
                    <a:pt x="581" y="402"/>
                    <a:pt x="416" y="237"/>
                  </a:cubicBezTo>
                  <a:cubicBezTo>
                    <a:pt x="270" y="96"/>
                    <a:pt x="129" y="0"/>
                    <a:pt x="65"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4" name="Google Shape;724;p31"/>
            <p:cNvSpPr/>
            <p:nvPr/>
          </p:nvSpPr>
          <p:spPr>
            <a:xfrm>
              <a:off x="-1040434" y="2053932"/>
              <a:ext cx="14748" cy="12662"/>
            </a:xfrm>
            <a:custGeom>
              <a:avLst/>
              <a:gdLst/>
              <a:ahLst/>
              <a:cxnLst/>
              <a:rect l="l" t="t" r="r" b="b"/>
              <a:pathLst>
                <a:path w="297" h="255" extrusionOk="0">
                  <a:moveTo>
                    <a:pt x="171" y="1"/>
                  </a:moveTo>
                  <a:cubicBezTo>
                    <a:pt x="57" y="1"/>
                    <a:pt x="0" y="137"/>
                    <a:pt x="80" y="217"/>
                  </a:cubicBezTo>
                  <a:cubicBezTo>
                    <a:pt x="106" y="243"/>
                    <a:pt x="137" y="254"/>
                    <a:pt x="168" y="254"/>
                  </a:cubicBezTo>
                  <a:cubicBezTo>
                    <a:pt x="234" y="254"/>
                    <a:pt x="297" y="203"/>
                    <a:pt x="297" y="126"/>
                  </a:cubicBezTo>
                  <a:cubicBezTo>
                    <a:pt x="297" y="58"/>
                    <a:pt x="240" y="1"/>
                    <a:pt x="171"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5" name="Google Shape;725;p31"/>
            <p:cNvSpPr/>
            <p:nvPr/>
          </p:nvSpPr>
          <p:spPr>
            <a:xfrm>
              <a:off x="-1040434" y="2152894"/>
              <a:ext cx="14748" cy="12662"/>
            </a:xfrm>
            <a:custGeom>
              <a:avLst/>
              <a:gdLst/>
              <a:ahLst/>
              <a:cxnLst/>
              <a:rect l="l" t="t" r="r" b="b"/>
              <a:pathLst>
                <a:path w="297" h="255" extrusionOk="0">
                  <a:moveTo>
                    <a:pt x="171" y="1"/>
                  </a:moveTo>
                  <a:cubicBezTo>
                    <a:pt x="57" y="1"/>
                    <a:pt x="0" y="138"/>
                    <a:pt x="80" y="217"/>
                  </a:cubicBezTo>
                  <a:cubicBezTo>
                    <a:pt x="106" y="243"/>
                    <a:pt x="137" y="255"/>
                    <a:pt x="168" y="255"/>
                  </a:cubicBezTo>
                  <a:cubicBezTo>
                    <a:pt x="234" y="255"/>
                    <a:pt x="297" y="203"/>
                    <a:pt x="297" y="126"/>
                  </a:cubicBezTo>
                  <a:cubicBezTo>
                    <a:pt x="297" y="58"/>
                    <a:pt x="240" y="1"/>
                    <a:pt x="171"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6" name="Google Shape;726;p31"/>
            <p:cNvSpPr/>
            <p:nvPr/>
          </p:nvSpPr>
          <p:spPr>
            <a:xfrm>
              <a:off x="-1076087" y="2064806"/>
              <a:ext cx="33716" cy="30885"/>
            </a:xfrm>
            <a:custGeom>
              <a:avLst/>
              <a:gdLst/>
              <a:ahLst/>
              <a:cxnLst/>
              <a:rect l="l" t="t" r="r" b="b"/>
              <a:pathLst>
                <a:path w="679" h="622" extrusionOk="0">
                  <a:moveTo>
                    <a:pt x="66" y="1"/>
                  </a:moveTo>
                  <a:cubicBezTo>
                    <a:pt x="55" y="1"/>
                    <a:pt x="47" y="4"/>
                    <a:pt x="41" y="9"/>
                  </a:cubicBezTo>
                  <a:cubicBezTo>
                    <a:pt x="1" y="49"/>
                    <a:pt x="103" y="220"/>
                    <a:pt x="269" y="385"/>
                  </a:cubicBezTo>
                  <a:cubicBezTo>
                    <a:pt x="410" y="526"/>
                    <a:pt x="551" y="622"/>
                    <a:pt x="614" y="622"/>
                  </a:cubicBezTo>
                  <a:cubicBezTo>
                    <a:pt x="624" y="622"/>
                    <a:pt x="633" y="619"/>
                    <a:pt x="639" y="613"/>
                  </a:cubicBezTo>
                  <a:cubicBezTo>
                    <a:pt x="679" y="573"/>
                    <a:pt x="576" y="408"/>
                    <a:pt x="411" y="237"/>
                  </a:cubicBezTo>
                  <a:cubicBezTo>
                    <a:pt x="270" y="96"/>
                    <a:pt x="129" y="1"/>
                    <a:pt x="66"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7" name="Google Shape;727;p31"/>
            <p:cNvSpPr/>
            <p:nvPr/>
          </p:nvSpPr>
          <p:spPr>
            <a:xfrm>
              <a:off x="-1076087" y="2109793"/>
              <a:ext cx="33716" cy="30587"/>
            </a:xfrm>
            <a:custGeom>
              <a:avLst/>
              <a:gdLst/>
              <a:ahLst/>
              <a:cxnLst/>
              <a:rect l="l" t="t" r="r" b="b"/>
              <a:pathLst>
                <a:path w="679" h="616" extrusionOk="0">
                  <a:moveTo>
                    <a:pt x="614" y="0"/>
                  </a:moveTo>
                  <a:cubicBezTo>
                    <a:pt x="551" y="0"/>
                    <a:pt x="410" y="96"/>
                    <a:pt x="269" y="237"/>
                  </a:cubicBezTo>
                  <a:cubicBezTo>
                    <a:pt x="103" y="402"/>
                    <a:pt x="1" y="567"/>
                    <a:pt x="41" y="607"/>
                  </a:cubicBezTo>
                  <a:cubicBezTo>
                    <a:pt x="47" y="613"/>
                    <a:pt x="55" y="616"/>
                    <a:pt x="66" y="616"/>
                  </a:cubicBezTo>
                  <a:cubicBezTo>
                    <a:pt x="129" y="616"/>
                    <a:pt x="270" y="520"/>
                    <a:pt x="411" y="379"/>
                  </a:cubicBezTo>
                  <a:cubicBezTo>
                    <a:pt x="576" y="214"/>
                    <a:pt x="679" y="49"/>
                    <a:pt x="639" y="9"/>
                  </a:cubicBezTo>
                  <a:cubicBezTo>
                    <a:pt x="633" y="3"/>
                    <a:pt x="624" y="0"/>
                    <a:pt x="614"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8" name="Google Shape;728;p31"/>
            <p:cNvSpPr/>
            <p:nvPr/>
          </p:nvSpPr>
          <p:spPr>
            <a:xfrm>
              <a:off x="-1040434" y="1954971"/>
              <a:ext cx="14748" cy="12662"/>
            </a:xfrm>
            <a:custGeom>
              <a:avLst/>
              <a:gdLst/>
              <a:ahLst/>
              <a:cxnLst/>
              <a:rect l="l" t="t" r="r" b="b"/>
              <a:pathLst>
                <a:path w="297" h="255" extrusionOk="0">
                  <a:moveTo>
                    <a:pt x="171" y="0"/>
                  </a:moveTo>
                  <a:cubicBezTo>
                    <a:pt x="57" y="0"/>
                    <a:pt x="0" y="137"/>
                    <a:pt x="80" y="217"/>
                  </a:cubicBezTo>
                  <a:cubicBezTo>
                    <a:pt x="106" y="243"/>
                    <a:pt x="138" y="254"/>
                    <a:pt x="169" y="254"/>
                  </a:cubicBezTo>
                  <a:cubicBezTo>
                    <a:pt x="234" y="254"/>
                    <a:pt x="297" y="204"/>
                    <a:pt x="297" y="131"/>
                  </a:cubicBezTo>
                  <a:cubicBezTo>
                    <a:pt x="297" y="57"/>
                    <a:pt x="240" y="0"/>
                    <a:pt x="171"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9" name="Google Shape;729;p31"/>
            <p:cNvSpPr/>
            <p:nvPr/>
          </p:nvSpPr>
          <p:spPr>
            <a:xfrm>
              <a:off x="-790422" y="2064806"/>
              <a:ext cx="33666" cy="30885"/>
            </a:xfrm>
            <a:custGeom>
              <a:avLst/>
              <a:gdLst/>
              <a:ahLst/>
              <a:cxnLst/>
              <a:rect l="l" t="t" r="r" b="b"/>
              <a:pathLst>
                <a:path w="678" h="622" extrusionOk="0">
                  <a:moveTo>
                    <a:pt x="65" y="1"/>
                  </a:moveTo>
                  <a:cubicBezTo>
                    <a:pt x="54" y="1"/>
                    <a:pt x="46" y="4"/>
                    <a:pt x="40" y="9"/>
                  </a:cubicBezTo>
                  <a:cubicBezTo>
                    <a:pt x="0" y="49"/>
                    <a:pt x="103" y="220"/>
                    <a:pt x="268" y="385"/>
                  </a:cubicBezTo>
                  <a:cubicBezTo>
                    <a:pt x="409" y="526"/>
                    <a:pt x="550" y="622"/>
                    <a:pt x="613" y="622"/>
                  </a:cubicBezTo>
                  <a:cubicBezTo>
                    <a:pt x="624" y="622"/>
                    <a:pt x="632" y="619"/>
                    <a:pt x="638" y="613"/>
                  </a:cubicBezTo>
                  <a:cubicBezTo>
                    <a:pt x="678" y="573"/>
                    <a:pt x="575" y="408"/>
                    <a:pt x="410" y="237"/>
                  </a:cubicBezTo>
                  <a:cubicBezTo>
                    <a:pt x="269" y="96"/>
                    <a:pt x="128" y="1"/>
                    <a:pt x="65"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0" name="Google Shape;730;p31"/>
            <p:cNvSpPr/>
            <p:nvPr/>
          </p:nvSpPr>
          <p:spPr>
            <a:xfrm>
              <a:off x="-1122464" y="2109793"/>
              <a:ext cx="33716" cy="30587"/>
            </a:xfrm>
            <a:custGeom>
              <a:avLst/>
              <a:gdLst/>
              <a:ahLst/>
              <a:cxnLst/>
              <a:rect l="l" t="t" r="r" b="b"/>
              <a:pathLst>
                <a:path w="679" h="616" extrusionOk="0">
                  <a:moveTo>
                    <a:pt x="66" y="0"/>
                  </a:moveTo>
                  <a:cubicBezTo>
                    <a:pt x="55" y="0"/>
                    <a:pt x="47" y="3"/>
                    <a:pt x="41" y="9"/>
                  </a:cubicBezTo>
                  <a:cubicBezTo>
                    <a:pt x="1" y="49"/>
                    <a:pt x="103" y="214"/>
                    <a:pt x="269" y="379"/>
                  </a:cubicBezTo>
                  <a:cubicBezTo>
                    <a:pt x="410" y="520"/>
                    <a:pt x="551" y="616"/>
                    <a:pt x="614" y="616"/>
                  </a:cubicBezTo>
                  <a:cubicBezTo>
                    <a:pt x="624" y="616"/>
                    <a:pt x="633" y="613"/>
                    <a:pt x="639" y="607"/>
                  </a:cubicBezTo>
                  <a:cubicBezTo>
                    <a:pt x="679" y="567"/>
                    <a:pt x="576" y="402"/>
                    <a:pt x="411" y="237"/>
                  </a:cubicBezTo>
                  <a:cubicBezTo>
                    <a:pt x="270" y="96"/>
                    <a:pt x="129" y="0"/>
                    <a:pt x="6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1" name="Google Shape;731;p31"/>
            <p:cNvSpPr/>
            <p:nvPr/>
          </p:nvSpPr>
          <p:spPr>
            <a:xfrm>
              <a:off x="-536785" y="2156816"/>
              <a:ext cx="18720" cy="10577"/>
            </a:xfrm>
            <a:custGeom>
              <a:avLst/>
              <a:gdLst/>
              <a:ahLst/>
              <a:cxnLst/>
              <a:rect l="l" t="t" r="r" b="b"/>
              <a:pathLst>
                <a:path w="377" h="213" extrusionOk="0">
                  <a:moveTo>
                    <a:pt x="325" y="0"/>
                  </a:moveTo>
                  <a:cubicBezTo>
                    <a:pt x="266" y="0"/>
                    <a:pt x="137" y="85"/>
                    <a:pt x="1" y="212"/>
                  </a:cubicBezTo>
                  <a:lnTo>
                    <a:pt x="268" y="212"/>
                  </a:lnTo>
                  <a:cubicBezTo>
                    <a:pt x="337" y="116"/>
                    <a:pt x="376" y="36"/>
                    <a:pt x="348" y="7"/>
                  </a:cubicBezTo>
                  <a:cubicBezTo>
                    <a:pt x="342" y="3"/>
                    <a:pt x="335" y="0"/>
                    <a:pt x="325"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2" name="Google Shape;732;p31"/>
            <p:cNvSpPr/>
            <p:nvPr/>
          </p:nvSpPr>
          <p:spPr>
            <a:xfrm>
              <a:off x="-504261" y="2156816"/>
              <a:ext cx="18422" cy="10577"/>
            </a:xfrm>
            <a:custGeom>
              <a:avLst/>
              <a:gdLst/>
              <a:ahLst/>
              <a:cxnLst/>
              <a:rect l="l" t="t" r="r" b="b"/>
              <a:pathLst>
                <a:path w="371" h="213" extrusionOk="0">
                  <a:moveTo>
                    <a:pt x="50" y="0"/>
                  </a:moveTo>
                  <a:cubicBezTo>
                    <a:pt x="41" y="0"/>
                    <a:pt x="34" y="3"/>
                    <a:pt x="29" y="7"/>
                  </a:cubicBezTo>
                  <a:cubicBezTo>
                    <a:pt x="1" y="36"/>
                    <a:pt x="35" y="116"/>
                    <a:pt x="109" y="212"/>
                  </a:cubicBezTo>
                  <a:lnTo>
                    <a:pt x="371" y="212"/>
                  </a:lnTo>
                  <a:cubicBezTo>
                    <a:pt x="239" y="85"/>
                    <a:pt x="107" y="0"/>
                    <a:pt x="50"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3" name="Google Shape;733;p31"/>
            <p:cNvSpPr/>
            <p:nvPr/>
          </p:nvSpPr>
          <p:spPr>
            <a:xfrm>
              <a:off x="-1076087" y="2156717"/>
              <a:ext cx="21550" cy="13208"/>
            </a:xfrm>
            <a:custGeom>
              <a:avLst/>
              <a:gdLst/>
              <a:ahLst/>
              <a:cxnLst/>
              <a:rect l="l" t="t" r="r" b="b"/>
              <a:pathLst>
                <a:path w="434" h="266" extrusionOk="0">
                  <a:moveTo>
                    <a:pt x="66" y="1"/>
                  </a:moveTo>
                  <a:cubicBezTo>
                    <a:pt x="55" y="1"/>
                    <a:pt x="47" y="4"/>
                    <a:pt x="41" y="9"/>
                  </a:cubicBezTo>
                  <a:cubicBezTo>
                    <a:pt x="1" y="49"/>
                    <a:pt x="58" y="146"/>
                    <a:pt x="160" y="266"/>
                  </a:cubicBezTo>
                  <a:lnTo>
                    <a:pt x="434" y="266"/>
                  </a:lnTo>
                  <a:lnTo>
                    <a:pt x="411" y="243"/>
                  </a:lnTo>
                  <a:cubicBezTo>
                    <a:pt x="270" y="97"/>
                    <a:pt x="129" y="1"/>
                    <a:pt x="66"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4" name="Google Shape;734;p31"/>
            <p:cNvSpPr/>
            <p:nvPr/>
          </p:nvSpPr>
          <p:spPr>
            <a:xfrm>
              <a:off x="-599300" y="2156816"/>
              <a:ext cx="18720" cy="11123"/>
            </a:xfrm>
            <a:custGeom>
              <a:avLst/>
              <a:gdLst/>
              <a:ahLst/>
              <a:cxnLst/>
              <a:rect l="l" t="t" r="r" b="b"/>
              <a:pathLst>
                <a:path w="377" h="224" extrusionOk="0">
                  <a:moveTo>
                    <a:pt x="47" y="0"/>
                  </a:moveTo>
                  <a:cubicBezTo>
                    <a:pt x="37" y="0"/>
                    <a:pt x="29" y="3"/>
                    <a:pt x="24" y="7"/>
                  </a:cubicBezTo>
                  <a:cubicBezTo>
                    <a:pt x="1" y="36"/>
                    <a:pt x="35" y="121"/>
                    <a:pt x="109" y="224"/>
                  </a:cubicBezTo>
                  <a:lnTo>
                    <a:pt x="377" y="224"/>
                  </a:lnTo>
                  <a:cubicBezTo>
                    <a:pt x="240" y="87"/>
                    <a:pt x="107" y="0"/>
                    <a:pt x="47"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5" name="Google Shape;735;p31"/>
            <p:cNvSpPr/>
            <p:nvPr/>
          </p:nvSpPr>
          <p:spPr>
            <a:xfrm>
              <a:off x="-441199" y="2156767"/>
              <a:ext cx="18174" cy="10328"/>
            </a:xfrm>
            <a:custGeom>
              <a:avLst/>
              <a:gdLst/>
              <a:ahLst/>
              <a:cxnLst/>
              <a:rect l="l" t="t" r="r" b="b"/>
              <a:pathLst>
                <a:path w="366" h="208" extrusionOk="0">
                  <a:moveTo>
                    <a:pt x="318" y="1"/>
                  </a:moveTo>
                  <a:cubicBezTo>
                    <a:pt x="258" y="1"/>
                    <a:pt x="132" y="82"/>
                    <a:pt x="1" y="208"/>
                  </a:cubicBezTo>
                  <a:lnTo>
                    <a:pt x="263" y="208"/>
                  </a:lnTo>
                  <a:cubicBezTo>
                    <a:pt x="337" y="111"/>
                    <a:pt x="365" y="37"/>
                    <a:pt x="342" y="8"/>
                  </a:cubicBezTo>
                  <a:cubicBezTo>
                    <a:pt x="336" y="3"/>
                    <a:pt x="328" y="1"/>
                    <a:pt x="318"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6" name="Google Shape;736;p31"/>
            <p:cNvSpPr/>
            <p:nvPr/>
          </p:nvSpPr>
          <p:spPr>
            <a:xfrm>
              <a:off x="-408973" y="2156767"/>
              <a:ext cx="17876" cy="10030"/>
            </a:xfrm>
            <a:custGeom>
              <a:avLst/>
              <a:gdLst/>
              <a:ahLst/>
              <a:cxnLst/>
              <a:rect l="l" t="t" r="r" b="b"/>
              <a:pathLst>
                <a:path w="360" h="202" extrusionOk="0">
                  <a:moveTo>
                    <a:pt x="54" y="1"/>
                  </a:moveTo>
                  <a:cubicBezTo>
                    <a:pt x="43" y="1"/>
                    <a:pt x="35" y="3"/>
                    <a:pt x="29" y="8"/>
                  </a:cubicBezTo>
                  <a:cubicBezTo>
                    <a:pt x="1" y="37"/>
                    <a:pt x="35" y="111"/>
                    <a:pt x="98" y="202"/>
                  </a:cubicBezTo>
                  <a:lnTo>
                    <a:pt x="360" y="202"/>
                  </a:lnTo>
                  <a:cubicBezTo>
                    <a:pt x="234" y="81"/>
                    <a:pt x="112" y="1"/>
                    <a:pt x="54"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7" name="Google Shape;737;p31"/>
            <p:cNvSpPr/>
            <p:nvPr/>
          </p:nvSpPr>
          <p:spPr>
            <a:xfrm>
              <a:off x="-278877" y="2152894"/>
              <a:ext cx="10527" cy="12513"/>
            </a:xfrm>
            <a:custGeom>
              <a:avLst/>
              <a:gdLst/>
              <a:ahLst/>
              <a:cxnLst/>
              <a:rect l="l" t="t" r="r" b="b"/>
              <a:pathLst>
                <a:path w="212" h="252" extrusionOk="0">
                  <a:moveTo>
                    <a:pt x="171" y="1"/>
                  </a:moveTo>
                  <a:cubicBezTo>
                    <a:pt x="1" y="1"/>
                    <a:pt x="1" y="252"/>
                    <a:pt x="171" y="252"/>
                  </a:cubicBezTo>
                  <a:cubicBezTo>
                    <a:pt x="183" y="252"/>
                    <a:pt x="200" y="252"/>
                    <a:pt x="211" y="246"/>
                  </a:cubicBezTo>
                  <a:lnTo>
                    <a:pt x="211" y="7"/>
                  </a:lnTo>
                  <a:cubicBezTo>
                    <a:pt x="200" y="1"/>
                    <a:pt x="183" y="1"/>
                    <a:pt x="171"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8" name="Google Shape;738;p31"/>
            <p:cNvSpPr/>
            <p:nvPr/>
          </p:nvSpPr>
          <p:spPr>
            <a:xfrm>
              <a:off x="-313635" y="2156767"/>
              <a:ext cx="17578" cy="9782"/>
            </a:xfrm>
            <a:custGeom>
              <a:avLst/>
              <a:gdLst/>
              <a:ahLst/>
              <a:cxnLst/>
              <a:rect l="l" t="t" r="r" b="b"/>
              <a:pathLst>
                <a:path w="354" h="197" extrusionOk="0">
                  <a:moveTo>
                    <a:pt x="48" y="0"/>
                  </a:moveTo>
                  <a:cubicBezTo>
                    <a:pt x="38" y="0"/>
                    <a:pt x="29" y="3"/>
                    <a:pt x="23" y="8"/>
                  </a:cubicBezTo>
                  <a:cubicBezTo>
                    <a:pt x="0" y="37"/>
                    <a:pt x="29" y="105"/>
                    <a:pt x="97" y="196"/>
                  </a:cubicBezTo>
                  <a:lnTo>
                    <a:pt x="353" y="196"/>
                  </a:lnTo>
                  <a:cubicBezTo>
                    <a:pt x="223" y="76"/>
                    <a:pt x="106" y="0"/>
                    <a:pt x="48"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9" name="Google Shape;739;p31"/>
            <p:cNvSpPr/>
            <p:nvPr/>
          </p:nvSpPr>
          <p:spPr>
            <a:xfrm>
              <a:off x="-345315" y="2156767"/>
              <a:ext cx="17578" cy="9782"/>
            </a:xfrm>
            <a:custGeom>
              <a:avLst/>
              <a:gdLst/>
              <a:ahLst/>
              <a:cxnLst/>
              <a:rect l="l" t="t" r="r" b="b"/>
              <a:pathLst>
                <a:path w="354" h="197" extrusionOk="0">
                  <a:moveTo>
                    <a:pt x="303" y="1"/>
                  </a:moveTo>
                  <a:cubicBezTo>
                    <a:pt x="248" y="1"/>
                    <a:pt x="126" y="80"/>
                    <a:pt x="0" y="196"/>
                  </a:cubicBezTo>
                  <a:lnTo>
                    <a:pt x="257" y="196"/>
                  </a:lnTo>
                  <a:cubicBezTo>
                    <a:pt x="319" y="111"/>
                    <a:pt x="353" y="37"/>
                    <a:pt x="325" y="8"/>
                  </a:cubicBezTo>
                  <a:cubicBezTo>
                    <a:pt x="320" y="3"/>
                    <a:pt x="312" y="1"/>
                    <a:pt x="303"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0" name="Google Shape;740;p31"/>
            <p:cNvSpPr/>
            <p:nvPr/>
          </p:nvSpPr>
          <p:spPr>
            <a:xfrm>
              <a:off x="-632370" y="2156816"/>
              <a:ext cx="19018" cy="11123"/>
            </a:xfrm>
            <a:custGeom>
              <a:avLst/>
              <a:gdLst/>
              <a:ahLst/>
              <a:cxnLst/>
              <a:rect l="l" t="t" r="r" b="b"/>
              <a:pathLst>
                <a:path w="383" h="224" extrusionOk="0">
                  <a:moveTo>
                    <a:pt x="332" y="0"/>
                  </a:moveTo>
                  <a:cubicBezTo>
                    <a:pt x="275" y="0"/>
                    <a:pt x="138" y="87"/>
                    <a:pt x="1" y="224"/>
                  </a:cubicBezTo>
                  <a:lnTo>
                    <a:pt x="268" y="224"/>
                  </a:lnTo>
                  <a:cubicBezTo>
                    <a:pt x="342" y="121"/>
                    <a:pt x="382" y="36"/>
                    <a:pt x="354" y="7"/>
                  </a:cubicBezTo>
                  <a:cubicBezTo>
                    <a:pt x="349" y="3"/>
                    <a:pt x="342" y="0"/>
                    <a:pt x="332"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1" name="Google Shape;741;p31"/>
            <p:cNvSpPr/>
            <p:nvPr/>
          </p:nvSpPr>
          <p:spPr>
            <a:xfrm>
              <a:off x="-694588" y="2156816"/>
              <a:ext cx="19266" cy="11421"/>
            </a:xfrm>
            <a:custGeom>
              <a:avLst/>
              <a:gdLst/>
              <a:ahLst/>
              <a:cxnLst/>
              <a:rect l="l" t="t" r="r" b="b"/>
              <a:pathLst>
                <a:path w="388" h="230" extrusionOk="0">
                  <a:moveTo>
                    <a:pt x="50" y="1"/>
                  </a:moveTo>
                  <a:cubicBezTo>
                    <a:pt x="41" y="1"/>
                    <a:pt x="34" y="3"/>
                    <a:pt x="29" y="7"/>
                  </a:cubicBezTo>
                  <a:cubicBezTo>
                    <a:pt x="1" y="36"/>
                    <a:pt x="41" y="121"/>
                    <a:pt x="120" y="229"/>
                  </a:cubicBezTo>
                  <a:lnTo>
                    <a:pt x="388" y="229"/>
                  </a:lnTo>
                  <a:cubicBezTo>
                    <a:pt x="245" y="92"/>
                    <a:pt x="107" y="1"/>
                    <a:pt x="50"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2" name="Google Shape;742;p31"/>
            <p:cNvSpPr/>
            <p:nvPr/>
          </p:nvSpPr>
          <p:spPr>
            <a:xfrm>
              <a:off x="-980501" y="2156717"/>
              <a:ext cx="20706" cy="12662"/>
            </a:xfrm>
            <a:custGeom>
              <a:avLst/>
              <a:gdLst/>
              <a:ahLst/>
              <a:cxnLst/>
              <a:rect l="l" t="t" r="r" b="b"/>
              <a:pathLst>
                <a:path w="417" h="255" extrusionOk="0">
                  <a:moveTo>
                    <a:pt x="55" y="1"/>
                  </a:moveTo>
                  <a:cubicBezTo>
                    <a:pt x="44" y="1"/>
                    <a:pt x="35" y="4"/>
                    <a:pt x="29" y="9"/>
                  </a:cubicBezTo>
                  <a:cubicBezTo>
                    <a:pt x="1" y="44"/>
                    <a:pt x="52" y="140"/>
                    <a:pt x="143" y="254"/>
                  </a:cubicBezTo>
                  <a:lnTo>
                    <a:pt x="417" y="254"/>
                  </a:lnTo>
                  <a:lnTo>
                    <a:pt x="405" y="243"/>
                  </a:lnTo>
                  <a:cubicBezTo>
                    <a:pt x="264" y="97"/>
                    <a:pt x="119" y="1"/>
                    <a:pt x="55"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3" name="Google Shape;743;p31"/>
            <p:cNvSpPr/>
            <p:nvPr/>
          </p:nvSpPr>
          <p:spPr>
            <a:xfrm>
              <a:off x="-919376" y="2156717"/>
              <a:ext cx="20408" cy="12364"/>
            </a:xfrm>
            <a:custGeom>
              <a:avLst/>
              <a:gdLst/>
              <a:ahLst/>
              <a:cxnLst/>
              <a:rect l="l" t="t" r="r" b="b"/>
              <a:pathLst>
                <a:path w="411" h="249" extrusionOk="0">
                  <a:moveTo>
                    <a:pt x="357" y="1"/>
                  </a:moveTo>
                  <a:cubicBezTo>
                    <a:pt x="294" y="1"/>
                    <a:pt x="153" y="97"/>
                    <a:pt x="11" y="243"/>
                  </a:cubicBezTo>
                  <a:cubicBezTo>
                    <a:pt x="6" y="243"/>
                    <a:pt x="6" y="249"/>
                    <a:pt x="0" y="249"/>
                  </a:cubicBezTo>
                  <a:lnTo>
                    <a:pt x="273" y="249"/>
                  </a:lnTo>
                  <a:cubicBezTo>
                    <a:pt x="365" y="135"/>
                    <a:pt x="410" y="38"/>
                    <a:pt x="382" y="9"/>
                  </a:cubicBezTo>
                  <a:cubicBezTo>
                    <a:pt x="376" y="4"/>
                    <a:pt x="367" y="1"/>
                    <a:pt x="357"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4" name="Google Shape;744;p31"/>
            <p:cNvSpPr/>
            <p:nvPr/>
          </p:nvSpPr>
          <p:spPr>
            <a:xfrm>
              <a:off x="-1014961" y="2156717"/>
              <a:ext cx="20954" cy="12910"/>
            </a:xfrm>
            <a:custGeom>
              <a:avLst/>
              <a:gdLst/>
              <a:ahLst/>
              <a:cxnLst/>
              <a:rect l="l" t="t" r="r" b="b"/>
              <a:pathLst>
                <a:path w="422" h="260" extrusionOk="0">
                  <a:moveTo>
                    <a:pt x="368" y="1"/>
                  </a:moveTo>
                  <a:cubicBezTo>
                    <a:pt x="304" y="1"/>
                    <a:pt x="158" y="97"/>
                    <a:pt x="17" y="243"/>
                  </a:cubicBezTo>
                  <a:lnTo>
                    <a:pt x="0" y="260"/>
                  </a:lnTo>
                  <a:lnTo>
                    <a:pt x="279" y="260"/>
                  </a:lnTo>
                  <a:cubicBezTo>
                    <a:pt x="370" y="140"/>
                    <a:pt x="422" y="38"/>
                    <a:pt x="393" y="9"/>
                  </a:cubicBezTo>
                  <a:cubicBezTo>
                    <a:pt x="387" y="4"/>
                    <a:pt x="379" y="1"/>
                    <a:pt x="368"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5" name="Google Shape;745;p31"/>
            <p:cNvSpPr/>
            <p:nvPr/>
          </p:nvSpPr>
          <p:spPr>
            <a:xfrm>
              <a:off x="-885163" y="2156717"/>
              <a:ext cx="20110" cy="12364"/>
            </a:xfrm>
            <a:custGeom>
              <a:avLst/>
              <a:gdLst/>
              <a:ahLst/>
              <a:cxnLst/>
              <a:rect l="l" t="t" r="r" b="b"/>
              <a:pathLst>
                <a:path w="405" h="249" extrusionOk="0">
                  <a:moveTo>
                    <a:pt x="54" y="1"/>
                  </a:moveTo>
                  <a:cubicBezTo>
                    <a:pt x="43" y="1"/>
                    <a:pt x="34" y="4"/>
                    <a:pt x="29" y="9"/>
                  </a:cubicBezTo>
                  <a:cubicBezTo>
                    <a:pt x="0" y="38"/>
                    <a:pt x="46" y="135"/>
                    <a:pt x="137" y="249"/>
                  </a:cubicBezTo>
                  <a:lnTo>
                    <a:pt x="405" y="249"/>
                  </a:lnTo>
                  <a:lnTo>
                    <a:pt x="405" y="243"/>
                  </a:lnTo>
                  <a:cubicBezTo>
                    <a:pt x="259" y="97"/>
                    <a:pt x="117" y="1"/>
                    <a:pt x="54"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6" name="Google Shape;746;p31"/>
            <p:cNvSpPr/>
            <p:nvPr/>
          </p:nvSpPr>
          <p:spPr>
            <a:xfrm>
              <a:off x="-823542" y="2156717"/>
              <a:ext cx="19862" cy="12066"/>
            </a:xfrm>
            <a:custGeom>
              <a:avLst/>
              <a:gdLst/>
              <a:ahLst/>
              <a:cxnLst/>
              <a:rect l="l" t="t" r="r" b="b"/>
              <a:pathLst>
                <a:path w="400" h="243" extrusionOk="0">
                  <a:moveTo>
                    <a:pt x="346" y="1"/>
                  </a:moveTo>
                  <a:cubicBezTo>
                    <a:pt x="283" y="1"/>
                    <a:pt x="142" y="97"/>
                    <a:pt x="1" y="243"/>
                  </a:cubicBezTo>
                  <a:lnTo>
                    <a:pt x="274" y="243"/>
                  </a:lnTo>
                  <a:cubicBezTo>
                    <a:pt x="354" y="129"/>
                    <a:pt x="399" y="38"/>
                    <a:pt x="371" y="9"/>
                  </a:cubicBezTo>
                  <a:cubicBezTo>
                    <a:pt x="365" y="4"/>
                    <a:pt x="357" y="1"/>
                    <a:pt x="346"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7" name="Google Shape;747;p31"/>
            <p:cNvSpPr/>
            <p:nvPr/>
          </p:nvSpPr>
          <p:spPr>
            <a:xfrm>
              <a:off x="-727956" y="2156816"/>
              <a:ext cx="19266" cy="11421"/>
            </a:xfrm>
            <a:custGeom>
              <a:avLst/>
              <a:gdLst/>
              <a:ahLst/>
              <a:cxnLst/>
              <a:rect l="l" t="t" r="r" b="b"/>
              <a:pathLst>
                <a:path w="388" h="230" extrusionOk="0">
                  <a:moveTo>
                    <a:pt x="342" y="1"/>
                  </a:moveTo>
                  <a:cubicBezTo>
                    <a:pt x="281" y="1"/>
                    <a:pt x="139" y="92"/>
                    <a:pt x="1" y="229"/>
                  </a:cubicBezTo>
                  <a:lnTo>
                    <a:pt x="268" y="229"/>
                  </a:lnTo>
                  <a:cubicBezTo>
                    <a:pt x="348" y="127"/>
                    <a:pt x="388" y="36"/>
                    <a:pt x="365" y="7"/>
                  </a:cubicBezTo>
                  <a:cubicBezTo>
                    <a:pt x="360" y="3"/>
                    <a:pt x="352" y="1"/>
                    <a:pt x="342"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8" name="Google Shape;748;p31"/>
            <p:cNvSpPr/>
            <p:nvPr/>
          </p:nvSpPr>
          <p:spPr>
            <a:xfrm>
              <a:off x="-789876" y="2156816"/>
              <a:ext cx="19862" cy="11719"/>
            </a:xfrm>
            <a:custGeom>
              <a:avLst/>
              <a:gdLst/>
              <a:ahLst/>
              <a:cxnLst/>
              <a:rect l="l" t="t" r="r" b="b"/>
              <a:pathLst>
                <a:path w="400" h="236" extrusionOk="0">
                  <a:moveTo>
                    <a:pt x="52" y="1"/>
                  </a:moveTo>
                  <a:cubicBezTo>
                    <a:pt x="42" y="1"/>
                    <a:pt x="34" y="3"/>
                    <a:pt x="29" y="7"/>
                  </a:cubicBezTo>
                  <a:cubicBezTo>
                    <a:pt x="0" y="36"/>
                    <a:pt x="40" y="127"/>
                    <a:pt x="126" y="235"/>
                  </a:cubicBezTo>
                  <a:lnTo>
                    <a:pt x="399" y="235"/>
                  </a:lnTo>
                  <a:cubicBezTo>
                    <a:pt x="256" y="92"/>
                    <a:pt x="113" y="1"/>
                    <a:pt x="52"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9" name="Google Shape;749;p31"/>
            <p:cNvSpPr/>
            <p:nvPr/>
          </p:nvSpPr>
          <p:spPr>
            <a:xfrm>
              <a:off x="-1076087" y="2017883"/>
              <a:ext cx="33716" cy="30587"/>
            </a:xfrm>
            <a:custGeom>
              <a:avLst/>
              <a:gdLst/>
              <a:ahLst/>
              <a:cxnLst/>
              <a:rect l="l" t="t" r="r" b="b"/>
              <a:pathLst>
                <a:path w="679" h="616" extrusionOk="0">
                  <a:moveTo>
                    <a:pt x="614" y="0"/>
                  </a:moveTo>
                  <a:cubicBezTo>
                    <a:pt x="551" y="0"/>
                    <a:pt x="410" y="96"/>
                    <a:pt x="269" y="237"/>
                  </a:cubicBezTo>
                  <a:cubicBezTo>
                    <a:pt x="103" y="402"/>
                    <a:pt x="1" y="567"/>
                    <a:pt x="41" y="607"/>
                  </a:cubicBezTo>
                  <a:cubicBezTo>
                    <a:pt x="47" y="613"/>
                    <a:pt x="55" y="616"/>
                    <a:pt x="66" y="616"/>
                  </a:cubicBezTo>
                  <a:cubicBezTo>
                    <a:pt x="129" y="616"/>
                    <a:pt x="270" y="520"/>
                    <a:pt x="411" y="379"/>
                  </a:cubicBezTo>
                  <a:cubicBezTo>
                    <a:pt x="576" y="214"/>
                    <a:pt x="679" y="49"/>
                    <a:pt x="639" y="9"/>
                  </a:cubicBezTo>
                  <a:cubicBezTo>
                    <a:pt x="633" y="3"/>
                    <a:pt x="624" y="0"/>
                    <a:pt x="614"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0" name="Google Shape;750;p31"/>
            <p:cNvSpPr/>
            <p:nvPr/>
          </p:nvSpPr>
          <p:spPr>
            <a:xfrm>
              <a:off x="-836800" y="1972896"/>
              <a:ext cx="33666" cy="30885"/>
            </a:xfrm>
            <a:custGeom>
              <a:avLst/>
              <a:gdLst/>
              <a:ahLst/>
              <a:cxnLst/>
              <a:rect l="l" t="t" r="r" b="b"/>
              <a:pathLst>
                <a:path w="678" h="622" extrusionOk="0">
                  <a:moveTo>
                    <a:pt x="613" y="1"/>
                  </a:moveTo>
                  <a:cubicBezTo>
                    <a:pt x="550" y="1"/>
                    <a:pt x="409" y="96"/>
                    <a:pt x="268" y="237"/>
                  </a:cubicBezTo>
                  <a:cubicBezTo>
                    <a:pt x="103" y="408"/>
                    <a:pt x="0" y="573"/>
                    <a:pt x="40" y="613"/>
                  </a:cubicBezTo>
                  <a:cubicBezTo>
                    <a:pt x="46" y="619"/>
                    <a:pt x="54" y="622"/>
                    <a:pt x="65" y="622"/>
                  </a:cubicBezTo>
                  <a:cubicBezTo>
                    <a:pt x="128" y="622"/>
                    <a:pt x="269" y="526"/>
                    <a:pt x="410" y="385"/>
                  </a:cubicBezTo>
                  <a:cubicBezTo>
                    <a:pt x="575" y="215"/>
                    <a:pt x="678" y="49"/>
                    <a:pt x="638" y="10"/>
                  </a:cubicBezTo>
                  <a:cubicBezTo>
                    <a:pt x="632" y="4"/>
                    <a:pt x="624" y="1"/>
                    <a:pt x="613"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1" name="Google Shape;751;p31"/>
            <p:cNvSpPr/>
            <p:nvPr/>
          </p:nvSpPr>
          <p:spPr>
            <a:xfrm>
              <a:off x="-850107" y="2053932"/>
              <a:ext cx="14748" cy="12662"/>
            </a:xfrm>
            <a:custGeom>
              <a:avLst/>
              <a:gdLst/>
              <a:ahLst/>
              <a:cxnLst/>
              <a:rect l="l" t="t" r="r" b="b"/>
              <a:pathLst>
                <a:path w="297" h="255" extrusionOk="0">
                  <a:moveTo>
                    <a:pt x="171" y="1"/>
                  </a:moveTo>
                  <a:cubicBezTo>
                    <a:pt x="57" y="1"/>
                    <a:pt x="0" y="137"/>
                    <a:pt x="80" y="217"/>
                  </a:cubicBezTo>
                  <a:cubicBezTo>
                    <a:pt x="106" y="243"/>
                    <a:pt x="137" y="254"/>
                    <a:pt x="168" y="254"/>
                  </a:cubicBezTo>
                  <a:cubicBezTo>
                    <a:pt x="234" y="254"/>
                    <a:pt x="296" y="203"/>
                    <a:pt x="296" y="126"/>
                  </a:cubicBezTo>
                  <a:cubicBezTo>
                    <a:pt x="296" y="58"/>
                    <a:pt x="240" y="1"/>
                    <a:pt x="171"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2" name="Google Shape;752;p31"/>
            <p:cNvSpPr/>
            <p:nvPr/>
          </p:nvSpPr>
          <p:spPr>
            <a:xfrm>
              <a:off x="-836800" y="2109793"/>
              <a:ext cx="33666" cy="30587"/>
            </a:xfrm>
            <a:custGeom>
              <a:avLst/>
              <a:gdLst/>
              <a:ahLst/>
              <a:cxnLst/>
              <a:rect l="l" t="t" r="r" b="b"/>
              <a:pathLst>
                <a:path w="678" h="616" extrusionOk="0">
                  <a:moveTo>
                    <a:pt x="65" y="0"/>
                  </a:moveTo>
                  <a:cubicBezTo>
                    <a:pt x="54" y="0"/>
                    <a:pt x="46" y="3"/>
                    <a:pt x="40" y="9"/>
                  </a:cubicBezTo>
                  <a:cubicBezTo>
                    <a:pt x="0" y="49"/>
                    <a:pt x="103" y="214"/>
                    <a:pt x="268" y="379"/>
                  </a:cubicBezTo>
                  <a:cubicBezTo>
                    <a:pt x="409" y="520"/>
                    <a:pt x="550" y="616"/>
                    <a:pt x="613" y="616"/>
                  </a:cubicBezTo>
                  <a:cubicBezTo>
                    <a:pt x="624" y="616"/>
                    <a:pt x="632" y="613"/>
                    <a:pt x="638" y="607"/>
                  </a:cubicBezTo>
                  <a:cubicBezTo>
                    <a:pt x="678" y="567"/>
                    <a:pt x="575" y="402"/>
                    <a:pt x="410" y="237"/>
                  </a:cubicBezTo>
                  <a:cubicBezTo>
                    <a:pt x="269" y="96"/>
                    <a:pt x="128" y="0"/>
                    <a:pt x="65"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3" name="Google Shape;753;p31"/>
            <p:cNvSpPr/>
            <p:nvPr/>
          </p:nvSpPr>
          <p:spPr>
            <a:xfrm>
              <a:off x="-850107" y="2152894"/>
              <a:ext cx="14748" cy="12662"/>
            </a:xfrm>
            <a:custGeom>
              <a:avLst/>
              <a:gdLst/>
              <a:ahLst/>
              <a:cxnLst/>
              <a:rect l="l" t="t" r="r" b="b"/>
              <a:pathLst>
                <a:path w="297" h="255" extrusionOk="0">
                  <a:moveTo>
                    <a:pt x="171" y="1"/>
                  </a:moveTo>
                  <a:cubicBezTo>
                    <a:pt x="57" y="1"/>
                    <a:pt x="0" y="138"/>
                    <a:pt x="80" y="217"/>
                  </a:cubicBezTo>
                  <a:cubicBezTo>
                    <a:pt x="106" y="243"/>
                    <a:pt x="137" y="255"/>
                    <a:pt x="168" y="255"/>
                  </a:cubicBezTo>
                  <a:cubicBezTo>
                    <a:pt x="234" y="255"/>
                    <a:pt x="296" y="203"/>
                    <a:pt x="296" y="126"/>
                  </a:cubicBezTo>
                  <a:cubicBezTo>
                    <a:pt x="296" y="58"/>
                    <a:pt x="240" y="1"/>
                    <a:pt x="171"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4" name="Google Shape;754;p31"/>
            <p:cNvSpPr/>
            <p:nvPr/>
          </p:nvSpPr>
          <p:spPr>
            <a:xfrm>
              <a:off x="-836800" y="2017883"/>
              <a:ext cx="33666" cy="30587"/>
            </a:xfrm>
            <a:custGeom>
              <a:avLst/>
              <a:gdLst/>
              <a:ahLst/>
              <a:cxnLst/>
              <a:rect l="l" t="t" r="r" b="b"/>
              <a:pathLst>
                <a:path w="678" h="616" extrusionOk="0">
                  <a:moveTo>
                    <a:pt x="65" y="0"/>
                  </a:moveTo>
                  <a:cubicBezTo>
                    <a:pt x="54" y="0"/>
                    <a:pt x="46" y="3"/>
                    <a:pt x="40" y="9"/>
                  </a:cubicBezTo>
                  <a:cubicBezTo>
                    <a:pt x="0" y="49"/>
                    <a:pt x="103" y="214"/>
                    <a:pt x="268" y="379"/>
                  </a:cubicBezTo>
                  <a:cubicBezTo>
                    <a:pt x="409" y="520"/>
                    <a:pt x="550" y="616"/>
                    <a:pt x="613" y="616"/>
                  </a:cubicBezTo>
                  <a:cubicBezTo>
                    <a:pt x="624" y="616"/>
                    <a:pt x="632" y="613"/>
                    <a:pt x="638" y="607"/>
                  </a:cubicBezTo>
                  <a:cubicBezTo>
                    <a:pt x="678" y="567"/>
                    <a:pt x="575" y="402"/>
                    <a:pt x="410" y="237"/>
                  </a:cubicBezTo>
                  <a:cubicBezTo>
                    <a:pt x="269" y="96"/>
                    <a:pt x="128" y="0"/>
                    <a:pt x="65"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5" name="Google Shape;755;p31"/>
            <p:cNvSpPr/>
            <p:nvPr/>
          </p:nvSpPr>
          <p:spPr>
            <a:xfrm>
              <a:off x="-885759" y="2109793"/>
              <a:ext cx="34014" cy="30587"/>
            </a:xfrm>
            <a:custGeom>
              <a:avLst/>
              <a:gdLst/>
              <a:ahLst/>
              <a:cxnLst/>
              <a:rect l="l" t="t" r="r" b="b"/>
              <a:pathLst>
                <a:path w="685" h="616" extrusionOk="0">
                  <a:moveTo>
                    <a:pt x="619" y="0"/>
                  </a:moveTo>
                  <a:cubicBezTo>
                    <a:pt x="555" y="0"/>
                    <a:pt x="410" y="96"/>
                    <a:pt x="274" y="237"/>
                  </a:cubicBezTo>
                  <a:cubicBezTo>
                    <a:pt x="103" y="402"/>
                    <a:pt x="1" y="567"/>
                    <a:pt x="41" y="607"/>
                  </a:cubicBezTo>
                  <a:cubicBezTo>
                    <a:pt x="46" y="613"/>
                    <a:pt x="55" y="616"/>
                    <a:pt x="66" y="616"/>
                  </a:cubicBezTo>
                  <a:cubicBezTo>
                    <a:pt x="130" y="616"/>
                    <a:pt x="275" y="520"/>
                    <a:pt x="417" y="379"/>
                  </a:cubicBezTo>
                  <a:cubicBezTo>
                    <a:pt x="582" y="214"/>
                    <a:pt x="684" y="49"/>
                    <a:pt x="644" y="9"/>
                  </a:cubicBezTo>
                  <a:cubicBezTo>
                    <a:pt x="638" y="3"/>
                    <a:pt x="630" y="0"/>
                    <a:pt x="619"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6" name="Google Shape;756;p31"/>
            <p:cNvSpPr/>
            <p:nvPr/>
          </p:nvSpPr>
          <p:spPr>
            <a:xfrm>
              <a:off x="-885759" y="2017883"/>
              <a:ext cx="34014" cy="30587"/>
            </a:xfrm>
            <a:custGeom>
              <a:avLst/>
              <a:gdLst/>
              <a:ahLst/>
              <a:cxnLst/>
              <a:rect l="l" t="t" r="r" b="b"/>
              <a:pathLst>
                <a:path w="685" h="616" extrusionOk="0">
                  <a:moveTo>
                    <a:pt x="619" y="0"/>
                  </a:moveTo>
                  <a:cubicBezTo>
                    <a:pt x="555" y="0"/>
                    <a:pt x="409" y="96"/>
                    <a:pt x="268" y="237"/>
                  </a:cubicBezTo>
                  <a:cubicBezTo>
                    <a:pt x="103" y="402"/>
                    <a:pt x="1" y="567"/>
                    <a:pt x="41" y="607"/>
                  </a:cubicBezTo>
                  <a:cubicBezTo>
                    <a:pt x="46" y="613"/>
                    <a:pt x="55" y="616"/>
                    <a:pt x="66" y="616"/>
                  </a:cubicBezTo>
                  <a:cubicBezTo>
                    <a:pt x="129" y="616"/>
                    <a:pt x="270" y="520"/>
                    <a:pt x="411" y="379"/>
                  </a:cubicBezTo>
                  <a:cubicBezTo>
                    <a:pt x="582" y="214"/>
                    <a:pt x="684" y="49"/>
                    <a:pt x="644" y="9"/>
                  </a:cubicBezTo>
                  <a:cubicBezTo>
                    <a:pt x="638" y="3"/>
                    <a:pt x="630" y="0"/>
                    <a:pt x="619"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7" name="Google Shape;757;p31"/>
            <p:cNvSpPr/>
            <p:nvPr/>
          </p:nvSpPr>
          <p:spPr>
            <a:xfrm>
              <a:off x="-885759" y="2064806"/>
              <a:ext cx="34014" cy="30885"/>
            </a:xfrm>
            <a:custGeom>
              <a:avLst/>
              <a:gdLst/>
              <a:ahLst/>
              <a:cxnLst/>
              <a:rect l="l" t="t" r="r" b="b"/>
              <a:pathLst>
                <a:path w="685" h="622" extrusionOk="0">
                  <a:moveTo>
                    <a:pt x="66" y="1"/>
                  </a:moveTo>
                  <a:cubicBezTo>
                    <a:pt x="55" y="1"/>
                    <a:pt x="46" y="4"/>
                    <a:pt x="41" y="9"/>
                  </a:cubicBezTo>
                  <a:cubicBezTo>
                    <a:pt x="1" y="49"/>
                    <a:pt x="103" y="220"/>
                    <a:pt x="268" y="385"/>
                  </a:cubicBezTo>
                  <a:cubicBezTo>
                    <a:pt x="414" y="526"/>
                    <a:pt x="556" y="622"/>
                    <a:pt x="619" y="622"/>
                  </a:cubicBezTo>
                  <a:cubicBezTo>
                    <a:pt x="630" y="622"/>
                    <a:pt x="638" y="619"/>
                    <a:pt x="644" y="613"/>
                  </a:cubicBezTo>
                  <a:cubicBezTo>
                    <a:pt x="684" y="573"/>
                    <a:pt x="582" y="408"/>
                    <a:pt x="417" y="237"/>
                  </a:cubicBezTo>
                  <a:cubicBezTo>
                    <a:pt x="271" y="96"/>
                    <a:pt x="129" y="1"/>
                    <a:pt x="66"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8" name="Google Shape;758;p31"/>
            <p:cNvSpPr/>
            <p:nvPr/>
          </p:nvSpPr>
          <p:spPr>
            <a:xfrm>
              <a:off x="-850107" y="1954971"/>
              <a:ext cx="14748" cy="12662"/>
            </a:xfrm>
            <a:custGeom>
              <a:avLst/>
              <a:gdLst/>
              <a:ahLst/>
              <a:cxnLst/>
              <a:rect l="l" t="t" r="r" b="b"/>
              <a:pathLst>
                <a:path w="297" h="255" extrusionOk="0">
                  <a:moveTo>
                    <a:pt x="171" y="0"/>
                  </a:moveTo>
                  <a:cubicBezTo>
                    <a:pt x="57" y="0"/>
                    <a:pt x="0" y="137"/>
                    <a:pt x="80" y="217"/>
                  </a:cubicBezTo>
                  <a:cubicBezTo>
                    <a:pt x="106" y="243"/>
                    <a:pt x="138" y="254"/>
                    <a:pt x="169" y="254"/>
                  </a:cubicBezTo>
                  <a:cubicBezTo>
                    <a:pt x="234" y="254"/>
                    <a:pt x="296" y="204"/>
                    <a:pt x="296" y="131"/>
                  </a:cubicBezTo>
                  <a:cubicBezTo>
                    <a:pt x="296" y="57"/>
                    <a:pt x="240" y="0"/>
                    <a:pt x="171"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9" name="Google Shape;759;p31"/>
            <p:cNvSpPr/>
            <p:nvPr/>
          </p:nvSpPr>
          <p:spPr>
            <a:xfrm>
              <a:off x="-790422" y="2017883"/>
              <a:ext cx="33666" cy="30587"/>
            </a:xfrm>
            <a:custGeom>
              <a:avLst/>
              <a:gdLst/>
              <a:ahLst/>
              <a:cxnLst/>
              <a:rect l="l" t="t" r="r" b="b"/>
              <a:pathLst>
                <a:path w="678" h="616" extrusionOk="0">
                  <a:moveTo>
                    <a:pt x="613" y="0"/>
                  </a:moveTo>
                  <a:cubicBezTo>
                    <a:pt x="550" y="0"/>
                    <a:pt x="409" y="96"/>
                    <a:pt x="268" y="237"/>
                  </a:cubicBezTo>
                  <a:cubicBezTo>
                    <a:pt x="103" y="402"/>
                    <a:pt x="0" y="567"/>
                    <a:pt x="40" y="607"/>
                  </a:cubicBezTo>
                  <a:cubicBezTo>
                    <a:pt x="46" y="613"/>
                    <a:pt x="54" y="616"/>
                    <a:pt x="65" y="616"/>
                  </a:cubicBezTo>
                  <a:cubicBezTo>
                    <a:pt x="128" y="616"/>
                    <a:pt x="269" y="520"/>
                    <a:pt x="410" y="379"/>
                  </a:cubicBezTo>
                  <a:cubicBezTo>
                    <a:pt x="575" y="214"/>
                    <a:pt x="678" y="49"/>
                    <a:pt x="638" y="9"/>
                  </a:cubicBezTo>
                  <a:cubicBezTo>
                    <a:pt x="632" y="3"/>
                    <a:pt x="624" y="0"/>
                    <a:pt x="613"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0" name="Google Shape;760;p31"/>
            <p:cNvSpPr/>
            <p:nvPr/>
          </p:nvSpPr>
          <p:spPr>
            <a:xfrm>
              <a:off x="-790422" y="1972896"/>
              <a:ext cx="33666" cy="30885"/>
            </a:xfrm>
            <a:custGeom>
              <a:avLst/>
              <a:gdLst/>
              <a:ahLst/>
              <a:cxnLst/>
              <a:rect l="l" t="t" r="r" b="b"/>
              <a:pathLst>
                <a:path w="678" h="622" extrusionOk="0">
                  <a:moveTo>
                    <a:pt x="65" y="1"/>
                  </a:moveTo>
                  <a:cubicBezTo>
                    <a:pt x="54" y="1"/>
                    <a:pt x="46" y="4"/>
                    <a:pt x="40" y="10"/>
                  </a:cubicBezTo>
                  <a:cubicBezTo>
                    <a:pt x="0" y="49"/>
                    <a:pt x="103" y="220"/>
                    <a:pt x="268" y="385"/>
                  </a:cubicBezTo>
                  <a:cubicBezTo>
                    <a:pt x="409" y="526"/>
                    <a:pt x="550" y="622"/>
                    <a:pt x="613" y="622"/>
                  </a:cubicBezTo>
                  <a:cubicBezTo>
                    <a:pt x="624" y="622"/>
                    <a:pt x="632" y="619"/>
                    <a:pt x="638" y="613"/>
                  </a:cubicBezTo>
                  <a:cubicBezTo>
                    <a:pt x="678" y="573"/>
                    <a:pt x="575" y="408"/>
                    <a:pt x="410" y="237"/>
                  </a:cubicBezTo>
                  <a:cubicBezTo>
                    <a:pt x="269" y="96"/>
                    <a:pt x="128" y="1"/>
                    <a:pt x="65"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1" name="Google Shape;761;p31"/>
            <p:cNvSpPr/>
            <p:nvPr/>
          </p:nvSpPr>
          <p:spPr>
            <a:xfrm>
              <a:off x="-885759" y="1972896"/>
              <a:ext cx="34014" cy="30885"/>
            </a:xfrm>
            <a:custGeom>
              <a:avLst/>
              <a:gdLst/>
              <a:ahLst/>
              <a:cxnLst/>
              <a:rect l="l" t="t" r="r" b="b"/>
              <a:pathLst>
                <a:path w="685" h="622" extrusionOk="0">
                  <a:moveTo>
                    <a:pt x="66" y="1"/>
                  </a:moveTo>
                  <a:cubicBezTo>
                    <a:pt x="55" y="1"/>
                    <a:pt x="46" y="4"/>
                    <a:pt x="41" y="10"/>
                  </a:cubicBezTo>
                  <a:cubicBezTo>
                    <a:pt x="1" y="49"/>
                    <a:pt x="103" y="220"/>
                    <a:pt x="268" y="385"/>
                  </a:cubicBezTo>
                  <a:cubicBezTo>
                    <a:pt x="414" y="526"/>
                    <a:pt x="556" y="622"/>
                    <a:pt x="619" y="622"/>
                  </a:cubicBezTo>
                  <a:cubicBezTo>
                    <a:pt x="630" y="622"/>
                    <a:pt x="638" y="619"/>
                    <a:pt x="644" y="613"/>
                  </a:cubicBezTo>
                  <a:cubicBezTo>
                    <a:pt x="684" y="573"/>
                    <a:pt x="582" y="408"/>
                    <a:pt x="417" y="237"/>
                  </a:cubicBezTo>
                  <a:cubicBezTo>
                    <a:pt x="271" y="96"/>
                    <a:pt x="129" y="1"/>
                    <a:pt x="66"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2" name="Google Shape;762;p31"/>
            <p:cNvSpPr/>
            <p:nvPr/>
          </p:nvSpPr>
          <p:spPr>
            <a:xfrm>
              <a:off x="-790174" y="1939975"/>
              <a:ext cx="24679" cy="16585"/>
            </a:xfrm>
            <a:custGeom>
              <a:avLst/>
              <a:gdLst/>
              <a:ahLst/>
              <a:cxnLst/>
              <a:rect l="l" t="t" r="r" b="b"/>
              <a:pathLst>
                <a:path w="497" h="334" extrusionOk="0">
                  <a:moveTo>
                    <a:pt x="217" y="0"/>
                  </a:moveTo>
                  <a:cubicBezTo>
                    <a:pt x="80" y="149"/>
                    <a:pt x="1" y="291"/>
                    <a:pt x="35" y="325"/>
                  </a:cubicBezTo>
                  <a:cubicBezTo>
                    <a:pt x="41" y="331"/>
                    <a:pt x="49" y="334"/>
                    <a:pt x="60" y="334"/>
                  </a:cubicBezTo>
                  <a:cubicBezTo>
                    <a:pt x="123" y="334"/>
                    <a:pt x="264" y="238"/>
                    <a:pt x="405" y="97"/>
                  </a:cubicBezTo>
                  <a:cubicBezTo>
                    <a:pt x="439" y="63"/>
                    <a:pt x="468" y="35"/>
                    <a:pt x="49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3" name="Google Shape;763;p31"/>
            <p:cNvSpPr/>
            <p:nvPr/>
          </p:nvSpPr>
          <p:spPr>
            <a:xfrm>
              <a:off x="-790422" y="2109793"/>
              <a:ext cx="33666" cy="30587"/>
            </a:xfrm>
            <a:custGeom>
              <a:avLst/>
              <a:gdLst/>
              <a:ahLst/>
              <a:cxnLst/>
              <a:rect l="l" t="t" r="r" b="b"/>
              <a:pathLst>
                <a:path w="678" h="616" extrusionOk="0">
                  <a:moveTo>
                    <a:pt x="613" y="0"/>
                  </a:moveTo>
                  <a:cubicBezTo>
                    <a:pt x="550" y="0"/>
                    <a:pt x="409" y="96"/>
                    <a:pt x="268" y="237"/>
                  </a:cubicBezTo>
                  <a:cubicBezTo>
                    <a:pt x="103" y="402"/>
                    <a:pt x="0" y="567"/>
                    <a:pt x="40" y="607"/>
                  </a:cubicBezTo>
                  <a:cubicBezTo>
                    <a:pt x="46" y="613"/>
                    <a:pt x="54" y="616"/>
                    <a:pt x="65" y="616"/>
                  </a:cubicBezTo>
                  <a:cubicBezTo>
                    <a:pt x="128" y="616"/>
                    <a:pt x="269" y="520"/>
                    <a:pt x="410" y="379"/>
                  </a:cubicBezTo>
                  <a:cubicBezTo>
                    <a:pt x="575" y="214"/>
                    <a:pt x="678" y="49"/>
                    <a:pt x="638" y="9"/>
                  </a:cubicBezTo>
                  <a:cubicBezTo>
                    <a:pt x="632" y="3"/>
                    <a:pt x="624" y="0"/>
                    <a:pt x="613"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4" name="Google Shape;764;p31"/>
            <p:cNvSpPr/>
            <p:nvPr/>
          </p:nvSpPr>
          <p:spPr>
            <a:xfrm>
              <a:off x="-1018388" y="1939975"/>
              <a:ext cx="24927" cy="16585"/>
            </a:xfrm>
            <a:custGeom>
              <a:avLst/>
              <a:gdLst/>
              <a:ahLst/>
              <a:cxnLst/>
              <a:rect l="l" t="t" r="r" b="b"/>
              <a:pathLst>
                <a:path w="502" h="334" extrusionOk="0">
                  <a:moveTo>
                    <a:pt x="1" y="0"/>
                  </a:moveTo>
                  <a:cubicBezTo>
                    <a:pt x="23" y="35"/>
                    <a:pt x="58" y="63"/>
                    <a:pt x="86" y="97"/>
                  </a:cubicBezTo>
                  <a:cubicBezTo>
                    <a:pt x="227" y="238"/>
                    <a:pt x="372" y="334"/>
                    <a:pt x="437" y="334"/>
                  </a:cubicBezTo>
                  <a:cubicBezTo>
                    <a:pt x="448" y="334"/>
                    <a:pt x="456" y="331"/>
                    <a:pt x="462" y="325"/>
                  </a:cubicBezTo>
                  <a:cubicBezTo>
                    <a:pt x="502" y="285"/>
                    <a:pt x="416" y="149"/>
                    <a:pt x="280"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5" name="Google Shape;765;p31"/>
            <p:cNvSpPr/>
            <p:nvPr/>
          </p:nvSpPr>
          <p:spPr>
            <a:xfrm>
              <a:off x="-828060" y="1939975"/>
              <a:ext cx="24927" cy="16585"/>
            </a:xfrm>
            <a:custGeom>
              <a:avLst/>
              <a:gdLst/>
              <a:ahLst/>
              <a:cxnLst/>
              <a:rect l="l" t="t" r="r" b="b"/>
              <a:pathLst>
                <a:path w="502" h="334" extrusionOk="0">
                  <a:moveTo>
                    <a:pt x="1" y="0"/>
                  </a:moveTo>
                  <a:cubicBezTo>
                    <a:pt x="29" y="35"/>
                    <a:pt x="58" y="63"/>
                    <a:pt x="92" y="97"/>
                  </a:cubicBezTo>
                  <a:cubicBezTo>
                    <a:pt x="233" y="238"/>
                    <a:pt x="374" y="334"/>
                    <a:pt x="437" y="334"/>
                  </a:cubicBezTo>
                  <a:cubicBezTo>
                    <a:pt x="448" y="334"/>
                    <a:pt x="456" y="331"/>
                    <a:pt x="462" y="325"/>
                  </a:cubicBezTo>
                  <a:cubicBezTo>
                    <a:pt x="502" y="285"/>
                    <a:pt x="416" y="149"/>
                    <a:pt x="280"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6" name="Google Shape;766;p31"/>
            <p:cNvSpPr/>
            <p:nvPr/>
          </p:nvSpPr>
          <p:spPr>
            <a:xfrm>
              <a:off x="-804871" y="2096089"/>
              <a:ext cx="14748" cy="12612"/>
            </a:xfrm>
            <a:custGeom>
              <a:avLst/>
              <a:gdLst/>
              <a:ahLst/>
              <a:cxnLst/>
              <a:rect l="l" t="t" r="r" b="b"/>
              <a:pathLst>
                <a:path w="297" h="254" extrusionOk="0">
                  <a:moveTo>
                    <a:pt x="171" y="0"/>
                  </a:moveTo>
                  <a:cubicBezTo>
                    <a:pt x="58" y="0"/>
                    <a:pt x="1" y="137"/>
                    <a:pt x="80" y="217"/>
                  </a:cubicBezTo>
                  <a:cubicBezTo>
                    <a:pt x="108" y="242"/>
                    <a:pt x="140" y="254"/>
                    <a:pt x="171" y="254"/>
                  </a:cubicBezTo>
                  <a:cubicBezTo>
                    <a:pt x="236" y="254"/>
                    <a:pt x="297" y="203"/>
                    <a:pt x="297" y="126"/>
                  </a:cubicBezTo>
                  <a:cubicBezTo>
                    <a:pt x="297" y="57"/>
                    <a:pt x="240" y="0"/>
                    <a:pt x="171"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7" name="Google Shape;767;p31"/>
            <p:cNvSpPr/>
            <p:nvPr/>
          </p:nvSpPr>
          <p:spPr>
            <a:xfrm>
              <a:off x="-804871" y="2005022"/>
              <a:ext cx="14748" cy="12612"/>
            </a:xfrm>
            <a:custGeom>
              <a:avLst/>
              <a:gdLst/>
              <a:ahLst/>
              <a:cxnLst/>
              <a:rect l="l" t="t" r="r" b="b"/>
              <a:pathLst>
                <a:path w="297" h="254" extrusionOk="0">
                  <a:moveTo>
                    <a:pt x="171" y="0"/>
                  </a:moveTo>
                  <a:cubicBezTo>
                    <a:pt x="58" y="0"/>
                    <a:pt x="1" y="137"/>
                    <a:pt x="80" y="217"/>
                  </a:cubicBezTo>
                  <a:cubicBezTo>
                    <a:pt x="106" y="242"/>
                    <a:pt x="138" y="254"/>
                    <a:pt x="169" y="254"/>
                  </a:cubicBezTo>
                  <a:cubicBezTo>
                    <a:pt x="234" y="254"/>
                    <a:pt x="297" y="203"/>
                    <a:pt x="297" y="126"/>
                  </a:cubicBezTo>
                  <a:cubicBezTo>
                    <a:pt x="297" y="57"/>
                    <a:pt x="240" y="0"/>
                    <a:pt x="171"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8" name="Google Shape;768;p31"/>
            <p:cNvSpPr/>
            <p:nvPr/>
          </p:nvSpPr>
          <p:spPr>
            <a:xfrm>
              <a:off x="-836800" y="2064806"/>
              <a:ext cx="33666" cy="30885"/>
            </a:xfrm>
            <a:custGeom>
              <a:avLst/>
              <a:gdLst/>
              <a:ahLst/>
              <a:cxnLst/>
              <a:rect l="l" t="t" r="r" b="b"/>
              <a:pathLst>
                <a:path w="678" h="622" extrusionOk="0">
                  <a:moveTo>
                    <a:pt x="613" y="1"/>
                  </a:moveTo>
                  <a:cubicBezTo>
                    <a:pt x="550" y="1"/>
                    <a:pt x="409" y="96"/>
                    <a:pt x="268" y="237"/>
                  </a:cubicBezTo>
                  <a:cubicBezTo>
                    <a:pt x="103" y="402"/>
                    <a:pt x="0" y="573"/>
                    <a:pt x="40" y="613"/>
                  </a:cubicBezTo>
                  <a:cubicBezTo>
                    <a:pt x="46" y="619"/>
                    <a:pt x="54" y="622"/>
                    <a:pt x="65" y="622"/>
                  </a:cubicBezTo>
                  <a:cubicBezTo>
                    <a:pt x="128" y="622"/>
                    <a:pt x="269" y="526"/>
                    <a:pt x="410" y="385"/>
                  </a:cubicBezTo>
                  <a:cubicBezTo>
                    <a:pt x="575" y="220"/>
                    <a:pt x="678" y="49"/>
                    <a:pt x="638" y="9"/>
                  </a:cubicBezTo>
                  <a:cubicBezTo>
                    <a:pt x="632" y="4"/>
                    <a:pt x="624" y="1"/>
                    <a:pt x="613"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9" name="Google Shape;769;p31"/>
            <p:cNvSpPr/>
            <p:nvPr/>
          </p:nvSpPr>
          <p:spPr>
            <a:xfrm>
              <a:off x="-943160" y="2152894"/>
              <a:ext cx="12513" cy="12513"/>
            </a:xfrm>
            <a:custGeom>
              <a:avLst/>
              <a:gdLst/>
              <a:ahLst/>
              <a:cxnLst/>
              <a:rect l="l" t="t" r="r" b="b"/>
              <a:pathLst>
                <a:path w="252" h="252" extrusionOk="0">
                  <a:moveTo>
                    <a:pt x="126" y="1"/>
                  </a:moveTo>
                  <a:cubicBezTo>
                    <a:pt x="58" y="1"/>
                    <a:pt x="1" y="58"/>
                    <a:pt x="1" y="126"/>
                  </a:cubicBezTo>
                  <a:cubicBezTo>
                    <a:pt x="1" y="195"/>
                    <a:pt x="58" y="252"/>
                    <a:pt x="126" y="252"/>
                  </a:cubicBezTo>
                  <a:cubicBezTo>
                    <a:pt x="194" y="252"/>
                    <a:pt x="251" y="195"/>
                    <a:pt x="251" y="126"/>
                  </a:cubicBezTo>
                  <a:cubicBezTo>
                    <a:pt x="251" y="58"/>
                    <a:pt x="194" y="1"/>
                    <a:pt x="126"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0" name="Google Shape;770;p31"/>
            <p:cNvSpPr/>
            <p:nvPr/>
          </p:nvSpPr>
          <p:spPr>
            <a:xfrm>
              <a:off x="-885461" y="1939975"/>
              <a:ext cx="24629" cy="16585"/>
            </a:xfrm>
            <a:custGeom>
              <a:avLst/>
              <a:gdLst/>
              <a:ahLst/>
              <a:cxnLst/>
              <a:rect l="l" t="t" r="r" b="b"/>
              <a:pathLst>
                <a:path w="496" h="334" extrusionOk="0">
                  <a:moveTo>
                    <a:pt x="217" y="0"/>
                  </a:moveTo>
                  <a:cubicBezTo>
                    <a:pt x="80" y="149"/>
                    <a:pt x="0" y="291"/>
                    <a:pt x="35" y="325"/>
                  </a:cubicBezTo>
                  <a:cubicBezTo>
                    <a:pt x="40" y="331"/>
                    <a:pt x="49" y="334"/>
                    <a:pt x="60" y="334"/>
                  </a:cubicBezTo>
                  <a:cubicBezTo>
                    <a:pt x="123" y="334"/>
                    <a:pt x="264" y="238"/>
                    <a:pt x="405" y="97"/>
                  </a:cubicBezTo>
                  <a:cubicBezTo>
                    <a:pt x="439" y="63"/>
                    <a:pt x="467" y="35"/>
                    <a:pt x="49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1" name="Google Shape;771;p31"/>
            <p:cNvSpPr/>
            <p:nvPr/>
          </p:nvSpPr>
          <p:spPr>
            <a:xfrm>
              <a:off x="-981047" y="2109793"/>
              <a:ext cx="33716" cy="30587"/>
            </a:xfrm>
            <a:custGeom>
              <a:avLst/>
              <a:gdLst/>
              <a:ahLst/>
              <a:cxnLst/>
              <a:rect l="l" t="t" r="r" b="b"/>
              <a:pathLst>
                <a:path w="679" h="616" extrusionOk="0">
                  <a:moveTo>
                    <a:pt x="614" y="0"/>
                  </a:moveTo>
                  <a:cubicBezTo>
                    <a:pt x="552" y="0"/>
                    <a:pt x="414" y="96"/>
                    <a:pt x="268" y="237"/>
                  </a:cubicBezTo>
                  <a:cubicBezTo>
                    <a:pt x="103" y="402"/>
                    <a:pt x="0" y="567"/>
                    <a:pt x="40" y="607"/>
                  </a:cubicBezTo>
                  <a:cubicBezTo>
                    <a:pt x="46" y="613"/>
                    <a:pt x="55" y="616"/>
                    <a:pt x="65" y="616"/>
                  </a:cubicBezTo>
                  <a:cubicBezTo>
                    <a:pt x="128" y="616"/>
                    <a:pt x="269" y="520"/>
                    <a:pt x="411" y="379"/>
                  </a:cubicBezTo>
                  <a:cubicBezTo>
                    <a:pt x="576" y="214"/>
                    <a:pt x="678" y="49"/>
                    <a:pt x="638" y="9"/>
                  </a:cubicBezTo>
                  <a:cubicBezTo>
                    <a:pt x="633" y="3"/>
                    <a:pt x="624" y="0"/>
                    <a:pt x="614"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2" name="Google Shape;772;p31"/>
            <p:cNvSpPr/>
            <p:nvPr/>
          </p:nvSpPr>
          <p:spPr>
            <a:xfrm>
              <a:off x="-945395" y="1954971"/>
              <a:ext cx="14748" cy="12662"/>
            </a:xfrm>
            <a:custGeom>
              <a:avLst/>
              <a:gdLst/>
              <a:ahLst/>
              <a:cxnLst/>
              <a:rect l="l" t="t" r="r" b="b"/>
              <a:pathLst>
                <a:path w="297" h="255" extrusionOk="0">
                  <a:moveTo>
                    <a:pt x="171" y="0"/>
                  </a:moveTo>
                  <a:cubicBezTo>
                    <a:pt x="57" y="0"/>
                    <a:pt x="0" y="137"/>
                    <a:pt x="80" y="217"/>
                  </a:cubicBezTo>
                  <a:cubicBezTo>
                    <a:pt x="106" y="243"/>
                    <a:pt x="138" y="254"/>
                    <a:pt x="169" y="254"/>
                  </a:cubicBezTo>
                  <a:cubicBezTo>
                    <a:pt x="234" y="254"/>
                    <a:pt x="296" y="204"/>
                    <a:pt x="296" y="131"/>
                  </a:cubicBezTo>
                  <a:cubicBezTo>
                    <a:pt x="296" y="57"/>
                    <a:pt x="239" y="0"/>
                    <a:pt x="171"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3" name="Google Shape;773;p31"/>
            <p:cNvSpPr/>
            <p:nvPr/>
          </p:nvSpPr>
          <p:spPr>
            <a:xfrm>
              <a:off x="-981047" y="2064806"/>
              <a:ext cx="33964" cy="30885"/>
            </a:xfrm>
            <a:custGeom>
              <a:avLst/>
              <a:gdLst/>
              <a:ahLst/>
              <a:cxnLst/>
              <a:rect l="l" t="t" r="r" b="b"/>
              <a:pathLst>
                <a:path w="684" h="622" extrusionOk="0">
                  <a:moveTo>
                    <a:pt x="66" y="1"/>
                  </a:moveTo>
                  <a:cubicBezTo>
                    <a:pt x="55" y="1"/>
                    <a:pt x="46" y="4"/>
                    <a:pt x="40" y="9"/>
                  </a:cubicBezTo>
                  <a:cubicBezTo>
                    <a:pt x="0" y="49"/>
                    <a:pt x="103" y="220"/>
                    <a:pt x="274" y="385"/>
                  </a:cubicBezTo>
                  <a:cubicBezTo>
                    <a:pt x="415" y="526"/>
                    <a:pt x="556" y="622"/>
                    <a:pt x="619" y="622"/>
                  </a:cubicBezTo>
                  <a:cubicBezTo>
                    <a:pt x="630" y="622"/>
                    <a:pt x="638" y="619"/>
                    <a:pt x="644" y="613"/>
                  </a:cubicBezTo>
                  <a:cubicBezTo>
                    <a:pt x="684" y="573"/>
                    <a:pt x="581" y="408"/>
                    <a:pt x="416" y="237"/>
                  </a:cubicBezTo>
                  <a:cubicBezTo>
                    <a:pt x="275" y="96"/>
                    <a:pt x="130" y="1"/>
                    <a:pt x="66"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4" name="Google Shape;774;p31"/>
            <p:cNvSpPr/>
            <p:nvPr/>
          </p:nvSpPr>
          <p:spPr>
            <a:xfrm>
              <a:off x="-992915" y="2005022"/>
              <a:ext cx="12463" cy="12463"/>
            </a:xfrm>
            <a:custGeom>
              <a:avLst/>
              <a:gdLst/>
              <a:ahLst/>
              <a:cxnLst/>
              <a:rect l="l" t="t" r="r" b="b"/>
              <a:pathLst>
                <a:path w="251" h="251" extrusionOk="0">
                  <a:moveTo>
                    <a:pt x="126" y="0"/>
                  </a:moveTo>
                  <a:cubicBezTo>
                    <a:pt x="57" y="0"/>
                    <a:pt x="0" y="57"/>
                    <a:pt x="0" y="126"/>
                  </a:cubicBezTo>
                  <a:cubicBezTo>
                    <a:pt x="0" y="194"/>
                    <a:pt x="57" y="251"/>
                    <a:pt x="126" y="251"/>
                  </a:cubicBezTo>
                  <a:cubicBezTo>
                    <a:pt x="194" y="251"/>
                    <a:pt x="251" y="194"/>
                    <a:pt x="251" y="126"/>
                  </a:cubicBezTo>
                  <a:cubicBezTo>
                    <a:pt x="251" y="57"/>
                    <a:pt x="194" y="0"/>
                    <a:pt x="12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5" name="Google Shape;775;p31"/>
            <p:cNvSpPr/>
            <p:nvPr/>
          </p:nvSpPr>
          <p:spPr>
            <a:xfrm>
              <a:off x="-981047" y="1972896"/>
              <a:ext cx="33964" cy="30885"/>
            </a:xfrm>
            <a:custGeom>
              <a:avLst/>
              <a:gdLst/>
              <a:ahLst/>
              <a:cxnLst/>
              <a:rect l="l" t="t" r="r" b="b"/>
              <a:pathLst>
                <a:path w="684" h="622" extrusionOk="0">
                  <a:moveTo>
                    <a:pt x="66" y="1"/>
                  </a:moveTo>
                  <a:cubicBezTo>
                    <a:pt x="55" y="1"/>
                    <a:pt x="46" y="4"/>
                    <a:pt x="40" y="10"/>
                  </a:cubicBezTo>
                  <a:cubicBezTo>
                    <a:pt x="0" y="49"/>
                    <a:pt x="103" y="220"/>
                    <a:pt x="274" y="385"/>
                  </a:cubicBezTo>
                  <a:cubicBezTo>
                    <a:pt x="415" y="526"/>
                    <a:pt x="556" y="622"/>
                    <a:pt x="619" y="622"/>
                  </a:cubicBezTo>
                  <a:cubicBezTo>
                    <a:pt x="630" y="622"/>
                    <a:pt x="638" y="619"/>
                    <a:pt x="644" y="613"/>
                  </a:cubicBezTo>
                  <a:cubicBezTo>
                    <a:pt x="684" y="573"/>
                    <a:pt x="581" y="408"/>
                    <a:pt x="416" y="237"/>
                  </a:cubicBezTo>
                  <a:cubicBezTo>
                    <a:pt x="275" y="96"/>
                    <a:pt x="130" y="1"/>
                    <a:pt x="66"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6" name="Google Shape;776;p31"/>
            <p:cNvSpPr/>
            <p:nvPr/>
          </p:nvSpPr>
          <p:spPr>
            <a:xfrm>
              <a:off x="-992915" y="2096089"/>
              <a:ext cx="12463" cy="12463"/>
            </a:xfrm>
            <a:custGeom>
              <a:avLst/>
              <a:gdLst/>
              <a:ahLst/>
              <a:cxnLst/>
              <a:rect l="l" t="t" r="r" b="b"/>
              <a:pathLst>
                <a:path w="251" h="251" extrusionOk="0">
                  <a:moveTo>
                    <a:pt x="126" y="0"/>
                  </a:moveTo>
                  <a:cubicBezTo>
                    <a:pt x="57" y="0"/>
                    <a:pt x="0" y="57"/>
                    <a:pt x="0" y="126"/>
                  </a:cubicBezTo>
                  <a:cubicBezTo>
                    <a:pt x="0" y="194"/>
                    <a:pt x="57" y="251"/>
                    <a:pt x="126" y="251"/>
                  </a:cubicBezTo>
                  <a:cubicBezTo>
                    <a:pt x="194" y="251"/>
                    <a:pt x="251" y="194"/>
                    <a:pt x="251" y="126"/>
                  </a:cubicBezTo>
                  <a:cubicBezTo>
                    <a:pt x="251" y="57"/>
                    <a:pt x="194" y="0"/>
                    <a:pt x="12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7" name="Google Shape;777;p31"/>
            <p:cNvSpPr/>
            <p:nvPr/>
          </p:nvSpPr>
          <p:spPr>
            <a:xfrm>
              <a:off x="-980749" y="1939975"/>
              <a:ext cx="24629" cy="16585"/>
            </a:xfrm>
            <a:custGeom>
              <a:avLst/>
              <a:gdLst/>
              <a:ahLst/>
              <a:cxnLst/>
              <a:rect l="l" t="t" r="r" b="b"/>
              <a:pathLst>
                <a:path w="496" h="334" extrusionOk="0">
                  <a:moveTo>
                    <a:pt x="222" y="0"/>
                  </a:moveTo>
                  <a:cubicBezTo>
                    <a:pt x="80" y="149"/>
                    <a:pt x="0" y="291"/>
                    <a:pt x="34" y="325"/>
                  </a:cubicBezTo>
                  <a:cubicBezTo>
                    <a:pt x="40" y="331"/>
                    <a:pt x="49" y="334"/>
                    <a:pt x="60" y="334"/>
                  </a:cubicBezTo>
                  <a:cubicBezTo>
                    <a:pt x="124" y="334"/>
                    <a:pt x="269" y="238"/>
                    <a:pt x="410" y="97"/>
                  </a:cubicBezTo>
                  <a:cubicBezTo>
                    <a:pt x="439" y="63"/>
                    <a:pt x="467" y="35"/>
                    <a:pt x="49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8" name="Google Shape;778;p31"/>
            <p:cNvSpPr/>
            <p:nvPr/>
          </p:nvSpPr>
          <p:spPr>
            <a:xfrm>
              <a:off x="-980749" y="2017883"/>
              <a:ext cx="33666" cy="30587"/>
            </a:xfrm>
            <a:custGeom>
              <a:avLst/>
              <a:gdLst/>
              <a:ahLst/>
              <a:cxnLst/>
              <a:rect l="l" t="t" r="r" b="b"/>
              <a:pathLst>
                <a:path w="678" h="616" extrusionOk="0">
                  <a:moveTo>
                    <a:pt x="613" y="0"/>
                  </a:moveTo>
                  <a:cubicBezTo>
                    <a:pt x="550" y="0"/>
                    <a:pt x="409" y="96"/>
                    <a:pt x="268" y="237"/>
                  </a:cubicBezTo>
                  <a:cubicBezTo>
                    <a:pt x="97" y="402"/>
                    <a:pt x="0" y="567"/>
                    <a:pt x="34" y="607"/>
                  </a:cubicBezTo>
                  <a:cubicBezTo>
                    <a:pt x="40" y="613"/>
                    <a:pt x="49" y="616"/>
                    <a:pt x="60" y="616"/>
                  </a:cubicBezTo>
                  <a:cubicBezTo>
                    <a:pt x="124" y="616"/>
                    <a:pt x="269" y="520"/>
                    <a:pt x="410" y="379"/>
                  </a:cubicBezTo>
                  <a:cubicBezTo>
                    <a:pt x="575" y="214"/>
                    <a:pt x="678" y="49"/>
                    <a:pt x="638" y="9"/>
                  </a:cubicBezTo>
                  <a:cubicBezTo>
                    <a:pt x="632" y="3"/>
                    <a:pt x="624" y="0"/>
                    <a:pt x="613"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9" name="Google Shape;779;p31"/>
            <p:cNvSpPr/>
            <p:nvPr/>
          </p:nvSpPr>
          <p:spPr>
            <a:xfrm>
              <a:off x="-932137" y="2064806"/>
              <a:ext cx="33716" cy="30885"/>
            </a:xfrm>
            <a:custGeom>
              <a:avLst/>
              <a:gdLst/>
              <a:ahLst/>
              <a:cxnLst/>
              <a:rect l="l" t="t" r="r" b="b"/>
              <a:pathLst>
                <a:path w="679" h="622" extrusionOk="0">
                  <a:moveTo>
                    <a:pt x="614" y="1"/>
                  </a:moveTo>
                  <a:cubicBezTo>
                    <a:pt x="551" y="1"/>
                    <a:pt x="409" y="96"/>
                    <a:pt x="268" y="237"/>
                  </a:cubicBezTo>
                  <a:cubicBezTo>
                    <a:pt x="103" y="402"/>
                    <a:pt x="1" y="573"/>
                    <a:pt x="41" y="613"/>
                  </a:cubicBezTo>
                  <a:cubicBezTo>
                    <a:pt x="46" y="619"/>
                    <a:pt x="55" y="622"/>
                    <a:pt x="66" y="622"/>
                  </a:cubicBezTo>
                  <a:cubicBezTo>
                    <a:pt x="129" y="622"/>
                    <a:pt x="270" y="526"/>
                    <a:pt x="411" y="385"/>
                  </a:cubicBezTo>
                  <a:cubicBezTo>
                    <a:pt x="576" y="220"/>
                    <a:pt x="678" y="49"/>
                    <a:pt x="639" y="9"/>
                  </a:cubicBezTo>
                  <a:cubicBezTo>
                    <a:pt x="633" y="4"/>
                    <a:pt x="624" y="1"/>
                    <a:pt x="614"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0" name="Google Shape;780;p31"/>
            <p:cNvSpPr/>
            <p:nvPr/>
          </p:nvSpPr>
          <p:spPr>
            <a:xfrm>
              <a:off x="-923100" y="1939975"/>
              <a:ext cx="24679" cy="16585"/>
            </a:xfrm>
            <a:custGeom>
              <a:avLst/>
              <a:gdLst/>
              <a:ahLst/>
              <a:cxnLst/>
              <a:rect l="l" t="t" r="r" b="b"/>
              <a:pathLst>
                <a:path w="497" h="334" extrusionOk="0">
                  <a:moveTo>
                    <a:pt x="1" y="0"/>
                  </a:moveTo>
                  <a:cubicBezTo>
                    <a:pt x="29" y="35"/>
                    <a:pt x="52" y="63"/>
                    <a:pt x="86" y="97"/>
                  </a:cubicBezTo>
                  <a:cubicBezTo>
                    <a:pt x="227" y="238"/>
                    <a:pt x="369" y="334"/>
                    <a:pt x="432" y="334"/>
                  </a:cubicBezTo>
                  <a:cubicBezTo>
                    <a:pt x="442" y="334"/>
                    <a:pt x="451" y="331"/>
                    <a:pt x="457" y="325"/>
                  </a:cubicBezTo>
                  <a:cubicBezTo>
                    <a:pt x="496" y="285"/>
                    <a:pt x="411" y="149"/>
                    <a:pt x="274"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1" name="Google Shape;781;p31"/>
            <p:cNvSpPr/>
            <p:nvPr/>
          </p:nvSpPr>
          <p:spPr>
            <a:xfrm>
              <a:off x="-899911" y="2096089"/>
              <a:ext cx="14797" cy="12612"/>
            </a:xfrm>
            <a:custGeom>
              <a:avLst/>
              <a:gdLst/>
              <a:ahLst/>
              <a:cxnLst/>
              <a:rect l="l" t="t" r="r" b="b"/>
              <a:pathLst>
                <a:path w="298" h="254" extrusionOk="0">
                  <a:moveTo>
                    <a:pt x="172" y="0"/>
                  </a:moveTo>
                  <a:cubicBezTo>
                    <a:pt x="58" y="0"/>
                    <a:pt x="1" y="137"/>
                    <a:pt x="81" y="217"/>
                  </a:cubicBezTo>
                  <a:cubicBezTo>
                    <a:pt x="106" y="242"/>
                    <a:pt x="138" y="254"/>
                    <a:pt x="169" y="254"/>
                  </a:cubicBezTo>
                  <a:cubicBezTo>
                    <a:pt x="234" y="254"/>
                    <a:pt x="297" y="203"/>
                    <a:pt x="297" y="126"/>
                  </a:cubicBezTo>
                  <a:cubicBezTo>
                    <a:pt x="297" y="57"/>
                    <a:pt x="240" y="0"/>
                    <a:pt x="172"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2" name="Google Shape;782;p31"/>
            <p:cNvSpPr/>
            <p:nvPr/>
          </p:nvSpPr>
          <p:spPr>
            <a:xfrm>
              <a:off x="-899911" y="2005022"/>
              <a:ext cx="14797" cy="12612"/>
            </a:xfrm>
            <a:custGeom>
              <a:avLst/>
              <a:gdLst/>
              <a:ahLst/>
              <a:cxnLst/>
              <a:rect l="l" t="t" r="r" b="b"/>
              <a:pathLst>
                <a:path w="298" h="254" extrusionOk="0">
                  <a:moveTo>
                    <a:pt x="172" y="0"/>
                  </a:moveTo>
                  <a:cubicBezTo>
                    <a:pt x="58" y="0"/>
                    <a:pt x="1" y="137"/>
                    <a:pt x="81" y="217"/>
                  </a:cubicBezTo>
                  <a:cubicBezTo>
                    <a:pt x="106" y="242"/>
                    <a:pt x="138" y="254"/>
                    <a:pt x="169" y="254"/>
                  </a:cubicBezTo>
                  <a:cubicBezTo>
                    <a:pt x="234" y="254"/>
                    <a:pt x="297" y="203"/>
                    <a:pt x="297" y="126"/>
                  </a:cubicBezTo>
                  <a:cubicBezTo>
                    <a:pt x="297" y="57"/>
                    <a:pt x="240" y="0"/>
                    <a:pt x="172"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3" name="Google Shape;783;p31"/>
            <p:cNvSpPr/>
            <p:nvPr/>
          </p:nvSpPr>
          <p:spPr>
            <a:xfrm>
              <a:off x="-932137" y="2017883"/>
              <a:ext cx="33716" cy="30587"/>
            </a:xfrm>
            <a:custGeom>
              <a:avLst/>
              <a:gdLst/>
              <a:ahLst/>
              <a:cxnLst/>
              <a:rect l="l" t="t" r="r" b="b"/>
              <a:pathLst>
                <a:path w="679" h="616" extrusionOk="0">
                  <a:moveTo>
                    <a:pt x="66" y="0"/>
                  </a:moveTo>
                  <a:cubicBezTo>
                    <a:pt x="55" y="0"/>
                    <a:pt x="46" y="3"/>
                    <a:pt x="41" y="9"/>
                  </a:cubicBezTo>
                  <a:cubicBezTo>
                    <a:pt x="1" y="49"/>
                    <a:pt x="103" y="214"/>
                    <a:pt x="268" y="379"/>
                  </a:cubicBezTo>
                  <a:cubicBezTo>
                    <a:pt x="409" y="520"/>
                    <a:pt x="551" y="616"/>
                    <a:pt x="614" y="616"/>
                  </a:cubicBezTo>
                  <a:cubicBezTo>
                    <a:pt x="624" y="616"/>
                    <a:pt x="633" y="613"/>
                    <a:pt x="639" y="607"/>
                  </a:cubicBezTo>
                  <a:cubicBezTo>
                    <a:pt x="678" y="567"/>
                    <a:pt x="576" y="402"/>
                    <a:pt x="411" y="237"/>
                  </a:cubicBezTo>
                  <a:cubicBezTo>
                    <a:pt x="270" y="96"/>
                    <a:pt x="129" y="0"/>
                    <a:pt x="6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4" name="Google Shape;784;p31"/>
            <p:cNvSpPr/>
            <p:nvPr/>
          </p:nvSpPr>
          <p:spPr>
            <a:xfrm>
              <a:off x="-932137" y="1972896"/>
              <a:ext cx="33716" cy="30885"/>
            </a:xfrm>
            <a:custGeom>
              <a:avLst/>
              <a:gdLst/>
              <a:ahLst/>
              <a:cxnLst/>
              <a:rect l="l" t="t" r="r" b="b"/>
              <a:pathLst>
                <a:path w="679" h="622" extrusionOk="0">
                  <a:moveTo>
                    <a:pt x="614" y="1"/>
                  </a:moveTo>
                  <a:cubicBezTo>
                    <a:pt x="551" y="1"/>
                    <a:pt x="409" y="96"/>
                    <a:pt x="268" y="237"/>
                  </a:cubicBezTo>
                  <a:cubicBezTo>
                    <a:pt x="103" y="408"/>
                    <a:pt x="1" y="573"/>
                    <a:pt x="41" y="613"/>
                  </a:cubicBezTo>
                  <a:cubicBezTo>
                    <a:pt x="46" y="619"/>
                    <a:pt x="55" y="622"/>
                    <a:pt x="66" y="622"/>
                  </a:cubicBezTo>
                  <a:cubicBezTo>
                    <a:pt x="129" y="622"/>
                    <a:pt x="270" y="526"/>
                    <a:pt x="411" y="385"/>
                  </a:cubicBezTo>
                  <a:cubicBezTo>
                    <a:pt x="576" y="215"/>
                    <a:pt x="678" y="49"/>
                    <a:pt x="639" y="10"/>
                  </a:cubicBezTo>
                  <a:cubicBezTo>
                    <a:pt x="633" y="4"/>
                    <a:pt x="624" y="1"/>
                    <a:pt x="614"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5" name="Google Shape;785;p31"/>
            <p:cNvSpPr/>
            <p:nvPr/>
          </p:nvSpPr>
          <p:spPr>
            <a:xfrm>
              <a:off x="-932137" y="2109793"/>
              <a:ext cx="33716" cy="30587"/>
            </a:xfrm>
            <a:custGeom>
              <a:avLst/>
              <a:gdLst/>
              <a:ahLst/>
              <a:cxnLst/>
              <a:rect l="l" t="t" r="r" b="b"/>
              <a:pathLst>
                <a:path w="679" h="616" extrusionOk="0">
                  <a:moveTo>
                    <a:pt x="66" y="0"/>
                  </a:moveTo>
                  <a:cubicBezTo>
                    <a:pt x="55" y="0"/>
                    <a:pt x="46" y="3"/>
                    <a:pt x="41" y="9"/>
                  </a:cubicBezTo>
                  <a:cubicBezTo>
                    <a:pt x="1" y="49"/>
                    <a:pt x="103" y="214"/>
                    <a:pt x="268" y="379"/>
                  </a:cubicBezTo>
                  <a:cubicBezTo>
                    <a:pt x="409" y="520"/>
                    <a:pt x="551" y="616"/>
                    <a:pt x="614" y="616"/>
                  </a:cubicBezTo>
                  <a:cubicBezTo>
                    <a:pt x="624" y="616"/>
                    <a:pt x="633" y="613"/>
                    <a:pt x="639" y="607"/>
                  </a:cubicBezTo>
                  <a:cubicBezTo>
                    <a:pt x="678" y="567"/>
                    <a:pt x="576" y="402"/>
                    <a:pt x="411" y="237"/>
                  </a:cubicBezTo>
                  <a:cubicBezTo>
                    <a:pt x="270" y="96"/>
                    <a:pt x="129" y="0"/>
                    <a:pt x="6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6" name="Google Shape;786;p31"/>
            <p:cNvSpPr/>
            <p:nvPr/>
          </p:nvSpPr>
          <p:spPr>
            <a:xfrm>
              <a:off x="-945395" y="2053932"/>
              <a:ext cx="14748" cy="12662"/>
            </a:xfrm>
            <a:custGeom>
              <a:avLst/>
              <a:gdLst/>
              <a:ahLst/>
              <a:cxnLst/>
              <a:rect l="l" t="t" r="r" b="b"/>
              <a:pathLst>
                <a:path w="297" h="255" extrusionOk="0">
                  <a:moveTo>
                    <a:pt x="171" y="1"/>
                  </a:moveTo>
                  <a:cubicBezTo>
                    <a:pt x="57" y="1"/>
                    <a:pt x="0" y="137"/>
                    <a:pt x="80" y="217"/>
                  </a:cubicBezTo>
                  <a:cubicBezTo>
                    <a:pt x="107" y="243"/>
                    <a:pt x="140" y="254"/>
                    <a:pt x="171" y="254"/>
                  </a:cubicBezTo>
                  <a:cubicBezTo>
                    <a:pt x="236" y="254"/>
                    <a:pt x="296" y="203"/>
                    <a:pt x="296" y="126"/>
                  </a:cubicBezTo>
                  <a:cubicBezTo>
                    <a:pt x="296" y="58"/>
                    <a:pt x="239" y="1"/>
                    <a:pt x="171"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87" name="Google Shape;787;p31"/>
          <p:cNvGrpSpPr/>
          <p:nvPr/>
        </p:nvGrpSpPr>
        <p:grpSpPr>
          <a:xfrm>
            <a:off x="7100000" y="338855"/>
            <a:ext cx="1430082" cy="1211190"/>
            <a:chOff x="7100000" y="338855"/>
            <a:chExt cx="1430082" cy="1211190"/>
          </a:xfrm>
        </p:grpSpPr>
        <p:sp>
          <p:nvSpPr>
            <p:cNvPr id="788" name="Google Shape;788;p31"/>
            <p:cNvSpPr/>
            <p:nvPr/>
          </p:nvSpPr>
          <p:spPr>
            <a:xfrm rot="-2046389">
              <a:off x="7635411" y="428828"/>
              <a:ext cx="494531" cy="828137"/>
            </a:xfrm>
            <a:custGeom>
              <a:avLst/>
              <a:gdLst/>
              <a:ahLst/>
              <a:cxnLst/>
              <a:rect l="l" t="t" r="r" b="b"/>
              <a:pathLst>
                <a:path w="1134" h="1899" extrusionOk="0">
                  <a:moveTo>
                    <a:pt x="200" y="0"/>
                  </a:moveTo>
                  <a:lnTo>
                    <a:pt x="200" y="0"/>
                  </a:lnTo>
                  <a:cubicBezTo>
                    <a:pt x="101" y="577"/>
                    <a:pt x="478" y="587"/>
                    <a:pt x="506" y="587"/>
                  </a:cubicBezTo>
                  <a:cubicBezTo>
                    <a:pt x="507" y="587"/>
                    <a:pt x="507" y="587"/>
                    <a:pt x="507" y="587"/>
                  </a:cubicBezTo>
                  <a:cubicBezTo>
                    <a:pt x="547" y="661"/>
                    <a:pt x="581" y="735"/>
                    <a:pt x="604" y="815"/>
                  </a:cubicBezTo>
                  <a:cubicBezTo>
                    <a:pt x="545" y="766"/>
                    <a:pt x="467" y="749"/>
                    <a:pt x="388" y="749"/>
                  </a:cubicBezTo>
                  <a:cubicBezTo>
                    <a:pt x="231" y="749"/>
                    <a:pt x="74" y="815"/>
                    <a:pt x="74" y="815"/>
                  </a:cubicBezTo>
                  <a:cubicBezTo>
                    <a:pt x="229" y="1062"/>
                    <a:pt x="380" y="1128"/>
                    <a:pt x="494" y="1128"/>
                  </a:cubicBezTo>
                  <a:cubicBezTo>
                    <a:pt x="556" y="1128"/>
                    <a:pt x="608" y="1108"/>
                    <a:pt x="644" y="1088"/>
                  </a:cubicBezTo>
                  <a:lnTo>
                    <a:pt x="644" y="1162"/>
                  </a:lnTo>
                  <a:cubicBezTo>
                    <a:pt x="632" y="1271"/>
                    <a:pt x="604" y="1379"/>
                    <a:pt x="558" y="1481"/>
                  </a:cubicBezTo>
                  <a:cubicBezTo>
                    <a:pt x="536" y="1504"/>
                    <a:pt x="513" y="1527"/>
                    <a:pt x="501" y="1555"/>
                  </a:cubicBezTo>
                  <a:cubicBezTo>
                    <a:pt x="479" y="1271"/>
                    <a:pt x="0" y="1259"/>
                    <a:pt x="0" y="1259"/>
                  </a:cubicBezTo>
                  <a:lnTo>
                    <a:pt x="0" y="1259"/>
                  </a:lnTo>
                  <a:cubicBezTo>
                    <a:pt x="57" y="1675"/>
                    <a:pt x="262" y="1738"/>
                    <a:pt x="382" y="1738"/>
                  </a:cubicBezTo>
                  <a:cubicBezTo>
                    <a:pt x="353" y="1766"/>
                    <a:pt x="325" y="1800"/>
                    <a:pt x="296" y="1829"/>
                  </a:cubicBezTo>
                  <a:cubicBezTo>
                    <a:pt x="273" y="1852"/>
                    <a:pt x="300" y="1899"/>
                    <a:pt x="332" y="1899"/>
                  </a:cubicBezTo>
                  <a:cubicBezTo>
                    <a:pt x="339" y="1899"/>
                    <a:pt x="346" y="1896"/>
                    <a:pt x="353" y="1891"/>
                  </a:cubicBezTo>
                  <a:cubicBezTo>
                    <a:pt x="410" y="1851"/>
                    <a:pt x="462" y="1806"/>
                    <a:pt x="501" y="1749"/>
                  </a:cubicBezTo>
                  <a:cubicBezTo>
                    <a:pt x="533" y="1766"/>
                    <a:pt x="589" y="1789"/>
                    <a:pt x="657" y="1789"/>
                  </a:cubicBezTo>
                  <a:cubicBezTo>
                    <a:pt x="773" y="1789"/>
                    <a:pt x="928" y="1723"/>
                    <a:pt x="1071" y="1447"/>
                  </a:cubicBezTo>
                  <a:cubicBezTo>
                    <a:pt x="994" y="1423"/>
                    <a:pt x="913" y="1411"/>
                    <a:pt x="830" y="1411"/>
                  </a:cubicBezTo>
                  <a:cubicBezTo>
                    <a:pt x="778" y="1411"/>
                    <a:pt x="725" y="1416"/>
                    <a:pt x="672" y="1424"/>
                  </a:cubicBezTo>
                  <a:cubicBezTo>
                    <a:pt x="707" y="1339"/>
                    <a:pt x="724" y="1248"/>
                    <a:pt x="729" y="1157"/>
                  </a:cubicBezTo>
                  <a:cubicBezTo>
                    <a:pt x="729" y="1117"/>
                    <a:pt x="729" y="1088"/>
                    <a:pt x="729" y="1054"/>
                  </a:cubicBezTo>
                  <a:cubicBezTo>
                    <a:pt x="739" y="1055"/>
                    <a:pt x="751" y="1056"/>
                    <a:pt x="765" y="1056"/>
                  </a:cubicBezTo>
                  <a:cubicBezTo>
                    <a:pt x="877" y="1056"/>
                    <a:pt x="1098" y="995"/>
                    <a:pt x="1134" y="553"/>
                  </a:cubicBezTo>
                  <a:lnTo>
                    <a:pt x="1134" y="553"/>
                  </a:lnTo>
                  <a:cubicBezTo>
                    <a:pt x="1134" y="553"/>
                    <a:pt x="781" y="587"/>
                    <a:pt x="678" y="781"/>
                  </a:cubicBezTo>
                  <a:cubicBezTo>
                    <a:pt x="650" y="684"/>
                    <a:pt x="610" y="598"/>
                    <a:pt x="553" y="513"/>
                  </a:cubicBezTo>
                  <a:cubicBezTo>
                    <a:pt x="729" y="188"/>
                    <a:pt x="200" y="1"/>
                    <a:pt x="20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9" name="Google Shape;789;p31"/>
            <p:cNvSpPr/>
            <p:nvPr/>
          </p:nvSpPr>
          <p:spPr>
            <a:xfrm rot="-2046389">
              <a:off x="7657946" y="406284"/>
              <a:ext cx="494531" cy="828137"/>
            </a:xfrm>
            <a:custGeom>
              <a:avLst/>
              <a:gdLst/>
              <a:ahLst/>
              <a:cxnLst/>
              <a:rect l="l" t="t" r="r" b="b"/>
              <a:pathLst>
                <a:path w="1134" h="1899" extrusionOk="0">
                  <a:moveTo>
                    <a:pt x="200" y="0"/>
                  </a:moveTo>
                  <a:lnTo>
                    <a:pt x="200" y="0"/>
                  </a:lnTo>
                  <a:cubicBezTo>
                    <a:pt x="101" y="577"/>
                    <a:pt x="478" y="587"/>
                    <a:pt x="506" y="587"/>
                  </a:cubicBezTo>
                  <a:cubicBezTo>
                    <a:pt x="507" y="587"/>
                    <a:pt x="507" y="587"/>
                    <a:pt x="507" y="587"/>
                  </a:cubicBezTo>
                  <a:cubicBezTo>
                    <a:pt x="547" y="661"/>
                    <a:pt x="581" y="735"/>
                    <a:pt x="604" y="815"/>
                  </a:cubicBezTo>
                  <a:cubicBezTo>
                    <a:pt x="545" y="766"/>
                    <a:pt x="467" y="749"/>
                    <a:pt x="388" y="749"/>
                  </a:cubicBezTo>
                  <a:cubicBezTo>
                    <a:pt x="231" y="749"/>
                    <a:pt x="74" y="815"/>
                    <a:pt x="74" y="815"/>
                  </a:cubicBezTo>
                  <a:cubicBezTo>
                    <a:pt x="229" y="1062"/>
                    <a:pt x="380" y="1128"/>
                    <a:pt x="494" y="1128"/>
                  </a:cubicBezTo>
                  <a:cubicBezTo>
                    <a:pt x="556" y="1128"/>
                    <a:pt x="608" y="1108"/>
                    <a:pt x="644" y="1088"/>
                  </a:cubicBezTo>
                  <a:lnTo>
                    <a:pt x="644" y="1162"/>
                  </a:lnTo>
                  <a:cubicBezTo>
                    <a:pt x="632" y="1271"/>
                    <a:pt x="604" y="1379"/>
                    <a:pt x="558" y="1481"/>
                  </a:cubicBezTo>
                  <a:cubicBezTo>
                    <a:pt x="536" y="1504"/>
                    <a:pt x="513" y="1527"/>
                    <a:pt x="501" y="1555"/>
                  </a:cubicBezTo>
                  <a:cubicBezTo>
                    <a:pt x="479" y="1271"/>
                    <a:pt x="0" y="1259"/>
                    <a:pt x="0" y="1259"/>
                  </a:cubicBezTo>
                  <a:lnTo>
                    <a:pt x="0" y="1259"/>
                  </a:lnTo>
                  <a:cubicBezTo>
                    <a:pt x="57" y="1675"/>
                    <a:pt x="262" y="1738"/>
                    <a:pt x="382" y="1738"/>
                  </a:cubicBezTo>
                  <a:cubicBezTo>
                    <a:pt x="353" y="1766"/>
                    <a:pt x="325" y="1800"/>
                    <a:pt x="296" y="1829"/>
                  </a:cubicBezTo>
                  <a:cubicBezTo>
                    <a:pt x="273" y="1852"/>
                    <a:pt x="300" y="1899"/>
                    <a:pt x="332" y="1899"/>
                  </a:cubicBezTo>
                  <a:cubicBezTo>
                    <a:pt x="339" y="1899"/>
                    <a:pt x="346" y="1896"/>
                    <a:pt x="353" y="1891"/>
                  </a:cubicBezTo>
                  <a:cubicBezTo>
                    <a:pt x="410" y="1851"/>
                    <a:pt x="462" y="1806"/>
                    <a:pt x="501" y="1749"/>
                  </a:cubicBezTo>
                  <a:cubicBezTo>
                    <a:pt x="533" y="1766"/>
                    <a:pt x="589" y="1789"/>
                    <a:pt x="657" y="1789"/>
                  </a:cubicBezTo>
                  <a:cubicBezTo>
                    <a:pt x="773" y="1789"/>
                    <a:pt x="928" y="1723"/>
                    <a:pt x="1071" y="1447"/>
                  </a:cubicBezTo>
                  <a:cubicBezTo>
                    <a:pt x="994" y="1423"/>
                    <a:pt x="913" y="1411"/>
                    <a:pt x="830" y="1411"/>
                  </a:cubicBezTo>
                  <a:cubicBezTo>
                    <a:pt x="778" y="1411"/>
                    <a:pt x="725" y="1416"/>
                    <a:pt x="672" y="1424"/>
                  </a:cubicBezTo>
                  <a:cubicBezTo>
                    <a:pt x="707" y="1339"/>
                    <a:pt x="724" y="1248"/>
                    <a:pt x="729" y="1157"/>
                  </a:cubicBezTo>
                  <a:cubicBezTo>
                    <a:pt x="729" y="1117"/>
                    <a:pt x="729" y="1088"/>
                    <a:pt x="729" y="1054"/>
                  </a:cubicBezTo>
                  <a:cubicBezTo>
                    <a:pt x="739" y="1055"/>
                    <a:pt x="751" y="1056"/>
                    <a:pt x="765" y="1056"/>
                  </a:cubicBezTo>
                  <a:cubicBezTo>
                    <a:pt x="877" y="1056"/>
                    <a:pt x="1098" y="995"/>
                    <a:pt x="1134" y="553"/>
                  </a:cubicBezTo>
                  <a:lnTo>
                    <a:pt x="1134" y="553"/>
                  </a:lnTo>
                  <a:cubicBezTo>
                    <a:pt x="1134" y="553"/>
                    <a:pt x="781" y="587"/>
                    <a:pt x="678" y="781"/>
                  </a:cubicBezTo>
                  <a:cubicBezTo>
                    <a:pt x="650" y="684"/>
                    <a:pt x="610" y="598"/>
                    <a:pt x="553" y="513"/>
                  </a:cubicBezTo>
                  <a:cubicBezTo>
                    <a:pt x="729" y="188"/>
                    <a:pt x="200" y="1"/>
                    <a:pt x="20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0" name="Google Shape;790;p31"/>
            <p:cNvSpPr/>
            <p:nvPr/>
          </p:nvSpPr>
          <p:spPr>
            <a:xfrm rot="941997">
              <a:off x="7155118" y="1088277"/>
              <a:ext cx="1306797" cy="226557"/>
            </a:xfrm>
            <a:custGeom>
              <a:avLst/>
              <a:gdLst/>
              <a:ahLst/>
              <a:cxnLst/>
              <a:rect l="l" t="t" r="r" b="b"/>
              <a:pathLst>
                <a:path w="12303" h="2133" extrusionOk="0">
                  <a:moveTo>
                    <a:pt x="81" y="0"/>
                  </a:moveTo>
                  <a:lnTo>
                    <a:pt x="81" y="0"/>
                  </a:lnTo>
                  <a:cubicBezTo>
                    <a:pt x="314" y="313"/>
                    <a:pt x="553" y="627"/>
                    <a:pt x="781" y="940"/>
                  </a:cubicBezTo>
                  <a:cubicBezTo>
                    <a:pt x="878" y="1071"/>
                    <a:pt x="872" y="1071"/>
                    <a:pt x="776" y="1190"/>
                  </a:cubicBezTo>
                  <a:cubicBezTo>
                    <a:pt x="519" y="1498"/>
                    <a:pt x="246" y="1783"/>
                    <a:pt x="1" y="2119"/>
                  </a:cubicBezTo>
                  <a:cubicBezTo>
                    <a:pt x="364" y="2122"/>
                    <a:pt x="726" y="2132"/>
                    <a:pt x="1088" y="2132"/>
                  </a:cubicBezTo>
                  <a:cubicBezTo>
                    <a:pt x="1424" y="2132"/>
                    <a:pt x="1760" y="2123"/>
                    <a:pt x="2097" y="2090"/>
                  </a:cubicBezTo>
                  <a:cubicBezTo>
                    <a:pt x="2165" y="2085"/>
                    <a:pt x="2245" y="2085"/>
                    <a:pt x="2319" y="2085"/>
                  </a:cubicBezTo>
                  <a:cubicBezTo>
                    <a:pt x="3179" y="2085"/>
                    <a:pt x="4038" y="2091"/>
                    <a:pt x="4899" y="2091"/>
                  </a:cubicBezTo>
                  <a:cubicBezTo>
                    <a:pt x="5651" y="2091"/>
                    <a:pt x="6405" y="2086"/>
                    <a:pt x="7160" y="2067"/>
                  </a:cubicBezTo>
                  <a:cubicBezTo>
                    <a:pt x="8817" y="2028"/>
                    <a:pt x="10480" y="2045"/>
                    <a:pt x="12137" y="2028"/>
                  </a:cubicBezTo>
                  <a:cubicBezTo>
                    <a:pt x="12183" y="2028"/>
                    <a:pt x="12234" y="2016"/>
                    <a:pt x="12280" y="2016"/>
                  </a:cubicBezTo>
                  <a:cubicBezTo>
                    <a:pt x="12092" y="1731"/>
                    <a:pt x="11864" y="1509"/>
                    <a:pt x="11659" y="1259"/>
                  </a:cubicBezTo>
                  <a:cubicBezTo>
                    <a:pt x="11545" y="1116"/>
                    <a:pt x="11539" y="1122"/>
                    <a:pt x="11659" y="974"/>
                  </a:cubicBezTo>
                  <a:cubicBezTo>
                    <a:pt x="11864" y="712"/>
                    <a:pt x="12109" y="496"/>
                    <a:pt x="12303" y="211"/>
                  </a:cubicBezTo>
                  <a:cubicBezTo>
                    <a:pt x="12115" y="205"/>
                    <a:pt x="11927" y="199"/>
                    <a:pt x="11733" y="199"/>
                  </a:cubicBezTo>
                  <a:cubicBezTo>
                    <a:pt x="10594" y="165"/>
                    <a:pt x="9455" y="177"/>
                    <a:pt x="8316" y="137"/>
                  </a:cubicBezTo>
                  <a:cubicBezTo>
                    <a:pt x="7800" y="119"/>
                    <a:pt x="7284" y="118"/>
                    <a:pt x="6769" y="118"/>
                  </a:cubicBezTo>
                  <a:cubicBezTo>
                    <a:pt x="6695" y="118"/>
                    <a:pt x="6621" y="118"/>
                    <a:pt x="6548" y="118"/>
                  </a:cubicBezTo>
                  <a:cubicBezTo>
                    <a:pt x="5958" y="118"/>
                    <a:pt x="5369" y="117"/>
                    <a:pt x="4779" y="91"/>
                  </a:cubicBezTo>
                  <a:cubicBezTo>
                    <a:pt x="3606" y="40"/>
                    <a:pt x="2410" y="74"/>
                    <a:pt x="1220" y="34"/>
                  </a:cubicBezTo>
                  <a:cubicBezTo>
                    <a:pt x="844" y="23"/>
                    <a:pt x="462" y="12"/>
                    <a:pt x="81"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1" name="Google Shape;791;p31"/>
            <p:cNvSpPr/>
            <p:nvPr/>
          </p:nvSpPr>
          <p:spPr>
            <a:xfrm rot="941997">
              <a:off x="7080265" y="1316839"/>
              <a:ext cx="1390816" cy="45885"/>
            </a:xfrm>
            <a:custGeom>
              <a:avLst/>
              <a:gdLst/>
              <a:ahLst/>
              <a:cxnLst/>
              <a:rect l="l" t="t" r="r" b="b"/>
              <a:pathLst>
                <a:path w="13094" h="432" extrusionOk="0">
                  <a:moveTo>
                    <a:pt x="12763" y="0"/>
                  </a:moveTo>
                  <a:cubicBezTo>
                    <a:pt x="12697" y="24"/>
                    <a:pt x="12630" y="36"/>
                    <a:pt x="12564" y="36"/>
                  </a:cubicBezTo>
                  <a:cubicBezTo>
                    <a:pt x="12551" y="36"/>
                    <a:pt x="12537" y="35"/>
                    <a:pt x="12524" y="34"/>
                  </a:cubicBezTo>
                  <a:lnTo>
                    <a:pt x="11653" y="40"/>
                  </a:lnTo>
                  <a:cubicBezTo>
                    <a:pt x="8896" y="51"/>
                    <a:pt x="6134" y="91"/>
                    <a:pt x="3378" y="103"/>
                  </a:cubicBezTo>
                  <a:cubicBezTo>
                    <a:pt x="2415" y="108"/>
                    <a:pt x="1453" y="120"/>
                    <a:pt x="490" y="137"/>
                  </a:cubicBezTo>
                  <a:cubicBezTo>
                    <a:pt x="468" y="140"/>
                    <a:pt x="445" y="141"/>
                    <a:pt x="422" y="141"/>
                  </a:cubicBezTo>
                  <a:cubicBezTo>
                    <a:pt x="350" y="141"/>
                    <a:pt x="274" y="127"/>
                    <a:pt x="205" y="97"/>
                  </a:cubicBezTo>
                  <a:cubicBezTo>
                    <a:pt x="126" y="177"/>
                    <a:pt x="52" y="262"/>
                    <a:pt x="0" y="365"/>
                  </a:cubicBezTo>
                  <a:cubicBezTo>
                    <a:pt x="333" y="404"/>
                    <a:pt x="5300" y="432"/>
                    <a:pt x="9020" y="432"/>
                  </a:cubicBezTo>
                  <a:cubicBezTo>
                    <a:pt x="11228" y="432"/>
                    <a:pt x="12996" y="422"/>
                    <a:pt x="13094" y="399"/>
                  </a:cubicBezTo>
                  <a:cubicBezTo>
                    <a:pt x="13008" y="245"/>
                    <a:pt x="12894" y="108"/>
                    <a:pt x="12763"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2" name="Google Shape;792;p31"/>
            <p:cNvSpPr/>
            <p:nvPr/>
          </p:nvSpPr>
          <p:spPr>
            <a:xfrm rot="941997">
              <a:off x="7174192" y="1054534"/>
              <a:ext cx="1375733" cy="43017"/>
            </a:xfrm>
            <a:custGeom>
              <a:avLst/>
              <a:gdLst/>
              <a:ahLst/>
              <a:cxnLst/>
              <a:rect l="l" t="t" r="r" b="b"/>
              <a:pathLst>
                <a:path w="12952" h="405" extrusionOk="0">
                  <a:moveTo>
                    <a:pt x="4710" y="0"/>
                  </a:moveTo>
                  <a:cubicBezTo>
                    <a:pt x="3213" y="0"/>
                    <a:pt x="1726" y="6"/>
                    <a:pt x="234" y="11"/>
                  </a:cubicBezTo>
                  <a:lnTo>
                    <a:pt x="132" y="11"/>
                  </a:lnTo>
                  <a:cubicBezTo>
                    <a:pt x="124" y="13"/>
                    <a:pt x="116" y="14"/>
                    <a:pt x="108" y="14"/>
                  </a:cubicBezTo>
                  <a:cubicBezTo>
                    <a:pt x="94" y="14"/>
                    <a:pt x="80" y="12"/>
                    <a:pt x="66" y="12"/>
                  </a:cubicBezTo>
                  <a:cubicBezTo>
                    <a:pt x="42" y="12"/>
                    <a:pt x="19" y="18"/>
                    <a:pt x="1" y="51"/>
                  </a:cubicBezTo>
                  <a:cubicBezTo>
                    <a:pt x="29" y="142"/>
                    <a:pt x="80" y="217"/>
                    <a:pt x="154" y="273"/>
                  </a:cubicBezTo>
                  <a:cubicBezTo>
                    <a:pt x="209" y="223"/>
                    <a:pt x="268" y="213"/>
                    <a:pt x="328" y="213"/>
                  </a:cubicBezTo>
                  <a:cubicBezTo>
                    <a:pt x="363" y="213"/>
                    <a:pt x="398" y="217"/>
                    <a:pt x="433" y="217"/>
                  </a:cubicBezTo>
                  <a:cubicBezTo>
                    <a:pt x="1415" y="217"/>
                    <a:pt x="2392" y="267"/>
                    <a:pt x="3372" y="267"/>
                  </a:cubicBezTo>
                  <a:cubicBezTo>
                    <a:pt x="3535" y="267"/>
                    <a:pt x="3698" y="265"/>
                    <a:pt x="3862" y="262"/>
                  </a:cubicBezTo>
                  <a:lnTo>
                    <a:pt x="3947" y="262"/>
                  </a:lnTo>
                  <a:cubicBezTo>
                    <a:pt x="5559" y="279"/>
                    <a:pt x="7171" y="296"/>
                    <a:pt x="8783" y="330"/>
                  </a:cubicBezTo>
                  <a:cubicBezTo>
                    <a:pt x="10001" y="353"/>
                    <a:pt x="11220" y="342"/>
                    <a:pt x="12439" y="359"/>
                  </a:cubicBezTo>
                  <a:cubicBezTo>
                    <a:pt x="12451" y="359"/>
                    <a:pt x="12464" y="359"/>
                    <a:pt x="12477" y="359"/>
                  </a:cubicBezTo>
                  <a:cubicBezTo>
                    <a:pt x="12536" y="359"/>
                    <a:pt x="12599" y="363"/>
                    <a:pt x="12655" y="404"/>
                  </a:cubicBezTo>
                  <a:cubicBezTo>
                    <a:pt x="12752" y="291"/>
                    <a:pt x="12872" y="194"/>
                    <a:pt x="12951" y="51"/>
                  </a:cubicBezTo>
                  <a:cubicBezTo>
                    <a:pt x="12920" y="20"/>
                    <a:pt x="12888" y="13"/>
                    <a:pt x="12857" y="13"/>
                  </a:cubicBezTo>
                  <a:cubicBezTo>
                    <a:pt x="12833" y="13"/>
                    <a:pt x="12809" y="17"/>
                    <a:pt x="12786" y="17"/>
                  </a:cubicBezTo>
                  <a:cubicBezTo>
                    <a:pt x="10092" y="6"/>
                    <a:pt x="7404" y="0"/>
                    <a:pt x="4710"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3" name="Google Shape;793;p31"/>
            <p:cNvSpPr/>
            <p:nvPr/>
          </p:nvSpPr>
          <p:spPr>
            <a:xfrm rot="941997">
              <a:off x="7184666" y="1074267"/>
              <a:ext cx="1327935" cy="43336"/>
            </a:xfrm>
            <a:custGeom>
              <a:avLst/>
              <a:gdLst/>
              <a:ahLst/>
              <a:cxnLst/>
              <a:rect l="l" t="t" r="r" b="b"/>
              <a:pathLst>
                <a:path w="12502" h="408" extrusionOk="0">
                  <a:moveTo>
                    <a:pt x="174" y="0"/>
                  </a:moveTo>
                  <a:cubicBezTo>
                    <a:pt x="114" y="0"/>
                    <a:pt x="55" y="10"/>
                    <a:pt x="0" y="60"/>
                  </a:cubicBezTo>
                  <a:lnTo>
                    <a:pt x="97" y="197"/>
                  </a:lnTo>
                  <a:cubicBezTo>
                    <a:pt x="473" y="209"/>
                    <a:pt x="855" y="220"/>
                    <a:pt x="1236" y="237"/>
                  </a:cubicBezTo>
                  <a:cubicBezTo>
                    <a:pt x="2421" y="271"/>
                    <a:pt x="3605" y="237"/>
                    <a:pt x="4796" y="288"/>
                  </a:cubicBezTo>
                  <a:cubicBezTo>
                    <a:pt x="5388" y="314"/>
                    <a:pt x="5977" y="315"/>
                    <a:pt x="6566" y="315"/>
                  </a:cubicBezTo>
                  <a:cubicBezTo>
                    <a:pt x="6640" y="315"/>
                    <a:pt x="6713" y="315"/>
                    <a:pt x="6787" y="315"/>
                  </a:cubicBezTo>
                  <a:cubicBezTo>
                    <a:pt x="7302" y="315"/>
                    <a:pt x="7817" y="316"/>
                    <a:pt x="8332" y="334"/>
                  </a:cubicBezTo>
                  <a:cubicBezTo>
                    <a:pt x="9471" y="374"/>
                    <a:pt x="10610" y="362"/>
                    <a:pt x="11749" y="396"/>
                  </a:cubicBezTo>
                  <a:cubicBezTo>
                    <a:pt x="11937" y="402"/>
                    <a:pt x="12125" y="402"/>
                    <a:pt x="12319" y="408"/>
                  </a:cubicBezTo>
                  <a:cubicBezTo>
                    <a:pt x="12393" y="351"/>
                    <a:pt x="12456" y="277"/>
                    <a:pt x="12501" y="197"/>
                  </a:cubicBezTo>
                  <a:cubicBezTo>
                    <a:pt x="12433" y="140"/>
                    <a:pt x="12359" y="152"/>
                    <a:pt x="12279" y="146"/>
                  </a:cubicBezTo>
                  <a:cubicBezTo>
                    <a:pt x="11066" y="129"/>
                    <a:pt x="9847" y="140"/>
                    <a:pt x="8623" y="117"/>
                  </a:cubicBezTo>
                  <a:cubicBezTo>
                    <a:pt x="7017" y="83"/>
                    <a:pt x="5405" y="60"/>
                    <a:pt x="3793" y="49"/>
                  </a:cubicBezTo>
                  <a:lnTo>
                    <a:pt x="3708" y="49"/>
                  </a:lnTo>
                  <a:cubicBezTo>
                    <a:pt x="3533" y="53"/>
                    <a:pt x="3358" y="54"/>
                    <a:pt x="3184" y="54"/>
                  </a:cubicBezTo>
                  <a:cubicBezTo>
                    <a:pt x="2215" y="54"/>
                    <a:pt x="1249" y="8"/>
                    <a:pt x="279" y="4"/>
                  </a:cubicBezTo>
                  <a:cubicBezTo>
                    <a:pt x="244" y="4"/>
                    <a:pt x="209" y="0"/>
                    <a:pt x="174" y="0"/>
                  </a:cubicBezTo>
                  <a:close/>
                </a:path>
              </a:pathLst>
            </a:custGeom>
            <a:solidFill>
              <a:srgbClr val="F9E4C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4" name="Google Shape;794;p31"/>
            <p:cNvSpPr/>
            <p:nvPr/>
          </p:nvSpPr>
          <p:spPr>
            <a:xfrm rot="941997">
              <a:off x="7109013" y="1297170"/>
              <a:ext cx="1333989" cy="33776"/>
            </a:xfrm>
            <a:custGeom>
              <a:avLst/>
              <a:gdLst/>
              <a:ahLst/>
              <a:cxnLst/>
              <a:rect l="l" t="t" r="r" b="b"/>
              <a:pathLst>
                <a:path w="12559" h="318" extrusionOk="0">
                  <a:moveTo>
                    <a:pt x="12416" y="1"/>
                  </a:moveTo>
                  <a:cubicBezTo>
                    <a:pt x="12370" y="6"/>
                    <a:pt x="12325" y="12"/>
                    <a:pt x="12273" y="12"/>
                  </a:cubicBezTo>
                  <a:cubicBezTo>
                    <a:pt x="10622" y="35"/>
                    <a:pt x="8959" y="12"/>
                    <a:pt x="7302" y="57"/>
                  </a:cubicBezTo>
                  <a:cubicBezTo>
                    <a:pt x="6607" y="75"/>
                    <a:pt x="5911" y="79"/>
                    <a:pt x="5215" y="79"/>
                  </a:cubicBezTo>
                  <a:cubicBezTo>
                    <a:pt x="4454" y="79"/>
                    <a:pt x="3693" y="74"/>
                    <a:pt x="2933" y="74"/>
                  </a:cubicBezTo>
                  <a:cubicBezTo>
                    <a:pt x="2775" y="74"/>
                    <a:pt x="2618" y="74"/>
                    <a:pt x="2461" y="75"/>
                  </a:cubicBezTo>
                  <a:cubicBezTo>
                    <a:pt x="2387" y="75"/>
                    <a:pt x="2313" y="75"/>
                    <a:pt x="2239" y="80"/>
                  </a:cubicBezTo>
                  <a:cubicBezTo>
                    <a:pt x="1912" y="112"/>
                    <a:pt x="1587" y="122"/>
                    <a:pt x="1262" y="122"/>
                  </a:cubicBezTo>
                  <a:cubicBezTo>
                    <a:pt x="889" y="122"/>
                    <a:pt x="517" y="109"/>
                    <a:pt x="143" y="103"/>
                  </a:cubicBezTo>
                  <a:cubicBezTo>
                    <a:pt x="86" y="149"/>
                    <a:pt x="34" y="206"/>
                    <a:pt x="0" y="274"/>
                  </a:cubicBezTo>
                  <a:cubicBezTo>
                    <a:pt x="69" y="304"/>
                    <a:pt x="142" y="318"/>
                    <a:pt x="215" y="318"/>
                  </a:cubicBezTo>
                  <a:cubicBezTo>
                    <a:pt x="238" y="318"/>
                    <a:pt x="262" y="317"/>
                    <a:pt x="285" y="314"/>
                  </a:cubicBezTo>
                  <a:cubicBezTo>
                    <a:pt x="1248" y="297"/>
                    <a:pt x="2210" y="285"/>
                    <a:pt x="3173" y="280"/>
                  </a:cubicBezTo>
                  <a:cubicBezTo>
                    <a:pt x="5929" y="268"/>
                    <a:pt x="8685" y="228"/>
                    <a:pt x="11448" y="217"/>
                  </a:cubicBezTo>
                  <a:lnTo>
                    <a:pt x="12319" y="211"/>
                  </a:lnTo>
                  <a:cubicBezTo>
                    <a:pt x="12332" y="212"/>
                    <a:pt x="12346" y="213"/>
                    <a:pt x="12359" y="213"/>
                  </a:cubicBezTo>
                  <a:cubicBezTo>
                    <a:pt x="12427" y="213"/>
                    <a:pt x="12496" y="201"/>
                    <a:pt x="12558" y="177"/>
                  </a:cubicBezTo>
                  <a:cubicBezTo>
                    <a:pt x="12530" y="109"/>
                    <a:pt x="12478" y="46"/>
                    <a:pt x="12416" y="1"/>
                  </a:cubicBezTo>
                  <a:close/>
                </a:path>
              </a:pathLst>
            </a:custGeom>
            <a:solidFill>
              <a:srgbClr val="F9E4C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98"/>
        <p:cNvGrpSpPr/>
        <p:nvPr/>
      </p:nvGrpSpPr>
      <p:grpSpPr>
        <a:xfrm>
          <a:off x="0" y="0"/>
          <a:ext cx="0" cy="0"/>
          <a:chOff x="0" y="0"/>
          <a:chExt cx="0" cy="0"/>
        </a:xfrm>
      </p:grpSpPr>
      <p:grpSp>
        <p:nvGrpSpPr>
          <p:cNvPr id="799" name="Google Shape;799;p32"/>
          <p:cNvGrpSpPr/>
          <p:nvPr/>
        </p:nvGrpSpPr>
        <p:grpSpPr>
          <a:xfrm>
            <a:off x="108449" y="3885423"/>
            <a:ext cx="1889006" cy="901512"/>
            <a:chOff x="150349" y="3784873"/>
            <a:chExt cx="1889006" cy="901512"/>
          </a:xfrm>
        </p:grpSpPr>
        <p:sp>
          <p:nvSpPr>
            <p:cNvPr id="800" name="Google Shape;800;p32"/>
            <p:cNvSpPr/>
            <p:nvPr/>
          </p:nvSpPr>
          <p:spPr>
            <a:xfrm rot="-9899938">
              <a:off x="176101" y="4015167"/>
              <a:ext cx="1837501" cy="440925"/>
            </a:xfrm>
            <a:custGeom>
              <a:avLst/>
              <a:gdLst/>
              <a:ahLst/>
              <a:cxnLst/>
              <a:rect l="l" t="t" r="r" b="b"/>
              <a:pathLst>
                <a:path w="10873" h="2609" extrusionOk="0">
                  <a:moveTo>
                    <a:pt x="9079" y="0"/>
                  </a:moveTo>
                  <a:lnTo>
                    <a:pt x="9016" y="6"/>
                  </a:lnTo>
                  <a:lnTo>
                    <a:pt x="8224" y="12"/>
                  </a:lnTo>
                  <a:lnTo>
                    <a:pt x="8162" y="12"/>
                  </a:lnTo>
                  <a:lnTo>
                    <a:pt x="7199" y="23"/>
                  </a:lnTo>
                  <a:lnTo>
                    <a:pt x="7131" y="23"/>
                  </a:lnTo>
                  <a:lnTo>
                    <a:pt x="6442" y="29"/>
                  </a:lnTo>
                  <a:lnTo>
                    <a:pt x="6379" y="29"/>
                  </a:lnTo>
                  <a:lnTo>
                    <a:pt x="5553" y="40"/>
                  </a:lnTo>
                  <a:lnTo>
                    <a:pt x="5491" y="40"/>
                  </a:lnTo>
                  <a:lnTo>
                    <a:pt x="4682" y="46"/>
                  </a:lnTo>
                  <a:lnTo>
                    <a:pt x="4619" y="46"/>
                  </a:lnTo>
                  <a:lnTo>
                    <a:pt x="3953" y="57"/>
                  </a:lnTo>
                  <a:lnTo>
                    <a:pt x="3896" y="57"/>
                  </a:lnTo>
                  <a:lnTo>
                    <a:pt x="2934" y="63"/>
                  </a:lnTo>
                  <a:lnTo>
                    <a:pt x="2865" y="63"/>
                  </a:lnTo>
                  <a:lnTo>
                    <a:pt x="1960" y="74"/>
                  </a:lnTo>
                  <a:lnTo>
                    <a:pt x="1897" y="74"/>
                  </a:lnTo>
                  <a:lnTo>
                    <a:pt x="1060" y="86"/>
                  </a:lnTo>
                  <a:lnTo>
                    <a:pt x="986" y="86"/>
                  </a:lnTo>
                  <a:lnTo>
                    <a:pt x="428" y="92"/>
                  </a:lnTo>
                  <a:lnTo>
                    <a:pt x="257" y="92"/>
                  </a:lnTo>
                  <a:lnTo>
                    <a:pt x="257" y="410"/>
                  </a:lnTo>
                  <a:lnTo>
                    <a:pt x="257" y="507"/>
                  </a:lnTo>
                  <a:lnTo>
                    <a:pt x="120" y="690"/>
                  </a:lnTo>
                  <a:lnTo>
                    <a:pt x="331" y="1105"/>
                  </a:lnTo>
                  <a:lnTo>
                    <a:pt x="371" y="1191"/>
                  </a:lnTo>
                  <a:lnTo>
                    <a:pt x="325" y="1231"/>
                  </a:lnTo>
                  <a:lnTo>
                    <a:pt x="206" y="1327"/>
                  </a:lnTo>
                  <a:lnTo>
                    <a:pt x="137" y="1390"/>
                  </a:lnTo>
                  <a:lnTo>
                    <a:pt x="1" y="1504"/>
                  </a:lnTo>
                  <a:lnTo>
                    <a:pt x="217" y="1874"/>
                  </a:lnTo>
                  <a:lnTo>
                    <a:pt x="1" y="2165"/>
                  </a:lnTo>
                  <a:lnTo>
                    <a:pt x="160" y="2239"/>
                  </a:lnTo>
                  <a:lnTo>
                    <a:pt x="354" y="2324"/>
                  </a:lnTo>
                  <a:lnTo>
                    <a:pt x="377" y="2335"/>
                  </a:lnTo>
                  <a:lnTo>
                    <a:pt x="348" y="2358"/>
                  </a:lnTo>
                  <a:lnTo>
                    <a:pt x="280" y="2432"/>
                  </a:lnTo>
                  <a:lnTo>
                    <a:pt x="120" y="2609"/>
                  </a:lnTo>
                  <a:lnTo>
                    <a:pt x="9574" y="2609"/>
                  </a:lnTo>
                  <a:lnTo>
                    <a:pt x="9859" y="2318"/>
                  </a:lnTo>
                  <a:lnTo>
                    <a:pt x="9944" y="2239"/>
                  </a:lnTo>
                  <a:lnTo>
                    <a:pt x="10434" y="1743"/>
                  </a:lnTo>
                  <a:lnTo>
                    <a:pt x="10508" y="1669"/>
                  </a:lnTo>
                  <a:lnTo>
                    <a:pt x="10782" y="1390"/>
                  </a:lnTo>
                  <a:lnTo>
                    <a:pt x="10850" y="1327"/>
                  </a:lnTo>
                  <a:lnTo>
                    <a:pt x="10873" y="1299"/>
                  </a:lnTo>
                  <a:lnTo>
                    <a:pt x="10491" y="974"/>
                  </a:lnTo>
                  <a:lnTo>
                    <a:pt x="10423" y="917"/>
                  </a:lnTo>
                  <a:lnTo>
                    <a:pt x="9910" y="479"/>
                  </a:lnTo>
                  <a:lnTo>
                    <a:pt x="9825" y="410"/>
                  </a:lnTo>
                  <a:lnTo>
                    <a:pt x="9341"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1" name="Google Shape;801;p32"/>
            <p:cNvSpPr/>
            <p:nvPr/>
          </p:nvSpPr>
          <p:spPr>
            <a:xfrm rot="-9899938">
              <a:off x="180448" y="4011677"/>
              <a:ext cx="1810462" cy="441939"/>
            </a:xfrm>
            <a:custGeom>
              <a:avLst/>
              <a:gdLst/>
              <a:ahLst/>
              <a:cxnLst/>
              <a:rect l="l" t="t" r="r" b="b"/>
              <a:pathLst>
                <a:path w="10713" h="2615" extrusionOk="0">
                  <a:moveTo>
                    <a:pt x="6334" y="371"/>
                  </a:moveTo>
                  <a:cubicBezTo>
                    <a:pt x="6556" y="376"/>
                    <a:pt x="6778" y="376"/>
                    <a:pt x="7005" y="382"/>
                  </a:cubicBezTo>
                  <a:lnTo>
                    <a:pt x="7028" y="1322"/>
                  </a:lnTo>
                  <a:lnTo>
                    <a:pt x="6368" y="1322"/>
                  </a:lnTo>
                  <a:cubicBezTo>
                    <a:pt x="6368" y="1071"/>
                    <a:pt x="6362" y="826"/>
                    <a:pt x="6345" y="576"/>
                  </a:cubicBezTo>
                  <a:cubicBezTo>
                    <a:pt x="6345" y="509"/>
                    <a:pt x="6339" y="442"/>
                    <a:pt x="6334" y="371"/>
                  </a:cubicBezTo>
                  <a:close/>
                  <a:moveTo>
                    <a:pt x="855" y="445"/>
                  </a:moveTo>
                  <a:lnTo>
                    <a:pt x="860" y="1327"/>
                  </a:lnTo>
                  <a:lnTo>
                    <a:pt x="245" y="1327"/>
                  </a:lnTo>
                  <a:cubicBezTo>
                    <a:pt x="257" y="1037"/>
                    <a:pt x="268" y="752"/>
                    <a:pt x="274" y="467"/>
                  </a:cubicBezTo>
                  <a:cubicBezTo>
                    <a:pt x="467" y="456"/>
                    <a:pt x="661" y="450"/>
                    <a:pt x="855" y="445"/>
                  </a:cubicBezTo>
                  <a:close/>
                  <a:moveTo>
                    <a:pt x="1760" y="410"/>
                  </a:moveTo>
                  <a:cubicBezTo>
                    <a:pt x="1760" y="712"/>
                    <a:pt x="1760" y="1020"/>
                    <a:pt x="1760" y="1327"/>
                  </a:cubicBezTo>
                  <a:lnTo>
                    <a:pt x="940" y="1327"/>
                  </a:lnTo>
                  <a:cubicBezTo>
                    <a:pt x="934" y="1043"/>
                    <a:pt x="929" y="764"/>
                    <a:pt x="923" y="479"/>
                  </a:cubicBezTo>
                  <a:lnTo>
                    <a:pt x="923" y="439"/>
                  </a:lnTo>
                  <a:cubicBezTo>
                    <a:pt x="1202" y="428"/>
                    <a:pt x="1481" y="416"/>
                    <a:pt x="1760" y="410"/>
                  </a:cubicBezTo>
                  <a:close/>
                  <a:moveTo>
                    <a:pt x="2734" y="382"/>
                  </a:moveTo>
                  <a:cubicBezTo>
                    <a:pt x="2740" y="701"/>
                    <a:pt x="2745" y="1014"/>
                    <a:pt x="2751" y="1327"/>
                  </a:cubicBezTo>
                  <a:lnTo>
                    <a:pt x="1823" y="1327"/>
                  </a:lnTo>
                  <a:cubicBezTo>
                    <a:pt x="1823" y="1022"/>
                    <a:pt x="1823" y="716"/>
                    <a:pt x="1823" y="410"/>
                  </a:cubicBezTo>
                  <a:cubicBezTo>
                    <a:pt x="2130" y="399"/>
                    <a:pt x="2432" y="388"/>
                    <a:pt x="2734" y="382"/>
                  </a:cubicBezTo>
                  <a:close/>
                  <a:moveTo>
                    <a:pt x="3753" y="365"/>
                  </a:moveTo>
                  <a:lnTo>
                    <a:pt x="3736" y="1327"/>
                  </a:lnTo>
                  <a:lnTo>
                    <a:pt x="2819" y="1327"/>
                  </a:lnTo>
                  <a:lnTo>
                    <a:pt x="2802" y="382"/>
                  </a:lnTo>
                  <a:cubicBezTo>
                    <a:pt x="3116" y="376"/>
                    <a:pt x="3429" y="371"/>
                    <a:pt x="3742" y="365"/>
                  </a:cubicBezTo>
                  <a:close/>
                  <a:moveTo>
                    <a:pt x="4471" y="359"/>
                  </a:moveTo>
                  <a:lnTo>
                    <a:pt x="4460" y="1327"/>
                  </a:lnTo>
                  <a:lnTo>
                    <a:pt x="3805" y="1327"/>
                  </a:lnTo>
                  <a:lnTo>
                    <a:pt x="3810" y="570"/>
                  </a:lnTo>
                  <a:lnTo>
                    <a:pt x="3810" y="365"/>
                  </a:lnTo>
                  <a:cubicBezTo>
                    <a:pt x="4033" y="365"/>
                    <a:pt x="4255" y="365"/>
                    <a:pt x="4471" y="359"/>
                  </a:cubicBezTo>
                  <a:close/>
                  <a:moveTo>
                    <a:pt x="5348" y="359"/>
                  </a:moveTo>
                  <a:cubicBezTo>
                    <a:pt x="5354" y="678"/>
                    <a:pt x="5354" y="1003"/>
                    <a:pt x="5354" y="1322"/>
                  </a:cubicBezTo>
                  <a:lnTo>
                    <a:pt x="5348" y="1327"/>
                  </a:lnTo>
                  <a:lnTo>
                    <a:pt x="4528" y="1327"/>
                  </a:lnTo>
                  <a:cubicBezTo>
                    <a:pt x="4528" y="1037"/>
                    <a:pt x="4534" y="746"/>
                    <a:pt x="4539" y="450"/>
                  </a:cubicBezTo>
                  <a:lnTo>
                    <a:pt x="4539" y="359"/>
                  </a:lnTo>
                  <a:close/>
                  <a:moveTo>
                    <a:pt x="7074" y="382"/>
                  </a:moveTo>
                  <a:cubicBezTo>
                    <a:pt x="7381" y="393"/>
                    <a:pt x="7689" y="399"/>
                    <a:pt x="7996" y="410"/>
                  </a:cubicBezTo>
                  <a:lnTo>
                    <a:pt x="7928" y="1327"/>
                  </a:lnTo>
                  <a:lnTo>
                    <a:pt x="7097" y="1327"/>
                  </a:lnTo>
                  <a:lnTo>
                    <a:pt x="7074" y="382"/>
                  </a:lnTo>
                  <a:close/>
                  <a:moveTo>
                    <a:pt x="8059" y="410"/>
                  </a:moveTo>
                  <a:lnTo>
                    <a:pt x="8218" y="416"/>
                  </a:lnTo>
                  <a:cubicBezTo>
                    <a:pt x="8441" y="422"/>
                    <a:pt x="8657" y="433"/>
                    <a:pt x="8879" y="439"/>
                  </a:cubicBezTo>
                  <a:lnTo>
                    <a:pt x="8879" y="1327"/>
                  </a:lnTo>
                  <a:lnTo>
                    <a:pt x="7991" y="1327"/>
                  </a:lnTo>
                  <a:lnTo>
                    <a:pt x="8059" y="410"/>
                  </a:lnTo>
                  <a:close/>
                  <a:moveTo>
                    <a:pt x="8947" y="445"/>
                  </a:moveTo>
                  <a:cubicBezTo>
                    <a:pt x="9192" y="456"/>
                    <a:pt x="9443" y="467"/>
                    <a:pt x="9688" y="479"/>
                  </a:cubicBezTo>
                  <a:cubicBezTo>
                    <a:pt x="9694" y="764"/>
                    <a:pt x="9699" y="1048"/>
                    <a:pt x="9705" y="1327"/>
                  </a:cubicBezTo>
                  <a:lnTo>
                    <a:pt x="8947" y="1327"/>
                  </a:lnTo>
                  <a:lnTo>
                    <a:pt x="8947" y="445"/>
                  </a:lnTo>
                  <a:close/>
                  <a:moveTo>
                    <a:pt x="5422" y="365"/>
                  </a:moveTo>
                  <a:cubicBezTo>
                    <a:pt x="5707" y="365"/>
                    <a:pt x="5992" y="371"/>
                    <a:pt x="6276" y="376"/>
                  </a:cubicBezTo>
                  <a:cubicBezTo>
                    <a:pt x="6299" y="690"/>
                    <a:pt x="6311" y="1008"/>
                    <a:pt x="6311" y="1333"/>
                  </a:cubicBezTo>
                  <a:lnTo>
                    <a:pt x="5422" y="1327"/>
                  </a:lnTo>
                  <a:lnTo>
                    <a:pt x="5422" y="405"/>
                  </a:lnTo>
                  <a:lnTo>
                    <a:pt x="5422" y="365"/>
                  </a:lnTo>
                  <a:close/>
                  <a:moveTo>
                    <a:pt x="860" y="1390"/>
                  </a:moveTo>
                  <a:cubicBezTo>
                    <a:pt x="866" y="1675"/>
                    <a:pt x="866" y="1960"/>
                    <a:pt x="872" y="2239"/>
                  </a:cubicBezTo>
                  <a:lnTo>
                    <a:pt x="217" y="2239"/>
                  </a:lnTo>
                  <a:lnTo>
                    <a:pt x="234" y="1680"/>
                  </a:lnTo>
                  <a:cubicBezTo>
                    <a:pt x="234" y="1584"/>
                    <a:pt x="240" y="1487"/>
                    <a:pt x="245" y="1390"/>
                  </a:cubicBezTo>
                  <a:close/>
                  <a:moveTo>
                    <a:pt x="1754" y="1390"/>
                  </a:moveTo>
                  <a:cubicBezTo>
                    <a:pt x="1754" y="1675"/>
                    <a:pt x="1749" y="1954"/>
                    <a:pt x="1749" y="2239"/>
                  </a:cubicBezTo>
                  <a:lnTo>
                    <a:pt x="951" y="2239"/>
                  </a:lnTo>
                  <a:cubicBezTo>
                    <a:pt x="946" y="1954"/>
                    <a:pt x="940" y="1675"/>
                    <a:pt x="940" y="1390"/>
                  </a:cubicBezTo>
                  <a:close/>
                  <a:moveTo>
                    <a:pt x="2745" y="1390"/>
                  </a:moveTo>
                  <a:lnTo>
                    <a:pt x="2757" y="2239"/>
                  </a:lnTo>
                  <a:lnTo>
                    <a:pt x="1823" y="2239"/>
                  </a:lnTo>
                  <a:lnTo>
                    <a:pt x="1823" y="1777"/>
                  </a:lnTo>
                  <a:lnTo>
                    <a:pt x="1823" y="1390"/>
                  </a:lnTo>
                  <a:close/>
                  <a:moveTo>
                    <a:pt x="3736" y="1396"/>
                  </a:moveTo>
                  <a:lnTo>
                    <a:pt x="3725" y="2239"/>
                  </a:lnTo>
                  <a:lnTo>
                    <a:pt x="2837" y="2239"/>
                  </a:lnTo>
                  <a:cubicBezTo>
                    <a:pt x="2831" y="2062"/>
                    <a:pt x="2831" y="1885"/>
                    <a:pt x="2825" y="1703"/>
                  </a:cubicBezTo>
                  <a:cubicBezTo>
                    <a:pt x="2825" y="1601"/>
                    <a:pt x="2825" y="1498"/>
                    <a:pt x="2819" y="1396"/>
                  </a:cubicBezTo>
                  <a:close/>
                  <a:moveTo>
                    <a:pt x="4460" y="1396"/>
                  </a:moveTo>
                  <a:cubicBezTo>
                    <a:pt x="4454" y="1675"/>
                    <a:pt x="4448" y="1954"/>
                    <a:pt x="4443" y="2239"/>
                  </a:cubicBezTo>
                  <a:lnTo>
                    <a:pt x="3793" y="2239"/>
                  </a:lnTo>
                  <a:cubicBezTo>
                    <a:pt x="3793" y="2096"/>
                    <a:pt x="3793" y="1948"/>
                    <a:pt x="3799" y="1806"/>
                  </a:cubicBezTo>
                  <a:lnTo>
                    <a:pt x="3805" y="1396"/>
                  </a:lnTo>
                  <a:close/>
                  <a:moveTo>
                    <a:pt x="5354" y="1390"/>
                  </a:moveTo>
                  <a:cubicBezTo>
                    <a:pt x="5354" y="1680"/>
                    <a:pt x="5348" y="1954"/>
                    <a:pt x="5348" y="2239"/>
                  </a:cubicBezTo>
                  <a:lnTo>
                    <a:pt x="4517" y="2239"/>
                  </a:lnTo>
                  <a:lnTo>
                    <a:pt x="4522" y="1749"/>
                  </a:lnTo>
                  <a:cubicBezTo>
                    <a:pt x="4522" y="1629"/>
                    <a:pt x="4522" y="1515"/>
                    <a:pt x="4528" y="1390"/>
                  </a:cubicBezTo>
                  <a:close/>
                  <a:moveTo>
                    <a:pt x="6305" y="1396"/>
                  </a:moveTo>
                  <a:cubicBezTo>
                    <a:pt x="6299" y="1658"/>
                    <a:pt x="6288" y="1925"/>
                    <a:pt x="6271" y="2193"/>
                  </a:cubicBezTo>
                  <a:lnTo>
                    <a:pt x="6271" y="2199"/>
                  </a:lnTo>
                  <a:lnTo>
                    <a:pt x="6265" y="2239"/>
                  </a:lnTo>
                  <a:lnTo>
                    <a:pt x="5422" y="2239"/>
                  </a:lnTo>
                  <a:lnTo>
                    <a:pt x="5422" y="1800"/>
                  </a:lnTo>
                  <a:lnTo>
                    <a:pt x="5422" y="1396"/>
                  </a:lnTo>
                  <a:close/>
                  <a:moveTo>
                    <a:pt x="7028" y="1396"/>
                  </a:moveTo>
                  <a:cubicBezTo>
                    <a:pt x="7034" y="1675"/>
                    <a:pt x="7040" y="1960"/>
                    <a:pt x="7045" y="2239"/>
                  </a:cubicBezTo>
                  <a:lnTo>
                    <a:pt x="6339" y="2239"/>
                  </a:lnTo>
                  <a:cubicBezTo>
                    <a:pt x="6362" y="1960"/>
                    <a:pt x="6373" y="1680"/>
                    <a:pt x="6373" y="1396"/>
                  </a:cubicBezTo>
                  <a:close/>
                  <a:moveTo>
                    <a:pt x="7922" y="1396"/>
                  </a:moveTo>
                  <a:cubicBezTo>
                    <a:pt x="7905" y="1601"/>
                    <a:pt x="7894" y="1811"/>
                    <a:pt x="7882" y="2022"/>
                  </a:cubicBezTo>
                  <a:lnTo>
                    <a:pt x="7877" y="2022"/>
                  </a:lnTo>
                  <a:cubicBezTo>
                    <a:pt x="7871" y="2096"/>
                    <a:pt x="7865" y="2165"/>
                    <a:pt x="7860" y="2239"/>
                  </a:cubicBezTo>
                  <a:lnTo>
                    <a:pt x="7119" y="2239"/>
                  </a:lnTo>
                  <a:cubicBezTo>
                    <a:pt x="7114" y="2034"/>
                    <a:pt x="7108" y="1829"/>
                    <a:pt x="7102" y="1624"/>
                  </a:cubicBezTo>
                  <a:lnTo>
                    <a:pt x="7097" y="1396"/>
                  </a:lnTo>
                  <a:close/>
                  <a:moveTo>
                    <a:pt x="8879" y="1396"/>
                  </a:moveTo>
                  <a:lnTo>
                    <a:pt x="8879" y="2239"/>
                  </a:lnTo>
                  <a:lnTo>
                    <a:pt x="7934" y="2239"/>
                  </a:lnTo>
                  <a:cubicBezTo>
                    <a:pt x="7951" y="1994"/>
                    <a:pt x="7968" y="1749"/>
                    <a:pt x="7985" y="1504"/>
                  </a:cubicBezTo>
                  <a:cubicBezTo>
                    <a:pt x="7985" y="1470"/>
                    <a:pt x="7991" y="1436"/>
                    <a:pt x="7991" y="1396"/>
                  </a:cubicBezTo>
                  <a:close/>
                  <a:moveTo>
                    <a:pt x="9711" y="1396"/>
                  </a:moveTo>
                  <a:lnTo>
                    <a:pt x="9722" y="2199"/>
                  </a:lnTo>
                  <a:lnTo>
                    <a:pt x="9722" y="2239"/>
                  </a:lnTo>
                  <a:lnTo>
                    <a:pt x="8959" y="2239"/>
                  </a:lnTo>
                  <a:cubicBezTo>
                    <a:pt x="8959" y="2079"/>
                    <a:pt x="8959" y="1920"/>
                    <a:pt x="8953" y="1760"/>
                  </a:cubicBezTo>
                  <a:lnTo>
                    <a:pt x="8953" y="1396"/>
                  </a:lnTo>
                  <a:close/>
                  <a:moveTo>
                    <a:pt x="217" y="2358"/>
                  </a:moveTo>
                  <a:lnTo>
                    <a:pt x="143" y="2432"/>
                  </a:lnTo>
                  <a:cubicBezTo>
                    <a:pt x="143" y="2489"/>
                    <a:pt x="137" y="2546"/>
                    <a:pt x="137" y="2609"/>
                  </a:cubicBezTo>
                  <a:lnTo>
                    <a:pt x="211" y="2609"/>
                  </a:lnTo>
                  <a:cubicBezTo>
                    <a:pt x="211" y="2523"/>
                    <a:pt x="211" y="2444"/>
                    <a:pt x="217" y="2358"/>
                  </a:cubicBezTo>
                  <a:close/>
                  <a:moveTo>
                    <a:pt x="8879" y="0"/>
                  </a:moveTo>
                  <a:lnTo>
                    <a:pt x="8879" y="376"/>
                  </a:lnTo>
                  <a:cubicBezTo>
                    <a:pt x="8606" y="365"/>
                    <a:pt x="8332" y="353"/>
                    <a:pt x="8065" y="342"/>
                  </a:cubicBezTo>
                  <a:cubicBezTo>
                    <a:pt x="8065" y="319"/>
                    <a:pt x="8065" y="302"/>
                    <a:pt x="8070" y="279"/>
                  </a:cubicBezTo>
                  <a:cubicBezTo>
                    <a:pt x="8076" y="188"/>
                    <a:pt x="8082" y="97"/>
                    <a:pt x="8087" y="12"/>
                  </a:cubicBezTo>
                  <a:lnTo>
                    <a:pt x="8025" y="12"/>
                  </a:lnTo>
                  <a:cubicBezTo>
                    <a:pt x="8013" y="120"/>
                    <a:pt x="8008" y="228"/>
                    <a:pt x="7996" y="342"/>
                  </a:cubicBezTo>
                  <a:cubicBezTo>
                    <a:pt x="7689" y="331"/>
                    <a:pt x="7376" y="319"/>
                    <a:pt x="7068" y="314"/>
                  </a:cubicBezTo>
                  <a:cubicBezTo>
                    <a:pt x="7068" y="274"/>
                    <a:pt x="7068" y="234"/>
                    <a:pt x="7062" y="194"/>
                  </a:cubicBezTo>
                  <a:lnTo>
                    <a:pt x="7057" y="17"/>
                  </a:lnTo>
                  <a:lnTo>
                    <a:pt x="6994" y="17"/>
                  </a:lnTo>
                  <a:cubicBezTo>
                    <a:pt x="6994" y="120"/>
                    <a:pt x="7000" y="217"/>
                    <a:pt x="7000" y="314"/>
                  </a:cubicBezTo>
                  <a:cubicBezTo>
                    <a:pt x="6778" y="308"/>
                    <a:pt x="6550" y="302"/>
                    <a:pt x="6328" y="297"/>
                  </a:cubicBezTo>
                  <a:cubicBezTo>
                    <a:pt x="6322" y="205"/>
                    <a:pt x="6311" y="120"/>
                    <a:pt x="6305" y="29"/>
                  </a:cubicBezTo>
                  <a:lnTo>
                    <a:pt x="6242" y="29"/>
                  </a:lnTo>
                  <a:cubicBezTo>
                    <a:pt x="6254" y="114"/>
                    <a:pt x="6259" y="205"/>
                    <a:pt x="6265" y="297"/>
                  </a:cubicBezTo>
                  <a:cubicBezTo>
                    <a:pt x="5980" y="291"/>
                    <a:pt x="5701" y="291"/>
                    <a:pt x="5422" y="291"/>
                  </a:cubicBezTo>
                  <a:lnTo>
                    <a:pt x="5422" y="40"/>
                  </a:lnTo>
                  <a:lnTo>
                    <a:pt x="5354" y="40"/>
                  </a:lnTo>
                  <a:lnTo>
                    <a:pt x="5354" y="297"/>
                  </a:lnTo>
                  <a:lnTo>
                    <a:pt x="4545" y="297"/>
                  </a:lnTo>
                  <a:cubicBezTo>
                    <a:pt x="4545" y="211"/>
                    <a:pt x="4545" y="131"/>
                    <a:pt x="4545" y="46"/>
                  </a:cubicBezTo>
                  <a:lnTo>
                    <a:pt x="4482" y="46"/>
                  </a:lnTo>
                  <a:lnTo>
                    <a:pt x="4482" y="297"/>
                  </a:lnTo>
                  <a:lnTo>
                    <a:pt x="3822" y="297"/>
                  </a:lnTo>
                  <a:lnTo>
                    <a:pt x="3822" y="57"/>
                  </a:lnTo>
                  <a:lnTo>
                    <a:pt x="3759" y="57"/>
                  </a:lnTo>
                  <a:cubicBezTo>
                    <a:pt x="3759" y="137"/>
                    <a:pt x="3759" y="217"/>
                    <a:pt x="3753" y="297"/>
                  </a:cubicBezTo>
                  <a:cubicBezTo>
                    <a:pt x="3435" y="302"/>
                    <a:pt x="3116" y="308"/>
                    <a:pt x="2802" y="314"/>
                  </a:cubicBezTo>
                  <a:lnTo>
                    <a:pt x="2797" y="63"/>
                  </a:lnTo>
                  <a:lnTo>
                    <a:pt x="2734" y="63"/>
                  </a:lnTo>
                  <a:lnTo>
                    <a:pt x="2734" y="314"/>
                  </a:lnTo>
                  <a:cubicBezTo>
                    <a:pt x="2426" y="319"/>
                    <a:pt x="2125" y="331"/>
                    <a:pt x="1823" y="342"/>
                  </a:cubicBezTo>
                  <a:lnTo>
                    <a:pt x="1823" y="314"/>
                  </a:lnTo>
                  <a:lnTo>
                    <a:pt x="1823" y="74"/>
                  </a:lnTo>
                  <a:lnTo>
                    <a:pt x="1760" y="74"/>
                  </a:lnTo>
                  <a:lnTo>
                    <a:pt x="1760" y="342"/>
                  </a:lnTo>
                  <a:cubicBezTo>
                    <a:pt x="1481" y="353"/>
                    <a:pt x="1202" y="359"/>
                    <a:pt x="923" y="371"/>
                  </a:cubicBezTo>
                  <a:cubicBezTo>
                    <a:pt x="923" y="279"/>
                    <a:pt x="923" y="177"/>
                    <a:pt x="917" y="80"/>
                  </a:cubicBezTo>
                  <a:lnTo>
                    <a:pt x="849" y="80"/>
                  </a:lnTo>
                  <a:lnTo>
                    <a:pt x="849" y="376"/>
                  </a:lnTo>
                  <a:lnTo>
                    <a:pt x="274" y="399"/>
                  </a:lnTo>
                  <a:lnTo>
                    <a:pt x="274" y="359"/>
                  </a:lnTo>
                  <a:cubicBezTo>
                    <a:pt x="274" y="268"/>
                    <a:pt x="279" y="177"/>
                    <a:pt x="279" y="86"/>
                  </a:cubicBezTo>
                  <a:lnTo>
                    <a:pt x="222" y="86"/>
                  </a:lnTo>
                  <a:cubicBezTo>
                    <a:pt x="217" y="194"/>
                    <a:pt x="211" y="302"/>
                    <a:pt x="211" y="405"/>
                  </a:cubicBezTo>
                  <a:lnTo>
                    <a:pt x="114" y="410"/>
                  </a:lnTo>
                  <a:lnTo>
                    <a:pt x="114" y="473"/>
                  </a:lnTo>
                  <a:lnTo>
                    <a:pt x="205" y="467"/>
                  </a:lnTo>
                  <a:lnTo>
                    <a:pt x="194" y="1111"/>
                  </a:lnTo>
                  <a:lnTo>
                    <a:pt x="188" y="1236"/>
                  </a:lnTo>
                  <a:cubicBezTo>
                    <a:pt x="188" y="1265"/>
                    <a:pt x="188" y="1299"/>
                    <a:pt x="183" y="1333"/>
                  </a:cubicBezTo>
                  <a:lnTo>
                    <a:pt x="69" y="1333"/>
                  </a:lnTo>
                  <a:lnTo>
                    <a:pt x="0" y="1390"/>
                  </a:lnTo>
                  <a:lnTo>
                    <a:pt x="183" y="1390"/>
                  </a:lnTo>
                  <a:cubicBezTo>
                    <a:pt x="171" y="1675"/>
                    <a:pt x="160" y="1960"/>
                    <a:pt x="154" y="2244"/>
                  </a:cubicBezTo>
                  <a:lnTo>
                    <a:pt x="29" y="2244"/>
                  </a:lnTo>
                  <a:lnTo>
                    <a:pt x="217" y="2324"/>
                  </a:lnTo>
                  <a:cubicBezTo>
                    <a:pt x="217" y="2318"/>
                    <a:pt x="217" y="2313"/>
                    <a:pt x="217" y="2307"/>
                  </a:cubicBezTo>
                  <a:lnTo>
                    <a:pt x="872" y="2307"/>
                  </a:lnTo>
                  <a:lnTo>
                    <a:pt x="872" y="2438"/>
                  </a:lnTo>
                  <a:lnTo>
                    <a:pt x="872" y="2609"/>
                  </a:lnTo>
                  <a:lnTo>
                    <a:pt x="951" y="2609"/>
                  </a:lnTo>
                  <a:lnTo>
                    <a:pt x="951" y="2307"/>
                  </a:lnTo>
                  <a:lnTo>
                    <a:pt x="1749" y="2307"/>
                  </a:lnTo>
                  <a:lnTo>
                    <a:pt x="1749" y="2409"/>
                  </a:lnTo>
                  <a:lnTo>
                    <a:pt x="1749" y="2609"/>
                  </a:lnTo>
                  <a:lnTo>
                    <a:pt x="1823" y="2609"/>
                  </a:lnTo>
                  <a:lnTo>
                    <a:pt x="1823" y="2512"/>
                  </a:lnTo>
                  <a:lnTo>
                    <a:pt x="1823" y="2307"/>
                  </a:lnTo>
                  <a:lnTo>
                    <a:pt x="2762" y="2307"/>
                  </a:lnTo>
                  <a:lnTo>
                    <a:pt x="2762" y="2609"/>
                  </a:lnTo>
                  <a:lnTo>
                    <a:pt x="2842" y="2609"/>
                  </a:lnTo>
                  <a:cubicBezTo>
                    <a:pt x="2842" y="2523"/>
                    <a:pt x="2837" y="2444"/>
                    <a:pt x="2837" y="2358"/>
                  </a:cubicBezTo>
                  <a:lnTo>
                    <a:pt x="2837" y="2307"/>
                  </a:lnTo>
                  <a:lnTo>
                    <a:pt x="3725" y="2307"/>
                  </a:lnTo>
                  <a:lnTo>
                    <a:pt x="3725" y="2352"/>
                  </a:lnTo>
                  <a:lnTo>
                    <a:pt x="3719" y="2609"/>
                  </a:lnTo>
                  <a:lnTo>
                    <a:pt x="3788" y="2609"/>
                  </a:lnTo>
                  <a:lnTo>
                    <a:pt x="3788" y="2307"/>
                  </a:lnTo>
                  <a:lnTo>
                    <a:pt x="4437" y="2307"/>
                  </a:lnTo>
                  <a:lnTo>
                    <a:pt x="4437" y="2313"/>
                  </a:lnTo>
                  <a:cubicBezTo>
                    <a:pt x="4437" y="2409"/>
                    <a:pt x="4437" y="2512"/>
                    <a:pt x="4431" y="2609"/>
                  </a:cubicBezTo>
                  <a:lnTo>
                    <a:pt x="4511" y="2609"/>
                  </a:lnTo>
                  <a:lnTo>
                    <a:pt x="4511" y="2398"/>
                  </a:lnTo>
                  <a:lnTo>
                    <a:pt x="4511" y="2307"/>
                  </a:lnTo>
                  <a:lnTo>
                    <a:pt x="5348" y="2307"/>
                  </a:lnTo>
                  <a:lnTo>
                    <a:pt x="5348" y="2409"/>
                  </a:lnTo>
                  <a:lnTo>
                    <a:pt x="5348" y="2609"/>
                  </a:lnTo>
                  <a:lnTo>
                    <a:pt x="5416" y="2609"/>
                  </a:lnTo>
                  <a:lnTo>
                    <a:pt x="5416" y="2506"/>
                  </a:lnTo>
                  <a:lnTo>
                    <a:pt x="5416" y="2307"/>
                  </a:lnTo>
                  <a:lnTo>
                    <a:pt x="6254" y="2307"/>
                  </a:lnTo>
                  <a:cubicBezTo>
                    <a:pt x="6248" y="2409"/>
                    <a:pt x="6237" y="2512"/>
                    <a:pt x="6225" y="2609"/>
                  </a:cubicBezTo>
                  <a:lnTo>
                    <a:pt x="6299" y="2609"/>
                  </a:lnTo>
                  <a:cubicBezTo>
                    <a:pt x="6311" y="2512"/>
                    <a:pt x="6316" y="2409"/>
                    <a:pt x="6328" y="2307"/>
                  </a:cubicBezTo>
                  <a:lnTo>
                    <a:pt x="7045" y="2307"/>
                  </a:lnTo>
                  <a:cubicBezTo>
                    <a:pt x="7045" y="2409"/>
                    <a:pt x="7045" y="2512"/>
                    <a:pt x="7051" y="2609"/>
                  </a:cubicBezTo>
                  <a:lnTo>
                    <a:pt x="7119" y="2609"/>
                  </a:lnTo>
                  <a:cubicBezTo>
                    <a:pt x="7119" y="2512"/>
                    <a:pt x="7119" y="2409"/>
                    <a:pt x="7114" y="2307"/>
                  </a:cubicBezTo>
                  <a:lnTo>
                    <a:pt x="7848" y="2307"/>
                  </a:lnTo>
                  <a:cubicBezTo>
                    <a:pt x="7837" y="2409"/>
                    <a:pt x="7831" y="2512"/>
                    <a:pt x="7825" y="2609"/>
                  </a:cubicBezTo>
                  <a:lnTo>
                    <a:pt x="7900" y="2609"/>
                  </a:lnTo>
                  <a:cubicBezTo>
                    <a:pt x="7905" y="2512"/>
                    <a:pt x="7911" y="2409"/>
                    <a:pt x="7922" y="2307"/>
                  </a:cubicBezTo>
                  <a:lnTo>
                    <a:pt x="8873" y="2307"/>
                  </a:lnTo>
                  <a:lnTo>
                    <a:pt x="8873" y="2421"/>
                  </a:lnTo>
                  <a:lnTo>
                    <a:pt x="8873" y="2614"/>
                  </a:lnTo>
                  <a:lnTo>
                    <a:pt x="8953" y="2614"/>
                  </a:lnTo>
                  <a:lnTo>
                    <a:pt x="8953" y="2307"/>
                  </a:lnTo>
                  <a:lnTo>
                    <a:pt x="9716" y="2307"/>
                  </a:lnTo>
                  <a:lnTo>
                    <a:pt x="9716" y="2324"/>
                  </a:lnTo>
                  <a:lnTo>
                    <a:pt x="9802" y="2239"/>
                  </a:lnTo>
                  <a:lnTo>
                    <a:pt x="9790" y="2239"/>
                  </a:lnTo>
                  <a:cubicBezTo>
                    <a:pt x="9785" y="2045"/>
                    <a:pt x="9779" y="1851"/>
                    <a:pt x="9773" y="1652"/>
                  </a:cubicBezTo>
                  <a:cubicBezTo>
                    <a:pt x="9773" y="1567"/>
                    <a:pt x="9768" y="1481"/>
                    <a:pt x="9768" y="1396"/>
                  </a:cubicBezTo>
                  <a:lnTo>
                    <a:pt x="10286" y="1396"/>
                  </a:lnTo>
                  <a:cubicBezTo>
                    <a:pt x="10286" y="1510"/>
                    <a:pt x="10286" y="1629"/>
                    <a:pt x="10292" y="1743"/>
                  </a:cubicBezTo>
                  <a:lnTo>
                    <a:pt x="10366" y="1675"/>
                  </a:lnTo>
                  <a:cubicBezTo>
                    <a:pt x="10366" y="1578"/>
                    <a:pt x="10360" y="1487"/>
                    <a:pt x="10360" y="1396"/>
                  </a:cubicBezTo>
                  <a:lnTo>
                    <a:pt x="10645" y="1396"/>
                  </a:lnTo>
                  <a:lnTo>
                    <a:pt x="10713" y="1327"/>
                  </a:lnTo>
                  <a:lnTo>
                    <a:pt x="10360" y="1327"/>
                  </a:lnTo>
                  <a:cubicBezTo>
                    <a:pt x="10360" y="1208"/>
                    <a:pt x="10360" y="1094"/>
                    <a:pt x="10354" y="974"/>
                  </a:cubicBezTo>
                  <a:lnTo>
                    <a:pt x="10286" y="917"/>
                  </a:lnTo>
                  <a:lnTo>
                    <a:pt x="10286" y="917"/>
                  </a:lnTo>
                  <a:cubicBezTo>
                    <a:pt x="10286" y="1054"/>
                    <a:pt x="10286" y="1191"/>
                    <a:pt x="10292" y="1327"/>
                  </a:cubicBezTo>
                  <a:lnTo>
                    <a:pt x="9768" y="1327"/>
                  </a:lnTo>
                  <a:cubicBezTo>
                    <a:pt x="9762" y="1043"/>
                    <a:pt x="9756" y="764"/>
                    <a:pt x="9750" y="479"/>
                  </a:cubicBezTo>
                  <a:lnTo>
                    <a:pt x="9768" y="479"/>
                  </a:lnTo>
                  <a:lnTo>
                    <a:pt x="9682" y="410"/>
                  </a:lnTo>
                  <a:cubicBezTo>
                    <a:pt x="9437" y="399"/>
                    <a:pt x="9187" y="388"/>
                    <a:pt x="8942" y="376"/>
                  </a:cubicBezTo>
                  <a:lnTo>
                    <a:pt x="8942" y="279"/>
                  </a:lnTo>
                  <a:lnTo>
                    <a:pt x="8942"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02" name="Google Shape;802;p32"/>
          <p:cNvGrpSpPr/>
          <p:nvPr/>
        </p:nvGrpSpPr>
        <p:grpSpPr>
          <a:xfrm>
            <a:off x="2250735" y="469292"/>
            <a:ext cx="4551589" cy="4155375"/>
            <a:chOff x="2336049" y="547200"/>
            <a:chExt cx="4380740" cy="3999398"/>
          </a:xfrm>
        </p:grpSpPr>
        <p:grpSp>
          <p:nvGrpSpPr>
            <p:cNvPr id="803" name="Google Shape;803;p32"/>
            <p:cNvGrpSpPr/>
            <p:nvPr/>
          </p:nvGrpSpPr>
          <p:grpSpPr>
            <a:xfrm>
              <a:off x="2336049" y="594020"/>
              <a:ext cx="4312282" cy="3952578"/>
              <a:chOff x="2639894" y="635124"/>
              <a:chExt cx="3782040" cy="3782010"/>
            </a:xfrm>
          </p:grpSpPr>
          <p:sp>
            <p:nvSpPr>
              <p:cNvPr id="804" name="Google Shape;804;p32"/>
              <p:cNvSpPr/>
              <p:nvPr/>
            </p:nvSpPr>
            <p:spPr>
              <a:xfrm>
                <a:off x="2639894" y="635124"/>
                <a:ext cx="3780471" cy="3782010"/>
              </a:xfrm>
              <a:custGeom>
                <a:avLst/>
                <a:gdLst/>
                <a:ahLst/>
                <a:cxnLst/>
                <a:rect l="l" t="t" r="r" b="b"/>
                <a:pathLst>
                  <a:path w="12052" h="12057" extrusionOk="0">
                    <a:moveTo>
                      <a:pt x="359" y="0"/>
                    </a:moveTo>
                    <a:cubicBezTo>
                      <a:pt x="160" y="0"/>
                      <a:pt x="0" y="160"/>
                      <a:pt x="0" y="359"/>
                    </a:cubicBezTo>
                    <a:lnTo>
                      <a:pt x="0" y="11698"/>
                    </a:lnTo>
                    <a:cubicBezTo>
                      <a:pt x="0" y="11897"/>
                      <a:pt x="160" y="12057"/>
                      <a:pt x="359" y="12057"/>
                    </a:cubicBezTo>
                    <a:lnTo>
                      <a:pt x="11698" y="12057"/>
                    </a:lnTo>
                    <a:cubicBezTo>
                      <a:pt x="11897" y="12057"/>
                      <a:pt x="12051" y="11897"/>
                      <a:pt x="12051" y="11698"/>
                    </a:cubicBezTo>
                    <a:lnTo>
                      <a:pt x="12051" y="359"/>
                    </a:lnTo>
                    <a:cubicBezTo>
                      <a:pt x="12051" y="160"/>
                      <a:pt x="11897" y="0"/>
                      <a:pt x="11698"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5" name="Google Shape;805;p32"/>
              <p:cNvSpPr/>
              <p:nvPr/>
            </p:nvSpPr>
            <p:spPr>
              <a:xfrm>
                <a:off x="2639894" y="635124"/>
                <a:ext cx="3782040" cy="3782010"/>
              </a:xfrm>
              <a:custGeom>
                <a:avLst/>
                <a:gdLst/>
                <a:ahLst/>
                <a:cxnLst/>
                <a:rect l="l" t="t" r="r" b="b"/>
                <a:pathLst>
                  <a:path w="12057" h="12057" extrusionOk="0">
                    <a:moveTo>
                      <a:pt x="649" y="296"/>
                    </a:moveTo>
                    <a:lnTo>
                      <a:pt x="649" y="655"/>
                    </a:lnTo>
                    <a:lnTo>
                      <a:pt x="296" y="655"/>
                    </a:lnTo>
                    <a:lnTo>
                      <a:pt x="296" y="296"/>
                    </a:lnTo>
                    <a:close/>
                    <a:moveTo>
                      <a:pt x="1076" y="296"/>
                    </a:moveTo>
                    <a:lnTo>
                      <a:pt x="1076" y="655"/>
                    </a:lnTo>
                    <a:lnTo>
                      <a:pt x="723" y="655"/>
                    </a:lnTo>
                    <a:lnTo>
                      <a:pt x="723" y="296"/>
                    </a:lnTo>
                    <a:close/>
                    <a:moveTo>
                      <a:pt x="1504" y="296"/>
                    </a:moveTo>
                    <a:lnTo>
                      <a:pt x="1504" y="655"/>
                    </a:lnTo>
                    <a:lnTo>
                      <a:pt x="1151" y="655"/>
                    </a:lnTo>
                    <a:lnTo>
                      <a:pt x="1151" y="296"/>
                    </a:lnTo>
                    <a:close/>
                    <a:moveTo>
                      <a:pt x="1931" y="296"/>
                    </a:moveTo>
                    <a:lnTo>
                      <a:pt x="1931" y="655"/>
                    </a:lnTo>
                    <a:lnTo>
                      <a:pt x="1578" y="655"/>
                    </a:lnTo>
                    <a:lnTo>
                      <a:pt x="1578" y="296"/>
                    </a:lnTo>
                    <a:close/>
                    <a:moveTo>
                      <a:pt x="2358" y="296"/>
                    </a:moveTo>
                    <a:lnTo>
                      <a:pt x="2358" y="655"/>
                    </a:lnTo>
                    <a:lnTo>
                      <a:pt x="2005" y="655"/>
                    </a:lnTo>
                    <a:lnTo>
                      <a:pt x="2005" y="296"/>
                    </a:lnTo>
                    <a:close/>
                    <a:moveTo>
                      <a:pt x="2785" y="296"/>
                    </a:moveTo>
                    <a:lnTo>
                      <a:pt x="2785" y="655"/>
                    </a:lnTo>
                    <a:lnTo>
                      <a:pt x="2432" y="655"/>
                    </a:lnTo>
                    <a:lnTo>
                      <a:pt x="2432" y="296"/>
                    </a:lnTo>
                    <a:close/>
                    <a:moveTo>
                      <a:pt x="3212" y="296"/>
                    </a:moveTo>
                    <a:lnTo>
                      <a:pt x="3212" y="655"/>
                    </a:lnTo>
                    <a:lnTo>
                      <a:pt x="2859" y="655"/>
                    </a:lnTo>
                    <a:lnTo>
                      <a:pt x="2859" y="296"/>
                    </a:lnTo>
                    <a:close/>
                    <a:moveTo>
                      <a:pt x="3639" y="296"/>
                    </a:moveTo>
                    <a:lnTo>
                      <a:pt x="3639" y="655"/>
                    </a:lnTo>
                    <a:lnTo>
                      <a:pt x="3286" y="655"/>
                    </a:lnTo>
                    <a:lnTo>
                      <a:pt x="3286" y="296"/>
                    </a:lnTo>
                    <a:close/>
                    <a:moveTo>
                      <a:pt x="4066" y="296"/>
                    </a:moveTo>
                    <a:lnTo>
                      <a:pt x="4066" y="655"/>
                    </a:lnTo>
                    <a:lnTo>
                      <a:pt x="3713" y="655"/>
                    </a:lnTo>
                    <a:lnTo>
                      <a:pt x="3713" y="296"/>
                    </a:lnTo>
                    <a:close/>
                    <a:moveTo>
                      <a:pt x="4494" y="296"/>
                    </a:moveTo>
                    <a:lnTo>
                      <a:pt x="4494" y="655"/>
                    </a:lnTo>
                    <a:lnTo>
                      <a:pt x="4140" y="655"/>
                    </a:lnTo>
                    <a:lnTo>
                      <a:pt x="4140" y="296"/>
                    </a:lnTo>
                    <a:close/>
                    <a:moveTo>
                      <a:pt x="4921" y="296"/>
                    </a:moveTo>
                    <a:lnTo>
                      <a:pt x="4921" y="655"/>
                    </a:lnTo>
                    <a:lnTo>
                      <a:pt x="4568" y="655"/>
                    </a:lnTo>
                    <a:lnTo>
                      <a:pt x="4568" y="296"/>
                    </a:lnTo>
                    <a:close/>
                    <a:moveTo>
                      <a:pt x="5348" y="296"/>
                    </a:moveTo>
                    <a:lnTo>
                      <a:pt x="5348" y="655"/>
                    </a:lnTo>
                    <a:lnTo>
                      <a:pt x="4995" y="655"/>
                    </a:lnTo>
                    <a:lnTo>
                      <a:pt x="4995" y="296"/>
                    </a:lnTo>
                    <a:close/>
                    <a:moveTo>
                      <a:pt x="5775" y="296"/>
                    </a:moveTo>
                    <a:lnTo>
                      <a:pt x="5775" y="655"/>
                    </a:lnTo>
                    <a:lnTo>
                      <a:pt x="5422" y="655"/>
                    </a:lnTo>
                    <a:lnTo>
                      <a:pt x="5422" y="296"/>
                    </a:lnTo>
                    <a:close/>
                    <a:moveTo>
                      <a:pt x="6202" y="296"/>
                    </a:moveTo>
                    <a:lnTo>
                      <a:pt x="6202" y="655"/>
                    </a:lnTo>
                    <a:lnTo>
                      <a:pt x="5849" y="655"/>
                    </a:lnTo>
                    <a:lnTo>
                      <a:pt x="5849" y="296"/>
                    </a:lnTo>
                    <a:close/>
                    <a:moveTo>
                      <a:pt x="6629" y="296"/>
                    </a:moveTo>
                    <a:lnTo>
                      <a:pt x="6629" y="655"/>
                    </a:lnTo>
                    <a:lnTo>
                      <a:pt x="6276" y="655"/>
                    </a:lnTo>
                    <a:lnTo>
                      <a:pt x="6276" y="296"/>
                    </a:lnTo>
                    <a:close/>
                    <a:moveTo>
                      <a:pt x="7056" y="296"/>
                    </a:moveTo>
                    <a:lnTo>
                      <a:pt x="7056" y="655"/>
                    </a:lnTo>
                    <a:lnTo>
                      <a:pt x="6703" y="655"/>
                    </a:lnTo>
                    <a:lnTo>
                      <a:pt x="6703" y="296"/>
                    </a:lnTo>
                    <a:close/>
                    <a:moveTo>
                      <a:pt x="7484" y="296"/>
                    </a:moveTo>
                    <a:lnTo>
                      <a:pt x="7484" y="655"/>
                    </a:lnTo>
                    <a:lnTo>
                      <a:pt x="7130" y="655"/>
                    </a:lnTo>
                    <a:lnTo>
                      <a:pt x="7130" y="296"/>
                    </a:lnTo>
                    <a:close/>
                    <a:moveTo>
                      <a:pt x="7911" y="296"/>
                    </a:moveTo>
                    <a:lnTo>
                      <a:pt x="7911" y="655"/>
                    </a:lnTo>
                    <a:lnTo>
                      <a:pt x="7558" y="655"/>
                    </a:lnTo>
                    <a:lnTo>
                      <a:pt x="7558" y="296"/>
                    </a:lnTo>
                    <a:close/>
                    <a:moveTo>
                      <a:pt x="8338" y="296"/>
                    </a:moveTo>
                    <a:lnTo>
                      <a:pt x="8338" y="655"/>
                    </a:lnTo>
                    <a:lnTo>
                      <a:pt x="7985" y="655"/>
                    </a:lnTo>
                    <a:lnTo>
                      <a:pt x="7985" y="296"/>
                    </a:lnTo>
                    <a:close/>
                    <a:moveTo>
                      <a:pt x="8765" y="296"/>
                    </a:moveTo>
                    <a:lnTo>
                      <a:pt x="8765" y="655"/>
                    </a:lnTo>
                    <a:lnTo>
                      <a:pt x="8412" y="655"/>
                    </a:lnTo>
                    <a:lnTo>
                      <a:pt x="8412" y="296"/>
                    </a:lnTo>
                    <a:close/>
                    <a:moveTo>
                      <a:pt x="9192" y="296"/>
                    </a:moveTo>
                    <a:lnTo>
                      <a:pt x="9192" y="655"/>
                    </a:lnTo>
                    <a:lnTo>
                      <a:pt x="8839" y="655"/>
                    </a:lnTo>
                    <a:lnTo>
                      <a:pt x="8839" y="296"/>
                    </a:lnTo>
                    <a:close/>
                    <a:moveTo>
                      <a:pt x="9619" y="296"/>
                    </a:moveTo>
                    <a:lnTo>
                      <a:pt x="9619" y="655"/>
                    </a:lnTo>
                    <a:lnTo>
                      <a:pt x="9266" y="655"/>
                    </a:lnTo>
                    <a:lnTo>
                      <a:pt x="9266" y="296"/>
                    </a:lnTo>
                    <a:close/>
                    <a:moveTo>
                      <a:pt x="10046" y="296"/>
                    </a:moveTo>
                    <a:lnTo>
                      <a:pt x="10046" y="655"/>
                    </a:lnTo>
                    <a:lnTo>
                      <a:pt x="9693" y="655"/>
                    </a:lnTo>
                    <a:lnTo>
                      <a:pt x="9693" y="296"/>
                    </a:lnTo>
                    <a:close/>
                    <a:moveTo>
                      <a:pt x="10474" y="296"/>
                    </a:moveTo>
                    <a:lnTo>
                      <a:pt x="10474" y="655"/>
                    </a:lnTo>
                    <a:lnTo>
                      <a:pt x="10120" y="655"/>
                    </a:lnTo>
                    <a:lnTo>
                      <a:pt x="10120" y="296"/>
                    </a:lnTo>
                    <a:close/>
                    <a:moveTo>
                      <a:pt x="10901" y="296"/>
                    </a:moveTo>
                    <a:lnTo>
                      <a:pt x="10901" y="655"/>
                    </a:lnTo>
                    <a:lnTo>
                      <a:pt x="10548" y="655"/>
                    </a:lnTo>
                    <a:lnTo>
                      <a:pt x="10548" y="296"/>
                    </a:lnTo>
                    <a:close/>
                    <a:moveTo>
                      <a:pt x="11328" y="296"/>
                    </a:moveTo>
                    <a:lnTo>
                      <a:pt x="11328" y="655"/>
                    </a:lnTo>
                    <a:lnTo>
                      <a:pt x="10975" y="655"/>
                    </a:lnTo>
                    <a:lnTo>
                      <a:pt x="10975" y="296"/>
                    </a:lnTo>
                    <a:close/>
                    <a:moveTo>
                      <a:pt x="11755" y="296"/>
                    </a:moveTo>
                    <a:lnTo>
                      <a:pt x="11755" y="655"/>
                    </a:lnTo>
                    <a:lnTo>
                      <a:pt x="11402" y="655"/>
                    </a:lnTo>
                    <a:lnTo>
                      <a:pt x="11402" y="296"/>
                    </a:lnTo>
                    <a:close/>
                    <a:moveTo>
                      <a:pt x="649" y="723"/>
                    </a:moveTo>
                    <a:lnTo>
                      <a:pt x="649" y="1082"/>
                    </a:lnTo>
                    <a:lnTo>
                      <a:pt x="296" y="1082"/>
                    </a:lnTo>
                    <a:lnTo>
                      <a:pt x="296" y="723"/>
                    </a:lnTo>
                    <a:close/>
                    <a:moveTo>
                      <a:pt x="1076" y="723"/>
                    </a:moveTo>
                    <a:lnTo>
                      <a:pt x="1076" y="1082"/>
                    </a:lnTo>
                    <a:lnTo>
                      <a:pt x="723" y="1082"/>
                    </a:lnTo>
                    <a:lnTo>
                      <a:pt x="723" y="723"/>
                    </a:lnTo>
                    <a:close/>
                    <a:moveTo>
                      <a:pt x="1504" y="723"/>
                    </a:moveTo>
                    <a:lnTo>
                      <a:pt x="1504" y="1082"/>
                    </a:lnTo>
                    <a:lnTo>
                      <a:pt x="1151" y="1082"/>
                    </a:lnTo>
                    <a:lnTo>
                      <a:pt x="1151" y="723"/>
                    </a:lnTo>
                    <a:close/>
                    <a:moveTo>
                      <a:pt x="1931" y="723"/>
                    </a:moveTo>
                    <a:lnTo>
                      <a:pt x="1931" y="1082"/>
                    </a:lnTo>
                    <a:lnTo>
                      <a:pt x="1578" y="1082"/>
                    </a:lnTo>
                    <a:lnTo>
                      <a:pt x="1578" y="723"/>
                    </a:lnTo>
                    <a:close/>
                    <a:moveTo>
                      <a:pt x="2358" y="723"/>
                    </a:moveTo>
                    <a:lnTo>
                      <a:pt x="2358" y="1082"/>
                    </a:lnTo>
                    <a:lnTo>
                      <a:pt x="2005" y="1082"/>
                    </a:lnTo>
                    <a:lnTo>
                      <a:pt x="2005" y="723"/>
                    </a:lnTo>
                    <a:close/>
                    <a:moveTo>
                      <a:pt x="2785" y="723"/>
                    </a:moveTo>
                    <a:lnTo>
                      <a:pt x="2785" y="1082"/>
                    </a:lnTo>
                    <a:lnTo>
                      <a:pt x="2432" y="1082"/>
                    </a:lnTo>
                    <a:lnTo>
                      <a:pt x="2432" y="723"/>
                    </a:lnTo>
                    <a:close/>
                    <a:moveTo>
                      <a:pt x="3212" y="723"/>
                    </a:moveTo>
                    <a:lnTo>
                      <a:pt x="3212" y="1082"/>
                    </a:lnTo>
                    <a:lnTo>
                      <a:pt x="2859" y="1082"/>
                    </a:lnTo>
                    <a:lnTo>
                      <a:pt x="2859" y="723"/>
                    </a:lnTo>
                    <a:close/>
                    <a:moveTo>
                      <a:pt x="3639" y="723"/>
                    </a:moveTo>
                    <a:lnTo>
                      <a:pt x="3639" y="1082"/>
                    </a:lnTo>
                    <a:lnTo>
                      <a:pt x="3286" y="1082"/>
                    </a:lnTo>
                    <a:lnTo>
                      <a:pt x="3286" y="723"/>
                    </a:lnTo>
                    <a:close/>
                    <a:moveTo>
                      <a:pt x="4066" y="723"/>
                    </a:moveTo>
                    <a:lnTo>
                      <a:pt x="4066" y="1082"/>
                    </a:lnTo>
                    <a:lnTo>
                      <a:pt x="3713" y="1082"/>
                    </a:lnTo>
                    <a:lnTo>
                      <a:pt x="3713" y="723"/>
                    </a:lnTo>
                    <a:close/>
                    <a:moveTo>
                      <a:pt x="4494" y="723"/>
                    </a:moveTo>
                    <a:lnTo>
                      <a:pt x="4494" y="1082"/>
                    </a:lnTo>
                    <a:lnTo>
                      <a:pt x="4140" y="1082"/>
                    </a:lnTo>
                    <a:lnTo>
                      <a:pt x="4140" y="723"/>
                    </a:lnTo>
                    <a:close/>
                    <a:moveTo>
                      <a:pt x="4921" y="723"/>
                    </a:moveTo>
                    <a:lnTo>
                      <a:pt x="4921" y="1082"/>
                    </a:lnTo>
                    <a:lnTo>
                      <a:pt x="4568" y="1082"/>
                    </a:lnTo>
                    <a:lnTo>
                      <a:pt x="4568" y="723"/>
                    </a:lnTo>
                    <a:close/>
                    <a:moveTo>
                      <a:pt x="5348" y="723"/>
                    </a:moveTo>
                    <a:lnTo>
                      <a:pt x="5348" y="1082"/>
                    </a:lnTo>
                    <a:lnTo>
                      <a:pt x="4995" y="1082"/>
                    </a:lnTo>
                    <a:lnTo>
                      <a:pt x="4995" y="723"/>
                    </a:lnTo>
                    <a:close/>
                    <a:moveTo>
                      <a:pt x="5775" y="723"/>
                    </a:moveTo>
                    <a:lnTo>
                      <a:pt x="5775" y="1082"/>
                    </a:lnTo>
                    <a:lnTo>
                      <a:pt x="5422" y="1082"/>
                    </a:lnTo>
                    <a:lnTo>
                      <a:pt x="5422" y="723"/>
                    </a:lnTo>
                    <a:close/>
                    <a:moveTo>
                      <a:pt x="6202" y="723"/>
                    </a:moveTo>
                    <a:lnTo>
                      <a:pt x="6202" y="1082"/>
                    </a:lnTo>
                    <a:lnTo>
                      <a:pt x="5849" y="1082"/>
                    </a:lnTo>
                    <a:lnTo>
                      <a:pt x="5849" y="723"/>
                    </a:lnTo>
                    <a:close/>
                    <a:moveTo>
                      <a:pt x="6629" y="723"/>
                    </a:moveTo>
                    <a:lnTo>
                      <a:pt x="6629" y="1082"/>
                    </a:lnTo>
                    <a:lnTo>
                      <a:pt x="6276" y="1082"/>
                    </a:lnTo>
                    <a:lnTo>
                      <a:pt x="6276" y="723"/>
                    </a:lnTo>
                    <a:close/>
                    <a:moveTo>
                      <a:pt x="7056" y="723"/>
                    </a:moveTo>
                    <a:lnTo>
                      <a:pt x="7056" y="1082"/>
                    </a:lnTo>
                    <a:lnTo>
                      <a:pt x="6703" y="1082"/>
                    </a:lnTo>
                    <a:lnTo>
                      <a:pt x="6703" y="723"/>
                    </a:lnTo>
                    <a:close/>
                    <a:moveTo>
                      <a:pt x="7484" y="723"/>
                    </a:moveTo>
                    <a:lnTo>
                      <a:pt x="7484" y="1082"/>
                    </a:lnTo>
                    <a:lnTo>
                      <a:pt x="7130" y="1082"/>
                    </a:lnTo>
                    <a:lnTo>
                      <a:pt x="7130" y="723"/>
                    </a:lnTo>
                    <a:close/>
                    <a:moveTo>
                      <a:pt x="7911" y="723"/>
                    </a:moveTo>
                    <a:lnTo>
                      <a:pt x="7911" y="1082"/>
                    </a:lnTo>
                    <a:lnTo>
                      <a:pt x="7558" y="1082"/>
                    </a:lnTo>
                    <a:lnTo>
                      <a:pt x="7558" y="723"/>
                    </a:lnTo>
                    <a:close/>
                    <a:moveTo>
                      <a:pt x="8338" y="723"/>
                    </a:moveTo>
                    <a:lnTo>
                      <a:pt x="8338" y="1082"/>
                    </a:lnTo>
                    <a:lnTo>
                      <a:pt x="7985" y="1082"/>
                    </a:lnTo>
                    <a:lnTo>
                      <a:pt x="7985" y="723"/>
                    </a:lnTo>
                    <a:close/>
                    <a:moveTo>
                      <a:pt x="8765" y="723"/>
                    </a:moveTo>
                    <a:lnTo>
                      <a:pt x="8765" y="1082"/>
                    </a:lnTo>
                    <a:lnTo>
                      <a:pt x="8412" y="1082"/>
                    </a:lnTo>
                    <a:lnTo>
                      <a:pt x="8412" y="723"/>
                    </a:lnTo>
                    <a:close/>
                    <a:moveTo>
                      <a:pt x="9192" y="723"/>
                    </a:moveTo>
                    <a:lnTo>
                      <a:pt x="9192" y="1082"/>
                    </a:lnTo>
                    <a:lnTo>
                      <a:pt x="8839" y="1082"/>
                    </a:lnTo>
                    <a:lnTo>
                      <a:pt x="8839" y="723"/>
                    </a:lnTo>
                    <a:close/>
                    <a:moveTo>
                      <a:pt x="9619" y="723"/>
                    </a:moveTo>
                    <a:lnTo>
                      <a:pt x="9619" y="1082"/>
                    </a:lnTo>
                    <a:lnTo>
                      <a:pt x="9266" y="1082"/>
                    </a:lnTo>
                    <a:lnTo>
                      <a:pt x="9266" y="723"/>
                    </a:lnTo>
                    <a:close/>
                    <a:moveTo>
                      <a:pt x="10046" y="723"/>
                    </a:moveTo>
                    <a:lnTo>
                      <a:pt x="10046" y="1082"/>
                    </a:lnTo>
                    <a:lnTo>
                      <a:pt x="9693" y="1082"/>
                    </a:lnTo>
                    <a:lnTo>
                      <a:pt x="9693" y="723"/>
                    </a:lnTo>
                    <a:close/>
                    <a:moveTo>
                      <a:pt x="10474" y="723"/>
                    </a:moveTo>
                    <a:lnTo>
                      <a:pt x="10474" y="1082"/>
                    </a:lnTo>
                    <a:lnTo>
                      <a:pt x="10120" y="1082"/>
                    </a:lnTo>
                    <a:lnTo>
                      <a:pt x="10120" y="723"/>
                    </a:lnTo>
                    <a:close/>
                    <a:moveTo>
                      <a:pt x="10901" y="723"/>
                    </a:moveTo>
                    <a:lnTo>
                      <a:pt x="10901" y="1082"/>
                    </a:lnTo>
                    <a:lnTo>
                      <a:pt x="10548" y="1082"/>
                    </a:lnTo>
                    <a:lnTo>
                      <a:pt x="10548" y="723"/>
                    </a:lnTo>
                    <a:close/>
                    <a:moveTo>
                      <a:pt x="11328" y="723"/>
                    </a:moveTo>
                    <a:lnTo>
                      <a:pt x="11328" y="1082"/>
                    </a:lnTo>
                    <a:lnTo>
                      <a:pt x="10975" y="1082"/>
                    </a:lnTo>
                    <a:lnTo>
                      <a:pt x="10975" y="723"/>
                    </a:lnTo>
                    <a:close/>
                    <a:moveTo>
                      <a:pt x="11755" y="723"/>
                    </a:moveTo>
                    <a:lnTo>
                      <a:pt x="11755" y="1082"/>
                    </a:lnTo>
                    <a:lnTo>
                      <a:pt x="11402" y="1082"/>
                    </a:lnTo>
                    <a:lnTo>
                      <a:pt x="11402" y="723"/>
                    </a:lnTo>
                    <a:close/>
                    <a:moveTo>
                      <a:pt x="649" y="1151"/>
                    </a:moveTo>
                    <a:lnTo>
                      <a:pt x="649" y="1509"/>
                    </a:lnTo>
                    <a:lnTo>
                      <a:pt x="296" y="1509"/>
                    </a:lnTo>
                    <a:lnTo>
                      <a:pt x="296" y="1151"/>
                    </a:lnTo>
                    <a:close/>
                    <a:moveTo>
                      <a:pt x="1076" y="1151"/>
                    </a:moveTo>
                    <a:lnTo>
                      <a:pt x="1076" y="1509"/>
                    </a:lnTo>
                    <a:lnTo>
                      <a:pt x="723" y="1509"/>
                    </a:lnTo>
                    <a:lnTo>
                      <a:pt x="723" y="1151"/>
                    </a:lnTo>
                    <a:close/>
                    <a:moveTo>
                      <a:pt x="1504" y="1151"/>
                    </a:moveTo>
                    <a:lnTo>
                      <a:pt x="1504" y="1509"/>
                    </a:lnTo>
                    <a:lnTo>
                      <a:pt x="1151" y="1509"/>
                    </a:lnTo>
                    <a:lnTo>
                      <a:pt x="1151" y="1151"/>
                    </a:lnTo>
                    <a:close/>
                    <a:moveTo>
                      <a:pt x="1931" y="1151"/>
                    </a:moveTo>
                    <a:lnTo>
                      <a:pt x="1931" y="1509"/>
                    </a:lnTo>
                    <a:lnTo>
                      <a:pt x="1578" y="1509"/>
                    </a:lnTo>
                    <a:lnTo>
                      <a:pt x="1578" y="1151"/>
                    </a:lnTo>
                    <a:close/>
                    <a:moveTo>
                      <a:pt x="2358" y="1151"/>
                    </a:moveTo>
                    <a:lnTo>
                      <a:pt x="2358" y="1509"/>
                    </a:lnTo>
                    <a:lnTo>
                      <a:pt x="2005" y="1509"/>
                    </a:lnTo>
                    <a:lnTo>
                      <a:pt x="2005" y="1151"/>
                    </a:lnTo>
                    <a:close/>
                    <a:moveTo>
                      <a:pt x="2785" y="1151"/>
                    </a:moveTo>
                    <a:lnTo>
                      <a:pt x="2785" y="1509"/>
                    </a:lnTo>
                    <a:lnTo>
                      <a:pt x="2432" y="1509"/>
                    </a:lnTo>
                    <a:lnTo>
                      <a:pt x="2432" y="1151"/>
                    </a:lnTo>
                    <a:close/>
                    <a:moveTo>
                      <a:pt x="3212" y="1151"/>
                    </a:moveTo>
                    <a:lnTo>
                      <a:pt x="3212" y="1509"/>
                    </a:lnTo>
                    <a:lnTo>
                      <a:pt x="2859" y="1509"/>
                    </a:lnTo>
                    <a:lnTo>
                      <a:pt x="2859" y="1151"/>
                    </a:lnTo>
                    <a:close/>
                    <a:moveTo>
                      <a:pt x="3639" y="1151"/>
                    </a:moveTo>
                    <a:lnTo>
                      <a:pt x="3639" y="1509"/>
                    </a:lnTo>
                    <a:lnTo>
                      <a:pt x="3286" y="1509"/>
                    </a:lnTo>
                    <a:lnTo>
                      <a:pt x="3286" y="1151"/>
                    </a:lnTo>
                    <a:close/>
                    <a:moveTo>
                      <a:pt x="4066" y="1151"/>
                    </a:moveTo>
                    <a:lnTo>
                      <a:pt x="4066" y="1509"/>
                    </a:lnTo>
                    <a:lnTo>
                      <a:pt x="3713" y="1509"/>
                    </a:lnTo>
                    <a:lnTo>
                      <a:pt x="3713" y="1151"/>
                    </a:lnTo>
                    <a:close/>
                    <a:moveTo>
                      <a:pt x="4494" y="1151"/>
                    </a:moveTo>
                    <a:lnTo>
                      <a:pt x="4494" y="1509"/>
                    </a:lnTo>
                    <a:lnTo>
                      <a:pt x="4140" y="1509"/>
                    </a:lnTo>
                    <a:lnTo>
                      <a:pt x="4140" y="1151"/>
                    </a:lnTo>
                    <a:close/>
                    <a:moveTo>
                      <a:pt x="4921" y="1151"/>
                    </a:moveTo>
                    <a:lnTo>
                      <a:pt x="4921" y="1509"/>
                    </a:lnTo>
                    <a:lnTo>
                      <a:pt x="4568" y="1509"/>
                    </a:lnTo>
                    <a:lnTo>
                      <a:pt x="4568" y="1151"/>
                    </a:lnTo>
                    <a:close/>
                    <a:moveTo>
                      <a:pt x="5348" y="1151"/>
                    </a:moveTo>
                    <a:lnTo>
                      <a:pt x="5348" y="1509"/>
                    </a:lnTo>
                    <a:lnTo>
                      <a:pt x="4995" y="1509"/>
                    </a:lnTo>
                    <a:lnTo>
                      <a:pt x="4995" y="1151"/>
                    </a:lnTo>
                    <a:close/>
                    <a:moveTo>
                      <a:pt x="5775" y="1151"/>
                    </a:moveTo>
                    <a:lnTo>
                      <a:pt x="5775" y="1509"/>
                    </a:lnTo>
                    <a:lnTo>
                      <a:pt x="5422" y="1509"/>
                    </a:lnTo>
                    <a:lnTo>
                      <a:pt x="5422" y="1151"/>
                    </a:lnTo>
                    <a:close/>
                    <a:moveTo>
                      <a:pt x="6202" y="1151"/>
                    </a:moveTo>
                    <a:lnTo>
                      <a:pt x="6202" y="1509"/>
                    </a:lnTo>
                    <a:lnTo>
                      <a:pt x="5849" y="1509"/>
                    </a:lnTo>
                    <a:lnTo>
                      <a:pt x="5849" y="1151"/>
                    </a:lnTo>
                    <a:close/>
                    <a:moveTo>
                      <a:pt x="6629" y="1151"/>
                    </a:moveTo>
                    <a:lnTo>
                      <a:pt x="6629" y="1509"/>
                    </a:lnTo>
                    <a:lnTo>
                      <a:pt x="6276" y="1509"/>
                    </a:lnTo>
                    <a:lnTo>
                      <a:pt x="6276" y="1151"/>
                    </a:lnTo>
                    <a:close/>
                    <a:moveTo>
                      <a:pt x="7056" y="1151"/>
                    </a:moveTo>
                    <a:lnTo>
                      <a:pt x="7056" y="1509"/>
                    </a:lnTo>
                    <a:lnTo>
                      <a:pt x="6703" y="1509"/>
                    </a:lnTo>
                    <a:lnTo>
                      <a:pt x="6703" y="1151"/>
                    </a:lnTo>
                    <a:close/>
                    <a:moveTo>
                      <a:pt x="7484" y="1151"/>
                    </a:moveTo>
                    <a:lnTo>
                      <a:pt x="7484" y="1509"/>
                    </a:lnTo>
                    <a:lnTo>
                      <a:pt x="7130" y="1509"/>
                    </a:lnTo>
                    <a:lnTo>
                      <a:pt x="7130" y="1151"/>
                    </a:lnTo>
                    <a:close/>
                    <a:moveTo>
                      <a:pt x="7911" y="1151"/>
                    </a:moveTo>
                    <a:lnTo>
                      <a:pt x="7911" y="1509"/>
                    </a:lnTo>
                    <a:lnTo>
                      <a:pt x="7558" y="1509"/>
                    </a:lnTo>
                    <a:lnTo>
                      <a:pt x="7558" y="1151"/>
                    </a:lnTo>
                    <a:close/>
                    <a:moveTo>
                      <a:pt x="8338" y="1151"/>
                    </a:moveTo>
                    <a:lnTo>
                      <a:pt x="8338" y="1509"/>
                    </a:lnTo>
                    <a:lnTo>
                      <a:pt x="7985" y="1509"/>
                    </a:lnTo>
                    <a:lnTo>
                      <a:pt x="7985" y="1151"/>
                    </a:lnTo>
                    <a:close/>
                    <a:moveTo>
                      <a:pt x="8765" y="1151"/>
                    </a:moveTo>
                    <a:lnTo>
                      <a:pt x="8765" y="1509"/>
                    </a:lnTo>
                    <a:lnTo>
                      <a:pt x="8412" y="1509"/>
                    </a:lnTo>
                    <a:lnTo>
                      <a:pt x="8412" y="1151"/>
                    </a:lnTo>
                    <a:close/>
                    <a:moveTo>
                      <a:pt x="9192" y="1151"/>
                    </a:moveTo>
                    <a:lnTo>
                      <a:pt x="9192" y="1509"/>
                    </a:lnTo>
                    <a:lnTo>
                      <a:pt x="8839" y="1509"/>
                    </a:lnTo>
                    <a:lnTo>
                      <a:pt x="8839" y="1151"/>
                    </a:lnTo>
                    <a:close/>
                    <a:moveTo>
                      <a:pt x="9619" y="1151"/>
                    </a:moveTo>
                    <a:lnTo>
                      <a:pt x="9619" y="1509"/>
                    </a:lnTo>
                    <a:lnTo>
                      <a:pt x="9266" y="1509"/>
                    </a:lnTo>
                    <a:lnTo>
                      <a:pt x="9266" y="1151"/>
                    </a:lnTo>
                    <a:close/>
                    <a:moveTo>
                      <a:pt x="10046" y="1151"/>
                    </a:moveTo>
                    <a:lnTo>
                      <a:pt x="10046" y="1509"/>
                    </a:lnTo>
                    <a:lnTo>
                      <a:pt x="9693" y="1509"/>
                    </a:lnTo>
                    <a:lnTo>
                      <a:pt x="9693" y="1151"/>
                    </a:lnTo>
                    <a:close/>
                    <a:moveTo>
                      <a:pt x="10474" y="1151"/>
                    </a:moveTo>
                    <a:lnTo>
                      <a:pt x="10474" y="1509"/>
                    </a:lnTo>
                    <a:lnTo>
                      <a:pt x="10120" y="1509"/>
                    </a:lnTo>
                    <a:lnTo>
                      <a:pt x="10120" y="1151"/>
                    </a:lnTo>
                    <a:close/>
                    <a:moveTo>
                      <a:pt x="10901" y="1151"/>
                    </a:moveTo>
                    <a:lnTo>
                      <a:pt x="10901" y="1509"/>
                    </a:lnTo>
                    <a:lnTo>
                      <a:pt x="10548" y="1509"/>
                    </a:lnTo>
                    <a:lnTo>
                      <a:pt x="10548" y="1151"/>
                    </a:lnTo>
                    <a:close/>
                    <a:moveTo>
                      <a:pt x="11328" y="1151"/>
                    </a:moveTo>
                    <a:lnTo>
                      <a:pt x="11328" y="1509"/>
                    </a:lnTo>
                    <a:lnTo>
                      <a:pt x="10975" y="1509"/>
                    </a:lnTo>
                    <a:lnTo>
                      <a:pt x="10975" y="1151"/>
                    </a:lnTo>
                    <a:close/>
                    <a:moveTo>
                      <a:pt x="11755" y="1151"/>
                    </a:moveTo>
                    <a:lnTo>
                      <a:pt x="11755" y="1509"/>
                    </a:lnTo>
                    <a:lnTo>
                      <a:pt x="11402" y="1509"/>
                    </a:lnTo>
                    <a:lnTo>
                      <a:pt x="11402" y="1151"/>
                    </a:lnTo>
                    <a:close/>
                    <a:moveTo>
                      <a:pt x="649" y="1578"/>
                    </a:moveTo>
                    <a:lnTo>
                      <a:pt x="649" y="1937"/>
                    </a:lnTo>
                    <a:lnTo>
                      <a:pt x="296" y="1937"/>
                    </a:lnTo>
                    <a:lnTo>
                      <a:pt x="296" y="1578"/>
                    </a:lnTo>
                    <a:close/>
                    <a:moveTo>
                      <a:pt x="1076" y="1578"/>
                    </a:moveTo>
                    <a:lnTo>
                      <a:pt x="1076" y="1937"/>
                    </a:lnTo>
                    <a:lnTo>
                      <a:pt x="723" y="1937"/>
                    </a:lnTo>
                    <a:lnTo>
                      <a:pt x="723" y="1578"/>
                    </a:lnTo>
                    <a:close/>
                    <a:moveTo>
                      <a:pt x="1504" y="1578"/>
                    </a:moveTo>
                    <a:lnTo>
                      <a:pt x="1504" y="1937"/>
                    </a:lnTo>
                    <a:lnTo>
                      <a:pt x="1151" y="1937"/>
                    </a:lnTo>
                    <a:lnTo>
                      <a:pt x="1151" y="1578"/>
                    </a:lnTo>
                    <a:close/>
                    <a:moveTo>
                      <a:pt x="1931" y="1578"/>
                    </a:moveTo>
                    <a:lnTo>
                      <a:pt x="1931" y="1937"/>
                    </a:lnTo>
                    <a:lnTo>
                      <a:pt x="1578" y="1937"/>
                    </a:lnTo>
                    <a:lnTo>
                      <a:pt x="1578" y="1578"/>
                    </a:lnTo>
                    <a:close/>
                    <a:moveTo>
                      <a:pt x="2358" y="1578"/>
                    </a:moveTo>
                    <a:lnTo>
                      <a:pt x="2358" y="1937"/>
                    </a:lnTo>
                    <a:lnTo>
                      <a:pt x="2005" y="1937"/>
                    </a:lnTo>
                    <a:lnTo>
                      <a:pt x="2005" y="1578"/>
                    </a:lnTo>
                    <a:close/>
                    <a:moveTo>
                      <a:pt x="2785" y="1578"/>
                    </a:moveTo>
                    <a:lnTo>
                      <a:pt x="2785" y="1937"/>
                    </a:lnTo>
                    <a:lnTo>
                      <a:pt x="2432" y="1937"/>
                    </a:lnTo>
                    <a:lnTo>
                      <a:pt x="2432" y="1578"/>
                    </a:lnTo>
                    <a:close/>
                    <a:moveTo>
                      <a:pt x="3212" y="1578"/>
                    </a:moveTo>
                    <a:lnTo>
                      <a:pt x="3212" y="1937"/>
                    </a:lnTo>
                    <a:lnTo>
                      <a:pt x="2859" y="1937"/>
                    </a:lnTo>
                    <a:lnTo>
                      <a:pt x="2859" y="1578"/>
                    </a:lnTo>
                    <a:close/>
                    <a:moveTo>
                      <a:pt x="3639" y="1578"/>
                    </a:moveTo>
                    <a:lnTo>
                      <a:pt x="3639" y="1937"/>
                    </a:lnTo>
                    <a:lnTo>
                      <a:pt x="3286" y="1937"/>
                    </a:lnTo>
                    <a:lnTo>
                      <a:pt x="3286" y="1578"/>
                    </a:lnTo>
                    <a:close/>
                    <a:moveTo>
                      <a:pt x="4066" y="1578"/>
                    </a:moveTo>
                    <a:lnTo>
                      <a:pt x="4066" y="1937"/>
                    </a:lnTo>
                    <a:lnTo>
                      <a:pt x="3713" y="1937"/>
                    </a:lnTo>
                    <a:lnTo>
                      <a:pt x="3713" y="1578"/>
                    </a:lnTo>
                    <a:close/>
                    <a:moveTo>
                      <a:pt x="4494" y="1578"/>
                    </a:moveTo>
                    <a:lnTo>
                      <a:pt x="4494" y="1937"/>
                    </a:lnTo>
                    <a:lnTo>
                      <a:pt x="4140" y="1937"/>
                    </a:lnTo>
                    <a:lnTo>
                      <a:pt x="4140" y="1578"/>
                    </a:lnTo>
                    <a:close/>
                    <a:moveTo>
                      <a:pt x="4921" y="1578"/>
                    </a:moveTo>
                    <a:lnTo>
                      <a:pt x="4921" y="1937"/>
                    </a:lnTo>
                    <a:lnTo>
                      <a:pt x="4568" y="1937"/>
                    </a:lnTo>
                    <a:lnTo>
                      <a:pt x="4568" y="1578"/>
                    </a:lnTo>
                    <a:close/>
                    <a:moveTo>
                      <a:pt x="5348" y="1578"/>
                    </a:moveTo>
                    <a:lnTo>
                      <a:pt x="5348" y="1937"/>
                    </a:lnTo>
                    <a:lnTo>
                      <a:pt x="4995" y="1937"/>
                    </a:lnTo>
                    <a:lnTo>
                      <a:pt x="4995" y="1578"/>
                    </a:lnTo>
                    <a:close/>
                    <a:moveTo>
                      <a:pt x="5775" y="1578"/>
                    </a:moveTo>
                    <a:lnTo>
                      <a:pt x="5775" y="1937"/>
                    </a:lnTo>
                    <a:lnTo>
                      <a:pt x="5422" y="1937"/>
                    </a:lnTo>
                    <a:lnTo>
                      <a:pt x="5422" y="1578"/>
                    </a:lnTo>
                    <a:close/>
                    <a:moveTo>
                      <a:pt x="6202" y="1578"/>
                    </a:moveTo>
                    <a:lnTo>
                      <a:pt x="6202" y="1937"/>
                    </a:lnTo>
                    <a:lnTo>
                      <a:pt x="5849" y="1937"/>
                    </a:lnTo>
                    <a:lnTo>
                      <a:pt x="5849" y="1578"/>
                    </a:lnTo>
                    <a:close/>
                    <a:moveTo>
                      <a:pt x="6629" y="1578"/>
                    </a:moveTo>
                    <a:lnTo>
                      <a:pt x="6629" y="1937"/>
                    </a:lnTo>
                    <a:lnTo>
                      <a:pt x="6276" y="1937"/>
                    </a:lnTo>
                    <a:lnTo>
                      <a:pt x="6276" y="1578"/>
                    </a:lnTo>
                    <a:close/>
                    <a:moveTo>
                      <a:pt x="7056" y="1578"/>
                    </a:moveTo>
                    <a:lnTo>
                      <a:pt x="7056" y="1937"/>
                    </a:lnTo>
                    <a:lnTo>
                      <a:pt x="6703" y="1937"/>
                    </a:lnTo>
                    <a:lnTo>
                      <a:pt x="6703" y="1578"/>
                    </a:lnTo>
                    <a:close/>
                    <a:moveTo>
                      <a:pt x="7484" y="1578"/>
                    </a:moveTo>
                    <a:lnTo>
                      <a:pt x="7484" y="1937"/>
                    </a:lnTo>
                    <a:lnTo>
                      <a:pt x="7130" y="1937"/>
                    </a:lnTo>
                    <a:lnTo>
                      <a:pt x="7130" y="1578"/>
                    </a:lnTo>
                    <a:close/>
                    <a:moveTo>
                      <a:pt x="7911" y="1578"/>
                    </a:moveTo>
                    <a:lnTo>
                      <a:pt x="7911" y="1937"/>
                    </a:lnTo>
                    <a:lnTo>
                      <a:pt x="7558" y="1937"/>
                    </a:lnTo>
                    <a:lnTo>
                      <a:pt x="7558" y="1578"/>
                    </a:lnTo>
                    <a:close/>
                    <a:moveTo>
                      <a:pt x="8338" y="1578"/>
                    </a:moveTo>
                    <a:lnTo>
                      <a:pt x="8338" y="1937"/>
                    </a:lnTo>
                    <a:lnTo>
                      <a:pt x="7985" y="1937"/>
                    </a:lnTo>
                    <a:lnTo>
                      <a:pt x="7985" y="1578"/>
                    </a:lnTo>
                    <a:close/>
                    <a:moveTo>
                      <a:pt x="8765" y="1578"/>
                    </a:moveTo>
                    <a:lnTo>
                      <a:pt x="8765" y="1937"/>
                    </a:lnTo>
                    <a:lnTo>
                      <a:pt x="8412" y="1937"/>
                    </a:lnTo>
                    <a:lnTo>
                      <a:pt x="8412" y="1578"/>
                    </a:lnTo>
                    <a:close/>
                    <a:moveTo>
                      <a:pt x="9192" y="1578"/>
                    </a:moveTo>
                    <a:lnTo>
                      <a:pt x="9192" y="1937"/>
                    </a:lnTo>
                    <a:lnTo>
                      <a:pt x="8839" y="1937"/>
                    </a:lnTo>
                    <a:lnTo>
                      <a:pt x="8839" y="1578"/>
                    </a:lnTo>
                    <a:close/>
                    <a:moveTo>
                      <a:pt x="9619" y="1578"/>
                    </a:moveTo>
                    <a:lnTo>
                      <a:pt x="9619" y="1937"/>
                    </a:lnTo>
                    <a:lnTo>
                      <a:pt x="9266" y="1937"/>
                    </a:lnTo>
                    <a:lnTo>
                      <a:pt x="9266" y="1578"/>
                    </a:lnTo>
                    <a:close/>
                    <a:moveTo>
                      <a:pt x="10046" y="1578"/>
                    </a:moveTo>
                    <a:lnTo>
                      <a:pt x="10046" y="1937"/>
                    </a:lnTo>
                    <a:lnTo>
                      <a:pt x="9693" y="1937"/>
                    </a:lnTo>
                    <a:lnTo>
                      <a:pt x="9693" y="1578"/>
                    </a:lnTo>
                    <a:close/>
                    <a:moveTo>
                      <a:pt x="10474" y="1578"/>
                    </a:moveTo>
                    <a:lnTo>
                      <a:pt x="10474" y="1937"/>
                    </a:lnTo>
                    <a:lnTo>
                      <a:pt x="10120" y="1937"/>
                    </a:lnTo>
                    <a:lnTo>
                      <a:pt x="10120" y="1578"/>
                    </a:lnTo>
                    <a:close/>
                    <a:moveTo>
                      <a:pt x="10901" y="1578"/>
                    </a:moveTo>
                    <a:lnTo>
                      <a:pt x="10901" y="1937"/>
                    </a:lnTo>
                    <a:lnTo>
                      <a:pt x="10548" y="1937"/>
                    </a:lnTo>
                    <a:lnTo>
                      <a:pt x="10548" y="1578"/>
                    </a:lnTo>
                    <a:close/>
                    <a:moveTo>
                      <a:pt x="11328" y="1578"/>
                    </a:moveTo>
                    <a:lnTo>
                      <a:pt x="11328" y="1937"/>
                    </a:lnTo>
                    <a:lnTo>
                      <a:pt x="10975" y="1937"/>
                    </a:lnTo>
                    <a:lnTo>
                      <a:pt x="10975" y="1578"/>
                    </a:lnTo>
                    <a:close/>
                    <a:moveTo>
                      <a:pt x="11755" y="1578"/>
                    </a:moveTo>
                    <a:lnTo>
                      <a:pt x="11755" y="1937"/>
                    </a:lnTo>
                    <a:lnTo>
                      <a:pt x="11402" y="1937"/>
                    </a:lnTo>
                    <a:lnTo>
                      <a:pt x="11402" y="1578"/>
                    </a:lnTo>
                    <a:close/>
                    <a:moveTo>
                      <a:pt x="649" y="2005"/>
                    </a:moveTo>
                    <a:lnTo>
                      <a:pt x="649" y="2364"/>
                    </a:lnTo>
                    <a:lnTo>
                      <a:pt x="296" y="2364"/>
                    </a:lnTo>
                    <a:lnTo>
                      <a:pt x="296" y="2005"/>
                    </a:lnTo>
                    <a:close/>
                    <a:moveTo>
                      <a:pt x="1076" y="2005"/>
                    </a:moveTo>
                    <a:lnTo>
                      <a:pt x="1076" y="2364"/>
                    </a:lnTo>
                    <a:lnTo>
                      <a:pt x="723" y="2364"/>
                    </a:lnTo>
                    <a:lnTo>
                      <a:pt x="723" y="2005"/>
                    </a:lnTo>
                    <a:close/>
                    <a:moveTo>
                      <a:pt x="1504" y="2005"/>
                    </a:moveTo>
                    <a:lnTo>
                      <a:pt x="1504" y="2364"/>
                    </a:lnTo>
                    <a:lnTo>
                      <a:pt x="1151" y="2364"/>
                    </a:lnTo>
                    <a:lnTo>
                      <a:pt x="1151" y="2005"/>
                    </a:lnTo>
                    <a:close/>
                    <a:moveTo>
                      <a:pt x="1931" y="2005"/>
                    </a:moveTo>
                    <a:lnTo>
                      <a:pt x="1931" y="2364"/>
                    </a:lnTo>
                    <a:lnTo>
                      <a:pt x="1578" y="2364"/>
                    </a:lnTo>
                    <a:lnTo>
                      <a:pt x="1578" y="2005"/>
                    </a:lnTo>
                    <a:close/>
                    <a:moveTo>
                      <a:pt x="2358" y="2005"/>
                    </a:moveTo>
                    <a:lnTo>
                      <a:pt x="2358" y="2364"/>
                    </a:lnTo>
                    <a:lnTo>
                      <a:pt x="2005" y="2364"/>
                    </a:lnTo>
                    <a:lnTo>
                      <a:pt x="2005" y="2005"/>
                    </a:lnTo>
                    <a:close/>
                    <a:moveTo>
                      <a:pt x="2785" y="2005"/>
                    </a:moveTo>
                    <a:lnTo>
                      <a:pt x="2785" y="2364"/>
                    </a:lnTo>
                    <a:lnTo>
                      <a:pt x="2432" y="2364"/>
                    </a:lnTo>
                    <a:lnTo>
                      <a:pt x="2432" y="2005"/>
                    </a:lnTo>
                    <a:close/>
                    <a:moveTo>
                      <a:pt x="3212" y="2005"/>
                    </a:moveTo>
                    <a:lnTo>
                      <a:pt x="3212" y="2364"/>
                    </a:lnTo>
                    <a:lnTo>
                      <a:pt x="2859" y="2364"/>
                    </a:lnTo>
                    <a:lnTo>
                      <a:pt x="2859" y="2005"/>
                    </a:lnTo>
                    <a:close/>
                    <a:moveTo>
                      <a:pt x="3639" y="2005"/>
                    </a:moveTo>
                    <a:lnTo>
                      <a:pt x="3639" y="2364"/>
                    </a:lnTo>
                    <a:lnTo>
                      <a:pt x="3286" y="2364"/>
                    </a:lnTo>
                    <a:lnTo>
                      <a:pt x="3286" y="2005"/>
                    </a:lnTo>
                    <a:close/>
                    <a:moveTo>
                      <a:pt x="4066" y="2005"/>
                    </a:moveTo>
                    <a:lnTo>
                      <a:pt x="4066" y="2364"/>
                    </a:lnTo>
                    <a:lnTo>
                      <a:pt x="3713" y="2364"/>
                    </a:lnTo>
                    <a:lnTo>
                      <a:pt x="3713" y="2005"/>
                    </a:lnTo>
                    <a:close/>
                    <a:moveTo>
                      <a:pt x="4494" y="2005"/>
                    </a:moveTo>
                    <a:lnTo>
                      <a:pt x="4494" y="2364"/>
                    </a:lnTo>
                    <a:lnTo>
                      <a:pt x="4140" y="2364"/>
                    </a:lnTo>
                    <a:lnTo>
                      <a:pt x="4140" y="2005"/>
                    </a:lnTo>
                    <a:close/>
                    <a:moveTo>
                      <a:pt x="4921" y="2005"/>
                    </a:moveTo>
                    <a:lnTo>
                      <a:pt x="4921" y="2364"/>
                    </a:lnTo>
                    <a:lnTo>
                      <a:pt x="4568" y="2364"/>
                    </a:lnTo>
                    <a:lnTo>
                      <a:pt x="4568" y="2005"/>
                    </a:lnTo>
                    <a:close/>
                    <a:moveTo>
                      <a:pt x="5348" y="2005"/>
                    </a:moveTo>
                    <a:lnTo>
                      <a:pt x="5348" y="2364"/>
                    </a:lnTo>
                    <a:lnTo>
                      <a:pt x="4995" y="2364"/>
                    </a:lnTo>
                    <a:lnTo>
                      <a:pt x="4995" y="2005"/>
                    </a:lnTo>
                    <a:close/>
                    <a:moveTo>
                      <a:pt x="5775" y="2005"/>
                    </a:moveTo>
                    <a:lnTo>
                      <a:pt x="5775" y="2364"/>
                    </a:lnTo>
                    <a:lnTo>
                      <a:pt x="5422" y="2364"/>
                    </a:lnTo>
                    <a:lnTo>
                      <a:pt x="5422" y="2005"/>
                    </a:lnTo>
                    <a:close/>
                    <a:moveTo>
                      <a:pt x="6202" y="2005"/>
                    </a:moveTo>
                    <a:lnTo>
                      <a:pt x="6202" y="2364"/>
                    </a:lnTo>
                    <a:lnTo>
                      <a:pt x="5849" y="2364"/>
                    </a:lnTo>
                    <a:lnTo>
                      <a:pt x="5849" y="2005"/>
                    </a:lnTo>
                    <a:close/>
                    <a:moveTo>
                      <a:pt x="6629" y="2005"/>
                    </a:moveTo>
                    <a:lnTo>
                      <a:pt x="6629" y="2364"/>
                    </a:lnTo>
                    <a:lnTo>
                      <a:pt x="6276" y="2364"/>
                    </a:lnTo>
                    <a:lnTo>
                      <a:pt x="6276" y="2005"/>
                    </a:lnTo>
                    <a:close/>
                    <a:moveTo>
                      <a:pt x="7056" y="2005"/>
                    </a:moveTo>
                    <a:lnTo>
                      <a:pt x="7056" y="2364"/>
                    </a:lnTo>
                    <a:lnTo>
                      <a:pt x="6703" y="2364"/>
                    </a:lnTo>
                    <a:lnTo>
                      <a:pt x="6703" y="2005"/>
                    </a:lnTo>
                    <a:close/>
                    <a:moveTo>
                      <a:pt x="7484" y="2005"/>
                    </a:moveTo>
                    <a:lnTo>
                      <a:pt x="7484" y="2364"/>
                    </a:lnTo>
                    <a:lnTo>
                      <a:pt x="7130" y="2364"/>
                    </a:lnTo>
                    <a:lnTo>
                      <a:pt x="7130" y="2005"/>
                    </a:lnTo>
                    <a:close/>
                    <a:moveTo>
                      <a:pt x="7911" y="2005"/>
                    </a:moveTo>
                    <a:lnTo>
                      <a:pt x="7911" y="2364"/>
                    </a:lnTo>
                    <a:lnTo>
                      <a:pt x="7558" y="2364"/>
                    </a:lnTo>
                    <a:lnTo>
                      <a:pt x="7558" y="2005"/>
                    </a:lnTo>
                    <a:close/>
                    <a:moveTo>
                      <a:pt x="8338" y="2005"/>
                    </a:moveTo>
                    <a:lnTo>
                      <a:pt x="8338" y="2364"/>
                    </a:lnTo>
                    <a:lnTo>
                      <a:pt x="7985" y="2364"/>
                    </a:lnTo>
                    <a:lnTo>
                      <a:pt x="7985" y="2005"/>
                    </a:lnTo>
                    <a:close/>
                    <a:moveTo>
                      <a:pt x="8765" y="2005"/>
                    </a:moveTo>
                    <a:lnTo>
                      <a:pt x="8765" y="2364"/>
                    </a:lnTo>
                    <a:lnTo>
                      <a:pt x="8412" y="2364"/>
                    </a:lnTo>
                    <a:lnTo>
                      <a:pt x="8412" y="2005"/>
                    </a:lnTo>
                    <a:close/>
                    <a:moveTo>
                      <a:pt x="9192" y="2005"/>
                    </a:moveTo>
                    <a:lnTo>
                      <a:pt x="9192" y="2364"/>
                    </a:lnTo>
                    <a:lnTo>
                      <a:pt x="8839" y="2364"/>
                    </a:lnTo>
                    <a:lnTo>
                      <a:pt x="8839" y="2005"/>
                    </a:lnTo>
                    <a:close/>
                    <a:moveTo>
                      <a:pt x="9619" y="2005"/>
                    </a:moveTo>
                    <a:lnTo>
                      <a:pt x="9619" y="2364"/>
                    </a:lnTo>
                    <a:lnTo>
                      <a:pt x="9266" y="2364"/>
                    </a:lnTo>
                    <a:lnTo>
                      <a:pt x="9266" y="2005"/>
                    </a:lnTo>
                    <a:close/>
                    <a:moveTo>
                      <a:pt x="10046" y="2005"/>
                    </a:moveTo>
                    <a:lnTo>
                      <a:pt x="10046" y="2364"/>
                    </a:lnTo>
                    <a:lnTo>
                      <a:pt x="9693" y="2364"/>
                    </a:lnTo>
                    <a:lnTo>
                      <a:pt x="9693" y="2005"/>
                    </a:lnTo>
                    <a:close/>
                    <a:moveTo>
                      <a:pt x="10474" y="2005"/>
                    </a:moveTo>
                    <a:lnTo>
                      <a:pt x="10474" y="2364"/>
                    </a:lnTo>
                    <a:lnTo>
                      <a:pt x="10120" y="2364"/>
                    </a:lnTo>
                    <a:lnTo>
                      <a:pt x="10120" y="2005"/>
                    </a:lnTo>
                    <a:close/>
                    <a:moveTo>
                      <a:pt x="10901" y="2005"/>
                    </a:moveTo>
                    <a:lnTo>
                      <a:pt x="10901" y="2364"/>
                    </a:lnTo>
                    <a:lnTo>
                      <a:pt x="10548" y="2364"/>
                    </a:lnTo>
                    <a:lnTo>
                      <a:pt x="10548" y="2005"/>
                    </a:lnTo>
                    <a:close/>
                    <a:moveTo>
                      <a:pt x="11328" y="2005"/>
                    </a:moveTo>
                    <a:lnTo>
                      <a:pt x="11328" y="2364"/>
                    </a:lnTo>
                    <a:lnTo>
                      <a:pt x="10975" y="2364"/>
                    </a:lnTo>
                    <a:lnTo>
                      <a:pt x="10975" y="2005"/>
                    </a:lnTo>
                    <a:close/>
                    <a:moveTo>
                      <a:pt x="11755" y="2005"/>
                    </a:moveTo>
                    <a:lnTo>
                      <a:pt x="11755" y="2364"/>
                    </a:lnTo>
                    <a:lnTo>
                      <a:pt x="11402" y="2364"/>
                    </a:lnTo>
                    <a:lnTo>
                      <a:pt x="11402" y="2005"/>
                    </a:lnTo>
                    <a:close/>
                    <a:moveTo>
                      <a:pt x="649" y="2432"/>
                    </a:moveTo>
                    <a:lnTo>
                      <a:pt x="649" y="2791"/>
                    </a:lnTo>
                    <a:lnTo>
                      <a:pt x="296" y="2791"/>
                    </a:lnTo>
                    <a:lnTo>
                      <a:pt x="296" y="2432"/>
                    </a:lnTo>
                    <a:close/>
                    <a:moveTo>
                      <a:pt x="1076" y="2432"/>
                    </a:moveTo>
                    <a:lnTo>
                      <a:pt x="1076" y="2791"/>
                    </a:lnTo>
                    <a:lnTo>
                      <a:pt x="723" y="2791"/>
                    </a:lnTo>
                    <a:lnTo>
                      <a:pt x="723" y="2432"/>
                    </a:lnTo>
                    <a:close/>
                    <a:moveTo>
                      <a:pt x="1504" y="2432"/>
                    </a:moveTo>
                    <a:lnTo>
                      <a:pt x="1504" y="2791"/>
                    </a:lnTo>
                    <a:lnTo>
                      <a:pt x="1151" y="2791"/>
                    </a:lnTo>
                    <a:lnTo>
                      <a:pt x="1151" y="2432"/>
                    </a:lnTo>
                    <a:close/>
                    <a:moveTo>
                      <a:pt x="1931" y="2432"/>
                    </a:moveTo>
                    <a:lnTo>
                      <a:pt x="1931" y="2791"/>
                    </a:lnTo>
                    <a:lnTo>
                      <a:pt x="1578" y="2791"/>
                    </a:lnTo>
                    <a:lnTo>
                      <a:pt x="1578" y="2432"/>
                    </a:lnTo>
                    <a:close/>
                    <a:moveTo>
                      <a:pt x="2358" y="2432"/>
                    </a:moveTo>
                    <a:lnTo>
                      <a:pt x="2358" y="2791"/>
                    </a:lnTo>
                    <a:lnTo>
                      <a:pt x="2005" y="2791"/>
                    </a:lnTo>
                    <a:lnTo>
                      <a:pt x="2005" y="2432"/>
                    </a:lnTo>
                    <a:close/>
                    <a:moveTo>
                      <a:pt x="2785" y="2432"/>
                    </a:moveTo>
                    <a:lnTo>
                      <a:pt x="2785" y="2791"/>
                    </a:lnTo>
                    <a:lnTo>
                      <a:pt x="2432" y="2791"/>
                    </a:lnTo>
                    <a:lnTo>
                      <a:pt x="2432" y="2432"/>
                    </a:lnTo>
                    <a:close/>
                    <a:moveTo>
                      <a:pt x="3212" y="2432"/>
                    </a:moveTo>
                    <a:lnTo>
                      <a:pt x="3212" y="2791"/>
                    </a:lnTo>
                    <a:lnTo>
                      <a:pt x="2859" y="2791"/>
                    </a:lnTo>
                    <a:lnTo>
                      <a:pt x="2859" y="2432"/>
                    </a:lnTo>
                    <a:close/>
                    <a:moveTo>
                      <a:pt x="3639" y="2432"/>
                    </a:moveTo>
                    <a:lnTo>
                      <a:pt x="3639" y="2791"/>
                    </a:lnTo>
                    <a:lnTo>
                      <a:pt x="3286" y="2791"/>
                    </a:lnTo>
                    <a:lnTo>
                      <a:pt x="3286" y="2432"/>
                    </a:lnTo>
                    <a:close/>
                    <a:moveTo>
                      <a:pt x="4066" y="2432"/>
                    </a:moveTo>
                    <a:lnTo>
                      <a:pt x="4066" y="2791"/>
                    </a:lnTo>
                    <a:lnTo>
                      <a:pt x="3713" y="2791"/>
                    </a:lnTo>
                    <a:lnTo>
                      <a:pt x="3713" y="2432"/>
                    </a:lnTo>
                    <a:close/>
                    <a:moveTo>
                      <a:pt x="4494" y="2432"/>
                    </a:moveTo>
                    <a:lnTo>
                      <a:pt x="4494" y="2791"/>
                    </a:lnTo>
                    <a:lnTo>
                      <a:pt x="4140" y="2791"/>
                    </a:lnTo>
                    <a:lnTo>
                      <a:pt x="4140" y="2432"/>
                    </a:lnTo>
                    <a:close/>
                    <a:moveTo>
                      <a:pt x="4921" y="2432"/>
                    </a:moveTo>
                    <a:lnTo>
                      <a:pt x="4921" y="2791"/>
                    </a:lnTo>
                    <a:lnTo>
                      <a:pt x="4568" y="2791"/>
                    </a:lnTo>
                    <a:lnTo>
                      <a:pt x="4568" y="2432"/>
                    </a:lnTo>
                    <a:close/>
                    <a:moveTo>
                      <a:pt x="5348" y="2432"/>
                    </a:moveTo>
                    <a:lnTo>
                      <a:pt x="5348" y="2791"/>
                    </a:lnTo>
                    <a:lnTo>
                      <a:pt x="4995" y="2791"/>
                    </a:lnTo>
                    <a:lnTo>
                      <a:pt x="4995" y="2432"/>
                    </a:lnTo>
                    <a:close/>
                    <a:moveTo>
                      <a:pt x="5775" y="2432"/>
                    </a:moveTo>
                    <a:lnTo>
                      <a:pt x="5775" y="2791"/>
                    </a:lnTo>
                    <a:lnTo>
                      <a:pt x="5422" y="2791"/>
                    </a:lnTo>
                    <a:lnTo>
                      <a:pt x="5422" y="2432"/>
                    </a:lnTo>
                    <a:close/>
                    <a:moveTo>
                      <a:pt x="6202" y="2432"/>
                    </a:moveTo>
                    <a:lnTo>
                      <a:pt x="6202" y="2791"/>
                    </a:lnTo>
                    <a:lnTo>
                      <a:pt x="5849" y="2791"/>
                    </a:lnTo>
                    <a:lnTo>
                      <a:pt x="5849" y="2432"/>
                    </a:lnTo>
                    <a:close/>
                    <a:moveTo>
                      <a:pt x="6629" y="2432"/>
                    </a:moveTo>
                    <a:lnTo>
                      <a:pt x="6629" y="2791"/>
                    </a:lnTo>
                    <a:lnTo>
                      <a:pt x="6276" y="2791"/>
                    </a:lnTo>
                    <a:lnTo>
                      <a:pt x="6276" y="2432"/>
                    </a:lnTo>
                    <a:close/>
                    <a:moveTo>
                      <a:pt x="7056" y="2432"/>
                    </a:moveTo>
                    <a:lnTo>
                      <a:pt x="7056" y="2791"/>
                    </a:lnTo>
                    <a:lnTo>
                      <a:pt x="6703" y="2791"/>
                    </a:lnTo>
                    <a:lnTo>
                      <a:pt x="6703" y="2432"/>
                    </a:lnTo>
                    <a:close/>
                    <a:moveTo>
                      <a:pt x="7484" y="2432"/>
                    </a:moveTo>
                    <a:lnTo>
                      <a:pt x="7484" y="2791"/>
                    </a:lnTo>
                    <a:lnTo>
                      <a:pt x="7130" y="2791"/>
                    </a:lnTo>
                    <a:lnTo>
                      <a:pt x="7130" y="2432"/>
                    </a:lnTo>
                    <a:close/>
                    <a:moveTo>
                      <a:pt x="7911" y="2432"/>
                    </a:moveTo>
                    <a:lnTo>
                      <a:pt x="7911" y="2791"/>
                    </a:lnTo>
                    <a:lnTo>
                      <a:pt x="7558" y="2791"/>
                    </a:lnTo>
                    <a:lnTo>
                      <a:pt x="7558" y="2432"/>
                    </a:lnTo>
                    <a:close/>
                    <a:moveTo>
                      <a:pt x="8338" y="2432"/>
                    </a:moveTo>
                    <a:lnTo>
                      <a:pt x="8338" y="2791"/>
                    </a:lnTo>
                    <a:lnTo>
                      <a:pt x="7985" y="2791"/>
                    </a:lnTo>
                    <a:lnTo>
                      <a:pt x="7985" y="2432"/>
                    </a:lnTo>
                    <a:close/>
                    <a:moveTo>
                      <a:pt x="8765" y="2432"/>
                    </a:moveTo>
                    <a:lnTo>
                      <a:pt x="8765" y="2791"/>
                    </a:lnTo>
                    <a:lnTo>
                      <a:pt x="8412" y="2791"/>
                    </a:lnTo>
                    <a:lnTo>
                      <a:pt x="8412" y="2432"/>
                    </a:lnTo>
                    <a:close/>
                    <a:moveTo>
                      <a:pt x="9192" y="2432"/>
                    </a:moveTo>
                    <a:lnTo>
                      <a:pt x="9192" y="2791"/>
                    </a:lnTo>
                    <a:lnTo>
                      <a:pt x="8839" y="2791"/>
                    </a:lnTo>
                    <a:lnTo>
                      <a:pt x="8839" y="2432"/>
                    </a:lnTo>
                    <a:close/>
                    <a:moveTo>
                      <a:pt x="9619" y="2432"/>
                    </a:moveTo>
                    <a:lnTo>
                      <a:pt x="9619" y="2791"/>
                    </a:lnTo>
                    <a:lnTo>
                      <a:pt x="9266" y="2791"/>
                    </a:lnTo>
                    <a:lnTo>
                      <a:pt x="9266" y="2432"/>
                    </a:lnTo>
                    <a:close/>
                    <a:moveTo>
                      <a:pt x="10046" y="2432"/>
                    </a:moveTo>
                    <a:lnTo>
                      <a:pt x="10046" y="2791"/>
                    </a:lnTo>
                    <a:lnTo>
                      <a:pt x="9693" y="2791"/>
                    </a:lnTo>
                    <a:lnTo>
                      <a:pt x="9693" y="2432"/>
                    </a:lnTo>
                    <a:close/>
                    <a:moveTo>
                      <a:pt x="10474" y="2432"/>
                    </a:moveTo>
                    <a:lnTo>
                      <a:pt x="10474" y="2791"/>
                    </a:lnTo>
                    <a:lnTo>
                      <a:pt x="10120" y="2791"/>
                    </a:lnTo>
                    <a:lnTo>
                      <a:pt x="10120" y="2432"/>
                    </a:lnTo>
                    <a:close/>
                    <a:moveTo>
                      <a:pt x="10901" y="2432"/>
                    </a:moveTo>
                    <a:lnTo>
                      <a:pt x="10901" y="2791"/>
                    </a:lnTo>
                    <a:lnTo>
                      <a:pt x="10548" y="2791"/>
                    </a:lnTo>
                    <a:lnTo>
                      <a:pt x="10548" y="2432"/>
                    </a:lnTo>
                    <a:close/>
                    <a:moveTo>
                      <a:pt x="11328" y="2432"/>
                    </a:moveTo>
                    <a:lnTo>
                      <a:pt x="11328" y="2791"/>
                    </a:lnTo>
                    <a:lnTo>
                      <a:pt x="10975" y="2791"/>
                    </a:lnTo>
                    <a:lnTo>
                      <a:pt x="10975" y="2432"/>
                    </a:lnTo>
                    <a:close/>
                    <a:moveTo>
                      <a:pt x="11755" y="2432"/>
                    </a:moveTo>
                    <a:lnTo>
                      <a:pt x="11755" y="2791"/>
                    </a:lnTo>
                    <a:lnTo>
                      <a:pt x="11402" y="2791"/>
                    </a:lnTo>
                    <a:lnTo>
                      <a:pt x="11402" y="2432"/>
                    </a:lnTo>
                    <a:close/>
                    <a:moveTo>
                      <a:pt x="649" y="2859"/>
                    </a:moveTo>
                    <a:lnTo>
                      <a:pt x="649" y="3218"/>
                    </a:lnTo>
                    <a:lnTo>
                      <a:pt x="296" y="3218"/>
                    </a:lnTo>
                    <a:lnTo>
                      <a:pt x="296" y="2859"/>
                    </a:lnTo>
                    <a:close/>
                    <a:moveTo>
                      <a:pt x="1076" y="2859"/>
                    </a:moveTo>
                    <a:lnTo>
                      <a:pt x="1076" y="3218"/>
                    </a:lnTo>
                    <a:lnTo>
                      <a:pt x="723" y="3218"/>
                    </a:lnTo>
                    <a:lnTo>
                      <a:pt x="723" y="2859"/>
                    </a:lnTo>
                    <a:close/>
                    <a:moveTo>
                      <a:pt x="1504" y="2859"/>
                    </a:moveTo>
                    <a:lnTo>
                      <a:pt x="1504" y="3218"/>
                    </a:lnTo>
                    <a:lnTo>
                      <a:pt x="1151" y="3218"/>
                    </a:lnTo>
                    <a:lnTo>
                      <a:pt x="1151" y="2859"/>
                    </a:lnTo>
                    <a:close/>
                    <a:moveTo>
                      <a:pt x="1931" y="2859"/>
                    </a:moveTo>
                    <a:lnTo>
                      <a:pt x="1931" y="3218"/>
                    </a:lnTo>
                    <a:lnTo>
                      <a:pt x="1578" y="3218"/>
                    </a:lnTo>
                    <a:lnTo>
                      <a:pt x="1578" y="2859"/>
                    </a:lnTo>
                    <a:close/>
                    <a:moveTo>
                      <a:pt x="2358" y="2859"/>
                    </a:moveTo>
                    <a:lnTo>
                      <a:pt x="2358" y="3218"/>
                    </a:lnTo>
                    <a:lnTo>
                      <a:pt x="2005" y="3218"/>
                    </a:lnTo>
                    <a:lnTo>
                      <a:pt x="2005" y="2859"/>
                    </a:lnTo>
                    <a:close/>
                    <a:moveTo>
                      <a:pt x="2785" y="2859"/>
                    </a:moveTo>
                    <a:lnTo>
                      <a:pt x="2785" y="3218"/>
                    </a:lnTo>
                    <a:lnTo>
                      <a:pt x="2432" y="3218"/>
                    </a:lnTo>
                    <a:lnTo>
                      <a:pt x="2432" y="2859"/>
                    </a:lnTo>
                    <a:close/>
                    <a:moveTo>
                      <a:pt x="3212" y="2859"/>
                    </a:moveTo>
                    <a:lnTo>
                      <a:pt x="3212" y="3218"/>
                    </a:lnTo>
                    <a:lnTo>
                      <a:pt x="2859" y="3218"/>
                    </a:lnTo>
                    <a:lnTo>
                      <a:pt x="2859" y="2859"/>
                    </a:lnTo>
                    <a:close/>
                    <a:moveTo>
                      <a:pt x="3639" y="2859"/>
                    </a:moveTo>
                    <a:lnTo>
                      <a:pt x="3639" y="3218"/>
                    </a:lnTo>
                    <a:lnTo>
                      <a:pt x="3286" y="3218"/>
                    </a:lnTo>
                    <a:lnTo>
                      <a:pt x="3286" y="2859"/>
                    </a:lnTo>
                    <a:close/>
                    <a:moveTo>
                      <a:pt x="4066" y="2859"/>
                    </a:moveTo>
                    <a:lnTo>
                      <a:pt x="4066" y="3218"/>
                    </a:lnTo>
                    <a:lnTo>
                      <a:pt x="3713" y="3218"/>
                    </a:lnTo>
                    <a:lnTo>
                      <a:pt x="3713" y="2859"/>
                    </a:lnTo>
                    <a:close/>
                    <a:moveTo>
                      <a:pt x="4494" y="2859"/>
                    </a:moveTo>
                    <a:lnTo>
                      <a:pt x="4494" y="3218"/>
                    </a:lnTo>
                    <a:lnTo>
                      <a:pt x="4140" y="3218"/>
                    </a:lnTo>
                    <a:lnTo>
                      <a:pt x="4140" y="2859"/>
                    </a:lnTo>
                    <a:close/>
                    <a:moveTo>
                      <a:pt x="4921" y="2859"/>
                    </a:moveTo>
                    <a:lnTo>
                      <a:pt x="4921" y="3218"/>
                    </a:lnTo>
                    <a:lnTo>
                      <a:pt x="4568" y="3218"/>
                    </a:lnTo>
                    <a:lnTo>
                      <a:pt x="4568" y="2859"/>
                    </a:lnTo>
                    <a:close/>
                    <a:moveTo>
                      <a:pt x="5348" y="2859"/>
                    </a:moveTo>
                    <a:lnTo>
                      <a:pt x="5348" y="3218"/>
                    </a:lnTo>
                    <a:lnTo>
                      <a:pt x="4995" y="3218"/>
                    </a:lnTo>
                    <a:lnTo>
                      <a:pt x="4995" y="2859"/>
                    </a:lnTo>
                    <a:close/>
                    <a:moveTo>
                      <a:pt x="5775" y="2859"/>
                    </a:moveTo>
                    <a:lnTo>
                      <a:pt x="5775" y="3218"/>
                    </a:lnTo>
                    <a:lnTo>
                      <a:pt x="5422" y="3218"/>
                    </a:lnTo>
                    <a:lnTo>
                      <a:pt x="5422" y="2859"/>
                    </a:lnTo>
                    <a:close/>
                    <a:moveTo>
                      <a:pt x="6202" y="2859"/>
                    </a:moveTo>
                    <a:lnTo>
                      <a:pt x="6202" y="3218"/>
                    </a:lnTo>
                    <a:lnTo>
                      <a:pt x="5849" y="3218"/>
                    </a:lnTo>
                    <a:lnTo>
                      <a:pt x="5849" y="2859"/>
                    </a:lnTo>
                    <a:close/>
                    <a:moveTo>
                      <a:pt x="6629" y="2859"/>
                    </a:moveTo>
                    <a:lnTo>
                      <a:pt x="6629" y="3218"/>
                    </a:lnTo>
                    <a:lnTo>
                      <a:pt x="6276" y="3218"/>
                    </a:lnTo>
                    <a:lnTo>
                      <a:pt x="6276" y="2859"/>
                    </a:lnTo>
                    <a:close/>
                    <a:moveTo>
                      <a:pt x="7056" y="2859"/>
                    </a:moveTo>
                    <a:lnTo>
                      <a:pt x="7056" y="3218"/>
                    </a:lnTo>
                    <a:lnTo>
                      <a:pt x="6703" y="3218"/>
                    </a:lnTo>
                    <a:lnTo>
                      <a:pt x="6703" y="2859"/>
                    </a:lnTo>
                    <a:close/>
                    <a:moveTo>
                      <a:pt x="7484" y="2859"/>
                    </a:moveTo>
                    <a:lnTo>
                      <a:pt x="7484" y="3218"/>
                    </a:lnTo>
                    <a:lnTo>
                      <a:pt x="7130" y="3218"/>
                    </a:lnTo>
                    <a:lnTo>
                      <a:pt x="7130" y="2859"/>
                    </a:lnTo>
                    <a:close/>
                    <a:moveTo>
                      <a:pt x="7911" y="2859"/>
                    </a:moveTo>
                    <a:lnTo>
                      <a:pt x="7911" y="3218"/>
                    </a:lnTo>
                    <a:lnTo>
                      <a:pt x="7558" y="3218"/>
                    </a:lnTo>
                    <a:lnTo>
                      <a:pt x="7558" y="2859"/>
                    </a:lnTo>
                    <a:close/>
                    <a:moveTo>
                      <a:pt x="8338" y="2859"/>
                    </a:moveTo>
                    <a:lnTo>
                      <a:pt x="8338" y="3218"/>
                    </a:lnTo>
                    <a:lnTo>
                      <a:pt x="7985" y="3218"/>
                    </a:lnTo>
                    <a:lnTo>
                      <a:pt x="7985" y="2859"/>
                    </a:lnTo>
                    <a:close/>
                    <a:moveTo>
                      <a:pt x="8765" y="2859"/>
                    </a:moveTo>
                    <a:lnTo>
                      <a:pt x="8765" y="3218"/>
                    </a:lnTo>
                    <a:lnTo>
                      <a:pt x="8412" y="3218"/>
                    </a:lnTo>
                    <a:lnTo>
                      <a:pt x="8412" y="2859"/>
                    </a:lnTo>
                    <a:close/>
                    <a:moveTo>
                      <a:pt x="9192" y="2859"/>
                    </a:moveTo>
                    <a:lnTo>
                      <a:pt x="9192" y="3218"/>
                    </a:lnTo>
                    <a:lnTo>
                      <a:pt x="8839" y="3218"/>
                    </a:lnTo>
                    <a:lnTo>
                      <a:pt x="8839" y="2859"/>
                    </a:lnTo>
                    <a:close/>
                    <a:moveTo>
                      <a:pt x="9619" y="2859"/>
                    </a:moveTo>
                    <a:lnTo>
                      <a:pt x="9619" y="3218"/>
                    </a:lnTo>
                    <a:lnTo>
                      <a:pt x="9266" y="3218"/>
                    </a:lnTo>
                    <a:lnTo>
                      <a:pt x="9266" y="2859"/>
                    </a:lnTo>
                    <a:close/>
                    <a:moveTo>
                      <a:pt x="10046" y="2859"/>
                    </a:moveTo>
                    <a:lnTo>
                      <a:pt x="10046" y="3218"/>
                    </a:lnTo>
                    <a:lnTo>
                      <a:pt x="9693" y="3218"/>
                    </a:lnTo>
                    <a:lnTo>
                      <a:pt x="9693" y="2859"/>
                    </a:lnTo>
                    <a:close/>
                    <a:moveTo>
                      <a:pt x="10474" y="2859"/>
                    </a:moveTo>
                    <a:lnTo>
                      <a:pt x="10474" y="3218"/>
                    </a:lnTo>
                    <a:lnTo>
                      <a:pt x="10120" y="3218"/>
                    </a:lnTo>
                    <a:lnTo>
                      <a:pt x="10120" y="2859"/>
                    </a:lnTo>
                    <a:close/>
                    <a:moveTo>
                      <a:pt x="10901" y="2859"/>
                    </a:moveTo>
                    <a:lnTo>
                      <a:pt x="10901" y="3218"/>
                    </a:lnTo>
                    <a:lnTo>
                      <a:pt x="10548" y="3218"/>
                    </a:lnTo>
                    <a:lnTo>
                      <a:pt x="10548" y="2859"/>
                    </a:lnTo>
                    <a:close/>
                    <a:moveTo>
                      <a:pt x="11328" y="2859"/>
                    </a:moveTo>
                    <a:lnTo>
                      <a:pt x="11328" y="3218"/>
                    </a:lnTo>
                    <a:lnTo>
                      <a:pt x="10975" y="3218"/>
                    </a:lnTo>
                    <a:lnTo>
                      <a:pt x="10975" y="2859"/>
                    </a:lnTo>
                    <a:close/>
                    <a:moveTo>
                      <a:pt x="11755" y="2859"/>
                    </a:moveTo>
                    <a:lnTo>
                      <a:pt x="11755" y="3218"/>
                    </a:lnTo>
                    <a:lnTo>
                      <a:pt x="11402" y="3218"/>
                    </a:lnTo>
                    <a:lnTo>
                      <a:pt x="11402" y="2859"/>
                    </a:lnTo>
                    <a:close/>
                    <a:moveTo>
                      <a:pt x="649" y="3286"/>
                    </a:moveTo>
                    <a:lnTo>
                      <a:pt x="649" y="3645"/>
                    </a:lnTo>
                    <a:lnTo>
                      <a:pt x="296" y="3645"/>
                    </a:lnTo>
                    <a:lnTo>
                      <a:pt x="296" y="3286"/>
                    </a:lnTo>
                    <a:close/>
                    <a:moveTo>
                      <a:pt x="1076" y="3286"/>
                    </a:moveTo>
                    <a:lnTo>
                      <a:pt x="1076" y="3645"/>
                    </a:lnTo>
                    <a:lnTo>
                      <a:pt x="723" y="3645"/>
                    </a:lnTo>
                    <a:lnTo>
                      <a:pt x="723" y="3286"/>
                    </a:lnTo>
                    <a:close/>
                    <a:moveTo>
                      <a:pt x="1504" y="3286"/>
                    </a:moveTo>
                    <a:lnTo>
                      <a:pt x="1504" y="3645"/>
                    </a:lnTo>
                    <a:lnTo>
                      <a:pt x="1151" y="3645"/>
                    </a:lnTo>
                    <a:lnTo>
                      <a:pt x="1151" y="3286"/>
                    </a:lnTo>
                    <a:close/>
                    <a:moveTo>
                      <a:pt x="1931" y="3286"/>
                    </a:moveTo>
                    <a:lnTo>
                      <a:pt x="1931" y="3645"/>
                    </a:lnTo>
                    <a:lnTo>
                      <a:pt x="1578" y="3645"/>
                    </a:lnTo>
                    <a:lnTo>
                      <a:pt x="1578" y="3286"/>
                    </a:lnTo>
                    <a:close/>
                    <a:moveTo>
                      <a:pt x="2358" y="3286"/>
                    </a:moveTo>
                    <a:lnTo>
                      <a:pt x="2358" y="3645"/>
                    </a:lnTo>
                    <a:lnTo>
                      <a:pt x="2005" y="3645"/>
                    </a:lnTo>
                    <a:lnTo>
                      <a:pt x="2005" y="3286"/>
                    </a:lnTo>
                    <a:close/>
                    <a:moveTo>
                      <a:pt x="2785" y="3286"/>
                    </a:moveTo>
                    <a:lnTo>
                      <a:pt x="2785" y="3645"/>
                    </a:lnTo>
                    <a:lnTo>
                      <a:pt x="2432" y="3645"/>
                    </a:lnTo>
                    <a:lnTo>
                      <a:pt x="2432" y="3286"/>
                    </a:lnTo>
                    <a:close/>
                    <a:moveTo>
                      <a:pt x="3212" y="3286"/>
                    </a:moveTo>
                    <a:lnTo>
                      <a:pt x="3212" y="3645"/>
                    </a:lnTo>
                    <a:lnTo>
                      <a:pt x="2859" y="3645"/>
                    </a:lnTo>
                    <a:lnTo>
                      <a:pt x="2859" y="3286"/>
                    </a:lnTo>
                    <a:close/>
                    <a:moveTo>
                      <a:pt x="3639" y="3286"/>
                    </a:moveTo>
                    <a:lnTo>
                      <a:pt x="3639" y="3645"/>
                    </a:lnTo>
                    <a:lnTo>
                      <a:pt x="3286" y="3645"/>
                    </a:lnTo>
                    <a:lnTo>
                      <a:pt x="3286" y="3286"/>
                    </a:lnTo>
                    <a:close/>
                    <a:moveTo>
                      <a:pt x="4066" y="3286"/>
                    </a:moveTo>
                    <a:lnTo>
                      <a:pt x="4066" y="3645"/>
                    </a:lnTo>
                    <a:lnTo>
                      <a:pt x="3713" y="3645"/>
                    </a:lnTo>
                    <a:lnTo>
                      <a:pt x="3713" y="3286"/>
                    </a:lnTo>
                    <a:close/>
                    <a:moveTo>
                      <a:pt x="4494" y="3286"/>
                    </a:moveTo>
                    <a:lnTo>
                      <a:pt x="4494" y="3645"/>
                    </a:lnTo>
                    <a:lnTo>
                      <a:pt x="4140" y="3645"/>
                    </a:lnTo>
                    <a:lnTo>
                      <a:pt x="4140" y="3286"/>
                    </a:lnTo>
                    <a:close/>
                    <a:moveTo>
                      <a:pt x="4921" y="3286"/>
                    </a:moveTo>
                    <a:lnTo>
                      <a:pt x="4921" y="3645"/>
                    </a:lnTo>
                    <a:lnTo>
                      <a:pt x="4568" y="3645"/>
                    </a:lnTo>
                    <a:lnTo>
                      <a:pt x="4568" y="3286"/>
                    </a:lnTo>
                    <a:close/>
                    <a:moveTo>
                      <a:pt x="5348" y="3286"/>
                    </a:moveTo>
                    <a:lnTo>
                      <a:pt x="5348" y="3645"/>
                    </a:lnTo>
                    <a:lnTo>
                      <a:pt x="4995" y="3645"/>
                    </a:lnTo>
                    <a:lnTo>
                      <a:pt x="4995" y="3286"/>
                    </a:lnTo>
                    <a:close/>
                    <a:moveTo>
                      <a:pt x="5775" y="3286"/>
                    </a:moveTo>
                    <a:lnTo>
                      <a:pt x="5775" y="3645"/>
                    </a:lnTo>
                    <a:lnTo>
                      <a:pt x="5422" y="3645"/>
                    </a:lnTo>
                    <a:lnTo>
                      <a:pt x="5422" y="3286"/>
                    </a:lnTo>
                    <a:close/>
                    <a:moveTo>
                      <a:pt x="6202" y="3286"/>
                    </a:moveTo>
                    <a:lnTo>
                      <a:pt x="6202" y="3645"/>
                    </a:lnTo>
                    <a:lnTo>
                      <a:pt x="5849" y="3645"/>
                    </a:lnTo>
                    <a:lnTo>
                      <a:pt x="5849" y="3286"/>
                    </a:lnTo>
                    <a:close/>
                    <a:moveTo>
                      <a:pt x="6629" y="3286"/>
                    </a:moveTo>
                    <a:lnTo>
                      <a:pt x="6629" y="3645"/>
                    </a:lnTo>
                    <a:lnTo>
                      <a:pt x="6276" y="3645"/>
                    </a:lnTo>
                    <a:lnTo>
                      <a:pt x="6276" y="3286"/>
                    </a:lnTo>
                    <a:close/>
                    <a:moveTo>
                      <a:pt x="7056" y="3286"/>
                    </a:moveTo>
                    <a:lnTo>
                      <a:pt x="7056" y="3645"/>
                    </a:lnTo>
                    <a:lnTo>
                      <a:pt x="6703" y="3645"/>
                    </a:lnTo>
                    <a:lnTo>
                      <a:pt x="6703" y="3286"/>
                    </a:lnTo>
                    <a:close/>
                    <a:moveTo>
                      <a:pt x="7484" y="3286"/>
                    </a:moveTo>
                    <a:lnTo>
                      <a:pt x="7484" y="3645"/>
                    </a:lnTo>
                    <a:lnTo>
                      <a:pt x="7130" y="3645"/>
                    </a:lnTo>
                    <a:lnTo>
                      <a:pt x="7130" y="3286"/>
                    </a:lnTo>
                    <a:close/>
                    <a:moveTo>
                      <a:pt x="7911" y="3286"/>
                    </a:moveTo>
                    <a:lnTo>
                      <a:pt x="7911" y="3645"/>
                    </a:lnTo>
                    <a:lnTo>
                      <a:pt x="7558" y="3645"/>
                    </a:lnTo>
                    <a:lnTo>
                      <a:pt x="7558" y="3286"/>
                    </a:lnTo>
                    <a:close/>
                    <a:moveTo>
                      <a:pt x="8338" y="3286"/>
                    </a:moveTo>
                    <a:lnTo>
                      <a:pt x="8338" y="3645"/>
                    </a:lnTo>
                    <a:lnTo>
                      <a:pt x="7985" y="3645"/>
                    </a:lnTo>
                    <a:lnTo>
                      <a:pt x="7985" y="3286"/>
                    </a:lnTo>
                    <a:close/>
                    <a:moveTo>
                      <a:pt x="8765" y="3286"/>
                    </a:moveTo>
                    <a:lnTo>
                      <a:pt x="8765" y="3645"/>
                    </a:lnTo>
                    <a:lnTo>
                      <a:pt x="8412" y="3645"/>
                    </a:lnTo>
                    <a:lnTo>
                      <a:pt x="8412" y="3286"/>
                    </a:lnTo>
                    <a:close/>
                    <a:moveTo>
                      <a:pt x="9192" y="3286"/>
                    </a:moveTo>
                    <a:lnTo>
                      <a:pt x="9192" y="3645"/>
                    </a:lnTo>
                    <a:lnTo>
                      <a:pt x="8839" y="3645"/>
                    </a:lnTo>
                    <a:lnTo>
                      <a:pt x="8839" y="3286"/>
                    </a:lnTo>
                    <a:close/>
                    <a:moveTo>
                      <a:pt x="9619" y="3286"/>
                    </a:moveTo>
                    <a:lnTo>
                      <a:pt x="9619" y="3645"/>
                    </a:lnTo>
                    <a:lnTo>
                      <a:pt x="9266" y="3645"/>
                    </a:lnTo>
                    <a:lnTo>
                      <a:pt x="9266" y="3286"/>
                    </a:lnTo>
                    <a:close/>
                    <a:moveTo>
                      <a:pt x="10046" y="3286"/>
                    </a:moveTo>
                    <a:lnTo>
                      <a:pt x="10046" y="3645"/>
                    </a:lnTo>
                    <a:lnTo>
                      <a:pt x="9693" y="3645"/>
                    </a:lnTo>
                    <a:lnTo>
                      <a:pt x="9693" y="3286"/>
                    </a:lnTo>
                    <a:close/>
                    <a:moveTo>
                      <a:pt x="10474" y="3286"/>
                    </a:moveTo>
                    <a:lnTo>
                      <a:pt x="10474" y="3645"/>
                    </a:lnTo>
                    <a:lnTo>
                      <a:pt x="10120" y="3645"/>
                    </a:lnTo>
                    <a:lnTo>
                      <a:pt x="10120" y="3286"/>
                    </a:lnTo>
                    <a:close/>
                    <a:moveTo>
                      <a:pt x="10901" y="3286"/>
                    </a:moveTo>
                    <a:lnTo>
                      <a:pt x="10901" y="3645"/>
                    </a:lnTo>
                    <a:lnTo>
                      <a:pt x="10548" y="3645"/>
                    </a:lnTo>
                    <a:lnTo>
                      <a:pt x="10548" y="3286"/>
                    </a:lnTo>
                    <a:close/>
                    <a:moveTo>
                      <a:pt x="11328" y="3286"/>
                    </a:moveTo>
                    <a:lnTo>
                      <a:pt x="11328" y="3645"/>
                    </a:lnTo>
                    <a:lnTo>
                      <a:pt x="10975" y="3645"/>
                    </a:lnTo>
                    <a:lnTo>
                      <a:pt x="10975" y="3286"/>
                    </a:lnTo>
                    <a:close/>
                    <a:moveTo>
                      <a:pt x="11755" y="3286"/>
                    </a:moveTo>
                    <a:lnTo>
                      <a:pt x="11755" y="3645"/>
                    </a:lnTo>
                    <a:lnTo>
                      <a:pt x="11402" y="3645"/>
                    </a:lnTo>
                    <a:lnTo>
                      <a:pt x="11402" y="3286"/>
                    </a:lnTo>
                    <a:close/>
                    <a:moveTo>
                      <a:pt x="649" y="3713"/>
                    </a:moveTo>
                    <a:lnTo>
                      <a:pt x="649" y="4072"/>
                    </a:lnTo>
                    <a:lnTo>
                      <a:pt x="296" y="4072"/>
                    </a:lnTo>
                    <a:lnTo>
                      <a:pt x="296" y="3713"/>
                    </a:lnTo>
                    <a:close/>
                    <a:moveTo>
                      <a:pt x="1076" y="3713"/>
                    </a:moveTo>
                    <a:lnTo>
                      <a:pt x="1076" y="4072"/>
                    </a:lnTo>
                    <a:lnTo>
                      <a:pt x="723" y="4072"/>
                    </a:lnTo>
                    <a:lnTo>
                      <a:pt x="723" y="3713"/>
                    </a:lnTo>
                    <a:close/>
                    <a:moveTo>
                      <a:pt x="1504" y="3713"/>
                    </a:moveTo>
                    <a:lnTo>
                      <a:pt x="1504" y="4072"/>
                    </a:lnTo>
                    <a:lnTo>
                      <a:pt x="1151" y="4072"/>
                    </a:lnTo>
                    <a:lnTo>
                      <a:pt x="1151" y="3713"/>
                    </a:lnTo>
                    <a:close/>
                    <a:moveTo>
                      <a:pt x="1931" y="3713"/>
                    </a:moveTo>
                    <a:lnTo>
                      <a:pt x="1931" y="4072"/>
                    </a:lnTo>
                    <a:lnTo>
                      <a:pt x="1578" y="4072"/>
                    </a:lnTo>
                    <a:lnTo>
                      <a:pt x="1578" y="3713"/>
                    </a:lnTo>
                    <a:close/>
                    <a:moveTo>
                      <a:pt x="2358" y="3713"/>
                    </a:moveTo>
                    <a:lnTo>
                      <a:pt x="2358" y="4072"/>
                    </a:lnTo>
                    <a:lnTo>
                      <a:pt x="2005" y="4072"/>
                    </a:lnTo>
                    <a:lnTo>
                      <a:pt x="2005" y="3713"/>
                    </a:lnTo>
                    <a:close/>
                    <a:moveTo>
                      <a:pt x="2785" y="3713"/>
                    </a:moveTo>
                    <a:lnTo>
                      <a:pt x="2785" y="4072"/>
                    </a:lnTo>
                    <a:lnTo>
                      <a:pt x="2432" y="4072"/>
                    </a:lnTo>
                    <a:lnTo>
                      <a:pt x="2432" y="3713"/>
                    </a:lnTo>
                    <a:close/>
                    <a:moveTo>
                      <a:pt x="3212" y="3713"/>
                    </a:moveTo>
                    <a:lnTo>
                      <a:pt x="3212" y="4072"/>
                    </a:lnTo>
                    <a:lnTo>
                      <a:pt x="2859" y="4072"/>
                    </a:lnTo>
                    <a:lnTo>
                      <a:pt x="2859" y="3713"/>
                    </a:lnTo>
                    <a:close/>
                    <a:moveTo>
                      <a:pt x="3639" y="3713"/>
                    </a:moveTo>
                    <a:lnTo>
                      <a:pt x="3639" y="4072"/>
                    </a:lnTo>
                    <a:lnTo>
                      <a:pt x="3286" y="4072"/>
                    </a:lnTo>
                    <a:lnTo>
                      <a:pt x="3286" y="3713"/>
                    </a:lnTo>
                    <a:close/>
                    <a:moveTo>
                      <a:pt x="4066" y="3713"/>
                    </a:moveTo>
                    <a:lnTo>
                      <a:pt x="4066" y="4072"/>
                    </a:lnTo>
                    <a:lnTo>
                      <a:pt x="3713" y="4072"/>
                    </a:lnTo>
                    <a:lnTo>
                      <a:pt x="3713" y="3713"/>
                    </a:lnTo>
                    <a:close/>
                    <a:moveTo>
                      <a:pt x="4494" y="3713"/>
                    </a:moveTo>
                    <a:lnTo>
                      <a:pt x="4494" y="4072"/>
                    </a:lnTo>
                    <a:lnTo>
                      <a:pt x="4140" y="4072"/>
                    </a:lnTo>
                    <a:lnTo>
                      <a:pt x="4140" y="3713"/>
                    </a:lnTo>
                    <a:close/>
                    <a:moveTo>
                      <a:pt x="4921" y="3713"/>
                    </a:moveTo>
                    <a:lnTo>
                      <a:pt x="4921" y="4072"/>
                    </a:lnTo>
                    <a:lnTo>
                      <a:pt x="4568" y="4072"/>
                    </a:lnTo>
                    <a:lnTo>
                      <a:pt x="4568" y="3713"/>
                    </a:lnTo>
                    <a:close/>
                    <a:moveTo>
                      <a:pt x="5348" y="3713"/>
                    </a:moveTo>
                    <a:lnTo>
                      <a:pt x="5348" y="4072"/>
                    </a:lnTo>
                    <a:lnTo>
                      <a:pt x="4995" y="4072"/>
                    </a:lnTo>
                    <a:lnTo>
                      <a:pt x="4995" y="3713"/>
                    </a:lnTo>
                    <a:close/>
                    <a:moveTo>
                      <a:pt x="5775" y="3713"/>
                    </a:moveTo>
                    <a:lnTo>
                      <a:pt x="5775" y="4072"/>
                    </a:lnTo>
                    <a:lnTo>
                      <a:pt x="5422" y="4072"/>
                    </a:lnTo>
                    <a:lnTo>
                      <a:pt x="5422" y="3713"/>
                    </a:lnTo>
                    <a:close/>
                    <a:moveTo>
                      <a:pt x="6202" y="3713"/>
                    </a:moveTo>
                    <a:lnTo>
                      <a:pt x="6202" y="4072"/>
                    </a:lnTo>
                    <a:lnTo>
                      <a:pt x="5849" y="4072"/>
                    </a:lnTo>
                    <a:lnTo>
                      <a:pt x="5849" y="3713"/>
                    </a:lnTo>
                    <a:close/>
                    <a:moveTo>
                      <a:pt x="6629" y="3713"/>
                    </a:moveTo>
                    <a:lnTo>
                      <a:pt x="6629" y="4072"/>
                    </a:lnTo>
                    <a:lnTo>
                      <a:pt x="6276" y="4072"/>
                    </a:lnTo>
                    <a:lnTo>
                      <a:pt x="6276" y="3713"/>
                    </a:lnTo>
                    <a:close/>
                    <a:moveTo>
                      <a:pt x="7056" y="3713"/>
                    </a:moveTo>
                    <a:lnTo>
                      <a:pt x="7056" y="4072"/>
                    </a:lnTo>
                    <a:lnTo>
                      <a:pt x="6703" y="4072"/>
                    </a:lnTo>
                    <a:lnTo>
                      <a:pt x="6703" y="3713"/>
                    </a:lnTo>
                    <a:close/>
                    <a:moveTo>
                      <a:pt x="7484" y="3713"/>
                    </a:moveTo>
                    <a:lnTo>
                      <a:pt x="7484" y="4072"/>
                    </a:lnTo>
                    <a:lnTo>
                      <a:pt x="7130" y="4072"/>
                    </a:lnTo>
                    <a:lnTo>
                      <a:pt x="7130" y="3713"/>
                    </a:lnTo>
                    <a:close/>
                    <a:moveTo>
                      <a:pt x="7911" y="3713"/>
                    </a:moveTo>
                    <a:lnTo>
                      <a:pt x="7911" y="4072"/>
                    </a:lnTo>
                    <a:lnTo>
                      <a:pt x="7558" y="4072"/>
                    </a:lnTo>
                    <a:lnTo>
                      <a:pt x="7558" y="3713"/>
                    </a:lnTo>
                    <a:close/>
                    <a:moveTo>
                      <a:pt x="8338" y="3713"/>
                    </a:moveTo>
                    <a:lnTo>
                      <a:pt x="8338" y="4072"/>
                    </a:lnTo>
                    <a:lnTo>
                      <a:pt x="7985" y="4072"/>
                    </a:lnTo>
                    <a:lnTo>
                      <a:pt x="7985" y="3713"/>
                    </a:lnTo>
                    <a:close/>
                    <a:moveTo>
                      <a:pt x="8765" y="3713"/>
                    </a:moveTo>
                    <a:lnTo>
                      <a:pt x="8765" y="4072"/>
                    </a:lnTo>
                    <a:lnTo>
                      <a:pt x="8412" y="4072"/>
                    </a:lnTo>
                    <a:lnTo>
                      <a:pt x="8412" y="3713"/>
                    </a:lnTo>
                    <a:close/>
                    <a:moveTo>
                      <a:pt x="9192" y="3713"/>
                    </a:moveTo>
                    <a:lnTo>
                      <a:pt x="9192" y="4072"/>
                    </a:lnTo>
                    <a:lnTo>
                      <a:pt x="8839" y="4072"/>
                    </a:lnTo>
                    <a:lnTo>
                      <a:pt x="8839" y="3713"/>
                    </a:lnTo>
                    <a:close/>
                    <a:moveTo>
                      <a:pt x="9619" y="3713"/>
                    </a:moveTo>
                    <a:lnTo>
                      <a:pt x="9619" y="4072"/>
                    </a:lnTo>
                    <a:lnTo>
                      <a:pt x="9266" y="4072"/>
                    </a:lnTo>
                    <a:lnTo>
                      <a:pt x="9266" y="3713"/>
                    </a:lnTo>
                    <a:close/>
                    <a:moveTo>
                      <a:pt x="10046" y="3713"/>
                    </a:moveTo>
                    <a:lnTo>
                      <a:pt x="10046" y="4072"/>
                    </a:lnTo>
                    <a:lnTo>
                      <a:pt x="9693" y="4072"/>
                    </a:lnTo>
                    <a:lnTo>
                      <a:pt x="9693" y="3713"/>
                    </a:lnTo>
                    <a:close/>
                    <a:moveTo>
                      <a:pt x="10474" y="3713"/>
                    </a:moveTo>
                    <a:lnTo>
                      <a:pt x="10474" y="4072"/>
                    </a:lnTo>
                    <a:lnTo>
                      <a:pt x="10120" y="4072"/>
                    </a:lnTo>
                    <a:lnTo>
                      <a:pt x="10120" y="3713"/>
                    </a:lnTo>
                    <a:close/>
                    <a:moveTo>
                      <a:pt x="10901" y="3713"/>
                    </a:moveTo>
                    <a:lnTo>
                      <a:pt x="10901" y="4072"/>
                    </a:lnTo>
                    <a:lnTo>
                      <a:pt x="10548" y="4072"/>
                    </a:lnTo>
                    <a:lnTo>
                      <a:pt x="10548" y="3713"/>
                    </a:lnTo>
                    <a:close/>
                    <a:moveTo>
                      <a:pt x="11328" y="3713"/>
                    </a:moveTo>
                    <a:lnTo>
                      <a:pt x="11328" y="4072"/>
                    </a:lnTo>
                    <a:lnTo>
                      <a:pt x="10975" y="4072"/>
                    </a:lnTo>
                    <a:lnTo>
                      <a:pt x="10975" y="3713"/>
                    </a:lnTo>
                    <a:close/>
                    <a:moveTo>
                      <a:pt x="11755" y="3713"/>
                    </a:moveTo>
                    <a:lnTo>
                      <a:pt x="11755" y="4072"/>
                    </a:lnTo>
                    <a:lnTo>
                      <a:pt x="11402" y="4072"/>
                    </a:lnTo>
                    <a:lnTo>
                      <a:pt x="11402" y="3713"/>
                    </a:lnTo>
                    <a:close/>
                    <a:moveTo>
                      <a:pt x="649" y="4141"/>
                    </a:moveTo>
                    <a:lnTo>
                      <a:pt x="649" y="4499"/>
                    </a:lnTo>
                    <a:lnTo>
                      <a:pt x="296" y="4499"/>
                    </a:lnTo>
                    <a:lnTo>
                      <a:pt x="296" y="4141"/>
                    </a:lnTo>
                    <a:close/>
                    <a:moveTo>
                      <a:pt x="1076" y="4141"/>
                    </a:moveTo>
                    <a:lnTo>
                      <a:pt x="1076" y="4499"/>
                    </a:lnTo>
                    <a:lnTo>
                      <a:pt x="723" y="4499"/>
                    </a:lnTo>
                    <a:lnTo>
                      <a:pt x="723" y="4141"/>
                    </a:lnTo>
                    <a:close/>
                    <a:moveTo>
                      <a:pt x="1504" y="4141"/>
                    </a:moveTo>
                    <a:lnTo>
                      <a:pt x="1504" y="4499"/>
                    </a:lnTo>
                    <a:lnTo>
                      <a:pt x="1151" y="4499"/>
                    </a:lnTo>
                    <a:lnTo>
                      <a:pt x="1151" y="4141"/>
                    </a:lnTo>
                    <a:close/>
                    <a:moveTo>
                      <a:pt x="1931" y="4141"/>
                    </a:moveTo>
                    <a:lnTo>
                      <a:pt x="1931" y="4499"/>
                    </a:lnTo>
                    <a:lnTo>
                      <a:pt x="1578" y="4499"/>
                    </a:lnTo>
                    <a:lnTo>
                      <a:pt x="1578" y="4141"/>
                    </a:lnTo>
                    <a:close/>
                    <a:moveTo>
                      <a:pt x="2358" y="4141"/>
                    </a:moveTo>
                    <a:lnTo>
                      <a:pt x="2358" y="4499"/>
                    </a:lnTo>
                    <a:lnTo>
                      <a:pt x="2005" y="4499"/>
                    </a:lnTo>
                    <a:lnTo>
                      <a:pt x="2005" y="4141"/>
                    </a:lnTo>
                    <a:close/>
                    <a:moveTo>
                      <a:pt x="2785" y="4141"/>
                    </a:moveTo>
                    <a:lnTo>
                      <a:pt x="2785" y="4499"/>
                    </a:lnTo>
                    <a:lnTo>
                      <a:pt x="2432" y="4499"/>
                    </a:lnTo>
                    <a:lnTo>
                      <a:pt x="2432" y="4141"/>
                    </a:lnTo>
                    <a:close/>
                    <a:moveTo>
                      <a:pt x="3212" y="4141"/>
                    </a:moveTo>
                    <a:lnTo>
                      <a:pt x="3212" y="4499"/>
                    </a:lnTo>
                    <a:lnTo>
                      <a:pt x="2859" y="4499"/>
                    </a:lnTo>
                    <a:lnTo>
                      <a:pt x="2859" y="4141"/>
                    </a:lnTo>
                    <a:close/>
                    <a:moveTo>
                      <a:pt x="3639" y="4141"/>
                    </a:moveTo>
                    <a:lnTo>
                      <a:pt x="3639" y="4499"/>
                    </a:lnTo>
                    <a:lnTo>
                      <a:pt x="3286" y="4499"/>
                    </a:lnTo>
                    <a:lnTo>
                      <a:pt x="3286" y="4141"/>
                    </a:lnTo>
                    <a:close/>
                    <a:moveTo>
                      <a:pt x="4066" y="4141"/>
                    </a:moveTo>
                    <a:lnTo>
                      <a:pt x="4066" y="4499"/>
                    </a:lnTo>
                    <a:lnTo>
                      <a:pt x="3713" y="4499"/>
                    </a:lnTo>
                    <a:lnTo>
                      <a:pt x="3713" y="4141"/>
                    </a:lnTo>
                    <a:close/>
                    <a:moveTo>
                      <a:pt x="4494" y="4141"/>
                    </a:moveTo>
                    <a:lnTo>
                      <a:pt x="4494" y="4499"/>
                    </a:lnTo>
                    <a:lnTo>
                      <a:pt x="4140" y="4499"/>
                    </a:lnTo>
                    <a:lnTo>
                      <a:pt x="4140" y="4141"/>
                    </a:lnTo>
                    <a:close/>
                    <a:moveTo>
                      <a:pt x="4921" y="4141"/>
                    </a:moveTo>
                    <a:lnTo>
                      <a:pt x="4921" y="4499"/>
                    </a:lnTo>
                    <a:lnTo>
                      <a:pt x="4568" y="4499"/>
                    </a:lnTo>
                    <a:lnTo>
                      <a:pt x="4568" y="4141"/>
                    </a:lnTo>
                    <a:close/>
                    <a:moveTo>
                      <a:pt x="5348" y="4141"/>
                    </a:moveTo>
                    <a:lnTo>
                      <a:pt x="5348" y="4499"/>
                    </a:lnTo>
                    <a:lnTo>
                      <a:pt x="4995" y="4499"/>
                    </a:lnTo>
                    <a:lnTo>
                      <a:pt x="4995" y="4141"/>
                    </a:lnTo>
                    <a:close/>
                    <a:moveTo>
                      <a:pt x="5775" y="4141"/>
                    </a:moveTo>
                    <a:lnTo>
                      <a:pt x="5775" y="4499"/>
                    </a:lnTo>
                    <a:lnTo>
                      <a:pt x="5422" y="4499"/>
                    </a:lnTo>
                    <a:lnTo>
                      <a:pt x="5422" y="4141"/>
                    </a:lnTo>
                    <a:close/>
                    <a:moveTo>
                      <a:pt x="6202" y="4141"/>
                    </a:moveTo>
                    <a:lnTo>
                      <a:pt x="6202" y="4499"/>
                    </a:lnTo>
                    <a:lnTo>
                      <a:pt x="5849" y="4499"/>
                    </a:lnTo>
                    <a:lnTo>
                      <a:pt x="5849" y="4141"/>
                    </a:lnTo>
                    <a:close/>
                    <a:moveTo>
                      <a:pt x="6629" y="4141"/>
                    </a:moveTo>
                    <a:lnTo>
                      <a:pt x="6629" y="4499"/>
                    </a:lnTo>
                    <a:lnTo>
                      <a:pt x="6276" y="4499"/>
                    </a:lnTo>
                    <a:lnTo>
                      <a:pt x="6276" y="4141"/>
                    </a:lnTo>
                    <a:close/>
                    <a:moveTo>
                      <a:pt x="7056" y="4141"/>
                    </a:moveTo>
                    <a:lnTo>
                      <a:pt x="7056" y="4499"/>
                    </a:lnTo>
                    <a:lnTo>
                      <a:pt x="6703" y="4499"/>
                    </a:lnTo>
                    <a:lnTo>
                      <a:pt x="6703" y="4141"/>
                    </a:lnTo>
                    <a:close/>
                    <a:moveTo>
                      <a:pt x="7484" y="4141"/>
                    </a:moveTo>
                    <a:lnTo>
                      <a:pt x="7484" y="4499"/>
                    </a:lnTo>
                    <a:lnTo>
                      <a:pt x="7130" y="4499"/>
                    </a:lnTo>
                    <a:lnTo>
                      <a:pt x="7130" y="4141"/>
                    </a:lnTo>
                    <a:close/>
                    <a:moveTo>
                      <a:pt x="7911" y="4141"/>
                    </a:moveTo>
                    <a:lnTo>
                      <a:pt x="7911" y="4499"/>
                    </a:lnTo>
                    <a:lnTo>
                      <a:pt x="7558" y="4499"/>
                    </a:lnTo>
                    <a:lnTo>
                      <a:pt x="7558" y="4141"/>
                    </a:lnTo>
                    <a:close/>
                    <a:moveTo>
                      <a:pt x="8338" y="4141"/>
                    </a:moveTo>
                    <a:lnTo>
                      <a:pt x="8338" y="4499"/>
                    </a:lnTo>
                    <a:lnTo>
                      <a:pt x="7985" y="4499"/>
                    </a:lnTo>
                    <a:lnTo>
                      <a:pt x="7985" y="4141"/>
                    </a:lnTo>
                    <a:close/>
                    <a:moveTo>
                      <a:pt x="8765" y="4141"/>
                    </a:moveTo>
                    <a:lnTo>
                      <a:pt x="8765" y="4499"/>
                    </a:lnTo>
                    <a:lnTo>
                      <a:pt x="8412" y="4499"/>
                    </a:lnTo>
                    <a:lnTo>
                      <a:pt x="8412" y="4141"/>
                    </a:lnTo>
                    <a:close/>
                    <a:moveTo>
                      <a:pt x="9192" y="4141"/>
                    </a:moveTo>
                    <a:lnTo>
                      <a:pt x="9192" y="4499"/>
                    </a:lnTo>
                    <a:lnTo>
                      <a:pt x="8839" y="4499"/>
                    </a:lnTo>
                    <a:lnTo>
                      <a:pt x="8839" y="4141"/>
                    </a:lnTo>
                    <a:close/>
                    <a:moveTo>
                      <a:pt x="9619" y="4141"/>
                    </a:moveTo>
                    <a:lnTo>
                      <a:pt x="9619" y="4499"/>
                    </a:lnTo>
                    <a:lnTo>
                      <a:pt x="9266" y="4499"/>
                    </a:lnTo>
                    <a:lnTo>
                      <a:pt x="9266" y="4141"/>
                    </a:lnTo>
                    <a:close/>
                    <a:moveTo>
                      <a:pt x="10046" y="4141"/>
                    </a:moveTo>
                    <a:lnTo>
                      <a:pt x="10046" y="4499"/>
                    </a:lnTo>
                    <a:lnTo>
                      <a:pt x="9693" y="4499"/>
                    </a:lnTo>
                    <a:lnTo>
                      <a:pt x="9693" y="4141"/>
                    </a:lnTo>
                    <a:close/>
                    <a:moveTo>
                      <a:pt x="10474" y="4141"/>
                    </a:moveTo>
                    <a:lnTo>
                      <a:pt x="10474" y="4499"/>
                    </a:lnTo>
                    <a:lnTo>
                      <a:pt x="10120" y="4499"/>
                    </a:lnTo>
                    <a:lnTo>
                      <a:pt x="10120" y="4141"/>
                    </a:lnTo>
                    <a:close/>
                    <a:moveTo>
                      <a:pt x="10901" y="4141"/>
                    </a:moveTo>
                    <a:lnTo>
                      <a:pt x="10901" y="4499"/>
                    </a:lnTo>
                    <a:lnTo>
                      <a:pt x="10548" y="4499"/>
                    </a:lnTo>
                    <a:lnTo>
                      <a:pt x="10548" y="4141"/>
                    </a:lnTo>
                    <a:close/>
                    <a:moveTo>
                      <a:pt x="11328" y="4141"/>
                    </a:moveTo>
                    <a:lnTo>
                      <a:pt x="11328" y="4499"/>
                    </a:lnTo>
                    <a:lnTo>
                      <a:pt x="10975" y="4499"/>
                    </a:lnTo>
                    <a:lnTo>
                      <a:pt x="10975" y="4141"/>
                    </a:lnTo>
                    <a:close/>
                    <a:moveTo>
                      <a:pt x="11755" y="4141"/>
                    </a:moveTo>
                    <a:lnTo>
                      <a:pt x="11755" y="4499"/>
                    </a:lnTo>
                    <a:lnTo>
                      <a:pt x="11402" y="4499"/>
                    </a:lnTo>
                    <a:lnTo>
                      <a:pt x="11402" y="4141"/>
                    </a:lnTo>
                    <a:close/>
                    <a:moveTo>
                      <a:pt x="649" y="4568"/>
                    </a:moveTo>
                    <a:lnTo>
                      <a:pt x="649" y="4926"/>
                    </a:lnTo>
                    <a:lnTo>
                      <a:pt x="296" y="4926"/>
                    </a:lnTo>
                    <a:lnTo>
                      <a:pt x="296" y="4568"/>
                    </a:lnTo>
                    <a:close/>
                    <a:moveTo>
                      <a:pt x="1076" y="4568"/>
                    </a:moveTo>
                    <a:lnTo>
                      <a:pt x="1076" y="4926"/>
                    </a:lnTo>
                    <a:lnTo>
                      <a:pt x="723" y="4926"/>
                    </a:lnTo>
                    <a:lnTo>
                      <a:pt x="723" y="4568"/>
                    </a:lnTo>
                    <a:close/>
                    <a:moveTo>
                      <a:pt x="1504" y="4568"/>
                    </a:moveTo>
                    <a:lnTo>
                      <a:pt x="1504" y="4926"/>
                    </a:lnTo>
                    <a:lnTo>
                      <a:pt x="1151" y="4926"/>
                    </a:lnTo>
                    <a:lnTo>
                      <a:pt x="1151" y="4568"/>
                    </a:lnTo>
                    <a:close/>
                    <a:moveTo>
                      <a:pt x="1931" y="4568"/>
                    </a:moveTo>
                    <a:lnTo>
                      <a:pt x="1931" y="4926"/>
                    </a:lnTo>
                    <a:lnTo>
                      <a:pt x="1578" y="4926"/>
                    </a:lnTo>
                    <a:lnTo>
                      <a:pt x="1578" y="4568"/>
                    </a:lnTo>
                    <a:close/>
                    <a:moveTo>
                      <a:pt x="2358" y="4568"/>
                    </a:moveTo>
                    <a:lnTo>
                      <a:pt x="2358" y="4926"/>
                    </a:lnTo>
                    <a:lnTo>
                      <a:pt x="2005" y="4926"/>
                    </a:lnTo>
                    <a:lnTo>
                      <a:pt x="2005" y="4568"/>
                    </a:lnTo>
                    <a:close/>
                    <a:moveTo>
                      <a:pt x="2785" y="4568"/>
                    </a:moveTo>
                    <a:lnTo>
                      <a:pt x="2785" y="4926"/>
                    </a:lnTo>
                    <a:lnTo>
                      <a:pt x="2432" y="4926"/>
                    </a:lnTo>
                    <a:lnTo>
                      <a:pt x="2432" y="4568"/>
                    </a:lnTo>
                    <a:close/>
                    <a:moveTo>
                      <a:pt x="3212" y="4568"/>
                    </a:moveTo>
                    <a:lnTo>
                      <a:pt x="3212" y="4926"/>
                    </a:lnTo>
                    <a:lnTo>
                      <a:pt x="2859" y="4926"/>
                    </a:lnTo>
                    <a:lnTo>
                      <a:pt x="2859" y="4568"/>
                    </a:lnTo>
                    <a:close/>
                    <a:moveTo>
                      <a:pt x="3639" y="4568"/>
                    </a:moveTo>
                    <a:lnTo>
                      <a:pt x="3639" y="4926"/>
                    </a:lnTo>
                    <a:lnTo>
                      <a:pt x="3286" y="4926"/>
                    </a:lnTo>
                    <a:lnTo>
                      <a:pt x="3286" y="4568"/>
                    </a:lnTo>
                    <a:close/>
                    <a:moveTo>
                      <a:pt x="4066" y="4568"/>
                    </a:moveTo>
                    <a:lnTo>
                      <a:pt x="4066" y="4926"/>
                    </a:lnTo>
                    <a:lnTo>
                      <a:pt x="3713" y="4926"/>
                    </a:lnTo>
                    <a:lnTo>
                      <a:pt x="3713" y="4568"/>
                    </a:lnTo>
                    <a:close/>
                    <a:moveTo>
                      <a:pt x="4494" y="4568"/>
                    </a:moveTo>
                    <a:lnTo>
                      <a:pt x="4494" y="4926"/>
                    </a:lnTo>
                    <a:lnTo>
                      <a:pt x="4140" y="4926"/>
                    </a:lnTo>
                    <a:lnTo>
                      <a:pt x="4140" y="4568"/>
                    </a:lnTo>
                    <a:close/>
                    <a:moveTo>
                      <a:pt x="4921" y="4568"/>
                    </a:moveTo>
                    <a:lnTo>
                      <a:pt x="4921" y="4926"/>
                    </a:lnTo>
                    <a:lnTo>
                      <a:pt x="4568" y="4926"/>
                    </a:lnTo>
                    <a:lnTo>
                      <a:pt x="4568" y="4568"/>
                    </a:lnTo>
                    <a:close/>
                    <a:moveTo>
                      <a:pt x="5348" y="4568"/>
                    </a:moveTo>
                    <a:lnTo>
                      <a:pt x="5348" y="4926"/>
                    </a:lnTo>
                    <a:lnTo>
                      <a:pt x="4995" y="4926"/>
                    </a:lnTo>
                    <a:lnTo>
                      <a:pt x="4995" y="4568"/>
                    </a:lnTo>
                    <a:close/>
                    <a:moveTo>
                      <a:pt x="5775" y="4568"/>
                    </a:moveTo>
                    <a:lnTo>
                      <a:pt x="5775" y="4926"/>
                    </a:lnTo>
                    <a:lnTo>
                      <a:pt x="5422" y="4926"/>
                    </a:lnTo>
                    <a:lnTo>
                      <a:pt x="5422" y="4568"/>
                    </a:lnTo>
                    <a:close/>
                    <a:moveTo>
                      <a:pt x="6202" y="4568"/>
                    </a:moveTo>
                    <a:lnTo>
                      <a:pt x="6202" y="4926"/>
                    </a:lnTo>
                    <a:lnTo>
                      <a:pt x="5849" y="4926"/>
                    </a:lnTo>
                    <a:lnTo>
                      <a:pt x="5849" y="4568"/>
                    </a:lnTo>
                    <a:close/>
                    <a:moveTo>
                      <a:pt x="6629" y="4568"/>
                    </a:moveTo>
                    <a:lnTo>
                      <a:pt x="6629" y="4926"/>
                    </a:lnTo>
                    <a:lnTo>
                      <a:pt x="6276" y="4926"/>
                    </a:lnTo>
                    <a:lnTo>
                      <a:pt x="6276" y="4568"/>
                    </a:lnTo>
                    <a:close/>
                    <a:moveTo>
                      <a:pt x="7056" y="4568"/>
                    </a:moveTo>
                    <a:lnTo>
                      <a:pt x="7056" y="4926"/>
                    </a:lnTo>
                    <a:lnTo>
                      <a:pt x="6703" y="4926"/>
                    </a:lnTo>
                    <a:lnTo>
                      <a:pt x="6703" y="4568"/>
                    </a:lnTo>
                    <a:close/>
                    <a:moveTo>
                      <a:pt x="7484" y="4568"/>
                    </a:moveTo>
                    <a:lnTo>
                      <a:pt x="7484" y="4926"/>
                    </a:lnTo>
                    <a:lnTo>
                      <a:pt x="7130" y="4926"/>
                    </a:lnTo>
                    <a:lnTo>
                      <a:pt x="7130" y="4568"/>
                    </a:lnTo>
                    <a:close/>
                    <a:moveTo>
                      <a:pt x="7911" y="4568"/>
                    </a:moveTo>
                    <a:lnTo>
                      <a:pt x="7911" y="4926"/>
                    </a:lnTo>
                    <a:lnTo>
                      <a:pt x="7558" y="4926"/>
                    </a:lnTo>
                    <a:lnTo>
                      <a:pt x="7558" y="4568"/>
                    </a:lnTo>
                    <a:close/>
                    <a:moveTo>
                      <a:pt x="8338" y="4568"/>
                    </a:moveTo>
                    <a:lnTo>
                      <a:pt x="8338" y="4926"/>
                    </a:lnTo>
                    <a:lnTo>
                      <a:pt x="7985" y="4926"/>
                    </a:lnTo>
                    <a:lnTo>
                      <a:pt x="7985" y="4568"/>
                    </a:lnTo>
                    <a:close/>
                    <a:moveTo>
                      <a:pt x="8765" y="4568"/>
                    </a:moveTo>
                    <a:lnTo>
                      <a:pt x="8765" y="4926"/>
                    </a:lnTo>
                    <a:lnTo>
                      <a:pt x="8412" y="4926"/>
                    </a:lnTo>
                    <a:lnTo>
                      <a:pt x="8412" y="4568"/>
                    </a:lnTo>
                    <a:close/>
                    <a:moveTo>
                      <a:pt x="9192" y="4568"/>
                    </a:moveTo>
                    <a:lnTo>
                      <a:pt x="9192" y="4926"/>
                    </a:lnTo>
                    <a:lnTo>
                      <a:pt x="8839" y="4926"/>
                    </a:lnTo>
                    <a:lnTo>
                      <a:pt x="8839" y="4568"/>
                    </a:lnTo>
                    <a:close/>
                    <a:moveTo>
                      <a:pt x="9619" y="4568"/>
                    </a:moveTo>
                    <a:lnTo>
                      <a:pt x="9619" y="4926"/>
                    </a:lnTo>
                    <a:lnTo>
                      <a:pt x="9266" y="4926"/>
                    </a:lnTo>
                    <a:lnTo>
                      <a:pt x="9266" y="4568"/>
                    </a:lnTo>
                    <a:close/>
                    <a:moveTo>
                      <a:pt x="10046" y="4568"/>
                    </a:moveTo>
                    <a:lnTo>
                      <a:pt x="10046" y="4926"/>
                    </a:lnTo>
                    <a:lnTo>
                      <a:pt x="9693" y="4926"/>
                    </a:lnTo>
                    <a:lnTo>
                      <a:pt x="9693" y="4568"/>
                    </a:lnTo>
                    <a:close/>
                    <a:moveTo>
                      <a:pt x="10474" y="4568"/>
                    </a:moveTo>
                    <a:lnTo>
                      <a:pt x="10474" y="4926"/>
                    </a:lnTo>
                    <a:lnTo>
                      <a:pt x="10120" y="4926"/>
                    </a:lnTo>
                    <a:lnTo>
                      <a:pt x="10120" y="4568"/>
                    </a:lnTo>
                    <a:close/>
                    <a:moveTo>
                      <a:pt x="10901" y="4568"/>
                    </a:moveTo>
                    <a:lnTo>
                      <a:pt x="10901" y="4926"/>
                    </a:lnTo>
                    <a:lnTo>
                      <a:pt x="10548" y="4926"/>
                    </a:lnTo>
                    <a:lnTo>
                      <a:pt x="10548" y="4568"/>
                    </a:lnTo>
                    <a:close/>
                    <a:moveTo>
                      <a:pt x="11328" y="4568"/>
                    </a:moveTo>
                    <a:lnTo>
                      <a:pt x="11328" y="4926"/>
                    </a:lnTo>
                    <a:lnTo>
                      <a:pt x="10975" y="4926"/>
                    </a:lnTo>
                    <a:lnTo>
                      <a:pt x="10975" y="4568"/>
                    </a:lnTo>
                    <a:close/>
                    <a:moveTo>
                      <a:pt x="11755" y="4568"/>
                    </a:moveTo>
                    <a:lnTo>
                      <a:pt x="11755" y="4926"/>
                    </a:lnTo>
                    <a:lnTo>
                      <a:pt x="11402" y="4926"/>
                    </a:lnTo>
                    <a:lnTo>
                      <a:pt x="11402" y="4568"/>
                    </a:lnTo>
                    <a:close/>
                    <a:moveTo>
                      <a:pt x="649" y="4995"/>
                    </a:moveTo>
                    <a:lnTo>
                      <a:pt x="649" y="5354"/>
                    </a:lnTo>
                    <a:lnTo>
                      <a:pt x="296" y="5354"/>
                    </a:lnTo>
                    <a:lnTo>
                      <a:pt x="296" y="4995"/>
                    </a:lnTo>
                    <a:close/>
                    <a:moveTo>
                      <a:pt x="1076" y="4995"/>
                    </a:moveTo>
                    <a:lnTo>
                      <a:pt x="1076" y="5354"/>
                    </a:lnTo>
                    <a:lnTo>
                      <a:pt x="723" y="5354"/>
                    </a:lnTo>
                    <a:lnTo>
                      <a:pt x="723" y="4995"/>
                    </a:lnTo>
                    <a:close/>
                    <a:moveTo>
                      <a:pt x="1504" y="4995"/>
                    </a:moveTo>
                    <a:lnTo>
                      <a:pt x="1504" y="5354"/>
                    </a:lnTo>
                    <a:lnTo>
                      <a:pt x="1151" y="5354"/>
                    </a:lnTo>
                    <a:lnTo>
                      <a:pt x="1151" y="4995"/>
                    </a:lnTo>
                    <a:close/>
                    <a:moveTo>
                      <a:pt x="1931" y="4995"/>
                    </a:moveTo>
                    <a:lnTo>
                      <a:pt x="1931" y="5354"/>
                    </a:lnTo>
                    <a:lnTo>
                      <a:pt x="1578" y="5354"/>
                    </a:lnTo>
                    <a:lnTo>
                      <a:pt x="1578" y="4995"/>
                    </a:lnTo>
                    <a:close/>
                    <a:moveTo>
                      <a:pt x="2358" y="4995"/>
                    </a:moveTo>
                    <a:lnTo>
                      <a:pt x="2358" y="5354"/>
                    </a:lnTo>
                    <a:lnTo>
                      <a:pt x="2005" y="5354"/>
                    </a:lnTo>
                    <a:lnTo>
                      <a:pt x="2005" y="4995"/>
                    </a:lnTo>
                    <a:close/>
                    <a:moveTo>
                      <a:pt x="2785" y="4995"/>
                    </a:moveTo>
                    <a:lnTo>
                      <a:pt x="2785" y="5354"/>
                    </a:lnTo>
                    <a:lnTo>
                      <a:pt x="2432" y="5354"/>
                    </a:lnTo>
                    <a:lnTo>
                      <a:pt x="2432" y="4995"/>
                    </a:lnTo>
                    <a:close/>
                    <a:moveTo>
                      <a:pt x="3212" y="4995"/>
                    </a:moveTo>
                    <a:lnTo>
                      <a:pt x="3212" y="5354"/>
                    </a:lnTo>
                    <a:lnTo>
                      <a:pt x="2859" y="5354"/>
                    </a:lnTo>
                    <a:lnTo>
                      <a:pt x="2859" y="4995"/>
                    </a:lnTo>
                    <a:close/>
                    <a:moveTo>
                      <a:pt x="3639" y="4995"/>
                    </a:moveTo>
                    <a:lnTo>
                      <a:pt x="3639" y="5354"/>
                    </a:lnTo>
                    <a:lnTo>
                      <a:pt x="3286" y="5354"/>
                    </a:lnTo>
                    <a:lnTo>
                      <a:pt x="3286" y="4995"/>
                    </a:lnTo>
                    <a:close/>
                    <a:moveTo>
                      <a:pt x="4066" y="4995"/>
                    </a:moveTo>
                    <a:lnTo>
                      <a:pt x="4066" y="5354"/>
                    </a:lnTo>
                    <a:lnTo>
                      <a:pt x="3713" y="5354"/>
                    </a:lnTo>
                    <a:lnTo>
                      <a:pt x="3713" y="4995"/>
                    </a:lnTo>
                    <a:close/>
                    <a:moveTo>
                      <a:pt x="4494" y="4995"/>
                    </a:moveTo>
                    <a:lnTo>
                      <a:pt x="4494" y="5354"/>
                    </a:lnTo>
                    <a:lnTo>
                      <a:pt x="4140" y="5354"/>
                    </a:lnTo>
                    <a:lnTo>
                      <a:pt x="4140" y="4995"/>
                    </a:lnTo>
                    <a:close/>
                    <a:moveTo>
                      <a:pt x="4921" y="4995"/>
                    </a:moveTo>
                    <a:lnTo>
                      <a:pt x="4921" y="5354"/>
                    </a:lnTo>
                    <a:lnTo>
                      <a:pt x="4568" y="5354"/>
                    </a:lnTo>
                    <a:lnTo>
                      <a:pt x="4568" y="4995"/>
                    </a:lnTo>
                    <a:close/>
                    <a:moveTo>
                      <a:pt x="5348" y="4995"/>
                    </a:moveTo>
                    <a:lnTo>
                      <a:pt x="5348" y="5354"/>
                    </a:lnTo>
                    <a:lnTo>
                      <a:pt x="4995" y="5354"/>
                    </a:lnTo>
                    <a:lnTo>
                      <a:pt x="4995" y="4995"/>
                    </a:lnTo>
                    <a:close/>
                    <a:moveTo>
                      <a:pt x="5775" y="4995"/>
                    </a:moveTo>
                    <a:lnTo>
                      <a:pt x="5775" y="5354"/>
                    </a:lnTo>
                    <a:lnTo>
                      <a:pt x="5422" y="5354"/>
                    </a:lnTo>
                    <a:lnTo>
                      <a:pt x="5422" y="4995"/>
                    </a:lnTo>
                    <a:close/>
                    <a:moveTo>
                      <a:pt x="6202" y="4995"/>
                    </a:moveTo>
                    <a:lnTo>
                      <a:pt x="6202" y="5354"/>
                    </a:lnTo>
                    <a:lnTo>
                      <a:pt x="5849" y="5354"/>
                    </a:lnTo>
                    <a:lnTo>
                      <a:pt x="5849" y="4995"/>
                    </a:lnTo>
                    <a:close/>
                    <a:moveTo>
                      <a:pt x="6629" y="4995"/>
                    </a:moveTo>
                    <a:lnTo>
                      <a:pt x="6629" y="5354"/>
                    </a:lnTo>
                    <a:lnTo>
                      <a:pt x="6276" y="5354"/>
                    </a:lnTo>
                    <a:lnTo>
                      <a:pt x="6276" y="4995"/>
                    </a:lnTo>
                    <a:close/>
                    <a:moveTo>
                      <a:pt x="7056" y="4995"/>
                    </a:moveTo>
                    <a:lnTo>
                      <a:pt x="7056" y="5354"/>
                    </a:lnTo>
                    <a:lnTo>
                      <a:pt x="6703" y="5354"/>
                    </a:lnTo>
                    <a:lnTo>
                      <a:pt x="6703" y="4995"/>
                    </a:lnTo>
                    <a:close/>
                    <a:moveTo>
                      <a:pt x="7484" y="4995"/>
                    </a:moveTo>
                    <a:lnTo>
                      <a:pt x="7484" y="5354"/>
                    </a:lnTo>
                    <a:lnTo>
                      <a:pt x="7130" y="5354"/>
                    </a:lnTo>
                    <a:lnTo>
                      <a:pt x="7130" y="4995"/>
                    </a:lnTo>
                    <a:close/>
                    <a:moveTo>
                      <a:pt x="7911" y="4995"/>
                    </a:moveTo>
                    <a:lnTo>
                      <a:pt x="7911" y="5354"/>
                    </a:lnTo>
                    <a:lnTo>
                      <a:pt x="7558" y="5354"/>
                    </a:lnTo>
                    <a:lnTo>
                      <a:pt x="7558" y="4995"/>
                    </a:lnTo>
                    <a:close/>
                    <a:moveTo>
                      <a:pt x="8338" y="4995"/>
                    </a:moveTo>
                    <a:lnTo>
                      <a:pt x="8338" y="5354"/>
                    </a:lnTo>
                    <a:lnTo>
                      <a:pt x="7985" y="5354"/>
                    </a:lnTo>
                    <a:lnTo>
                      <a:pt x="7985" y="4995"/>
                    </a:lnTo>
                    <a:close/>
                    <a:moveTo>
                      <a:pt x="8765" y="4995"/>
                    </a:moveTo>
                    <a:lnTo>
                      <a:pt x="8765" y="5354"/>
                    </a:lnTo>
                    <a:lnTo>
                      <a:pt x="8412" y="5354"/>
                    </a:lnTo>
                    <a:lnTo>
                      <a:pt x="8412" y="4995"/>
                    </a:lnTo>
                    <a:close/>
                    <a:moveTo>
                      <a:pt x="9192" y="4995"/>
                    </a:moveTo>
                    <a:lnTo>
                      <a:pt x="9192" y="5354"/>
                    </a:lnTo>
                    <a:lnTo>
                      <a:pt x="8839" y="5354"/>
                    </a:lnTo>
                    <a:lnTo>
                      <a:pt x="8839" y="4995"/>
                    </a:lnTo>
                    <a:close/>
                    <a:moveTo>
                      <a:pt x="9619" y="4995"/>
                    </a:moveTo>
                    <a:lnTo>
                      <a:pt x="9619" y="5354"/>
                    </a:lnTo>
                    <a:lnTo>
                      <a:pt x="9266" y="5354"/>
                    </a:lnTo>
                    <a:lnTo>
                      <a:pt x="9266" y="4995"/>
                    </a:lnTo>
                    <a:close/>
                    <a:moveTo>
                      <a:pt x="10046" y="4995"/>
                    </a:moveTo>
                    <a:lnTo>
                      <a:pt x="10046" y="5354"/>
                    </a:lnTo>
                    <a:lnTo>
                      <a:pt x="9693" y="5354"/>
                    </a:lnTo>
                    <a:lnTo>
                      <a:pt x="9693" y="4995"/>
                    </a:lnTo>
                    <a:close/>
                    <a:moveTo>
                      <a:pt x="10474" y="4995"/>
                    </a:moveTo>
                    <a:lnTo>
                      <a:pt x="10474" y="5354"/>
                    </a:lnTo>
                    <a:lnTo>
                      <a:pt x="10120" y="5354"/>
                    </a:lnTo>
                    <a:lnTo>
                      <a:pt x="10120" y="4995"/>
                    </a:lnTo>
                    <a:close/>
                    <a:moveTo>
                      <a:pt x="10901" y="4995"/>
                    </a:moveTo>
                    <a:lnTo>
                      <a:pt x="10901" y="5354"/>
                    </a:lnTo>
                    <a:lnTo>
                      <a:pt x="10548" y="5354"/>
                    </a:lnTo>
                    <a:lnTo>
                      <a:pt x="10548" y="4995"/>
                    </a:lnTo>
                    <a:close/>
                    <a:moveTo>
                      <a:pt x="11328" y="4995"/>
                    </a:moveTo>
                    <a:lnTo>
                      <a:pt x="11328" y="5354"/>
                    </a:lnTo>
                    <a:lnTo>
                      <a:pt x="10975" y="5354"/>
                    </a:lnTo>
                    <a:lnTo>
                      <a:pt x="10975" y="4995"/>
                    </a:lnTo>
                    <a:close/>
                    <a:moveTo>
                      <a:pt x="11755" y="4995"/>
                    </a:moveTo>
                    <a:lnTo>
                      <a:pt x="11755" y="5354"/>
                    </a:lnTo>
                    <a:lnTo>
                      <a:pt x="11402" y="5354"/>
                    </a:lnTo>
                    <a:lnTo>
                      <a:pt x="11402" y="4995"/>
                    </a:lnTo>
                    <a:close/>
                    <a:moveTo>
                      <a:pt x="649" y="5422"/>
                    </a:moveTo>
                    <a:lnTo>
                      <a:pt x="649" y="5781"/>
                    </a:lnTo>
                    <a:lnTo>
                      <a:pt x="296" y="5781"/>
                    </a:lnTo>
                    <a:lnTo>
                      <a:pt x="296" y="5422"/>
                    </a:lnTo>
                    <a:close/>
                    <a:moveTo>
                      <a:pt x="1076" y="5422"/>
                    </a:moveTo>
                    <a:lnTo>
                      <a:pt x="1076" y="5781"/>
                    </a:lnTo>
                    <a:lnTo>
                      <a:pt x="723" y="5781"/>
                    </a:lnTo>
                    <a:lnTo>
                      <a:pt x="723" y="5422"/>
                    </a:lnTo>
                    <a:close/>
                    <a:moveTo>
                      <a:pt x="1504" y="5422"/>
                    </a:moveTo>
                    <a:lnTo>
                      <a:pt x="1504" y="5781"/>
                    </a:lnTo>
                    <a:lnTo>
                      <a:pt x="1151" y="5781"/>
                    </a:lnTo>
                    <a:lnTo>
                      <a:pt x="1151" y="5422"/>
                    </a:lnTo>
                    <a:close/>
                    <a:moveTo>
                      <a:pt x="1931" y="5422"/>
                    </a:moveTo>
                    <a:lnTo>
                      <a:pt x="1931" y="5781"/>
                    </a:lnTo>
                    <a:lnTo>
                      <a:pt x="1578" y="5781"/>
                    </a:lnTo>
                    <a:lnTo>
                      <a:pt x="1578" y="5422"/>
                    </a:lnTo>
                    <a:close/>
                    <a:moveTo>
                      <a:pt x="2358" y="5422"/>
                    </a:moveTo>
                    <a:lnTo>
                      <a:pt x="2358" y="5781"/>
                    </a:lnTo>
                    <a:lnTo>
                      <a:pt x="2005" y="5781"/>
                    </a:lnTo>
                    <a:lnTo>
                      <a:pt x="2005" y="5422"/>
                    </a:lnTo>
                    <a:close/>
                    <a:moveTo>
                      <a:pt x="2785" y="5422"/>
                    </a:moveTo>
                    <a:lnTo>
                      <a:pt x="2785" y="5781"/>
                    </a:lnTo>
                    <a:lnTo>
                      <a:pt x="2432" y="5781"/>
                    </a:lnTo>
                    <a:lnTo>
                      <a:pt x="2432" y="5422"/>
                    </a:lnTo>
                    <a:close/>
                    <a:moveTo>
                      <a:pt x="3212" y="5422"/>
                    </a:moveTo>
                    <a:lnTo>
                      <a:pt x="3212" y="5781"/>
                    </a:lnTo>
                    <a:lnTo>
                      <a:pt x="2859" y="5781"/>
                    </a:lnTo>
                    <a:lnTo>
                      <a:pt x="2859" y="5422"/>
                    </a:lnTo>
                    <a:close/>
                    <a:moveTo>
                      <a:pt x="3639" y="5422"/>
                    </a:moveTo>
                    <a:lnTo>
                      <a:pt x="3639" y="5781"/>
                    </a:lnTo>
                    <a:lnTo>
                      <a:pt x="3286" y="5781"/>
                    </a:lnTo>
                    <a:lnTo>
                      <a:pt x="3286" y="5422"/>
                    </a:lnTo>
                    <a:close/>
                    <a:moveTo>
                      <a:pt x="4066" y="5422"/>
                    </a:moveTo>
                    <a:lnTo>
                      <a:pt x="4066" y="5781"/>
                    </a:lnTo>
                    <a:lnTo>
                      <a:pt x="3713" y="5781"/>
                    </a:lnTo>
                    <a:lnTo>
                      <a:pt x="3713" y="5422"/>
                    </a:lnTo>
                    <a:close/>
                    <a:moveTo>
                      <a:pt x="4494" y="5422"/>
                    </a:moveTo>
                    <a:lnTo>
                      <a:pt x="4494" y="5781"/>
                    </a:lnTo>
                    <a:lnTo>
                      <a:pt x="4140" y="5781"/>
                    </a:lnTo>
                    <a:lnTo>
                      <a:pt x="4140" y="5422"/>
                    </a:lnTo>
                    <a:close/>
                    <a:moveTo>
                      <a:pt x="4921" y="5422"/>
                    </a:moveTo>
                    <a:lnTo>
                      <a:pt x="4921" y="5781"/>
                    </a:lnTo>
                    <a:lnTo>
                      <a:pt x="4568" y="5781"/>
                    </a:lnTo>
                    <a:lnTo>
                      <a:pt x="4568" y="5422"/>
                    </a:lnTo>
                    <a:close/>
                    <a:moveTo>
                      <a:pt x="5348" y="5422"/>
                    </a:moveTo>
                    <a:lnTo>
                      <a:pt x="5348" y="5781"/>
                    </a:lnTo>
                    <a:lnTo>
                      <a:pt x="4995" y="5781"/>
                    </a:lnTo>
                    <a:lnTo>
                      <a:pt x="4995" y="5422"/>
                    </a:lnTo>
                    <a:close/>
                    <a:moveTo>
                      <a:pt x="5775" y="5422"/>
                    </a:moveTo>
                    <a:lnTo>
                      <a:pt x="5775" y="5781"/>
                    </a:lnTo>
                    <a:lnTo>
                      <a:pt x="5422" y="5781"/>
                    </a:lnTo>
                    <a:lnTo>
                      <a:pt x="5422" y="5422"/>
                    </a:lnTo>
                    <a:close/>
                    <a:moveTo>
                      <a:pt x="6202" y="5422"/>
                    </a:moveTo>
                    <a:lnTo>
                      <a:pt x="6202" y="5781"/>
                    </a:lnTo>
                    <a:lnTo>
                      <a:pt x="5849" y="5781"/>
                    </a:lnTo>
                    <a:lnTo>
                      <a:pt x="5849" y="5422"/>
                    </a:lnTo>
                    <a:close/>
                    <a:moveTo>
                      <a:pt x="6629" y="5422"/>
                    </a:moveTo>
                    <a:lnTo>
                      <a:pt x="6629" y="5781"/>
                    </a:lnTo>
                    <a:lnTo>
                      <a:pt x="6276" y="5781"/>
                    </a:lnTo>
                    <a:lnTo>
                      <a:pt x="6276" y="5422"/>
                    </a:lnTo>
                    <a:close/>
                    <a:moveTo>
                      <a:pt x="7056" y="5422"/>
                    </a:moveTo>
                    <a:lnTo>
                      <a:pt x="7056" y="5781"/>
                    </a:lnTo>
                    <a:lnTo>
                      <a:pt x="6703" y="5781"/>
                    </a:lnTo>
                    <a:lnTo>
                      <a:pt x="6703" y="5422"/>
                    </a:lnTo>
                    <a:close/>
                    <a:moveTo>
                      <a:pt x="7484" y="5422"/>
                    </a:moveTo>
                    <a:lnTo>
                      <a:pt x="7484" y="5781"/>
                    </a:lnTo>
                    <a:lnTo>
                      <a:pt x="7130" y="5781"/>
                    </a:lnTo>
                    <a:lnTo>
                      <a:pt x="7130" y="5422"/>
                    </a:lnTo>
                    <a:close/>
                    <a:moveTo>
                      <a:pt x="7911" y="5422"/>
                    </a:moveTo>
                    <a:lnTo>
                      <a:pt x="7911" y="5781"/>
                    </a:lnTo>
                    <a:lnTo>
                      <a:pt x="7558" y="5781"/>
                    </a:lnTo>
                    <a:lnTo>
                      <a:pt x="7558" y="5422"/>
                    </a:lnTo>
                    <a:close/>
                    <a:moveTo>
                      <a:pt x="8338" y="5422"/>
                    </a:moveTo>
                    <a:lnTo>
                      <a:pt x="8338" y="5781"/>
                    </a:lnTo>
                    <a:lnTo>
                      <a:pt x="7985" y="5781"/>
                    </a:lnTo>
                    <a:lnTo>
                      <a:pt x="7985" y="5422"/>
                    </a:lnTo>
                    <a:close/>
                    <a:moveTo>
                      <a:pt x="8765" y="5422"/>
                    </a:moveTo>
                    <a:lnTo>
                      <a:pt x="8765" y="5781"/>
                    </a:lnTo>
                    <a:lnTo>
                      <a:pt x="8412" y="5781"/>
                    </a:lnTo>
                    <a:lnTo>
                      <a:pt x="8412" y="5422"/>
                    </a:lnTo>
                    <a:close/>
                    <a:moveTo>
                      <a:pt x="9192" y="5422"/>
                    </a:moveTo>
                    <a:lnTo>
                      <a:pt x="9192" y="5781"/>
                    </a:lnTo>
                    <a:lnTo>
                      <a:pt x="8839" y="5781"/>
                    </a:lnTo>
                    <a:lnTo>
                      <a:pt x="8839" y="5422"/>
                    </a:lnTo>
                    <a:close/>
                    <a:moveTo>
                      <a:pt x="9619" y="5422"/>
                    </a:moveTo>
                    <a:lnTo>
                      <a:pt x="9619" y="5781"/>
                    </a:lnTo>
                    <a:lnTo>
                      <a:pt x="9266" y="5781"/>
                    </a:lnTo>
                    <a:lnTo>
                      <a:pt x="9266" y="5422"/>
                    </a:lnTo>
                    <a:close/>
                    <a:moveTo>
                      <a:pt x="10046" y="5422"/>
                    </a:moveTo>
                    <a:lnTo>
                      <a:pt x="10046" y="5781"/>
                    </a:lnTo>
                    <a:lnTo>
                      <a:pt x="9693" y="5781"/>
                    </a:lnTo>
                    <a:lnTo>
                      <a:pt x="9693" y="5422"/>
                    </a:lnTo>
                    <a:close/>
                    <a:moveTo>
                      <a:pt x="10474" y="5422"/>
                    </a:moveTo>
                    <a:lnTo>
                      <a:pt x="10474" y="5781"/>
                    </a:lnTo>
                    <a:lnTo>
                      <a:pt x="10120" y="5781"/>
                    </a:lnTo>
                    <a:lnTo>
                      <a:pt x="10120" y="5422"/>
                    </a:lnTo>
                    <a:close/>
                    <a:moveTo>
                      <a:pt x="10901" y="5422"/>
                    </a:moveTo>
                    <a:lnTo>
                      <a:pt x="10901" y="5781"/>
                    </a:lnTo>
                    <a:lnTo>
                      <a:pt x="10548" y="5781"/>
                    </a:lnTo>
                    <a:lnTo>
                      <a:pt x="10548" y="5422"/>
                    </a:lnTo>
                    <a:close/>
                    <a:moveTo>
                      <a:pt x="11328" y="5422"/>
                    </a:moveTo>
                    <a:lnTo>
                      <a:pt x="11328" y="5781"/>
                    </a:lnTo>
                    <a:lnTo>
                      <a:pt x="10975" y="5781"/>
                    </a:lnTo>
                    <a:lnTo>
                      <a:pt x="10975" y="5422"/>
                    </a:lnTo>
                    <a:close/>
                    <a:moveTo>
                      <a:pt x="11755" y="5422"/>
                    </a:moveTo>
                    <a:lnTo>
                      <a:pt x="11755" y="5781"/>
                    </a:lnTo>
                    <a:lnTo>
                      <a:pt x="11402" y="5781"/>
                    </a:lnTo>
                    <a:lnTo>
                      <a:pt x="11402" y="5422"/>
                    </a:lnTo>
                    <a:close/>
                    <a:moveTo>
                      <a:pt x="649" y="5849"/>
                    </a:moveTo>
                    <a:lnTo>
                      <a:pt x="649" y="6208"/>
                    </a:lnTo>
                    <a:lnTo>
                      <a:pt x="296" y="6208"/>
                    </a:lnTo>
                    <a:lnTo>
                      <a:pt x="296" y="5849"/>
                    </a:lnTo>
                    <a:close/>
                    <a:moveTo>
                      <a:pt x="1076" y="5849"/>
                    </a:moveTo>
                    <a:lnTo>
                      <a:pt x="1076" y="6208"/>
                    </a:lnTo>
                    <a:lnTo>
                      <a:pt x="723" y="6208"/>
                    </a:lnTo>
                    <a:lnTo>
                      <a:pt x="723" y="5849"/>
                    </a:lnTo>
                    <a:close/>
                    <a:moveTo>
                      <a:pt x="1504" y="5849"/>
                    </a:moveTo>
                    <a:lnTo>
                      <a:pt x="1504" y="6208"/>
                    </a:lnTo>
                    <a:lnTo>
                      <a:pt x="1151" y="6208"/>
                    </a:lnTo>
                    <a:lnTo>
                      <a:pt x="1151" y="5849"/>
                    </a:lnTo>
                    <a:close/>
                    <a:moveTo>
                      <a:pt x="1931" y="5849"/>
                    </a:moveTo>
                    <a:lnTo>
                      <a:pt x="1931" y="6208"/>
                    </a:lnTo>
                    <a:lnTo>
                      <a:pt x="1578" y="6208"/>
                    </a:lnTo>
                    <a:lnTo>
                      <a:pt x="1578" y="5849"/>
                    </a:lnTo>
                    <a:close/>
                    <a:moveTo>
                      <a:pt x="2358" y="5849"/>
                    </a:moveTo>
                    <a:lnTo>
                      <a:pt x="2358" y="6208"/>
                    </a:lnTo>
                    <a:lnTo>
                      <a:pt x="2005" y="6208"/>
                    </a:lnTo>
                    <a:lnTo>
                      <a:pt x="2005" y="5849"/>
                    </a:lnTo>
                    <a:close/>
                    <a:moveTo>
                      <a:pt x="2785" y="5849"/>
                    </a:moveTo>
                    <a:lnTo>
                      <a:pt x="2785" y="6208"/>
                    </a:lnTo>
                    <a:lnTo>
                      <a:pt x="2432" y="6208"/>
                    </a:lnTo>
                    <a:lnTo>
                      <a:pt x="2432" y="5849"/>
                    </a:lnTo>
                    <a:close/>
                    <a:moveTo>
                      <a:pt x="3212" y="5849"/>
                    </a:moveTo>
                    <a:lnTo>
                      <a:pt x="3212" y="6208"/>
                    </a:lnTo>
                    <a:lnTo>
                      <a:pt x="2859" y="6208"/>
                    </a:lnTo>
                    <a:lnTo>
                      <a:pt x="2859" y="5849"/>
                    </a:lnTo>
                    <a:close/>
                    <a:moveTo>
                      <a:pt x="3639" y="5849"/>
                    </a:moveTo>
                    <a:lnTo>
                      <a:pt x="3639" y="6208"/>
                    </a:lnTo>
                    <a:lnTo>
                      <a:pt x="3286" y="6208"/>
                    </a:lnTo>
                    <a:lnTo>
                      <a:pt x="3286" y="5849"/>
                    </a:lnTo>
                    <a:close/>
                    <a:moveTo>
                      <a:pt x="4066" y="5849"/>
                    </a:moveTo>
                    <a:lnTo>
                      <a:pt x="4066" y="6208"/>
                    </a:lnTo>
                    <a:lnTo>
                      <a:pt x="3713" y="6208"/>
                    </a:lnTo>
                    <a:lnTo>
                      <a:pt x="3713" y="5849"/>
                    </a:lnTo>
                    <a:close/>
                    <a:moveTo>
                      <a:pt x="4494" y="5849"/>
                    </a:moveTo>
                    <a:lnTo>
                      <a:pt x="4494" y="6208"/>
                    </a:lnTo>
                    <a:lnTo>
                      <a:pt x="4140" y="6208"/>
                    </a:lnTo>
                    <a:lnTo>
                      <a:pt x="4140" y="5849"/>
                    </a:lnTo>
                    <a:close/>
                    <a:moveTo>
                      <a:pt x="4921" y="5849"/>
                    </a:moveTo>
                    <a:lnTo>
                      <a:pt x="4921" y="6208"/>
                    </a:lnTo>
                    <a:lnTo>
                      <a:pt x="4568" y="6208"/>
                    </a:lnTo>
                    <a:lnTo>
                      <a:pt x="4568" y="5849"/>
                    </a:lnTo>
                    <a:close/>
                    <a:moveTo>
                      <a:pt x="5348" y="5849"/>
                    </a:moveTo>
                    <a:lnTo>
                      <a:pt x="5348" y="6208"/>
                    </a:lnTo>
                    <a:lnTo>
                      <a:pt x="4995" y="6208"/>
                    </a:lnTo>
                    <a:lnTo>
                      <a:pt x="4995" y="5849"/>
                    </a:lnTo>
                    <a:close/>
                    <a:moveTo>
                      <a:pt x="5775" y="5849"/>
                    </a:moveTo>
                    <a:lnTo>
                      <a:pt x="5775" y="6208"/>
                    </a:lnTo>
                    <a:lnTo>
                      <a:pt x="5422" y="6208"/>
                    </a:lnTo>
                    <a:lnTo>
                      <a:pt x="5422" y="5849"/>
                    </a:lnTo>
                    <a:close/>
                    <a:moveTo>
                      <a:pt x="6202" y="5849"/>
                    </a:moveTo>
                    <a:lnTo>
                      <a:pt x="6202" y="6208"/>
                    </a:lnTo>
                    <a:lnTo>
                      <a:pt x="5849" y="6208"/>
                    </a:lnTo>
                    <a:lnTo>
                      <a:pt x="5849" y="5849"/>
                    </a:lnTo>
                    <a:close/>
                    <a:moveTo>
                      <a:pt x="6629" y="5849"/>
                    </a:moveTo>
                    <a:lnTo>
                      <a:pt x="6629" y="6208"/>
                    </a:lnTo>
                    <a:lnTo>
                      <a:pt x="6276" y="6208"/>
                    </a:lnTo>
                    <a:lnTo>
                      <a:pt x="6276" y="5849"/>
                    </a:lnTo>
                    <a:close/>
                    <a:moveTo>
                      <a:pt x="7056" y="5849"/>
                    </a:moveTo>
                    <a:lnTo>
                      <a:pt x="7056" y="6208"/>
                    </a:lnTo>
                    <a:lnTo>
                      <a:pt x="6703" y="6208"/>
                    </a:lnTo>
                    <a:lnTo>
                      <a:pt x="6703" y="5849"/>
                    </a:lnTo>
                    <a:close/>
                    <a:moveTo>
                      <a:pt x="7484" y="5849"/>
                    </a:moveTo>
                    <a:lnTo>
                      <a:pt x="7484" y="6208"/>
                    </a:lnTo>
                    <a:lnTo>
                      <a:pt x="7130" y="6208"/>
                    </a:lnTo>
                    <a:lnTo>
                      <a:pt x="7130" y="5849"/>
                    </a:lnTo>
                    <a:close/>
                    <a:moveTo>
                      <a:pt x="7911" y="5849"/>
                    </a:moveTo>
                    <a:lnTo>
                      <a:pt x="7911" y="6208"/>
                    </a:lnTo>
                    <a:lnTo>
                      <a:pt x="7558" y="6208"/>
                    </a:lnTo>
                    <a:lnTo>
                      <a:pt x="7558" y="5849"/>
                    </a:lnTo>
                    <a:close/>
                    <a:moveTo>
                      <a:pt x="8338" y="5849"/>
                    </a:moveTo>
                    <a:lnTo>
                      <a:pt x="8338" y="6208"/>
                    </a:lnTo>
                    <a:lnTo>
                      <a:pt x="7985" y="6208"/>
                    </a:lnTo>
                    <a:lnTo>
                      <a:pt x="7985" y="5849"/>
                    </a:lnTo>
                    <a:close/>
                    <a:moveTo>
                      <a:pt x="8765" y="5849"/>
                    </a:moveTo>
                    <a:lnTo>
                      <a:pt x="8765" y="6208"/>
                    </a:lnTo>
                    <a:lnTo>
                      <a:pt x="8412" y="6208"/>
                    </a:lnTo>
                    <a:lnTo>
                      <a:pt x="8412" y="5849"/>
                    </a:lnTo>
                    <a:close/>
                    <a:moveTo>
                      <a:pt x="9192" y="5849"/>
                    </a:moveTo>
                    <a:lnTo>
                      <a:pt x="9192" y="6208"/>
                    </a:lnTo>
                    <a:lnTo>
                      <a:pt x="8839" y="6208"/>
                    </a:lnTo>
                    <a:lnTo>
                      <a:pt x="8839" y="5849"/>
                    </a:lnTo>
                    <a:close/>
                    <a:moveTo>
                      <a:pt x="9619" y="5849"/>
                    </a:moveTo>
                    <a:lnTo>
                      <a:pt x="9619" y="6208"/>
                    </a:lnTo>
                    <a:lnTo>
                      <a:pt x="9266" y="6208"/>
                    </a:lnTo>
                    <a:lnTo>
                      <a:pt x="9266" y="5849"/>
                    </a:lnTo>
                    <a:close/>
                    <a:moveTo>
                      <a:pt x="10046" y="5849"/>
                    </a:moveTo>
                    <a:lnTo>
                      <a:pt x="10046" y="6208"/>
                    </a:lnTo>
                    <a:lnTo>
                      <a:pt x="9693" y="6208"/>
                    </a:lnTo>
                    <a:lnTo>
                      <a:pt x="9693" y="5849"/>
                    </a:lnTo>
                    <a:close/>
                    <a:moveTo>
                      <a:pt x="10474" y="5849"/>
                    </a:moveTo>
                    <a:lnTo>
                      <a:pt x="10474" y="6208"/>
                    </a:lnTo>
                    <a:lnTo>
                      <a:pt x="10120" y="6208"/>
                    </a:lnTo>
                    <a:lnTo>
                      <a:pt x="10120" y="5849"/>
                    </a:lnTo>
                    <a:close/>
                    <a:moveTo>
                      <a:pt x="10901" y="5849"/>
                    </a:moveTo>
                    <a:lnTo>
                      <a:pt x="10901" y="6208"/>
                    </a:lnTo>
                    <a:lnTo>
                      <a:pt x="10548" y="6208"/>
                    </a:lnTo>
                    <a:lnTo>
                      <a:pt x="10548" y="5849"/>
                    </a:lnTo>
                    <a:close/>
                    <a:moveTo>
                      <a:pt x="11328" y="5849"/>
                    </a:moveTo>
                    <a:lnTo>
                      <a:pt x="11328" y="6208"/>
                    </a:lnTo>
                    <a:lnTo>
                      <a:pt x="10975" y="6208"/>
                    </a:lnTo>
                    <a:lnTo>
                      <a:pt x="10975" y="5849"/>
                    </a:lnTo>
                    <a:close/>
                    <a:moveTo>
                      <a:pt x="11755" y="5849"/>
                    </a:moveTo>
                    <a:lnTo>
                      <a:pt x="11755" y="6208"/>
                    </a:lnTo>
                    <a:lnTo>
                      <a:pt x="11402" y="6208"/>
                    </a:lnTo>
                    <a:lnTo>
                      <a:pt x="11402" y="5849"/>
                    </a:lnTo>
                    <a:close/>
                    <a:moveTo>
                      <a:pt x="649" y="6276"/>
                    </a:moveTo>
                    <a:lnTo>
                      <a:pt x="649" y="6635"/>
                    </a:lnTo>
                    <a:lnTo>
                      <a:pt x="296" y="6635"/>
                    </a:lnTo>
                    <a:lnTo>
                      <a:pt x="296" y="6276"/>
                    </a:lnTo>
                    <a:close/>
                    <a:moveTo>
                      <a:pt x="1076" y="6276"/>
                    </a:moveTo>
                    <a:lnTo>
                      <a:pt x="1076" y="6635"/>
                    </a:lnTo>
                    <a:lnTo>
                      <a:pt x="723" y="6635"/>
                    </a:lnTo>
                    <a:lnTo>
                      <a:pt x="723" y="6276"/>
                    </a:lnTo>
                    <a:close/>
                    <a:moveTo>
                      <a:pt x="1504" y="6276"/>
                    </a:moveTo>
                    <a:lnTo>
                      <a:pt x="1504" y="6635"/>
                    </a:lnTo>
                    <a:lnTo>
                      <a:pt x="1151" y="6635"/>
                    </a:lnTo>
                    <a:lnTo>
                      <a:pt x="1151" y="6276"/>
                    </a:lnTo>
                    <a:close/>
                    <a:moveTo>
                      <a:pt x="1931" y="6276"/>
                    </a:moveTo>
                    <a:lnTo>
                      <a:pt x="1931" y="6635"/>
                    </a:lnTo>
                    <a:lnTo>
                      <a:pt x="1578" y="6635"/>
                    </a:lnTo>
                    <a:lnTo>
                      <a:pt x="1578" y="6276"/>
                    </a:lnTo>
                    <a:close/>
                    <a:moveTo>
                      <a:pt x="2358" y="6276"/>
                    </a:moveTo>
                    <a:lnTo>
                      <a:pt x="2358" y="6635"/>
                    </a:lnTo>
                    <a:lnTo>
                      <a:pt x="2005" y="6635"/>
                    </a:lnTo>
                    <a:lnTo>
                      <a:pt x="2005" y="6276"/>
                    </a:lnTo>
                    <a:close/>
                    <a:moveTo>
                      <a:pt x="2785" y="6276"/>
                    </a:moveTo>
                    <a:lnTo>
                      <a:pt x="2785" y="6635"/>
                    </a:lnTo>
                    <a:lnTo>
                      <a:pt x="2432" y="6635"/>
                    </a:lnTo>
                    <a:lnTo>
                      <a:pt x="2432" y="6276"/>
                    </a:lnTo>
                    <a:close/>
                    <a:moveTo>
                      <a:pt x="3212" y="6276"/>
                    </a:moveTo>
                    <a:lnTo>
                      <a:pt x="3212" y="6635"/>
                    </a:lnTo>
                    <a:lnTo>
                      <a:pt x="2859" y="6635"/>
                    </a:lnTo>
                    <a:lnTo>
                      <a:pt x="2859" y="6276"/>
                    </a:lnTo>
                    <a:close/>
                    <a:moveTo>
                      <a:pt x="3639" y="6276"/>
                    </a:moveTo>
                    <a:lnTo>
                      <a:pt x="3639" y="6635"/>
                    </a:lnTo>
                    <a:lnTo>
                      <a:pt x="3286" y="6635"/>
                    </a:lnTo>
                    <a:lnTo>
                      <a:pt x="3286" y="6276"/>
                    </a:lnTo>
                    <a:close/>
                    <a:moveTo>
                      <a:pt x="4066" y="6276"/>
                    </a:moveTo>
                    <a:lnTo>
                      <a:pt x="4066" y="6635"/>
                    </a:lnTo>
                    <a:lnTo>
                      <a:pt x="3713" y="6635"/>
                    </a:lnTo>
                    <a:lnTo>
                      <a:pt x="3713" y="6276"/>
                    </a:lnTo>
                    <a:close/>
                    <a:moveTo>
                      <a:pt x="4494" y="6276"/>
                    </a:moveTo>
                    <a:lnTo>
                      <a:pt x="4494" y="6635"/>
                    </a:lnTo>
                    <a:lnTo>
                      <a:pt x="4140" y="6635"/>
                    </a:lnTo>
                    <a:lnTo>
                      <a:pt x="4140" y="6276"/>
                    </a:lnTo>
                    <a:close/>
                    <a:moveTo>
                      <a:pt x="4921" y="6276"/>
                    </a:moveTo>
                    <a:lnTo>
                      <a:pt x="4921" y="6635"/>
                    </a:lnTo>
                    <a:lnTo>
                      <a:pt x="4568" y="6635"/>
                    </a:lnTo>
                    <a:lnTo>
                      <a:pt x="4568" y="6276"/>
                    </a:lnTo>
                    <a:close/>
                    <a:moveTo>
                      <a:pt x="5348" y="6276"/>
                    </a:moveTo>
                    <a:lnTo>
                      <a:pt x="5348" y="6635"/>
                    </a:lnTo>
                    <a:lnTo>
                      <a:pt x="4995" y="6635"/>
                    </a:lnTo>
                    <a:lnTo>
                      <a:pt x="4995" y="6276"/>
                    </a:lnTo>
                    <a:close/>
                    <a:moveTo>
                      <a:pt x="5775" y="6276"/>
                    </a:moveTo>
                    <a:lnTo>
                      <a:pt x="5775" y="6635"/>
                    </a:lnTo>
                    <a:lnTo>
                      <a:pt x="5422" y="6635"/>
                    </a:lnTo>
                    <a:lnTo>
                      <a:pt x="5422" y="6276"/>
                    </a:lnTo>
                    <a:close/>
                    <a:moveTo>
                      <a:pt x="6202" y="6276"/>
                    </a:moveTo>
                    <a:lnTo>
                      <a:pt x="6202" y="6635"/>
                    </a:lnTo>
                    <a:lnTo>
                      <a:pt x="5849" y="6635"/>
                    </a:lnTo>
                    <a:lnTo>
                      <a:pt x="5849" y="6276"/>
                    </a:lnTo>
                    <a:close/>
                    <a:moveTo>
                      <a:pt x="6629" y="6276"/>
                    </a:moveTo>
                    <a:lnTo>
                      <a:pt x="6629" y="6635"/>
                    </a:lnTo>
                    <a:lnTo>
                      <a:pt x="6276" y="6635"/>
                    </a:lnTo>
                    <a:lnTo>
                      <a:pt x="6276" y="6276"/>
                    </a:lnTo>
                    <a:close/>
                    <a:moveTo>
                      <a:pt x="7056" y="6276"/>
                    </a:moveTo>
                    <a:lnTo>
                      <a:pt x="7056" y="6635"/>
                    </a:lnTo>
                    <a:lnTo>
                      <a:pt x="6703" y="6635"/>
                    </a:lnTo>
                    <a:lnTo>
                      <a:pt x="6703" y="6276"/>
                    </a:lnTo>
                    <a:close/>
                    <a:moveTo>
                      <a:pt x="7484" y="6276"/>
                    </a:moveTo>
                    <a:lnTo>
                      <a:pt x="7484" y="6635"/>
                    </a:lnTo>
                    <a:lnTo>
                      <a:pt x="7130" y="6635"/>
                    </a:lnTo>
                    <a:lnTo>
                      <a:pt x="7130" y="6276"/>
                    </a:lnTo>
                    <a:close/>
                    <a:moveTo>
                      <a:pt x="7911" y="6276"/>
                    </a:moveTo>
                    <a:lnTo>
                      <a:pt x="7911" y="6635"/>
                    </a:lnTo>
                    <a:lnTo>
                      <a:pt x="7558" y="6635"/>
                    </a:lnTo>
                    <a:lnTo>
                      <a:pt x="7558" y="6276"/>
                    </a:lnTo>
                    <a:close/>
                    <a:moveTo>
                      <a:pt x="8338" y="6276"/>
                    </a:moveTo>
                    <a:lnTo>
                      <a:pt x="8338" y="6635"/>
                    </a:lnTo>
                    <a:lnTo>
                      <a:pt x="7985" y="6635"/>
                    </a:lnTo>
                    <a:lnTo>
                      <a:pt x="7985" y="6276"/>
                    </a:lnTo>
                    <a:close/>
                    <a:moveTo>
                      <a:pt x="8765" y="6276"/>
                    </a:moveTo>
                    <a:lnTo>
                      <a:pt x="8765" y="6635"/>
                    </a:lnTo>
                    <a:lnTo>
                      <a:pt x="8412" y="6635"/>
                    </a:lnTo>
                    <a:lnTo>
                      <a:pt x="8412" y="6276"/>
                    </a:lnTo>
                    <a:close/>
                    <a:moveTo>
                      <a:pt x="9192" y="6276"/>
                    </a:moveTo>
                    <a:lnTo>
                      <a:pt x="9192" y="6635"/>
                    </a:lnTo>
                    <a:lnTo>
                      <a:pt x="8839" y="6635"/>
                    </a:lnTo>
                    <a:lnTo>
                      <a:pt x="8839" y="6276"/>
                    </a:lnTo>
                    <a:close/>
                    <a:moveTo>
                      <a:pt x="9619" y="6276"/>
                    </a:moveTo>
                    <a:lnTo>
                      <a:pt x="9619" y="6635"/>
                    </a:lnTo>
                    <a:lnTo>
                      <a:pt x="9266" y="6635"/>
                    </a:lnTo>
                    <a:lnTo>
                      <a:pt x="9266" y="6276"/>
                    </a:lnTo>
                    <a:close/>
                    <a:moveTo>
                      <a:pt x="10046" y="6276"/>
                    </a:moveTo>
                    <a:lnTo>
                      <a:pt x="10046" y="6635"/>
                    </a:lnTo>
                    <a:lnTo>
                      <a:pt x="9693" y="6635"/>
                    </a:lnTo>
                    <a:lnTo>
                      <a:pt x="9693" y="6276"/>
                    </a:lnTo>
                    <a:close/>
                    <a:moveTo>
                      <a:pt x="10474" y="6276"/>
                    </a:moveTo>
                    <a:lnTo>
                      <a:pt x="10474" y="6635"/>
                    </a:lnTo>
                    <a:lnTo>
                      <a:pt x="10120" y="6635"/>
                    </a:lnTo>
                    <a:lnTo>
                      <a:pt x="10120" y="6276"/>
                    </a:lnTo>
                    <a:close/>
                    <a:moveTo>
                      <a:pt x="10901" y="6276"/>
                    </a:moveTo>
                    <a:lnTo>
                      <a:pt x="10901" y="6635"/>
                    </a:lnTo>
                    <a:lnTo>
                      <a:pt x="10548" y="6635"/>
                    </a:lnTo>
                    <a:lnTo>
                      <a:pt x="10548" y="6276"/>
                    </a:lnTo>
                    <a:close/>
                    <a:moveTo>
                      <a:pt x="11328" y="6276"/>
                    </a:moveTo>
                    <a:lnTo>
                      <a:pt x="11328" y="6635"/>
                    </a:lnTo>
                    <a:lnTo>
                      <a:pt x="10975" y="6635"/>
                    </a:lnTo>
                    <a:lnTo>
                      <a:pt x="10975" y="6276"/>
                    </a:lnTo>
                    <a:close/>
                    <a:moveTo>
                      <a:pt x="11755" y="6276"/>
                    </a:moveTo>
                    <a:lnTo>
                      <a:pt x="11755" y="6635"/>
                    </a:lnTo>
                    <a:lnTo>
                      <a:pt x="11402" y="6635"/>
                    </a:lnTo>
                    <a:lnTo>
                      <a:pt x="11402" y="6276"/>
                    </a:lnTo>
                    <a:close/>
                    <a:moveTo>
                      <a:pt x="649" y="6703"/>
                    </a:moveTo>
                    <a:lnTo>
                      <a:pt x="649" y="7062"/>
                    </a:lnTo>
                    <a:lnTo>
                      <a:pt x="296" y="7062"/>
                    </a:lnTo>
                    <a:lnTo>
                      <a:pt x="296" y="6703"/>
                    </a:lnTo>
                    <a:close/>
                    <a:moveTo>
                      <a:pt x="1076" y="6703"/>
                    </a:moveTo>
                    <a:lnTo>
                      <a:pt x="1076" y="7062"/>
                    </a:lnTo>
                    <a:lnTo>
                      <a:pt x="723" y="7062"/>
                    </a:lnTo>
                    <a:lnTo>
                      <a:pt x="723" y="6703"/>
                    </a:lnTo>
                    <a:close/>
                    <a:moveTo>
                      <a:pt x="1504" y="6703"/>
                    </a:moveTo>
                    <a:lnTo>
                      <a:pt x="1504" y="7062"/>
                    </a:lnTo>
                    <a:lnTo>
                      <a:pt x="1151" y="7062"/>
                    </a:lnTo>
                    <a:lnTo>
                      <a:pt x="1151" y="6703"/>
                    </a:lnTo>
                    <a:close/>
                    <a:moveTo>
                      <a:pt x="1931" y="6703"/>
                    </a:moveTo>
                    <a:lnTo>
                      <a:pt x="1931" y="7062"/>
                    </a:lnTo>
                    <a:lnTo>
                      <a:pt x="1578" y="7062"/>
                    </a:lnTo>
                    <a:lnTo>
                      <a:pt x="1578" y="6703"/>
                    </a:lnTo>
                    <a:close/>
                    <a:moveTo>
                      <a:pt x="2358" y="6703"/>
                    </a:moveTo>
                    <a:lnTo>
                      <a:pt x="2358" y="7062"/>
                    </a:lnTo>
                    <a:lnTo>
                      <a:pt x="2005" y="7062"/>
                    </a:lnTo>
                    <a:lnTo>
                      <a:pt x="2005" y="6703"/>
                    </a:lnTo>
                    <a:close/>
                    <a:moveTo>
                      <a:pt x="2785" y="6703"/>
                    </a:moveTo>
                    <a:lnTo>
                      <a:pt x="2785" y="7062"/>
                    </a:lnTo>
                    <a:lnTo>
                      <a:pt x="2432" y="7062"/>
                    </a:lnTo>
                    <a:lnTo>
                      <a:pt x="2432" y="6703"/>
                    </a:lnTo>
                    <a:close/>
                    <a:moveTo>
                      <a:pt x="3212" y="6703"/>
                    </a:moveTo>
                    <a:lnTo>
                      <a:pt x="3212" y="7062"/>
                    </a:lnTo>
                    <a:lnTo>
                      <a:pt x="2859" y="7062"/>
                    </a:lnTo>
                    <a:lnTo>
                      <a:pt x="2859" y="6703"/>
                    </a:lnTo>
                    <a:close/>
                    <a:moveTo>
                      <a:pt x="3639" y="6703"/>
                    </a:moveTo>
                    <a:lnTo>
                      <a:pt x="3639" y="7062"/>
                    </a:lnTo>
                    <a:lnTo>
                      <a:pt x="3286" y="7062"/>
                    </a:lnTo>
                    <a:lnTo>
                      <a:pt x="3286" y="6703"/>
                    </a:lnTo>
                    <a:close/>
                    <a:moveTo>
                      <a:pt x="4066" y="6703"/>
                    </a:moveTo>
                    <a:lnTo>
                      <a:pt x="4066" y="7062"/>
                    </a:lnTo>
                    <a:lnTo>
                      <a:pt x="3713" y="7062"/>
                    </a:lnTo>
                    <a:lnTo>
                      <a:pt x="3713" y="6703"/>
                    </a:lnTo>
                    <a:close/>
                    <a:moveTo>
                      <a:pt x="4494" y="6703"/>
                    </a:moveTo>
                    <a:lnTo>
                      <a:pt x="4494" y="7062"/>
                    </a:lnTo>
                    <a:lnTo>
                      <a:pt x="4140" y="7062"/>
                    </a:lnTo>
                    <a:lnTo>
                      <a:pt x="4140" y="6703"/>
                    </a:lnTo>
                    <a:close/>
                    <a:moveTo>
                      <a:pt x="4921" y="6703"/>
                    </a:moveTo>
                    <a:lnTo>
                      <a:pt x="4921" y="7062"/>
                    </a:lnTo>
                    <a:lnTo>
                      <a:pt x="4568" y="7062"/>
                    </a:lnTo>
                    <a:lnTo>
                      <a:pt x="4568" y="6703"/>
                    </a:lnTo>
                    <a:close/>
                    <a:moveTo>
                      <a:pt x="5348" y="6703"/>
                    </a:moveTo>
                    <a:lnTo>
                      <a:pt x="5348" y="7062"/>
                    </a:lnTo>
                    <a:lnTo>
                      <a:pt x="4995" y="7062"/>
                    </a:lnTo>
                    <a:lnTo>
                      <a:pt x="4995" y="6703"/>
                    </a:lnTo>
                    <a:close/>
                    <a:moveTo>
                      <a:pt x="5775" y="6703"/>
                    </a:moveTo>
                    <a:lnTo>
                      <a:pt x="5775" y="7062"/>
                    </a:lnTo>
                    <a:lnTo>
                      <a:pt x="5422" y="7062"/>
                    </a:lnTo>
                    <a:lnTo>
                      <a:pt x="5422" y="6703"/>
                    </a:lnTo>
                    <a:close/>
                    <a:moveTo>
                      <a:pt x="6202" y="6703"/>
                    </a:moveTo>
                    <a:lnTo>
                      <a:pt x="6202" y="7062"/>
                    </a:lnTo>
                    <a:lnTo>
                      <a:pt x="5849" y="7062"/>
                    </a:lnTo>
                    <a:lnTo>
                      <a:pt x="5849" y="6703"/>
                    </a:lnTo>
                    <a:close/>
                    <a:moveTo>
                      <a:pt x="6629" y="6703"/>
                    </a:moveTo>
                    <a:lnTo>
                      <a:pt x="6629" y="7062"/>
                    </a:lnTo>
                    <a:lnTo>
                      <a:pt x="6276" y="7062"/>
                    </a:lnTo>
                    <a:lnTo>
                      <a:pt x="6276" y="6703"/>
                    </a:lnTo>
                    <a:close/>
                    <a:moveTo>
                      <a:pt x="7056" y="6703"/>
                    </a:moveTo>
                    <a:lnTo>
                      <a:pt x="7056" y="7062"/>
                    </a:lnTo>
                    <a:lnTo>
                      <a:pt x="6703" y="7062"/>
                    </a:lnTo>
                    <a:lnTo>
                      <a:pt x="6703" y="6703"/>
                    </a:lnTo>
                    <a:close/>
                    <a:moveTo>
                      <a:pt x="7484" y="6703"/>
                    </a:moveTo>
                    <a:lnTo>
                      <a:pt x="7484" y="7062"/>
                    </a:lnTo>
                    <a:lnTo>
                      <a:pt x="7130" y="7062"/>
                    </a:lnTo>
                    <a:lnTo>
                      <a:pt x="7130" y="6703"/>
                    </a:lnTo>
                    <a:close/>
                    <a:moveTo>
                      <a:pt x="7911" y="6703"/>
                    </a:moveTo>
                    <a:lnTo>
                      <a:pt x="7911" y="7062"/>
                    </a:lnTo>
                    <a:lnTo>
                      <a:pt x="7558" y="7062"/>
                    </a:lnTo>
                    <a:lnTo>
                      <a:pt x="7558" y="6703"/>
                    </a:lnTo>
                    <a:close/>
                    <a:moveTo>
                      <a:pt x="8338" y="6703"/>
                    </a:moveTo>
                    <a:lnTo>
                      <a:pt x="8338" y="7062"/>
                    </a:lnTo>
                    <a:lnTo>
                      <a:pt x="7985" y="7062"/>
                    </a:lnTo>
                    <a:lnTo>
                      <a:pt x="7985" y="6703"/>
                    </a:lnTo>
                    <a:close/>
                    <a:moveTo>
                      <a:pt x="8765" y="6703"/>
                    </a:moveTo>
                    <a:lnTo>
                      <a:pt x="8765" y="7062"/>
                    </a:lnTo>
                    <a:lnTo>
                      <a:pt x="8412" y="7062"/>
                    </a:lnTo>
                    <a:lnTo>
                      <a:pt x="8412" y="6703"/>
                    </a:lnTo>
                    <a:close/>
                    <a:moveTo>
                      <a:pt x="9192" y="6703"/>
                    </a:moveTo>
                    <a:lnTo>
                      <a:pt x="9192" y="7062"/>
                    </a:lnTo>
                    <a:lnTo>
                      <a:pt x="8839" y="7062"/>
                    </a:lnTo>
                    <a:lnTo>
                      <a:pt x="8839" y="6703"/>
                    </a:lnTo>
                    <a:close/>
                    <a:moveTo>
                      <a:pt x="9619" y="6703"/>
                    </a:moveTo>
                    <a:lnTo>
                      <a:pt x="9619" y="7062"/>
                    </a:lnTo>
                    <a:lnTo>
                      <a:pt x="9266" y="7062"/>
                    </a:lnTo>
                    <a:lnTo>
                      <a:pt x="9266" y="6703"/>
                    </a:lnTo>
                    <a:close/>
                    <a:moveTo>
                      <a:pt x="10046" y="6703"/>
                    </a:moveTo>
                    <a:lnTo>
                      <a:pt x="10046" y="7062"/>
                    </a:lnTo>
                    <a:lnTo>
                      <a:pt x="9693" y="7062"/>
                    </a:lnTo>
                    <a:lnTo>
                      <a:pt x="9693" y="6703"/>
                    </a:lnTo>
                    <a:close/>
                    <a:moveTo>
                      <a:pt x="10474" y="6703"/>
                    </a:moveTo>
                    <a:lnTo>
                      <a:pt x="10474" y="7062"/>
                    </a:lnTo>
                    <a:lnTo>
                      <a:pt x="10120" y="7062"/>
                    </a:lnTo>
                    <a:lnTo>
                      <a:pt x="10120" y="6703"/>
                    </a:lnTo>
                    <a:close/>
                    <a:moveTo>
                      <a:pt x="10901" y="6703"/>
                    </a:moveTo>
                    <a:lnTo>
                      <a:pt x="10901" y="7062"/>
                    </a:lnTo>
                    <a:lnTo>
                      <a:pt x="10548" y="7062"/>
                    </a:lnTo>
                    <a:lnTo>
                      <a:pt x="10548" y="6703"/>
                    </a:lnTo>
                    <a:close/>
                    <a:moveTo>
                      <a:pt x="11328" y="6703"/>
                    </a:moveTo>
                    <a:lnTo>
                      <a:pt x="11328" y="7062"/>
                    </a:lnTo>
                    <a:lnTo>
                      <a:pt x="10975" y="7062"/>
                    </a:lnTo>
                    <a:lnTo>
                      <a:pt x="10975" y="6703"/>
                    </a:lnTo>
                    <a:close/>
                    <a:moveTo>
                      <a:pt x="11755" y="6703"/>
                    </a:moveTo>
                    <a:lnTo>
                      <a:pt x="11755" y="7062"/>
                    </a:lnTo>
                    <a:lnTo>
                      <a:pt x="11402" y="7062"/>
                    </a:lnTo>
                    <a:lnTo>
                      <a:pt x="11402" y="6703"/>
                    </a:lnTo>
                    <a:close/>
                    <a:moveTo>
                      <a:pt x="649" y="7130"/>
                    </a:moveTo>
                    <a:lnTo>
                      <a:pt x="649" y="7489"/>
                    </a:lnTo>
                    <a:lnTo>
                      <a:pt x="296" y="7489"/>
                    </a:lnTo>
                    <a:lnTo>
                      <a:pt x="296" y="7130"/>
                    </a:lnTo>
                    <a:close/>
                    <a:moveTo>
                      <a:pt x="1076" y="7130"/>
                    </a:moveTo>
                    <a:lnTo>
                      <a:pt x="1076" y="7489"/>
                    </a:lnTo>
                    <a:lnTo>
                      <a:pt x="723" y="7489"/>
                    </a:lnTo>
                    <a:lnTo>
                      <a:pt x="723" y="7130"/>
                    </a:lnTo>
                    <a:close/>
                    <a:moveTo>
                      <a:pt x="1504" y="7130"/>
                    </a:moveTo>
                    <a:lnTo>
                      <a:pt x="1504" y="7489"/>
                    </a:lnTo>
                    <a:lnTo>
                      <a:pt x="1151" y="7489"/>
                    </a:lnTo>
                    <a:lnTo>
                      <a:pt x="1151" y="7130"/>
                    </a:lnTo>
                    <a:close/>
                    <a:moveTo>
                      <a:pt x="1931" y="7130"/>
                    </a:moveTo>
                    <a:lnTo>
                      <a:pt x="1931" y="7489"/>
                    </a:lnTo>
                    <a:lnTo>
                      <a:pt x="1578" y="7489"/>
                    </a:lnTo>
                    <a:lnTo>
                      <a:pt x="1578" y="7130"/>
                    </a:lnTo>
                    <a:close/>
                    <a:moveTo>
                      <a:pt x="2358" y="7130"/>
                    </a:moveTo>
                    <a:lnTo>
                      <a:pt x="2358" y="7489"/>
                    </a:lnTo>
                    <a:lnTo>
                      <a:pt x="2005" y="7489"/>
                    </a:lnTo>
                    <a:lnTo>
                      <a:pt x="2005" y="7130"/>
                    </a:lnTo>
                    <a:close/>
                    <a:moveTo>
                      <a:pt x="2785" y="7130"/>
                    </a:moveTo>
                    <a:lnTo>
                      <a:pt x="2785" y="7489"/>
                    </a:lnTo>
                    <a:lnTo>
                      <a:pt x="2432" y="7489"/>
                    </a:lnTo>
                    <a:lnTo>
                      <a:pt x="2432" y="7130"/>
                    </a:lnTo>
                    <a:close/>
                    <a:moveTo>
                      <a:pt x="3212" y="7130"/>
                    </a:moveTo>
                    <a:lnTo>
                      <a:pt x="3212" y="7489"/>
                    </a:lnTo>
                    <a:lnTo>
                      <a:pt x="2859" y="7489"/>
                    </a:lnTo>
                    <a:lnTo>
                      <a:pt x="2859" y="7130"/>
                    </a:lnTo>
                    <a:close/>
                    <a:moveTo>
                      <a:pt x="3639" y="7130"/>
                    </a:moveTo>
                    <a:lnTo>
                      <a:pt x="3639" y="7489"/>
                    </a:lnTo>
                    <a:lnTo>
                      <a:pt x="3286" y="7489"/>
                    </a:lnTo>
                    <a:lnTo>
                      <a:pt x="3286" y="7130"/>
                    </a:lnTo>
                    <a:close/>
                    <a:moveTo>
                      <a:pt x="4066" y="7130"/>
                    </a:moveTo>
                    <a:lnTo>
                      <a:pt x="4066" y="7489"/>
                    </a:lnTo>
                    <a:lnTo>
                      <a:pt x="3713" y="7489"/>
                    </a:lnTo>
                    <a:lnTo>
                      <a:pt x="3713" y="7130"/>
                    </a:lnTo>
                    <a:close/>
                    <a:moveTo>
                      <a:pt x="4494" y="7130"/>
                    </a:moveTo>
                    <a:lnTo>
                      <a:pt x="4494" y="7489"/>
                    </a:lnTo>
                    <a:lnTo>
                      <a:pt x="4140" y="7489"/>
                    </a:lnTo>
                    <a:lnTo>
                      <a:pt x="4140" y="7130"/>
                    </a:lnTo>
                    <a:close/>
                    <a:moveTo>
                      <a:pt x="4921" y="7130"/>
                    </a:moveTo>
                    <a:lnTo>
                      <a:pt x="4921" y="7489"/>
                    </a:lnTo>
                    <a:lnTo>
                      <a:pt x="4568" y="7489"/>
                    </a:lnTo>
                    <a:lnTo>
                      <a:pt x="4568" y="7130"/>
                    </a:lnTo>
                    <a:close/>
                    <a:moveTo>
                      <a:pt x="5348" y="7130"/>
                    </a:moveTo>
                    <a:lnTo>
                      <a:pt x="5348" y="7489"/>
                    </a:lnTo>
                    <a:lnTo>
                      <a:pt x="4995" y="7489"/>
                    </a:lnTo>
                    <a:lnTo>
                      <a:pt x="4995" y="7130"/>
                    </a:lnTo>
                    <a:close/>
                    <a:moveTo>
                      <a:pt x="5775" y="7130"/>
                    </a:moveTo>
                    <a:lnTo>
                      <a:pt x="5775" y="7489"/>
                    </a:lnTo>
                    <a:lnTo>
                      <a:pt x="5422" y="7489"/>
                    </a:lnTo>
                    <a:lnTo>
                      <a:pt x="5422" y="7130"/>
                    </a:lnTo>
                    <a:close/>
                    <a:moveTo>
                      <a:pt x="6202" y="7130"/>
                    </a:moveTo>
                    <a:lnTo>
                      <a:pt x="6202" y="7489"/>
                    </a:lnTo>
                    <a:lnTo>
                      <a:pt x="5849" y="7489"/>
                    </a:lnTo>
                    <a:lnTo>
                      <a:pt x="5849" y="7130"/>
                    </a:lnTo>
                    <a:close/>
                    <a:moveTo>
                      <a:pt x="6629" y="7130"/>
                    </a:moveTo>
                    <a:lnTo>
                      <a:pt x="6629" y="7489"/>
                    </a:lnTo>
                    <a:lnTo>
                      <a:pt x="6276" y="7489"/>
                    </a:lnTo>
                    <a:lnTo>
                      <a:pt x="6276" y="7130"/>
                    </a:lnTo>
                    <a:close/>
                    <a:moveTo>
                      <a:pt x="7056" y="7130"/>
                    </a:moveTo>
                    <a:lnTo>
                      <a:pt x="7056" y="7489"/>
                    </a:lnTo>
                    <a:lnTo>
                      <a:pt x="6703" y="7489"/>
                    </a:lnTo>
                    <a:lnTo>
                      <a:pt x="6703" y="7130"/>
                    </a:lnTo>
                    <a:close/>
                    <a:moveTo>
                      <a:pt x="7484" y="7130"/>
                    </a:moveTo>
                    <a:lnTo>
                      <a:pt x="7484" y="7489"/>
                    </a:lnTo>
                    <a:lnTo>
                      <a:pt x="7130" y="7489"/>
                    </a:lnTo>
                    <a:lnTo>
                      <a:pt x="7130" y="7130"/>
                    </a:lnTo>
                    <a:close/>
                    <a:moveTo>
                      <a:pt x="7911" y="7130"/>
                    </a:moveTo>
                    <a:lnTo>
                      <a:pt x="7911" y="7489"/>
                    </a:lnTo>
                    <a:lnTo>
                      <a:pt x="7558" y="7489"/>
                    </a:lnTo>
                    <a:lnTo>
                      <a:pt x="7558" y="7130"/>
                    </a:lnTo>
                    <a:close/>
                    <a:moveTo>
                      <a:pt x="8338" y="7130"/>
                    </a:moveTo>
                    <a:lnTo>
                      <a:pt x="8338" y="7489"/>
                    </a:lnTo>
                    <a:lnTo>
                      <a:pt x="7985" y="7489"/>
                    </a:lnTo>
                    <a:lnTo>
                      <a:pt x="7985" y="7130"/>
                    </a:lnTo>
                    <a:close/>
                    <a:moveTo>
                      <a:pt x="8765" y="7130"/>
                    </a:moveTo>
                    <a:lnTo>
                      <a:pt x="8765" y="7489"/>
                    </a:lnTo>
                    <a:lnTo>
                      <a:pt x="8412" y="7489"/>
                    </a:lnTo>
                    <a:lnTo>
                      <a:pt x="8412" y="7130"/>
                    </a:lnTo>
                    <a:close/>
                    <a:moveTo>
                      <a:pt x="9192" y="7130"/>
                    </a:moveTo>
                    <a:lnTo>
                      <a:pt x="9192" y="7489"/>
                    </a:lnTo>
                    <a:lnTo>
                      <a:pt x="8839" y="7489"/>
                    </a:lnTo>
                    <a:lnTo>
                      <a:pt x="8839" y="7130"/>
                    </a:lnTo>
                    <a:close/>
                    <a:moveTo>
                      <a:pt x="9619" y="7130"/>
                    </a:moveTo>
                    <a:lnTo>
                      <a:pt x="9619" y="7489"/>
                    </a:lnTo>
                    <a:lnTo>
                      <a:pt x="9266" y="7489"/>
                    </a:lnTo>
                    <a:lnTo>
                      <a:pt x="9266" y="7130"/>
                    </a:lnTo>
                    <a:close/>
                    <a:moveTo>
                      <a:pt x="10046" y="7130"/>
                    </a:moveTo>
                    <a:lnTo>
                      <a:pt x="10046" y="7489"/>
                    </a:lnTo>
                    <a:lnTo>
                      <a:pt x="9693" y="7489"/>
                    </a:lnTo>
                    <a:lnTo>
                      <a:pt x="9693" y="7130"/>
                    </a:lnTo>
                    <a:close/>
                    <a:moveTo>
                      <a:pt x="10474" y="7130"/>
                    </a:moveTo>
                    <a:lnTo>
                      <a:pt x="10474" y="7489"/>
                    </a:lnTo>
                    <a:lnTo>
                      <a:pt x="10120" y="7489"/>
                    </a:lnTo>
                    <a:lnTo>
                      <a:pt x="10120" y="7130"/>
                    </a:lnTo>
                    <a:close/>
                    <a:moveTo>
                      <a:pt x="10901" y="7130"/>
                    </a:moveTo>
                    <a:lnTo>
                      <a:pt x="10901" y="7489"/>
                    </a:lnTo>
                    <a:lnTo>
                      <a:pt x="10548" y="7489"/>
                    </a:lnTo>
                    <a:lnTo>
                      <a:pt x="10548" y="7130"/>
                    </a:lnTo>
                    <a:close/>
                    <a:moveTo>
                      <a:pt x="11328" y="7130"/>
                    </a:moveTo>
                    <a:lnTo>
                      <a:pt x="11328" y="7489"/>
                    </a:lnTo>
                    <a:lnTo>
                      <a:pt x="10975" y="7489"/>
                    </a:lnTo>
                    <a:lnTo>
                      <a:pt x="10975" y="7130"/>
                    </a:lnTo>
                    <a:close/>
                    <a:moveTo>
                      <a:pt x="11755" y="7130"/>
                    </a:moveTo>
                    <a:lnTo>
                      <a:pt x="11755" y="7489"/>
                    </a:lnTo>
                    <a:lnTo>
                      <a:pt x="11402" y="7489"/>
                    </a:lnTo>
                    <a:lnTo>
                      <a:pt x="11402" y="7130"/>
                    </a:lnTo>
                    <a:close/>
                    <a:moveTo>
                      <a:pt x="649" y="7558"/>
                    </a:moveTo>
                    <a:lnTo>
                      <a:pt x="649" y="7916"/>
                    </a:lnTo>
                    <a:lnTo>
                      <a:pt x="296" y="7916"/>
                    </a:lnTo>
                    <a:lnTo>
                      <a:pt x="296" y="7558"/>
                    </a:lnTo>
                    <a:close/>
                    <a:moveTo>
                      <a:pt x="1076" y="7558"/>
                    </a:moveTo>
                    <a:lnTo>
                      <a:pt x="1076" y="7916"/>
                    </a:lnTo>
                    <a:lnTo>
                      <a:pt x="723" y="7916"/>
                    </a:lnTo>
                    <a:lnTo>
                      <a:pt x="723" y="7558"/>
                    </a:lnTo>
                    <a:close/>
                    <a:moveTo>
                      <a:pt x="1504" y="7558"/>
                    </a:moveTo>
                    <a:lnTo>
                      <a:pt x="1504" y="7916"/>
                    </a:lnTo>
                    <a:lnTo>
                      <a:pt x="1151" y="7916"/>
                    </a:lnTo>
                    <a:lnTo>
                      <a:pt x="1151" y="7558"/>
                    </a:lnTo>
                    <a:close/>
                    <a:moveTo>
                      <a:pt x="1931" y="7558"/>
                    </a:moveTo>
                    <a:lnTo>
                      <a:pt x="1931" y="7916"/>
                    </a:lnTo>
                    <a:lnTo>
                      <a:pt x="1578" y="7916"/>
                    </a:lnTo>
                    <a:lnTo>
                      <a:pt x="1578" y="7558"/>
                    </a:lnTo>
                    <a:close/>
                    <a:moveTo>
                      <a:pt x="2358" y="7558"/>
                    </a:moveTo>
                    <a:lnTo>
                      <a:pt x="2358" y="7916"/>
                    </a:lnTo>
                    <a:lnTo>
                      <a:pt x="2005" y="7916"/>
                    </a:lnTo>
                    <a:lnTo>
                      <a:pt x="2005" y="7558"/>
                    </a:lnTo>
                    <a:close/>
                    <a:moveTo>
                      <a:pt x="2785" y="7558"/>
                    </a:moveTo>
                    <a:lnTo>
                      <a:pt x="2785" y="7916"/>
                    </a:lnTo>
                    <a:lnTo>
                      <a:pt x="2432" y="7916"/>
                    </a:lnTo>
                    <a:lnTo>
                      <a:pt x="2432" y="7558"/>
                    </a:lnTo>
                    <a:close/>
                    <a:moveTo>
                      <a:pt x="3212" y="7558"/>
                    </a:moveTo>
                    <a:lnTo>
                      <a:pt x="3212" y="7916"/>
                    </a:lnTo>
                    <a:lnTo>
                      <a:pt x="2859" y="7916"/>
                    </a:lnTo>
                    <a:lnTo>
                      <a:pt x="2859" y="7558"/>
                    </a:lnTo>
                    <a:close/>
                    <a:moveTo>
                      <a:pt x="3639" y="7558"/>
                    </a:moveTo>
                    <a:lnTo>
                      <a:pt x="3639" y="7916"/>
                    </a:lnTo>
                    <a:lnTo>
                      <a:pt x="3286" y="7916"/>
                    </a:lnTo>
                    <a:lnTo>
                      <a:pt x="3286" y="7558"/>
                    </a:lnTo>
                    <a:close/>
                    <a:moveTo>
                      <a:pt x="4066" y="7558"/>
                    </a:moveTo>
                    <a:lnTo>
                      <a:pt x="4066" y="7916"/>
                    </a:lnTo>
                    <a:lnTo>
                      <a:pt x="3713" y="7916"/>
                    </a:lnTo>
                    <a:lnTo>
                      <a:pt x="3713" y="7558"/>
                    </a:lnTo>
                    <a:close/>
                    <a:moveTo>
                      <a:pt x="4494" y="7558"/>
                    </a:moveTo>
                    <a:lnTo>
                      <a:pt x="4494" y="7916"/>
                    </a:lnTo>
                    <a:lnTo>
                      <a:pt x="4140" y="7916"/>
                    </a:lnTo>
                    <a:lnTo>
                      <a:pt x="4140" y="7558"/>
                    </a:lnTo>
                    <a:close/>
                    <a:moveTo>
                      <a:pt x="4921" y="7558"/>
                    </a:moveTo>
                    <a:lnTo>
                      <a:pt x="4921" y="7916"/>
                    </a:lnTo>
                    <a:lnTo>
                      <a:pt x="4568" y="7916"/>
                    </a:lnTo>
                    <a:lnTo>
                      <a:pt x="4568" y="7558"/>
                    </a:lnTo>
                    <a:close/>
                    <a:moveTo>
                      <a:pt x="5348" y="7558"/>
                    </a:moveTo>
                    <a:lnTo>
                      <a:pt x="5348" y="7916"/>
                    </a:lnTo>
                    <a:lnTo>
                      <a:pt x="4995" y="7916"/>
                    </a:lnTo>
                    <a:lnTo>
                      <a:pt x="4995" y="7558"/>
                    </a:lnTo>
                    <a:close/>
                    <a:moveTo>
                      <a:pt x="5775" y="7558"/>
                    </a:moveTo>
                    <a:lnTo>
                      <a:pt x="5775" y="7916"/>
                    </a:lnTo>
                    <a:lnTo>
                      <a:pt x="5422" y="7916"/>
                    </a:lnTo>
                    <a:lnTo>
                      <a:pt x="5422" y="7558"/>
                    </a:lnTo>
                    <a:close/>
                    <a:moveTo>
                      <a:pt x="6202" y="7558"/>
                    </a:moveTo>
                    <a:lnTo>
                      <a:pt x="6202" y="7916"/>
                    </a:lnTo>
                    <a:lnTo>
                      <a:pt x="5849" y="7916"/>
                    </a:lnTo>
                    <a:lnTo>
                      <a:pt x="5849" y="7558"/>
                    </a:lnTo>
                    <a:close/>
                    <a:moveTo>
                      <a:pt x="6629" y="7558"/>
                    </a:moveTo>
                    <a:lnTo>
                      <a:pt x="6629" y="7916"/>
                    </a:lnTo>
                    <a:lnTo>
                      <a:pt x="6276" y="7916"/>
                    </a:lnTo>
                    <a:lnTo>
                      <a:pt x="6276" y="7558"/>
                    </a:lnTo>
                    <a:close/>
                    <a:moveTo>
                      <a:pt x="7056" y="7558"/>
                    </a:moveTo>
                    <a:lnTo>
                      <a:pt x="7056" y="7916"/>
                    </a:lnTo>
                    <a:lnTo>
                      <a:pt x="6703" y="7916"/>
                    </a:lnTo>
                    <a:lnTo>
                      <a:pt x="6703" y="7558"/>
                    </a:lnTo>
                    <a:close/>
                    <a:moveTo>
                      <a:pt x="7484" y="7558"/>
                    </a:moveTo>
                    <a:lnTo>
                      <a:pt x="7484" y="7916"/>
                    </a:lnTo>
                    <a:lnTo>
                      <a:pt x="7130" y="7916"/>
                    </a:lnTo>
                    <a:lnTo>
                      <a:pt x="7130" y="7558"/>
                    </a:lnTo>
                    <a:close/>
                    <a:moveTo>
                      <a:pt x="7911" y="7558"/>
                    </a:moveTo>
                    <a:lnTo>
                      <a:pt x="7911" y="7916"/>
                    </a:lnTo>
                    <a:lnTo>
                      <a:pt x="7558" y="7916"/>
                    </a:lnTo>
                    <a:lnTo>
                      <a:pt x="7558" y="7558"/>
                    </a:lnTo>
                    <a:close/>
                    <a:moveTo>
                      <a:pt x="8338" y="7558"/>
                    </a:moveTo>
                    <a:lnTo>
                      <a:pt x="8338" y="7916"/>
                    </a:lnTo>
                    <a:lnTo>
                      <a:pt x="7985" y="7916"/>
                    </a:lnTo>
                    <a:lnTo>
                      <a:pt x="7985" y="7558"/>
                    </a:lnTo>
                    <a:close/>
                    <a:moveTo>
                      <a:pt x="8765" y="7558"/>
                    </a:moveTo>
                    <a:lnTo>
                      <a:pt x="8765" y="7916"/>
                    </a:lnTo>
                    <a:lnTo>
                      <a:pt x="8412" y="7916"/>
                    </a:lnTo>
                    <a:lnTo>
                      <a:pt x="8412" y="7558"/>
                    </a:lnTo>
                    <a:close/>
                    <a:moveTo>
                      <a:pt x="9192" y="7558"/>
                    </a:moveTo>
                    <a:lnTo>
                      <a:pt x="9192" y="7916"/>
                    </a:lnTo>
                    <a:lnTo>
                      <a:pt x="8839" y="7916"/>
                    </a:lnTo>
                    <a:lnTo>
                      <a:pt x="8839" y="7558"/>
                    </a:lnTo>
                    <a:close/>
                    <a:moveTo>
                      <a:pt x="9619" y="7558"/>
                    </a:moveTo>
                    <a:lnTo>
                      <a:pt x="9619" y="7916"/>
                    </a:lnTo>
                    <a:lnTo>
                      <a:pt x="9266" y="7916"/>
                    </a:lnTo>
                    <a:lnTo>
                      <a:pt x="9266" y="7558"/>
                    </a:lnTo>
                    <a:close/>
                    <a:moveTo>
                      <a:pt x="10046" y="7558"/>
                    </a:moveTo>
                    <a:lnTo>
                      <a:pt x="10046" y="7916"/>
                    </a:lnTo>
                    <a:lnTo>
                      <a:pt x="9693" y="7916"/>
                    </a:lnTo>
                    <a:lnTo>
                      <a:pt x="9693" y="7558"/>
                    </a:lnTo>
                    <a:close/>
                    <a:moveTo>
                      <a:pt x="10474" y="7558"/>
                    </a:moveTo>
                    <a:lnTo>
                      <a:pt x="10474" y="7916"/>
                    </a:lnTo>
                    <a:lnTo>
                      <a:pt x="10120" y="7916"/>
                    </a:lnTo>
                    <a:lnTo>
                      <a:pt x="10120" y="7558"/>
                    </a:lnTo>
                    <a:close/>
                    <a:moveTo>
                      <a:pt x="10901" y="7558"/>
                    </a:moveTo>
                    <a:lnTo>
                      <a:pt x="10901" y="7916"/>
                    </a:lnTo>
                    <a:lnTo>
                      <a:pt x="10548" y="7916"/>
                    </a:lnTo>
                    <a:lnTo>
                      <a:pt x="10548" y="7558"/>
                    </a:lnTo>
                    <a:close/>
                    <a:moveTo>
                      <a:pt x="11328" y="7558"/>
                    </a:moveTo>
                    <a:lnTo>
                      <a:pt x="11328" y="7916"/>
                    </a:lnTo>
                    <a:lnTo>
                      <a:pt x="10975" y="7916"/>
                    </a:lnTo>
                    <a:lnTo>
                      <a:pt x="10975" y="7558"/>
                    </a:lnTo>
                    <a:close/>
                    <a:moveTo>
                      <a:pt x="11755" y="7558"/>
                    </a:moveTo>
                    <a:lnTo>
                      <a:pt x="11755" y="7916"/>
                    </a:lnTo>
                    <a:lnTo>
                      <a:pt x="11402" y="7916"/>
                    </a:lnTo>
                    <a:lnTo>
                      <a:pt x="11402" y="7558"/>
                    </a:lnTo>
                    <a:close/>
                    <a:moveTo>
                      <a:pt x="649" y="7985"/>
                    </a:moveTo>
                    <a:lnTo>
                      <a:pt x="649" y="8344"/>
                    </a:lnTo>
                    <a:lnTo>
                      <a:pt x="296" y="8344"/>
                    </a:lnTo>
                    <a:lnTo>
                      <a:pt x="296" y="7985"/>
                    </a:lnTo>
                    <a:close/>
                    <a:moveTo>
                      <a:pt x="1076" y="7985"/>
                    </a:moveTo>
                    <a:lnTo>
                      <a:pt x="1076" y="8344"/>
                    </a:lnTo>
                    <a:lnTo>
                      <a:pt x="723" y="8344"/>
                    </a:lnTo>
                    <a:lnTo>
                      <a:pt x="723" y="7985"/>
                    </a:lnTo>
                    <a:close/>
                    <a:moveTo>
                      <a:pt x="1504" y="7985"/>
                    </a:moveTo>
                    <a:lnTo>
                      <a:pt x="1504" y="8344"/>
                    </a:lnTo>
                    <a:lnTo>
                      <a:pt x="1151" y="8344"/>
                    </a:lnTo>
                    <a:lnTo>
                      <a:pt x="1151" y="7985"/>
                    </a:lnTo>
                    <a:close/>
                    <a:moveTo>
                      <a:pt x="1931" y="7985"/>
                    </a:moveTo>
                    <a:lnTo>
                      <a:pt x="1931" y="8344"/>
                    </a:lnTo>
                    <a:lnTo>
                      <a:pt x="1578" y="8344"/>
                    </a:lnTo>
                    <a:lnTo>
                      <a:pt x="1578" y="7985"/>
                    </a:lnTo>
                    <a:close/>
                    <a:moveTo>
                      <a:pt x="2358" y="7985"/>
                    </a:moveTo>
                    <a:lnTo>
                      <a:pt x="2358" y="8344"/>
                    </a:lnTo>
                    <a:lnTo>
                      <a:pt x="2005" y="8344"/>
                    </a:lnTo>
                    <a:lnTo>
                      <a:pt x="2005" y="7985"/>
                    </a:lnTo>
                    <a:close/>
                    <a:moveTo>
                      <a:pt x="2785" y="7985"/>
                    </a:moveTo>
                    <a:lnTo>
                      <a:pt x="2785" y="8344"/>
                    </a:lnTo>
                    <a:lnTo>
                      <a:pt x="2432" y="8344"/>
                    </a:lnTo>
                    <a:lnTo>
                      <a:pt x="2432" y="7985"/>
                    </a:lnTo>
                    <a:close/>
                    <a:moveTo>
                      <a:pt x="3212" y="7985"/>
                    </a:moveTo>
                    <a:lnTo>
                      <a:pt x="3212" y="8344"/>
                    </a:lnTo>
                    <a:lnTo>
                      <a:pt x="2859" y="8344"/>
                    </a:lnTo>
                    <a:lnTo>
                      <a:pt x="2859" y="7985"/>
                    </a:lnTo>
                    <a:close/>
                    <a:moveTo>
                      <a:pt x="3639" y="7985"/>
                    </a:moveTo>
                    <a:lnTo>
                      <a:pt x="3639" y="8344"/>
                    </a:lnTo>
                    <a:lnTo>
                      <a:pt x="3286" y="8344"/>
                    </a:lnTo>
                    <a:lnTo>
                      <a:pt x="3286" y="7985"/>
                    </a:lnTo>
                    <a:close/>
                    <a:moveTo>
                      <a:pt x="4066" y="7985"/>
                    </a:moveTo>
                    <a:lnTo>
                      <a:pt x="4066" y="8344"/>
                    </a:lnTo>
                    <a:lnTo>
                      <a:pt x="3713" y="8344"/>
                    </a:lnTo>
                    <a:lnTo>
                      <a:pt x="3713" y="7985"/>
                    </a:lnTo>
                    <a:close/>
                    <a:moveTo>
                      <a:pt x="4494" y="7985"/>
                    </a:moveTo>
                    <a:lnTo>
                      <a:pt x="4494" y="8344"/>
                    </a:lnTo>
                    <a:lnTo>
                      <a:pt x="4140" y="8344"/>
                    </a:lnTo>
                    <a:lnTo>
                      <a:pt x="4140" y="7985"/>
                    </a:lnTo>
                    <a:close/>
                    <a:moveTo>
                      <a:pt x="4921" y="7985"/>
                    </a:moveTo>
                    <a:lnTo>
                      <a:pt x="4921" y="8344"/>
                    </a:lnTo>
                    <a:lnTo>
                      <a:pt x="4568" y="8344"/>
                    </a:lnTo>
                    <a:lnTo>
                      <a:pt x="4568" y="7985"/>
                    </a:lnTo>
                    <a:close/>
                    <a:moveTo>
                      <a:pt x="5348" y="7985"/>
                    </a:moveTo>
                    <a:lnTo>
                      <a:pt x="5348" y="8344"/>
                    </a:lnTo>
                    <a:lnTo>
                      <a:pt x="4995" y="8344"/>
                    </a:lnTo>
                    <a:lnTo>
                      <a:pt x="4995" y="7985"/>
                    </a:lnTo>
                    <a:close/>
                    <a:moveTo>
                      <a:pt x="5775" y="7985"/>
                    </a:moveTo>
                    <a:lnTo>
                      <a:pt x="5775" y="8344"/>
                    </a:lnTo>
                    <a:lnTo>
                      <a:pt x="5422" y="8344"/>
                    </a:lnTo>
                    <a:lnTo>
                      <a:pt x="5422" y="7985"/>
                    </a:lnTo>
                    <a:close/>
                    <a:moveTo>
                      <a:pt x="6202" y="7985"/>
                    </a:moveTo>
                    <a:lnTo>
                      <a:pt x="6202" y="8344"/>
                    </a:lnTo>
                    <a:lnTo>
                      <a:pt x="5849" y="8344"/>
                    </a:lnTo>
                    <a:lnTo>
                      <a:pt x="5849" y="7985"/>
                    </a:lnTo>
                    <a:close/>
                    <a:moveTo>
                      <a:pt x="6629" y="7985"/>
                    </a:moveTo>
                    <a:lnTo>
                      <a:pt x="6629" y="8344"/>
                    </a:lnTo>
                    <a:lnTo>
                      <a:pt x="6276" y="8344"/>
                    </a:lnTo>
                    <a:lnTo>
                      <a:pt x="6276" y="7985"/>
                    </a:lnTo>
                    <a:close/>
                    <a:moveTo>
                      <a:pt x="7056" y="7985"/>
                    </a:moveTo>
                    <a:lnTo>
                      <a:pt x="7056" y="8344"/>
                    </a:lnTo>
                    <a:lnTo>
                      <a:pt x="6703" y="8344"/>
                    </a:lnTo>
                    <a:lnTo>
                      <a:pt x="6703" y="7985"/>
                    </a:lnTo>
                    <a:close/>
                    <a:moveTo>
                      <a:pt x="7484" y="7985"/>
                    </a:moveTo>
                    <a:lnTo>
                      <a:pt x="7484" y="8344"/>
                    </a:lnTo>
                    <a:lnTo>
                      <a:pt x="7130" y="8344"/>
                    </a:lnTo>
                    <a:lnTo>
                      <a:pt x="7130" y="7985"/>
                    </a:lnTo>
                    <a:close/>
                    <a:moveTo>
                      <a:pt x="7911" y="7985"/>
                    </a:moveTo>
                    <a:lnTo>
                      <a:pt x="7911" y="8344"/>
                    </a:lnTo>
                    <a:lnTo>
                      <a:pt x="7558" y="8344"/>
                    </a:lnTo>
                    <a:lnTo>
                      <a:pt x="7558" y="7985"/>
                    </a:lnTo>
                    <a:close/>
                    <a:moveTo>
                      <a:pt x="8338" y="7985"/>
                    </a:moveTo>
                    <a:lnTo>
                      <a:pt x="8338" y="8344"/>
                    </a:lnTo>
                    <a:lnTo>
                      <a:pt x="7985" y="8344"/>
                    </a:lnTo>
                    <a:lnTo>
                      <a:pt x="7985" y="7985"/>
                    </a:lnTo>
                    <a:close/>
                    <a:moveTo>
                      <a:pt x="8765" y="7985"/>
                    </a:moveTo>
                    <a:lnTo>
                      <a:pt x="8765" y="8344"/>
                    </a:lnTo>
                    <a:lnTo>
                      <a:pt x="8412" y="8344"/>
                    </a:lnTo>
                    <a:lnTo>
                      <a:pt x="8412" y="7985"/>
                    </a:lnTo>
                    <a:close/>
                    <a:moveTo>
                      <a:pt x="9192" y="7985"/>
                    </a:moveTo>
                    <a:lnTo>
                      <a:pt x="9192" y="8344"/>
                    </a:lnTo>
                    <a:lnTo>
                      <a:pt x="8839" y="8344"/>
                    </a:lnTo>
                    <a:lnTo>
                      <a:pt x="8839" y="7985"/>
                    </a:lnTo>
                    <a:close/>
                    <a:moveTo>
                      <a:pt x="9619" y="7985"/>
                    </a:moveTo>
                    <a:lnTo>
                      <a:pt x="9619" y="8344"/>
                    </a:lnTo>
                    <a:lnTo>
                      <a:pt x="9266" y="8344"/>
                    </a:lnTo>
                    <a:lnTo>
                      <a:pt x="9266" y="7985"/>
                    </a:lnTo>
                    <a:close/>
                    <a:moveTo>
                      <a:pt x="10046" y="7985"/>
                    </a:moveTo>
                    <a:lnTo>
                      <a:pt x="10046" y="8344"/>
                    </a:lnTo>
                    <a:lnTo>
                      <a:pt x="9693" y="8344"/>
                    </a:lnTo>
                    <a:lnTo>
                      <a:pt x="9693" y="7985"/>
                    </a:lnTo>
                    <a:close/>
                    <a:moveTo>
                      <a:pt x="10474" y="7985"/>
                    </a:moveTo>
                    <a:lnTo>
                      <a:pt x="10474" y="8344"/>
                    </a:lnTo>
                    <a:lnTo>
                      <a:pt x="10120" y="8344"/>
                    </a:lnTo>
                    <a:lnTo>
                      <a:pt x="10120" y="7985"/>
                    </a:lnTo>
                    <a:close/>
                    <a:moveTo>
                      <a:pt x="10901" y="7985"/>
                    </a:moveTo>
                    <a:lnTo>
                      <a:pt x="10901" y="8344"/>
                    </a:lnTo>
                    <a:lnTo>
                      <a:pt x="10548" y="8344"/>
                    </a:lnTo>
                    <a:lnTo>
                      <a:pt x="10548" y="7985"/>
                    </a:lnTo>
                    <a:close/>
                    <a:moveTo>
                      <a:pt x="11328" y="7985"/>
                    </a:moveTo>
                    <a:lnTo>
                      <a:pt x="11328" y="8344"/>
                    </a:lnTo>
                    <a:lnTo>
                      <a:pt x="10975" y="8344"/>
                    </a:lnTo>
                    <a:lnTo>
                      <a:pt x="10975" y="7985"/>
                    </a:lnTo>
                    <a:close/>
                    <a:moveTo>
                      <a:pt x="11755" y="7985"/>
                    </a:moveTo>
                    <a:lnTo>
                      <a:pt x="11755" y="8344"/>
                    </a:lnTo>
                    <a:lnTo>
                      <a:pt x="11402" y="8344"/>
                    </a:lnTo>
                    <a:lnTo>
                      <a:pt x="11402" y="7985"/>
                    </a:lnTo>
                    <a:close/>
                    <a:moveTo>
                      <a:pt x="649" y="8412"/>
                    </a:moveTo>
                    <a:lnTo>
                      <a:pt x="649" y="8771"/>
                    </a:lnTo>
                    <a:lnTo>
                      <a:pt x="296" y="8771"/>
                    </a:lnTo>
                    <a:lnTo>
                      <a:pt x="296" y="8412"/>
                    </a:lnTo>
                    <a:close/>
                    <a:moveTo>
                      <a:pt x="1076" y="8412"/>
                    </a:moveTo>
                    <a:lnTo>
                      <a:pt x="1076" y="8771"/>
                    </a:lnTo>
                    <a:lnTo>
                      <a:pt x="723" y="8771"/>
                    </a:lnTo>
                    <a:lnTo>
                      <a:pt x="723" y="8412"/>
                    </a:lnTo>
                    <a:close/>
                    <a:moveTo>
                      <a:pt x="1504" y="8412"/>
                    </a:moveTo>
                    <a:lnTo>
                      <a:pt x="1504" y="8771"/>
                    </a:lnTo>
                    <a:lnTo>
                      <a:pt x="1151" y="8771"/>
                    </a:lnTo>
                    <a:lnTo>
                      <a:pt x="1151" y="8412"/>
                    </a:lnTo>
                    <a:close/>
                    <a:moveTo>
                      <a:pt x="1931" y="8412"/>
                    </a:moveTo>
                    <a:lnTo>
                      <a:pt x="1931" y="8771"/>
                    </a:lnTo>
                    <a:lnTo>
                      <a:pt x="1578" y="8771"/>
                    </a:lnTo>
                    <a:lnTo>
                      <a:pt x="1578" y="8412"/>
                    </a:lnTo>
                    <a:close/>
                    <a:moveTo>
                      <a:pt x="2358" y="8412"/>
                    </a:moveTo>
                    <a:lnTo>
                      <a:pt x="2358" y="8771"/>
                    </a:lnTo>
                    <a:lnTo>
                      <a:pt x="2005" y="8771"/>
                    </a:lnTo>
                    <a:lnTo>
                      <a:pt x="2005" y="8412"/>
                    </a:lnTo>
                    <a:close/>
                    <a:moveTo>
                      <a:pt x="2785" y="8412"/>
                    </a:moveTo>
                    <a:lnTo>
                      <a:pt x="2785" y="8771"/>
                    </a:lnTo>
                    <a:lnTo>
                      <a:pt x="2432" y="8771"/>
                    </a:lnTo>
                    <a:lnTo>
                      <a:pt x="2432" y="8412"/>
                    </a:lnTo>
                    <a:close/>
                    <a:moveTo>
                      <a:pt x="3212" y="8412"/>
                    </a:moveTo>
                    <a:lnTo>
                      <a:pt x="3212" y="8771"/>
                    </a:lnTo>
                    <a:lnTo>
                      <a:pt x="2859" y="8771"/>
                    </a:lnTo>
                    <a:lnTo>
                      <a:pt x="2859" y="8412"/>
                    </a:lnTo>
                    <a:close/>
                    <a:moveTo>
                      <a:pt x="3639" y="8412"/>
                    </a:moveTo>
                    <a:lnTo>
                      <a:pt x="3639" y="8771"/>
                    </a:lnTo>
                    <a:lnTo>
                      <a:pt x="3286" y="8771"/>
                    </a:lnTo>
                    <a:lnTo>
                      <a:pt x="3286" y="8412"/>
                    </a:lnTo>
                    <a:close/>
                    <a:moveTo>
                      <a:pt x="4066" y="8412"/>
                    </a:moveTo>
                    <a:lnTo>
                      <a:pt x="4066" y="8771"/>
                    </a:lnTo>
                    <a:lnTo>
                      <a:pt x="3713" y="8771"/>
                    </a:lnTo>
                    <a:lnTo>
                      <a:pt x="3713" y="8412"/>
                    </a:lnTo>
                    <a:close/>
                    <a:moveTo>
                      <a:pt x="4494" y="8412"/>
                    </a:moveTo>
                    <a:lnTo>
                      <a:pt x="4494" y="8771"/>
                    </a:lnTo>
                    <a:lnTo>
                      <a:pt x="4140" y="8771"/>
                    </a:lnTo>
                    <a:lnTo>
                      <a:pt x="4140" y="8412"/>
                    </a:lnTo>
                    <a:close/>
                    <a:moveTo>
                      <a:pt x="4921" y="8412"/>
                    </a:moveTo>
                    <a:lnTo>
                      <a:pt x="4921" y="8771"/>
                    </a:lnTo>
                    <a:lnTo>
                      <a:pt x="4568" y="8771"/>
                    </a:lnTo>
                    <a:lnTo>
                      <a:pt x="4568" y="8412"/>
                    </a:lnTo>
                    <a:close/>
                    <a:moveTo>
                      <a:pt x="5348" y="8412"/>
                    </a:moveTo>
                    <a:lnTo>
                      <a:pt x="5348" y="8771"/>
                    </a:lnTo>
                    <a:lnTo>
                      <a:pt x="4995" y="8771"/>
                    </a:lnTo>
                    <a:lnTo>
                      <a:pt x="4995" y="8412"/>
                    </a:lnTo>
                    <a:close/>
                    <a:moveTo>
                      <a:pt x="5775" y="8412"/>
                    </a:moveTo>
                    <a:lnTo>
                      <a:pt x="5775" y="8771"/>
                    </a:lnTo>
                    <a:lnTo>
                      <a:pt x="5422" y="8771"/>
                    </a:lnTo>
                    <a:lnTo>
                      <a:pt x="5422" y="8412"/>
                    </a:lnTo>
                    <a:close/>
                    <a:moveTo>
                      <a:pt x="6202" y="8412"/>
                    </a:moveTo>
                    <a:lnTo>
                      <a:pt x="6202" y="8771"/>
                    </a:lnTo>
                    <a:lnTo>
                      <a:pt x="5849" y="8771"/>
                    </a:lnTo>
                    <a:lnTo>
                      <a:pt x="5849" y="8412"/>
                    </a:lnTo>
                    <a:close/>
                    <a:moveTo>
                      <a:pt x="6629" y="8412"/>
                    </a:moveTo>
                    <a:lnTo>
                      <a:pt x="6629" y="8771"/>
                    </a:lnTo>
                    <a:lnTo>
                      <a:pt x="6276" y="8771"/>
                    </a:lnTo>
                    <a:lnTo>
                      <a:pt x="6276" y="8412"/>
                    </a:lnTo>
                    <a:close/>
                    <a:moveTo>
                      <a:pt x="7056" y="8412"/>
                    </a:moveTo>
                    <a:lnTo>
                      <a:pt x="7056" y="8771"/>
                    </a:lnTo>
                    <a:lnTo>
                      <a:pt x="6703" y="8771"/>
                    </a:lnTo>
                    <a:lnTo>
                      <a:pt x="6703" y="8412"/>
                    </a:lnTo>
                    <a:close/>
                    <a:moveTo>
                      <a:pt x="7484" y="8412"/>
                    </a:moveTo>
                    <a:lnTo>
                      <a:pt x="7484" y="8771"/>
                    </a:lnTo>
                    <a:lnTo>
                      <a:pt x="7130" y="8771"/>
                    </a:lnTo>
                    <a:lnTo>
                      <a:pt x="7130" y="8412"/>
                    </a:lnTo>
                    <a:close/>
                    <a:moveTo>
                      <a:pt x="7911" y="8412"/>
                    </a:moveTo>
                    <a:lnTo>
                      <a:pt x="7911" y="8771"/>
                    </a:lnTo>
                    <a:lnTo>
                      <a:pt x="7558" y="8771"/>
                    </a:lnTo>
                    <a:lnTo>
                      <a:pt x="7558" y="8412"/>
                    </a:lnTo>
                    <a:close/>
                    <a:moveTo>
                      <a:pt x="8338" y="8412"/>
                    </a:moveTo>
                    <a:lnTo>
                      <a:pt x="8338" y="8771"/>
                    </a:lnTo>
                    <a:lnTo>
                      <a:pt x="7985" y="8771"/>
                    </a:lnTo>
                    <a:lnTo>
                      <a:pt x="7985" y="8412"/>
                    </a:lnTo>
                    <a:close/>
                    <a:moveTo>
                      <a:pt x="8765" y="8412"/>
                    </a:moveTo>
                    <a:lnTo>
                      <a:pt x="8765" y="8771"/>
                    </a:lnTo>
                    <a:lnTo>
                      <a:pt x="8412" y="8771"/>
                    </a:lnTo>
                    <a:lnTo>
                      <a:pt x="8412" y="8412"/>
                    </a:lnTo>
                    <a:close/>
                    <a:moveTo>
                      <a:pt x="9192" y="8412"/>
                    </a:moveTo>
                    <a:lnTo>
                      <a:pt x="9192" y="8771"/>
                    </a:lnTo>
                    <a:lnTo>
                      <a:pt x="8839" y="8771"/>
                    </a:lnTo>
                    <a:lnTo>
                      <a:pt x="8839" y="8412"/>
                    </a:lnTo>
                    <a:close/>
                    <a:moveTo>
                      <a:pt x="9619" y="8412"/>
                    </a:moveTo>
                    <a:lnTo>
                      <a:pt x="9619" y="8771"/>
                    </a:lnTo>
                    <a:lnTo>
                      <a:pt x="9266" y="8771"/>
                    </a:lnTo>
                    <a:lnTo>
                      <a:pt x="9266" y="8412"/>
                    </a:lnTo>
                    <a:close/>
                    <a:moveTo>
                      <a:pt x="10046" y="8412"/>
                    </a:moveTo>
                    <a:lnTo>
                      <a:pt x="10046" y="8771"/>
                    </a:lnTo>
                    <a:lnTo>
                      <a:pt x="9693" y="8771"/>
                    </a:lnTo>
                    <a:lnTo>
                      <a:pt x="9693" y="8412"/>
                    </a:lnTo>
                    <a:close/>
                    <a:moveTo>
                      <a:pt x="10474" y="8412"/>
                    </a:moveTo>
                    <a:lnTo>
                      <a:pt x="10474" y="8771"/>
                    </a:lnTo>
                    <a:lnTo>
                      <a:pt x="10120" y="8771"/>
                    </a:lnTo>
                    <a:lnTo>
                      <a:pt x="10120" y="8412"/>
                    </a:lnTo>
                    <a:close/>
                    <a:moveTo>
                      <a:pt x="10901" y="8412"/>
                    </a:moveTo>
                    <a:lnTo>
                      <a:pt x="10901" y="8771"/>
                    </a:lnTo>
                    <a:lnTo>
                      <a:pt x="10548" y="8771"/>
                    </a:lnTo>
                    <a:lnTo>
                      <a:pt x="10548" y="8412"/>
                    </a:lnTo>
                    <a:close/>
                    <a:moveTo>
                      <a:pt x="11328" y="8412"/>
                    </a:moveTo>
                    <a:lnTo>
                      <a:pt x="11328" y="8771"/>
                    </a:lnTo>
                    <a:lnTo>
                      <a:pt x="10975" y="8771"/>
                    </a:lnTo>
                    <a:lnTo>
                      <a:pt x="10975" y="8412"/>
                    </a:lnTo>
                    <a:close/>
                    <a:moveTo>
                      <a:pt x="11755" y="8412"/>
                    </a:moveTo>
                    <a:lnTo>
                      <a:pt x="11755" y="8771"/>
                    </a:lnTo>
                    <a:lnTo>
                      <a:pt x="11402" y="8771"/>
                    </a:lnTo>
                    <a:lnTo>
                      <a:pt x="11402" y="8412"/>
                    </a:lnTo>
                    <a:close/>
                    <a:moveTo>
                      <a:pt x="649" y="8839"/>
                    </a:moveTo>
                    <a:lnTo>
                      <a:pt x="649" y="9198"/>
                    </a:lnTo>
                    <a:lnTo>
                      <a:pt x="296" y="9198"/>
                    </a:lnTo>
                    <a:lnTo>
                      <a:pt x="296" y="8839"/>
                    </a:lnTo>
                    <a:close/>
                    <a:moveTo>
                      <a:pt x="1076" y="8839"/>
                    </a:moveTo>
                    <a:lnTo>
                      <a:pt x="1076" y="9198"/>
                    </a:lnTo>
                    <a:lnTo>
                      <a:pt x="723" y="9198"/>
                    </a:lnTo>
                    <a:lnTo>
                      <a:pt x="723" y="8839"/>
                    </a:lnTo>
                    <a:close/>
                    <a:moveTo>
                      <a:pt x="1504" y="8839"/>
                    </a:moveTo>
                    <a:lnTo>
                      <a:pt x="1504" y="9198"/>
                    </a:lnTo>
                    <a:lnTo>
                      <a:pt x="1151" y="9198"/>
                    </a:lnTo>
                    <a:lnTo>
                      <a:pt x="1151" y="8839"/>
                    </a:lnTo>
                    <a:close/>
                    <a:moveTo>
                      <a:pt x="1931" y="8839"/>
                    </a:moveTo>
                    <a:lnTo>
                      <a:pt x="1931" y="9198"/>
                    </a:lnTo>
                    <a:lnTo>
                      <a:pt x="1578" y="9198"/>
                    </a:lnTo>
                    <a:lnTo>
                      <a:pt x="1578" y="8839"/>
                    </a:lnTo>
                    <a:close/>
                    <a:moveTo>
                      <a:pt x="2358" y="8839"/>
                    </a:moveTo>
                    <a:lnTo>
                      <a:pt x="2358" y="9198"/>
                    </a:lnTo>
                    <a:lnTo>
                      <a:pt x="2005" y="9198"/>
                    </a:lnTo>
                    <a:lnTo>
                      <a:pt x="2005" y="8839"/>
                    </a:lnTo>
                    <a:close/>
                    <a:moveTo>
                      <a:pt x="2785" y="8839"/>
                    </a:moveTo>
                    <a:lnTo>
                      <a:pt x="2785" y="9198"/>
                    </a:lnTo>
                    <a:lnTo>
                      <a:pt x="2432" y="9198"/>
                    </a:lnTo>
                    <a:lnTo>
                      <a:pt x="2432" y="8839"/>
                    </a:lnTo>
                    <a:close/>
                    <a:moveTo>
                      <a:pt x="3212" y="8839"/>
                    </a:moveTo>
                    <a:lnTo>
                      <a:pt x="3212" y="9198"/>
                    </a:lnTo>
                    <a:lnTo>
                      <a:pt x="2859" y="9198"/>
                    </a:lnTo>
                    <a:lnTo>
                      <a:pt x="2859" y="8839"/>
                    </a:lnTo>
                    <a:close/>
                    <a:moveTo>
                      <a:pt x="3639" y="8839"/>
                    </a:moveTo>
                    <a:lnTo>
                      <a:pt x="3639" y="9198"/>
                    </a:lnTo>
                    <a:lnTo>
                      <a:pt x="3286" y="9198"/>
                    </a:lnTo>
                    <a:lnTo>
                      <a:pt x="3286" y="8839"/>
                    </a:lnTo>
                    <a:close/>
                    <a:moveTo>
                      <a:pt x="4066" y="8839"/>
                    </a:moveTo>
                    <a:lnTo>
                      <a:pt x="4066" y="9198"/>
                    </a:lnTo>
                    <a:lnTo>
                      <a:pt x="3713" y="9198"/>
                    </a:lnTo>
                    <a:lnTo>
                      <a:pt x="3713" y="8839"/>
                    </a:lnTo>
                    <a:close/>
                    <a:moveTo>
                      <a:pt x="4494" y="8839"/>
                    </a:moveTo>
                    <a:lnTo>
                      <a:pt x="4494" y="9198"/>
                    </a:lnTo>
                    <a:lnTo>
                      <a:pt x="4140" y="9198"/>
                    </a:lnTo>
                    <a:lnTo>
                      <a:pt x="4140" y="8839"/>
                    </a:lnTo>
                    <a:close/>
                    <a:moveTo>
                      <a:pt x="4921" y="8839"/>
                    </a:moveTo>
                    <a:lnTo>
                      <a:pt x="4921" y="9198"/>
                    </a:lnTo>
                    <a:lnTo>
                      <a:pt x="4568" y="9198"/>
                    </a:lnTo>
                    <a:lnTo>
                      <a:pt x="4568" y="8839"/>
                    </a:lnTo>
                    <a:close/>
                    <a:moveTo>
                      <a:pt x="5348" y="8839"/>
                    </a:moveTo>
                    <a:lnTo>
                      <a:pt x="5348" y="9198"/>
                    </a:lnTo>
                    <a:lnTo>
                      <a:pt x="4995" y="9198"/>
                    </a:lnTo>
                    <a:lnTo>
                      <a:pt x="4995" y="8839"/>
                    </a:lnTo>
                    <a:close/>
                    <a:moveTo>
                      <a:pt x="5775" y="8839"/>
                    </a:moveTo>
                    <a:lnTo>
                      <a:pt x="5775" y="9198"/>
                    </a:lnTo>
                    <a:lnTo>
                      <a:pt x="5422" y="9198"/>
                    </a:lnTo>
                    <a:lnTo>
                      <a:pt x="5422" y="8839"/>
                    </a:lnTo>
                    <a:close/>
                    <a:moveTo>
                      <a:pt x="6202" y="8839"/>
                    </a:moveTo>
                    <a:lnTo>
                      <a:pt x="6202" y="9198"/>
                    </a:lnTo>
                    <a:lnTo>
                      <a:pt x="5849" y="9198"/>
                    </a:lnTo>
                    <a:lnTo>
                      <a:pt x="5849" y="8839"/>
                    </a:lnTo>
                    <a:close/>
                    <a:moveTo>
                      <a:pt x="6629" y="8839"/>
                    </a:moveTo>
                    <a:lnTo>
                      <a:pt x="6629" y="9198"/>
                    </a:lnTo>
                    <a:lnTo>
                      <a:pt x="6276" y="9198"/>
                    </a:lnTo>
                    <a:lnTo>
                      <a:pt x="6276" y="8839"/>
                    </a:lnTo>
                    <a:close/>
                    <a:moveTo>
                      <a:pt x="7056" y="8839"/>
                    </a:moveTo>
                    <a:lnTo>
                      <a:pt x="7056" y="9198"/>
                    </a:lnTo>
                    <a:lnTo>
                      <a:pt x="6703" y="9198"/>
                    </a:lnTo>
                    <a:lnTo>
                      <a:pt x="6703" y="8839"/>
                    </a:lnTo>
                    <a:close/>
                    <a:moveTo>
                      <a:pt x="7484" y="8839"/>
                    </a:moveTo>
                    <a:lnTo>
                      <a:pt x="7484" y="9198"/>
                    </a:lnTo>
                    <a:lnTo>
                      <a:pt x="7130" y="9198"/>
                    </a:lnTo>
                    <a:lnTo>
                      <a:pt x="7130" y="8839"/>
                    </a:lnTo>
                    <a:close/>
                    <a:moveTo>
                      <a:pt x="7911" y="8839"/>
                    </a:moveTo>
                    <a:lnTo>
                      <a:pt x="7911" y="9198"/>
                    </a:lnTo>
                    <a:lnTo>
                      <a:pt x="7558" y="9198"/>
                    </a:lnTo>
                    <a:lnTo>
                      <a:pt x="7558" y="8839"/>
                    </a:lnTo>
                    <a:close/>
                    <a:moveTo>
                      <a:pt x="8338" y="8839"/>
                    </a:moveTo>
                    <a:lnTo>
                      <a:pt x="8338" y="9198"/>
                    </a:lnTo>
                    <a:lnTo>
                      <a:pt x="7985" y="9198"/>
                    </a:lnTo>
                    <a:lnTo>
                      <a:pt x="7985" y="8839"/>
                    </a:lnTo>
                    <a:close/>
                    <a:moveTo>
                      <a:pt x="8765" y="8839"/>
                    </a:moveTo>
                    <a:lnTo>
                      <a:pt x="8765" y="9198"/>
                    </a:lnTo>
                    <a:lnTo>
                      <a:pt x="8412" y="9198"/>
                    </a:lnTo>
                    <a:lnTo>
                      <a:pt x="8412" y="8839"/>
                    </a:lnTo>
                    <a:close/>
                    <a:moveTo>
                      <a:pt x="9192" y="8839"/>
                    </a:moveTo>
                    <a:lnTo>
                      <a:pt x="9192" y="9198"/>
                    </a:lnTo>
                    <a:lnTo>
                      <a:pt x="8839" y="9198"/>
                    </a:lnTo>
                    <a:lnTo>
                      <a:pt x="8839" y="8839"/>
                    </a:lnTo>
                    <a:close/>
                    <a:moveTo>
                      <a:pt x="9619" y="8839"/>
                    </a:moveTo>
                    <a:lnTo>
                      <a:pt x="9619" y="9198"/>
                    </a:lnTo>
                    <a:lnTo>
                      <a:pt x="9266" y="9198"/>
                    </a:lnTo>
                    <a:lnTo>
                      <a:pt x="9266" y="8839"/>
                    </a:lnTo>
                    <a:close/>
                    <a:moveTo>
                      <a:pt x="10046" y="8839"/>
                    </a:moveTo>
                    <a:lnTo>
                      <a:pt x="10046" y="9198"/>
                    </a:lnTo>
                    <a:lnTo>
                      <a:pt x="9693" y="9198"/>
                    </a:lnTo>
                    <a:lnTo>
                      <a:pt x="9693" y="8839"/>
                    </a:lnTo>
                    <a:close/>
                    <a:moveTo>
                      <a:pt x="10474" y="8839"/>
                    </a:moveTo>
                    <a:lnTo>
                      <a:pt x="10474" y="9198"/>
                    </a:lnTo>
                    <a:lnTo>
                      <a:pt x="10120" y="9198"/>
                    </a:lnTo>
                    <a:lnTo>
                      <a:pt x="10120" y="8839"/>
                    </a:lnTo>
                    <a:close/>
                    <a:moveTo>
                      <a:pt x="10901" y="8839"/>
                    </a:moveTo>
                    <a:lnTo>
                      <a:pt x="10901" y="9198"/>
                    </a:lnTo>
                    <a:lnTo>
                      <a:pt x="10548" y="9198"/>
                    </a:lnTo>
                    <a:lnTo>
                      <a:pt x="10548" y="8839"/>
                    </a:lnTo>
                    <a:close/>
                    <a:moveTo>
                      <a:pt x="11328" y="8839"/>
                    </a:moveTo>
                    <a:lnTo>
                      <a:pt x="11328" y="9198"/>
                    </a:lnTo>
                    <a:lnTo>
                      <a:pt x="10975" y="9198"/>
                    </a:lnTo>
                    <a:lnTo>
                      <a:pt x="10975" y="8839"/>
                    </a:lnTo>
                    <a:close/>
                    <a:moveTo>
                      <a:pt x="11755" y="8839"/>
                    </a:moveTo>
                    <a:lnTo>
                      <a:pt x="11755" y="9198"/>
                    </a:lnTo>
                    <a:lnTo>
                      <a:pt x="11402" y="9198"/>
                    </a:lnTo>
                    <a:lnTo>
                      <a:pt x="11402" y="8839"/>
                    </a:lnTo>
                    <a:close/>
                    <a:moveTo>
                      <a:pt x="649" y="9266"/>
                    </a:moveTo>
                    <a:lnTo>
                      <a:pt x="649" y="9625"/>
                    </a:lnTo>
                    <a:lnTo>
                      <a:pt x="296" y="9625"/>
                    </a:lnTo>
                    <a:lnTo>
                      <a:pt x="296" y="9266"/>
                    </a:lnTo>
                    <a:close/>
                    <a:moveTo>
                      <a:pt x="1076" y="9266"/>
                    </a:moveTo>
                    <a:lnTo>
                      <a:pt x="1076" y="9625"/>
                    </a:lnTo>
                    <a:lnTo>
                      <a:pt x="723" y="9625"/>
                    </a:lnTo>
                    <a:lnTo>
                      <a:pt x="723" y="9266"/>
                    </a:lnTo>
                    <a:close/>
                    <a:moveTo>
                      <a:pt x="1504" y="9266"/>
                    </a:moveTo>
                    <a:lnTo>
                      <a:pt x="1504" y="9625"/>
                    </a:lnTo>
                    <a:lnTo>
                      <a:pt x="1151" y="9625"/>
                    </a:lnTo>
                    <a:lnTo>
                      <a:pt x="1151" y="9266"/>
                    </a:lnTo>
                    <a:close/>
                    <a:moveTo>
                      <a:pt x="1931" y="9266"/>
                    </a:moveTo>
                    <a:lnTo>
                      <a:pt x="1931" y="9625"/>
                    </a:lnTo>
                    <a:lnTo>
                      <a:pt x="1578" y="9625"/>
                    </a:lnTo>
                    <a:lnTo>
                      <a:pt x="1578" y="9266"/>
                    </a:lnTo>
                    <a:close/>
                    <a:moveTo>
                      <a:pt x="2358" y="9266"/>
                    </a:moveTo>
                    <a:lnTo>
                      <a:pt x="2358" y="9625"/>
                    </a:lnTo>
                    <a:lnTo>
                      <a:pt x="2005" y="9625"/>
                    </a:lnTo>
                    <a:lnTo>
                      <a:pt x="2005" y="9266"/>
                    </a:lnTo>
                    <a:close/>
                    <a:moveTo>
                      <a:pt x="2785" y="9266"/>
                    </a:moveTo>
                    <a:lnTo>
                      <a:pt x="2785" y="9625"/>
                    </a:lnTo>
                    <a:lnTo>
                      <a:pt x="2432" y="9625"/>
                    </a:lnTo>
                    <a:lnTo>
                      <a:pt x="2432" y="9266"/>
                    </a:lnTo>
                    <a:close/>
                    <a:moveTo>
                      <a:pt x="3212" y="9266"/>
                    </a:moveTo>
                    <a:lnTo>
                      <a:pt x="3212" y="9625"/>
                    </a:lnTo>
                    <a:lnTo>
                      <a:pt x="2859" y="9625"/>
                    </a:lnTo>
                    <a:lnTo>
                      <a:pt x="2859" y="9266"/>
                    </a:lnTo>
                    <a:close/>
                    <a:moveTo>
                      <a:pt x="3639" y="9266"/>
                    </a:moveTo>
                    <a:lnTo>
                      <a:pt x="3639" y="9625"/>
                    </a:lnTo>
                    <a:lnTo>
                      <a:pt x="3286" y="9625"/>
                    </a:lnTo>
                    <a:lnTo>
                      <a:pt x="3286" y="9266"/>
                    </a:lnTo>
                    <a:close/>
                    <a:moveTo>
                      <a:pt x="4066" y="9266"/>
                    </a:moveTo>
                    <a:lnTo>
                      <a:pt x="4066" y="9625"/>
                    </a:lnTo>
                    <a:lnTo>
                      <a:pt x="3713" y="9625"/>
                    </a:lnTo>
                    <a:lnTo>
                      <a:pt x="3713" y="9266"/>
                    </a:lnTo>
                    <a:close/>
                    <a:moveTo>
                      <a:pt x="4494" y="9266"/>
                    </a:moveTo>
                    <a:lnTo>
                      <a:pt x="4494" y="9625"/>
                    </a:lnTo>
                    <a:lnTo>
                      <a:pt x="4140" y="9625"/>
                    </a:lnTo>
                    <a:lnTo>
                      <a:pt x="4140" y="9266"/>
                    </a:lnTo>
                    <a:close/>
                    <a:moveTo>
                      <a:pt x="4921" y="9266"/>
                    </a:moveTo>
                    <a:lnTo>
                      <a:pt x="4921" y="9625"/>
                    </a:lnTo>
                    <a:lnTo>
                      <a:pt x="4568" y="9625"/>
                    </a:lnTo>
                    <a:lnTo>
                      <a:pt x="4568" y="9266"/>
                    </a:lnTo>
                    <a:close/>
                    <a:moveTo>
                      <a:pt x="5348" y="9266"/>
                    </a:moveTo>
                    <a:lnTo>
                      <a:pt x="5348" y="9625"/>
                    </a:lnTo>
                    <a:lnTo>
                      <a:pt x="4995" y="9625"/>
                    </a:lnTo>
                    <a:lnTo>
                      <a:pt x="4995" y="9266"/>
                    </a:lnTo>
                    <a:close/>
                    <a:moveTo>
                      <a:pt x="5775" y="9266"/>
                    </a:moveTo>
                    <a:lnTo>
                      <a:pt x="5775" y="9625"/>
                    </a:lnTo>
                    <a:lnTo>
                      <a:pt x="5422" y="9625"/>
                    </a:lnTo>
                    <a:lnTo>
                      <a:pt x="5422" y="9266"/>
                    </a:lnTo>
                    <a:close/>
                    <a:moveTo>
                      <a:pt x="6202" y="9266"/>
                    </a:moveTo>
                    <a:lnTo>
                      <a:pt x="6202" y="9625"/>
                    </a:lnTo>
                    <a:lnTo>
                      <a:pt x="5849" y="9625"/>
                    </a:lnTo>
                    <a:lnTo>
                      <a:pt x="5849" y="9266"/>
                    </a:lnTo>
                    <a:close/>
                    <a:moveTo>
                      <a:pt x="6629" y="9266"/>
                    </a:moveTo>
                    <a:lnTo>
                      <a:pt x="6629" y="9625"/>
                    </a:lnTo>
                    <a:lnTo>
                      <a:pt x="6276" y="9625"/>
                    </a:lnTo>
                    <a:lnTo>
                      <a:pt x="6276" y="9266"/>
                    </a:lnTo>
                    <a:close/>
                    <a:moveTo>
                      <a:pt x="7056" y="9266"/>
                    </a:moveTo>
                    <a:lnTo>
                      <a:pt x="7056" y="9625"/>
                    </a:lnTo>
                    <a:lnTo>
                      <a:pt x="6703" y="9625"/>
                    </a:lnTo>
                    <a:lnTo>
                      <a:pt x="6703" y="9266"/>
                    </a:lnTo>
                    <a:close/>
                    <a:moveTo>
                      <a:pt x="7484" y="9266"/>
                    </a:moveTo>
                    <a:lnTo>
                      <a:pt x="7484" y="9625"/>
                    </a:lnTo>
                    <a:lnTo>
                      <a:pt x="7130" y="9625"/>
                    </a:lnTo>
                    <a:lnTo>
                      <a:pt x="7130" y="9266"/>
                    </a:lnTo>
                    <a:close/>
                    <a:moveTo>
                      <a:pt x="7911" y="9266"/>
                    </a:moveTo>
                    <a:lnTo>
                      <a:pt x="7911" y="9625"/>
                    </a:lnTo>
                    <a:lnTo>
                      <a:pt x="7558" y="9625"/>
                    </a:lnTo>
                    <a:lnTo>
                      <a:pt x="7558" y="9266"/>
                    </a:lnTo>
                    <a:close/>
                    <a:moveTo>
                      <a:pt x="8338" y="9266"/>
                    </a:moveTo>
                    <a:lnTo>
                      <a:pt x="8338" y="9625"/>
                    </a:lnTo>
                    <a:lnTo>
                      <a:pt x="7985" y="9625"/>
                    </a:lnTo>
                    <a:lnTo>
                      <a:pt x="7985" y="9266"/>
                    </a:lnTo>
                    <a:close/>
                    <a:moveTo>
                      <a:pt x="8765" y="9266"/>
                    </a:moveTo>
                    <a:lnTo>
                      <a:pt x="8765" y="9625"/>
                    </a:lnTo>
                    <a:lnTo>
                      <a:pt x="8412" y="9625"/>
                    </a:lnTo>
                    <a:lnTo>
                      <a:pt x="8412" y="9266"/>
                    </a:lnTo>
                    <a:close/>
                    <a:moveTo>
                      <a:pt x="9192" y="9266"/>
                    </a:moveTo>
                    <a:lnTo>
                      <a:pt x="9192" y="9625"/>
                    </a:lnTo>
                    <a:lnTo>
                      <a:pt x="8839" y="9625"/>
                    </a:lnTo>
                    <a:lnTo>
                      <a:pt x="8839" y="9266"/>
                    </a:lnTo>
                    <a:close/>
                    <a:moveTo>
                      <a:pt x="9619" y="9266"/>
                    </a:moveTo>
                    <a:lnTo>
                      <a:pt x="9619" y="9625"/>
                    </a:lnTo>
                    <a:lnTo>
                      <a:pt x="9266" y="9625"/>
                    </a:lnTo>
                    <a:lnTo>
                      <a:pt x="9266" y="9266"/>
                    </a:lnTo>
                    <a:close/>
                    <a:moveTo>
                      <a:pt x="10046" y="9266"/>
                    </a:moveTo>
                    <a:lnTo>
                      <a:pt x="10046" y="9625"/>
                    </a:lnTo>
                    <a:lnTo>
                      <a:pt x="9693" y="9625"/>
                    </a:lnTo>
                    <a:lnTo>
                      <a:pt x="9693" y="9266"/>
                    </a:lnTo>
                    <a:close/>
                    <a:moveTo>
                      <a:pt x="10474" y="9266"/>
                    </a:moveTo>
                    <a:lnTo>
                      <a:pt x="10474" y="9625"/>
                    </a:lnTo>
                    <a:lnTo>
                      <a:pt x="10120" y="9625"/>
                    </a:lnTo>
                    <a:lnTo>
                      <a:pt x="10120" y="9266"/>
                    </a:lnTo>
                    <a:close/>
                    <a:moveTo>
                      <a:pt x="10901" y="9266"/>
                    </a:moveTo>
                    <a:lnTo>
                      <a:pt x="10901" y="9625"/>
                    </a:lnTo>
                    <a:lnTo>
                      <a:pt x="10548" y="9625"/>
                    </a:lnTo>
                    <a:lnTo>
                      <a:pt x="10548" y="9266"/>
                    </a:lnTo>
                    <a:close/>
                    <a:moveTo>
                      <a:pt x="11328" y="9266"/>
                    </a:moveTo>
                    <a:lnTo>
                      <a:pt x="11328" y="9625"/>
                    </a:lnTo>
                    <a:lnTo>
                      <a:pt x="10975" y="9625"/>
                    </a:lnTo>
                    <a:lnTo>
                      <a:pt x="10975" y="9266"/>
                    </a:lnTo>
                    <a:close/>
                    <a:moveTo>
                      <a:pt x="11755" y="9266"/>
                    </a:moveTo>
                    <a:lnTo>
                      <a:pt x="11755" y="9625"/>
                    </a:lnTo>
                    <a:lnTo>
                      <a:pt x="11402" y="9625"/>
                    </a:lnTo>
                    <a:lnTo>
                      <a:pt x="11402" y="9266"/>
                    </a:lnTo>
                    <a:close/>
                    <a:moveTo>
                      <a:pt x="649" y="9693"/>
                    </a:moveTo>
                    <a:lnTo>
                      <a:pt x="649" y="10052"/>
                    </a:lnTo>
                    <a:lnTo>
                      <a:pt x="296" y="10052"/>
                    </a:lnTo>
                    <a:lnTo>
                      <a:pt x="296" y="9693"/>
                    </a:lnTo>
                    <a:close/>
                    <a:moveTo>
                      <a:pt x="1076" y="9693"/>
                    </a:moveTo>
                    <a:lnTo>
                      <a:pt x="1076" y="10052"/>
                    </a:lnTo>
                    <a:lnTo>
                      <a:pt x="723" y="10052"/>
                    </a:lnTo>
                    <a:lnTo>
                      <a:pt x="723" y="9693"/>
                    </a:lnTo>
                    <a:close/>
                    <a:moveTo>
                      <a:pt x="1504" y="9693"/>
                    </a:moveTo>
                    <a:lnTo>
                      <a:pt x="1504" y="10052"/>
                    </a:lnTo>
                    <a:lnTo>
                      <a:pt x="1151" y="10052"/>
                    </a:lnTo>
                    <a:lnTo>
                      <a:pt x="1151" y="9693"/>
                    </a:lnTo>
                    <a:close/>
                    <a:moveTo>
                      <a:pt x="1931" y="9693"/>
                    </a:moveTo>
                    <a:lnTo>
                      <a:pt x="1931" y="10052"/>
                    </a:lnTo>
                    <a:lnTo>
                      <a:pt x="1578" y="10052"/>
                    </a:lnTo>
                    <a:lnTo>
                      <a:pt x="1578" y="9693"/>
                    </a:lnTo>
                    <a:close/>
                    <a:moveTo>
                      <a:pt x="2358" y="9693"/>
                    </a:moveTo>
                    <a:lnTo>
                      <a:pt x="2358" y="10052"/>
                    </a:lnTo>
                    <a:lnTo>
                      <a:pt x="2005" y="10052"/>
                    </a:lnTo>
                    <a:lnTo>
                      <a:pt x="2005" y="9693"/>
                    </a:lnTo>
                    <a:close/>
                    <a:moveTo>
                      <a:pt x="2785" y="9693"/>
                    </a:moveTo>
                    <a:lnTo>
                      <a:pt x="2785" y="10052"/>
                    </a:lnTo>
                    <a:lnTo>
                      <a:pt x="2432" y="10052"/>
                    </a:lnTo>
                    <a:lnTo>
                      <a:pt x="2432" y="9693"/>
                    </a:lnTo>
                    <a:close/>
                    <a:moveTo>
                      <a:pt x="3212" y="9693"/>
                    </a:moveTo>
                    <a:lnTo>
                      <a:pt x="3212" y="10052"/>
                    </a:lnTo>
                    <a:lnTo>
                      <a:pt x="2859" y="10052"/>
                    </a:lnTo>
                    <a:lnTo>
                      <a:pt x="2859" y="9693"/>
                    </a:lnTo>
                    <a:close/>
                    <a:moveTo>
                      <a:pt x="3639" y="9693"/>
                    </a:moveTo>
                    <a:lnTo>
                      <a:pt x="3639" y="10052"/>
                    </a:lnTo>
                    <a:lnTo>
                      <a:pt x="3286" y="10052"/>
                    </a:lnTo>
                    <a:lnTo>
                      <a:pt x="3286" y="9693"/>
                    </a:lnTo>
                    <a:close/>
                    <a:moveTo>
                      <a:pt x="4066" y="9693"/>
                    </a:moveTo>
                    <a:lnTo>
                      <a:pt x="4066" y="10052"/>
                    </a:lnTo>
                    <a:lnTo>
                      <a:pt x="3713" y="10052"/>
                    </a:lnTo>
                    <a:lnTo>
                      <a:pt x="3713" y="9693"/>
                    </a:lnTo>
                    <a:close/>
                    <a:moveTo>
                      <a:pt x="4494" y="9693"/>
                    </a:moveTo>
                    <a:lnTo>
                      <a:pt x="4494" y="10052"/>
                    </a:lnTo>
                    <a:lnTo>
                      <a:pt x="4140" y="10052"/>
                    </a:lnTo>
                    <a:lnTo>
                      <a:pt x="4140" y="9693"/>
                    </a:lnTo>
                    <a:close/>
                    <a:moveTo>
                      <a:pt x="4921" y="9693"/>
                    </a:moveTo>
                    <a:lnTo>
                      <a:pt x="4921" y="10052"/>
                    </a:lnTo>
                    <a:lnTo>
                      <a:pt x="4568" y="10052"/>
                    </a:lnTo>
                    <a:lnTo>
                      <a:pt x="4568" y="9693"/>
                    </a:lnTo>
                    <a:close/>
                    <a:moveTo>
                      <a:pt x="5348" y="9693"/>
                    </a:moveTo>
                    <a:lnTo>
                      <a:pt x="5348" y="10052"/>
                    </a:lnTo>
                    <a:lnTo>
                      <a:pt x="4995" y="10052"/>
                    </a:lnTo>
                    <a:lnTo>
                      <a:pt x="4995" y="9693"/>
                    </a:lnTo>
                    <a:close/>
                    <a:moveTo>
                      <a:pt x="5775" y="9693"/>
                    </a:moveTo>
                    <a:lnTo>
                      <a:pt x="5775" y="10052"/>
                    </a:lnTo>
                    <a:lnTo>
                      <a:pt x="5422" y="10052"/>
                    </a:lnTo>
                    <a:lnTo>
                      <a:pt x="5422" y="9693"/>
                    </a:lnTo>
                    <a:close/>
                    <a:moveTo>
                      <a:pt x="6202" y="9693"/>
                    </a:moveTo>
                    <a:lnTo>
                      <a:pt x="6202" y="10052"/>
                    </a:lnTo>
                    <a:lnTo>
                      <a:pt x="5849" y="10052"/>
                    </a:lnTo>
                    <a:lnTo>
                      <a:pt x="5849" y="9693"/>
                    </a:lnTo>
                    <a:close/>
                    <a:moveTo>
                      <a:pt x="6629" y="9693"/>
                    </a:moveTo>
                    <a:lnTo>
                      <a:pt x="6629" y="10052"/>
                    </a:lnTo>
                    <a:lnTo>
                      <a:pt x="6276" y="10052"/>
                    </a:lnTo>
                    <a:lnTo>
                      <a:pt x="6276" y="9693"/>
                    </a:lnTo>
                    <a:close/>
                    <a:moveTo>
                      <a:pt x="7056" y="9693"/>
                    </a:moveTo>
                    <a:lnTo>
                      <a:pt x="7056" y="10052"/>
                    </a:lnTo>
                    <a:lnTo>
                      <a:pt x="6703" y="10052"/>
                    </a:lnTo>
                    <a:lnTo>
                      <a:pt x="6703" y="9693"/>
                    </a:lnTo>
                    <a:close/>
                    <a:moveTo>
                      <a:pt x="7484" y="9693"/>
                    </a:moveTo>
                    <a:lnTo>
                      <a:pt x="7484" y="10052"/>
                    </a:lnTo>
                    <a:lnTo>
                      <a:pt x="7130" y="10052"/>
                    </a:lnTo>
                    <a:lnTo>
                      <a:pt x="7130" y="9693"/>
                    </a:lnTo>
                    <a:close/>
                    <a:moveTo>
                      <a:pt x="7911" y="9693"/>
                    </a:moveTo>
                    <a:lnTo>
                      <a:pt x="7911" y="10052"/>
                    </a:lnTo>
                    <a:lnTo>
                      <a:pt x="7558" y="10052"/>
                    </a:lnTo>
                    <a:lnTo>
                      <a:pt x="7558" y="9693"/>
                    </a:lnTo>
                    <a:close/>
                    <a:moveTo>
                      <a:pt x="8338" y="9693"/>
                    </a:moveTo>
                    <a:lnTo>
                      <a:pt x="8338" y="10052"/>
                    </a:lnTo>
                    <a:lnTo>
                      <a:pt x="7985" y="10052"/>
                    </a:lnTo>
                    <a:lnTo>
                      <a:pt x="7985" y="9693"/>
                    </a:lnTo>
                    <a:close/>
                    <a:moveTo>
                      <a:pt x="8765" y="9693"/>
                    </a:moveTo>
                    <a:lnTo>
                      <a:pt x="8765" y="10052"/>
                    </a:lnTo>
                    <a:lnTo>
                      <a:pt x="8412" y="10052"/>
                    </a:lnTo>
                    <a:lnTo>
                      <a:pt x="8412" y="9693"/>
                    </a:lnTo>
                    <a:close/>
                    <a:moveTo>
                      <a:pt x="9192" y="9693"/>
                    </a:moveTo>
                    <a:lnTo>
                      <a:pt x="9192" y="10052"/>
                    </a:lnTo>
                    <a:lnTo>
                      <a:pt x="8839" y="10052"/>
                    </a:lnTo>
                    <a:lnTo>
                      <a:pt x="8839" y="9693"/>
                    </a:lnTo>
                    <a:close/>
                    <a:moveTo>
                      <a:pt x="9619" y="9693"/>
                    </a:moveTo>
                    <a:lnTo>
                      <a:pt x="9619" y="10052"/>
                    </a:lnTo>
                    <a:lnTo>
                      <a:pt x="9266" y="10052"/>
                    </a:lnTo>
                    <a:lnTo>
                      <a:pt x="9266" y="9693"/>
                    </a:lnTo>
                    <a:close/>
                    <a:moveTo>
                      <a:pt x="10046" y="9693"/>
                    </a:moveTo>
                    <a:lnTo>
                      <a:pt x="10046" y="10052"/>
                    </a:lnTo>
                    <a:lnTo>
                      <a:pt x="9693" y="10052"/>
                    </a:lnTo>
                    <a:lnTo>
                      <a:pt x="9693" y="9693"/>
                    </a:lnTo>
                    <a:close/>
                    <a:moveTo>
                      <a:pt x="10474" y="9693"/>
                    </a:moveTo>
                    <a:lnTo>
                      <a:pt x="10474" y="10052"/>
                    </a:lnTo>
                    <a:lnTo>
                      <a:pt x="10120" y="10052"/>
                    </a:lnTo>
                    <a:lnTo>
                      <a:pt x="10120" y="9693"/>
                    </a:lnTo>
                    <a:close/>
                    <a:moveTo>
                      <a:pt x="10901" y="9693"/>
                    </a:moveTo>
                    <a:lnTo>
                      <a:pt x="10901" y="10052"/>
                    </a:lnTo>
                    <a:lnTo>
                      <a:pt x="10548" y="10052"/>
                    </a:lnTo>
                    <a:lnTo>
                      <a:pt x="10548" y="9693"/>
                    </a:lnTo>
                    <a:close/>
                    <a:moveTo>
                      <a:pt x="11328" y="9693"/>
                    </a:moveTo>
                    <a:lnTo>
                      <a:pt x="11328" y="10052"/>
                    </a:lnTo>
                    <a:lnTo>
                      <a:pt x="10975" y="10052"/>
                    </a:lnTo>
                    <a:lnTo>
                      <a:pt x="10975" y="9693"/>
                    </a:lnTo>
                    <a:close/>
                    <a:moveTo>
                      <a:pt x="11755" y="9693"/>
                    </a:moveTo>
                    <a:lnTo>
                      <a:pt x="11755" y="10052"/>
                    </a:lnTo>
                    <a:lnTo>
                      <a:pt x="11402" y="10052"/>
                    </a:lnTo>
                    <a:lnTo>
                      <a:pt x="11402" y="9693"/>
                    </a:lnTo>
                    <a:close/>
                    <a:moveTo>
                      <a:pt x="649" y="10120"/>
                    </a:moveTo>
                    <a:lnTo>
                      <a:pt x="649" y="10479"/>
                    </a:lnTo>
                    <a:lnTo>
                      <a:pt x="296" y="10479"/>
                    </a:lnTo>
                    <a:lnTo>
                      <a:pt x="296" y="10120"/>
                    </a:lnTo>
                    <a:close/>
                    <a:moveTo>
                      <a:pt x="1076" y="10120"/>
                    </a:moveTo>
                    <a:lnTo>
                      <a:pt x="1076" y="10479"/>
                    </a:lnTo>
                    <a:lnTo>
                      <a:pt x="723" y="10479"/>
                    </a:lnTo>
                    <a:lnTo>
                      <a:pt x="723" y="10120"/>
                    </a:lnTo>
                    <a:close/>
                    <a:moveTo>
                      <a:pt x="1504" y="10120"/>
                    </a:moveTo>
                    <a:lnTo>
                      <a:pt x="1504" y="10479"/>
                    </a:lnTo>
                    <a:lnTo>
                      <a:pt x="1151" y="10479"/>
                    </a:lnTo>
                    <a:lnTo>
                      <a:pt x="1151" y="10120"/>
                    </a:lnTo>
                    <a:close/>
                    <a:moveTo>
                      <a:pt x="1931" y="10120"/>
                    </a:moveTo>
                    <a:lnTo>
                      <a:pt x="1931" y="10479"/>
                    </a:lnTo>
                    <a:lnTo>
                      <a:pt x="1578" y="10479"/>
                    </a:lnTo>
                    <a:lnTo>
                      <a:pt x="1578" y="10120"/>
                    </a:lnTo>
                    <a:close/>
                    <a:moveTo>
                      <a:pt x="2358" y="10120"/>
                    </a:moveTo>
                    <a:lnTo>
                      <a:pt x="2358" y="10479"/>
                    </a:lnTo>
                    <a:lnTo>
                      <a:pt x="2005" y="10479"/>
                    </a:lnTo>
                    <a:lnTo>
                      <a:pt x="2005" y="10120"/>
                    </a:lnTo>
                    <a:close/>
                    <a:moveTo>
                      <a:pt x="2785" y="10120"/>
                    </a:moveTo>
                    <a:lnTo>
                      <a:pt x="2785" y="10479"/>
                    </a:lnTo>
                    <a:lnTo>
                      <a:pt x="2432" y="10479"/>
                    </a:lnTo>
                    <a:lnTo>
                      <a:pt x="2432" y="10120"/>
                    </a:lnTo>
                    <a:close/>
                    <a:moveTo>
                      <a:pt x="3212" y="10120"/>
                    </a:moveTo>
                    <a:lnTo>
                      <a:pt x="3212" y="10479"/>
                    </a:lnTo>
                    <a:lnTo>
                      <a:pt x="2859" y="10479"/>
                    </a:lnTo>
                    <a:lnTo>
                      <a:pt x="2859" y="10120"/>
                    </a:lnTo>
                    <a:close/>
                    <a:moveTo>
                      <a:pt x="3639" y="10120"/>
                    </a:moveTo>
                    <a:lnTo>
                      <a:pt x="3639" y="10479"/>
                    </a:lnTo>
                    <a:lnTo>
                      <a:pt x="3286" y="10479"/>
                    </a:lnTo>
                    <a:lnTo>
                      <a:pt x="3286" y="10120"/>
                    </a:lnTo>
                    <a:close/>
                    <a:moveTo>
                      <a:pt x="4066" y="10120"/>
                    </a:moveTo>
                    <a:lnTo>
                      <a:pt x="4066" y="10479"/>
                    </a:lnTo>
                    <a:lnTo>
                      <a:pt x="3713" y="10479"/>
                    </a:lnTo>
                    <a:lnTo>
                      <a:pt x="3713" y="10120"/>
                    </a:lnTo>
                    <a:close/>
                    <a:moveTo>
                      <a:pt x="4494" y="10120"/>
                    </a:moveTo>
                    <a:lnTo>
                      <a:pt x="4494" y="10479"/>
                    </a:lnTo>
                    <a:lnTo>
                      <a:pt x="4140" y="10479"/>
                    </a:lnTo>
                    <a:lnTo>
                      <a:pt x="4140" y="10120"/>
                    </a:lnTo>
                    <a:close/>
                    <a:moveTo>
                      <a:pt x="4921" y="10120"/>
                    </a:moveTo>
                    <a:lnTo>
                      <a:pt x="4921" y="10479"/>
                    </a:lnTo>
                    <a:lnTo>
                      <a:pt x="4568" y="10479"/>
                    </a:lnTo>
                    <a:lnTo>
                      <a:pt x="4568" y="10120"/>
                    </a:lnTo>
                    <a:close/>
                    <a:moveTo>
                      <a:pt x="5348" y="10120"/>
                    </a:moveTo>
                    <a:lnTo>
                      <a:pt x="5348" y="10479"/>
                    </a:lnTo>
                    <a:lnTo>
                      <a:pt x="4995" y="10479"/>
                    </a:lnTo>
                    <a:lnTo>
                      <a:pt x="4995" y="10120"/>
                    </a:lnTo>
                    <a:close/>
                    <a:moveTo>
                      <a:pt x="5775" y="10120"/>
                    </a:moveTo>
                    <a:lnTo>
                      <a:pt x="5775" y="10479"/>
                    </a:lnTo>
                    <a:lnTo>
                      <a:pt x="5422" y="10479"/>
                    </a:lnTo>
                    <a:lnTo>
                      <a:pt x="5422" y="10120"/>
                    </a:lnTo>
                    <a:close/>
                    <a:moveTo>
                      <a:pt x="6202" y="10120"/>
                    </a:moveTo>
                    <a:lnTo>
                      <a:pt x="6202" y="10479"/>
                    </a:lnTo>
                    <a:lnTo>
                      <a:pt x="5849" y="10479"/>
                    </a:lnTo>
                    <a:lnTo>
                      <a:pt x="5849" y="10120"/>
                    </a:lnTo>
                    <a:close/>
                    <a:moveTo>
                      <a:pt x="6629" y="10120"/>
                    </a:moveTo>
                    <a:lnTo>
                      <a:pt x="6629" y="10479"/>
                    </a:lnTo>
                    <a:lnTo>
                      <a:pt x="6276" y="10479"/>
                    </a:lnTo>
                    <a:lnTo>
                      <a:pt x="6276" y="10120"/>
                    </a:lnTo>
                    <a:close/>
                    <a:moveTo>
                      <a:pt x="7056" y="10120"/>
                    </a:moveTo>
                    <a:lnTo>
                      <a:pt x="7056" y="10479"/>
                    </a:lnTo>
                    <a:lnTo>
                      <a:pt x="6703" y="10479"/>
                    </a:lnTo>
                    <a:lnTo>
                      <a:pt x="6703" y="10120"/>
                    </a:lnTo>
                    <a:close/>
                    <a:moveTo>
                      <a:pt x="7484" y="10120"/>
                    </a:moveTo>
                    <a:lnTo>
                      <a:pt x="7484" y="10479"/>
                    </a:lnTo>
                    <a:lnTo>
                      <a:pt x="7130" y="10479"/>
                    </a:lnTo>
                    <a:lnTo>
                      <a:pt x="7130" y="10120"/>
                    </a:lnTo>
                    <a:close/>
                    <a:moveTo>
                      <a:pt x="7911" y="10120"/>
                    </a:moveTo>
                    <a:lnTo>
                      <a:pt x="7911" y="10479"/>
                    </a:lnTo>
                    <a:lnTo>
                      <a:pt x="7558" y="10479"/>
                    </a:lnTo>
                    <a:lnTo>
                      <a:pt x="7558" y="10120"/>
                    </a:lnTo>
                    <a:close/>
                    <a:moveTo>
                      <a:pt x="8338" y="10120"/>
                    </a:moveTo>
                    <a:lnTo>
                      <a:pt x="8338" y="10479"/>
                    </a:lnTo>
                    <a:lnTo>
                      <a:pt x="7985" y="10479"/>
                    </a:lnTo>
                    <a:lnTo>
                      <a:pt x="7985" y="10120"/>
                    </a:lnTo>
                    <a:close/>
                    <a:moveTo>
                      <a:pt x="8765" y="10120"/>
                    </a:moveTo>
                    <a:lnTo>
                      <a:pt x="8765" y="10479"/>
                    </a:lnTo>
                    <a:lnTo>
                      <a:pt x="8412" y="10479"/>
                    </a:lnTo>
                    <a:lnTo>
                      <a:pt x="8412" y="10120"/>
                    </a:lnTo>
                    <a:close/>
                    <a:moveTo>
                      <a:pt x="9192" y="10120"/>
                    </a:moveTo>
                    <a:lnTo>
                      <a:pt x="9192" y="10479"/>
                    </a:lnTo>
                    <a:lnTo>
                      <a:pt x="8839" y="10479"/>
                    </a:lnTo>
                    <a:lnTo>
                      <a:pt x="8839" y="10120"/>
                    </a:lnTo>
                    <a:close/>
                    <a:moveTo>
                      <a:pt x="9619" y="10120"/>
                    </a:moveTo>
                    <a:lnTo>
                      <a:pt x="9619" y="10479"/>
                    </a:lnTo>
                    <a:lnTo>
                      <a:pt x="9266" y="10479"/>
                    </a:lnTo>
                    <a:lnTo>
                      <a:pt x="9266" y="10120"/>
                    </a:lnTo>
                    <a:close/>
                    <a:moveTo>
                      <a:pt x="10046" y="10120"/>
                    </a:moveTo>
                    <a:lnTo>
                      <a:pt x="10046" y="10479"/>
                    </a:lnTo>
                    <a:lnTo>
                      <a:pt x="9693" y="10479"/>
                    </a:lnTo>
                    <a:lnTo>
                      <a:pt x="9693" y="10120"/>
                    </a:lnTo>
                    <a:close/>
                    <a:moveTo>
                      <a:pt x="10474" y="10120"/>
                    </a:moveTo>
                    <a:lnTo>
                      <a:pt x="10474" y="10479"/>
                    </a:lnTo>
                    <a:lnTo>
                      <a:pt x="10120" y="10479"/>
                    </a:lnTo>
                    <a:lnTo>
                      <a:pt x="10120" y="10120"/>
                    </a:lnTo>
                    <a:close/>
                    <a:moveTo>
                      <a:pt x="10901" y="10120"/>
                    </a:moveTo>
                    <a:lnTo>
                      <a:pt x="10901" y="10479"/>
                    </a:lnTo>
                    <a:lnTo>
                      <a:pt x="10548" y="10479"/>
                    </a:lnTo>
                    <a:lnTo>
                      <a:pt x="10548" y="10120"/>
                    </a:lnTo>
                    <a:close/>
                    <a:moveTo>
                      <a:pt x="11328" y="10120"/>
                    </a:moveTo>
                    <a:lnTo>
                      <a:pt x="11328" y="10479"/>
                    </a:lnTo>
                    <a:lnTo>
                      <a:pt x="10975" y="10479"/>
                    </a:lnTo>
                    <a:lnTo>
                      <a:pt x="10975" y="10120"/>
                    </a:lnTo>
                    <a:close/>
                    <a:moveTo>
                      <a:pt x="11755" y="10120"/>
                    </a:moveTo>
                    <a:lnTo>
                      <a:pt x="11755" y="10479"/>
                    </a:lnTo>
                    <a:lnTo>
                      <a:pt x="11402" y="10479"/>
                    </a:lnTo>
                    <a:lnTo>
                      <a:pt x="11402" y="10120"/>
                    </a:lnTo>
                    <a:close/>
                    <a:moveTo>
                      <a:pt x="649" y="10548"/>
                    </a:moveTo>
                    <a:lnTo>
                      <a:pt x="649" y="10906"/>
                    </a:lnTo>
                    <a:lnTo>
                      <a:pt x="296" y="10906"/>
                    </a:lnTo>
                    <a:lnTo>
                      <a:pt x="296" y="10548"/>
                    </a:lnTo>
                    <a:close/>
                    <a:moveTo>
                      <a:pt x="1076" y="10548"/>
                    </a:moveTo>
                    <a:lnTo>
                      <a:pt x="1076" y="10906"/>
                    </a:lnTo>
                    <a:lnTo>
                      <a:pt x="723" y="10906"/>
                    </a:lnTo>
                    <a:lnTo>
                      <a:pt x="723" y="10548"/>
                    </a:lnTo>
                    <a:close/>
                    <a:moveTo>
                      <a:pt x="1504" y="10548"/>
                    </a:moveTo>
                    <a:lnTo>
                      <a:pt x="1504" y="10906"/>
                    </a:lnTo>
                    <a:lnTo>
                      <a:pt x="1151" y="10906"/>
                    </a:lnTo>
                    <a:lnTo>
                      <a:pt x="1151" y="10548"/>
                    </a:lnTo>
                    <a:close/>
                    <a:moveTo>
                      <a:pt x="1931" y="10548"/>
                    </a:moveTo>
                    <a:lnTo>
                      <a:pt x="1931" y="10906"/>
                    </a:lnTo>
                    <a:lnTo>
                      <a:pt x="1578" y="10906"/>
                    </a:lnTo>
                    <a:lnTo>
                      <a:pt x="1578" y="10548"/>
                    </a:lnTo>
                    <a:close/>
                    <a:moveTo>
                      <a:pt x="2358" y="10548"/>
                    </a:moveTo>
                    <a:lnTo>
                      <a:pt x="2358" y="10906"/>
                    </a:lnTo>
                    <a:lnTo>
                      <a:pt x="2005" y="10906"/>
                    </a:lnTo>
                    <a:lnTo>
                      <a:pt x="2005" y="10548"/>
                    </a:lnTo>
                    <a:close/>
                    <a:moveTo>
                      <a:pt x="2785" y="10548"/>
                    </a:moveTo>
                    <a:lnTo>
                      <a:pt x="2785" y="10906"/>
                    </a:lnTo>
                    <a:lnTo>
                      <a:pt x="2432" y="10906"/>
                    </a:lnTo>
                    <a:lnTo>
                      <a:pt x="2432" y="10548"/>
                    </a:lnTo>
                    <a:close/>
                    <a:moveTo>
                      <a:pt x="3212" y="10548"/>
                    </a:moveTo>
                    <a:lnTo>
                      <a:pt x="3212" y="10906"/>
                    </a:lnTo>
                    <a:lnTo>
                      <a:pt x="2859" y="10906"/>
                    </a:lnTo>
                    <a:lnTo>
                      <a:pt x="2859" y="10548"/>
                    </a:lnTo>
                    <a:close/>
                    <a:moveTo>
                      <a:pt x="3639" y="10548"/>
                    </a:moveTo>
                    <a:lnTo>
                      <a:pt x="3639" y="10906"/>
                    </a:lnTo>
                    <a:lnTo>
                      <a:pt x="3286" y="10906"/>
                    </a:lnTo>
                    <a:lnTo>
                      <a:pt x="3286" y="10548"/>
                    </a:lnTo>
                    <a:close/>
                    <a:moveTo>
                      <a:pt x="4066" y="10548"/>
                    </a:moveTo>
                    <a:lnTo>
                      <a:pt x="4066" y="10906"/>
                    </a:lnTo>
                    <a:lnTo>
                      <a:pt x="3713" y="10906"/>
                    </a:lnTo>
                    <a:lnTo>
                      <a:pt x="3713" y="10548"/>
                    </a:lnTo>
                    <a:close/>
                    <a:moveTo>
                      <a:pt x="4494" y="10548"/>
                    </a:moveTo>
                    <a:lnTo>
                      <a:pt x="4494" y="10906"/>
                    </a:lnTo>
                    <a:lnTo>
                      <a:pt x="4140" y="10906"/>
                    </a:lnTo>
                    <a:lnTo>
                      <a:pt x="4140" y="10548"/>
                    </a:lnTo>
                    <a:close/>
                    <a:moveTo>
                      <a:pt x="4921" y="10548"/>
                    </a:moveTo>
                    <a:lnTo>
                      <a:pt x="4921" y="10906"/>
                    </a:lnTo>
                    <a:lnTo>
                      <a:pt x="4568" y="10906"/>
                    </a:lnTo>
                    <a:lnTo>
                      <a:pt x="4568" y="10548"/>
                    </a:lnTo>
                    <a:close/>
                    <a:moveTo>
                      <a:pt x="5348" y="10548"/>
                    </a:moveTo>
                    <a:lnTo>
                      <a:pt x="5348" y="10906"/>
                    </a:lnTo>
                    <a:lnTo>
                      <a:pt x="4995" y="10906"/>
                    </a:lnTo>
                    <a:lnTo>
                      <a:pt x="4995" y="10548"/>
                    </a:lnTo>
                    <a:close/>
                    <a:moveTo>
                      <a:pt x="5775" y="10548"/>
                    </a:moveTo>
                    <a:lnTo>
                      <a:pt x="5775" y="10906"/>
                    </a:lnTo>
                    <a:lnTo>
                      <a:pt x="5422" y="10906"/>
                    </a:lnTo>
                    <a:lnTo>
                      <a:pt x="5422" y="10548"/>
                    </a:lnTo>
                    <a:close/>
                    <a:moveTo>
                      <a:pt x="6202" y="10548"/>
                    </a:moveTo>
                    <a:lnTo>
                      <a:pt x="6202" y="10906"/>
                    </a:lnTo>
                    <a:lnTo>
                      <a:pt x="5849" y="10906"/>
                    </a:lnTo>
                    <a:lnTo>
                      <a:pt x="5849" y="10548"/>
                    </a:lnTo>
                    <a:close/>
                    <a:moveTo>
                      <a:pt x="6629" y="10548"/>
                    </a:moveTo>
                    <a:lnTo>
                      <a:pt x="6629" y="10906"/>
                    </a:lnTo>
                    <a:lnTo>
                      <a:pt x="6276" y="10906"/>
                    </a:lnTo>
                    <a:lnTo>
                      <a:pt x="6276" y="10548"/>
                    </a:lnTo>
                    <a:close/>
                    <a:moveTo>
                      <a:pt x="7056" y="10548"/>
                    </a:moveTo>
                    <a:lnTo>
                      <a:pt x="7056" y="10906"/>
                    </a:lnTo>
                    <a:lnTo>
                      <a:pt x="6703" y="10906"/>
                    </a:lnTo>
                    <a:lnTo>
                      <a:pt x="6703" y="10548"/>
                    </a:lnTo>
                    <a:close/>
                    <a:moveTo>
                      <a:pt x="7484" y="10548"/>
                    </a:moveTo>
                    <a:lnTo>
                      <a:pt x="7484" y="10906"/>
                    </a:lnTo>
                    <a:lnTo>
                      <a:pt x="7130" y="10906"/>
                    </a:lnTo>
                    <a:lnTo>
                      <a:pt x="7130" y="10548"/>
                    </a:lnTo>
                    <a:close/>
                    <a:moveTo>
                      <a:pt x="7911" y="10548"/>
                    </a:moveTo>
                    <a:lnTo>
                      <a:pt x="7911" y="10906"/>
                    </a:lnTo>
                    <a:lnTo>
                      <a:pt x="7558" y="10906"/>
                    </a:lnTo>
                    <a:lnTo>
                      <a:pt x="7558" y="10548"/>
                    </a:lnTo>
                    <a:close/>
                    <a:moveTo>
                      <a:pt x="8338" y="10548"/>
                    </a:moveTo>
                    <a:lnTo>
                      <a:pt x="8338" y="10906"/>
                    </a:lnTo>
                    <a:lnTo>
                      <a:pt x="7985" y="10906"/>
                    </a:lnTo>
                    <a:lnTo>
                      <a:pt x="7985" y="10548"/>
                    </a:lnTo>
                    <a:close/>
                    <a:moveTo>
                      <a:pt x="8765" y="10548"/>
                    </a:moveTo>
                    <a:lnTo>
                      <a:pt x="8765" y="10906"/>
                    </a:lnTo>
                    <a:lnTo>
                      <a:pt x="8412" y="10906"/>
                    </a:lnTo>
                    <a:lnTo>
                      <a:pt x="8412" y="10548"/>
                    </a:lnTo>
                    <a:close/>
                    <a:moveTo>
                      <a:pt x="9192" y="10548"/>
                    </a:moveTo>
                    <a:lnTo>
                      <a:pt x="9192" y="10906"/>
                    </a:lnTo>
                    <a:lnTo>
                      <a:pt x="8839" y="10906"/>
                    </a:lnTo>
                    <a:lnTo>
                      <a:pt x="8839" y="10548"/>
                    </a:lnTo>
                    <a:close/>
                    <a:moveTo>
                      <a:pt x="9619" y="10548"/>
                    </a:moveTo>
                    <a:lnTo>
                      <a:pt x="9619" y="10906"/>
                    </a:lnTo>
                    <a:lnTo>
                      <a:pt x="9266" y="10906"/>
                    </a:lnTo>
                    <a:lnTo>
                      <a:pt x="9266" y="10548"/>
                    </a:lnTo>
                    <a:close/>
                    <a:moveTo>
                      <a:pt x="10046" y="10548"/>
                    </a:moveTo>
                    <a:lnTo>
                      <a:pt x="10046" y="10906"/>
                    </a:lnTo>
                    <a:lnTo>
                      <a:pt x="9693" y="10906"/>
                    </a:lnTo>
                    <a:lnTo>
                      <a:pt x="9693" y="10548"/>
                    </a:lnTo>
                    <a:close/>
                    <a:moveTo>
                      <a:pt x="10474" y="10548"/>
                    </a:moveTo>
                    <a:lnTo>
                      <a:pt x="10474" y="10906"/>
                    </a:lnTo>
                    <a:lnTo>
                      <a:pt x="10120" y="10906"/>
                    </a:lnTo>
                    <a:lnTo>
                      <a:pt x="10120" y="10548"/>
                    </a:lnTo>
                    <a:close/>
                    <a:moveTo>
                      <a:pt x="10901" y="10548"/>
                    </a:moveTo>
                    <a:lnTo>
                      <a:pt x="10901" y="10906"/>
                    </a:lnTo>
                    <a:lnTo>
                      <a:pt x="10548" y="10906"/>
                    </a:lnTo>
                    <a:lnTo>
                      <a:pt x="10548" y="10548"/>
                    </a:lnTo>
                    <a:close/>
                    <a:moveTo>
                      <a:pt x="11328" y="10548"/>
                    </a:moveTo>
                    <a:lnTo>
                      <a:pt x="11328" y="10906"/>
                    </a:lnTo>
                    <a:lnTo>
                      <a:pt x="10975" y="10906"/>
                    </a:lnTo>
                    <a:lnTo>
                      <a:pt x="10975" y="10548"/>
                    </a:lnTo>
                    <a:close/>
                    <a:moveTo>
                      <a:pt x="11755" y="10548"/>
                    </a:moveTo>
                    <a:lnTo>
                      <a:pt x="11755" y="10906"/>
                    </a:lnTo>
                    <a:lnTo>
                      <a:pt x="11402" y="10906"/>
                    </a:lnTo>
                    <a:lnTo>
                      <a:pt x="11402" y="10548"/>
                    </a:lnTo>
                    <a:close/>
                    <a:moveTo>
                      <a:pt x="649" y="10975"/>
                    </a:moveTo>
                    <a:lnTo>
                      <a:pt x="649" y="11334"/>
                    </a:lnTo>
                    <a:lnTo>
                      <a:pt x="296" y="11334"/>
                    </a:lnTo>
                    <a:lnTo>
                      <a:pt x="296" y="10975"/>
                    </a:lnTo>
                    <a:close/>
                    <a:moveTo>
                      <a:pt x="1076" y="10975"/>
                    </a:moveTo>
                    <a:lnTo>
                      <a:pt x="1076" y="11334"/>
                    </a:lnTo>
                    <a:lnTo>
                      <a:pt x="723" y="11334"/>
                    </a:lnTo>
                    <a:lnTo>
                      <a:pt x="723" y="10975"/>
                    </a:lnTo>
                    <a:close/>
                    <a:moveTo>
                      <a:pt x="1504" y="10975"/>
                    </a:moveTo>
                    <a:lnTo>
                      <a:pt x="1504" y="11334"/>
                    </a:lnTo>
                    <a:lnTo>
                      <a:pt x="1151" y="11334"/>
                    </a:lnTo>
                    <a:lnTo>
                      <a:pt x="1151" y="10975"/>
                    </a:lnTo>
                    <a:close/>
                    <a:moveTo>
                      <a:pt x="1931" y="10975"/>
                    </a:moveTo>
                    <a:lnTo>
                      <a:pt x="1931" y="11334"/>
                    </a:lnTo>
                    <a:lnTo>
                      <a:pt x="1578" y="11334"/>
                    </a:lnTo>
                    <a:lnTo>
                      <a:pt x="1578" y="10975"/>
                    </a:lnTo>
                    <a:close/>
                    <a:moveTo>
                      <a:pt x="2358" y="10975"/>
                    </a:moveTo>
                    <a:lnTo>
                      <a:pt x="2358" y="11334"/>
                    </a:lnTo>
                    <a:lnTo>
                      <a:pt x="2005" y="11334"/>
                    </a:lnTo>
                    <a:lnTo>
                      <a:pt x="2005" y="10975"/>
                    </a:lnTo>
                    <a:close/>
                    <a:moveTo>
                      <a:pt x="2785" y="10975"/>
                    </a:moveTo>
                    <a:lnTo>
                      <a:pt x="2785" y="11334"/>
                    </a:lnTo>
                    <a:lnTo>
                      <a:pt x="2432" y="11334"/>
                    </a:lnTo>
                    <a:lnTo>
                      <a:pt x="2432" y="10975"/>
                    </a:lnTo>
                    <a:close/>
                    <a:moveTo>
                      <a:pt x="3212" y="10975"/>
                    </a:moveTo>
                    <a:lnTo>
                      <a:pt x="3212" y="11334"/>
                    </a:lnTo>
                    <a:lnTo>
                      <a:pt x="2859" y="11334"/>
                    </a:lnTo>
                    <a:lnTo>
                      <a:pt x="2859" y="10975"/>
                    </a:lnTo>
                    <a:close/>
                    <a:moveTo>
                      <a:pt x="3639" y="10975"/>
                    </a:moveTo>
                    <a:lnTo>
                      <a:pt x="3639" y="11334"/>
                    </a:lnTo>
                    <a:lnTo>
                      <a:pt x="3286" y="11334"/>
                    </a:lnTo>
                    <a:lnTo>
                      <a:pt x="3286" y="10975"/>
                    </a:lnTo>
                    <a:close/>
                    <a:moveTo>
                      <a:pt x="4066" y="10975"/>
                    </a:moveTo>
                    <a:lnTo>
                      <a:pt x="4066" y="11334"/>
                    </a:lnTo>
                    <a:lnTo>
                      <a:pt x="3713" y="11334"/>
                    </a:lnTo>
                    <a:lnTo>
                      <a:pt x="3713" y="10975"/>
                    </a:lnTo>
                    <a:close/>
                    <a:moveTo>
                      <a:pt x="4494" y="10975"/>
                    </a:moveTo>
                    <a:lnTo>
                      <a:pt x="4494" y="11334"/>
                    </a:lnTo>
                    <a:lnTo>
                      <a:pt x="4140" y="11334"/>
                    </a:lnTo>
                    <a:lnTo>
                      <a:pt x="4140" y="10975"/>
                    </a:lnTo>
                    <a:close/>
                    <a:moveTo>
                      <a:pt x="4921" y="10975"/>
                    </a:moveTo>
                    <a:lnTo>
                      <a:pt x="4921" y="11334"/>
                    </a:lnTo>
                    <a:lnTo>
                      <a:pt x="4568" y="11334"/>
                    </a:lnTo>
                    <a:lnTo>
                      <a:pt x="4568" y="10975"/>
                    </a:lnTo>
                    <a:close/>
                    <a:moveTo>
                      <a:pt x="5348" y="10975"/>
                    </a:moveTo>
                    <a:lnTo>
                      <a:pt x="5348" y="11334"/>
                    </a:lnTo>
                    <a:lnTo>
                      <a:pt x="4995" y="11334"/>
                    </a:lnTo>
                    <a:lnTo>
                      <a:pt x="4995" y="10975"/>
                    </a:lnTo>
                    <a:close/>
                    <a:moveTo>
                      <a:pt x="5775" y="10975"/>
                    </a:moveTo>
                    <a:lnTo>
                      <a:pt x="5775" y="11334"/>
                    </a:lnTo>
                    <a:lnTo>
                      <a:pt x="5422" y="11334"/>
                    </a:lnTo>
                    <a:lnTo>
                      <a:pt x="5422" y="10975"/>
                    </a:lnTo>
                    <a:close/>
                    <a:moveTo>
                      <a:pt x="6202" y="10975"/>
                    </a:moveTo>
                    <a:lnTo>
                      <a:pt x="6202" y="11334"/>
                    </a:lnTo>
                    <a:lnTo>
                      <a:pt x="5849" y="11334"/>
                    </a:lnTo>
                    <a:lnTo>
                      <a:pt x="5849" y="10975"/>
                    </a:lnTo>
                    <a:close/>
                    <a:moveTo>
                      <a:pt x="6629" y="10975"/>
                    </a:moveTo>
                    <a:lnTo>
                      <a:pt x="6629" y="11334"/>
                    </a:lnTo>
                    <a:lnTo>
                      <a:pt x="6276" y="11334"/>
                    </a:lnTo>
                    <a:lnTo>
                      <a:pt x="6276" y="10975"/>
                    </a:lnTo>
                    <a:close/>
                    <a:moveTo>
                      <a:pt x="7056" y="10975"/>
                    </a:moveTo>
                    <a:lnTo>
                      <a:pt x="7056" y="11334"/>
                    </a:lnTo>
                    <a:lnTo>
                      <a:pt x="6703" y="11334"/>
                    </a:lnTo>
                    <a:lnTo>
                      <a:pt x="6703" y="10975"/>
                    </a:lnTo>
                    <a:close/>
                    <a:moveTo>
                      <a:pt x="7484" y="10975"/>
                    </a:moveTo>
                    <a:lnTo>
                      <a:pt x="7484" y="11334"/>
                    </a:lnTo>
                    <a:lnTo>
                      <a:pt x="7130" y="11334"/>
                    </a:lnTo>
                    <a:lnTo>
                      <a:pt x="7130" y="10975"/>
                    </a:lnTo>
                    <a:close/>
                    <a:moveTo>
                      <a:pt x="7911" y="10975"/>
                    </a:moveTo>
                    <a:lnTo>
                      <a:pt x="7911" y="11334"/>
                    </a:lnTo>
                    <a:lnTo>
                      <a:pt x="7558" y="11334"/>
                    </a:lnTo>
                    <a:lnTo>
                      <a:pt x="7558" y="10975"/>
                    </a:lnTo>
                    <a:close/>
                    <a:moveTo>
                      <a:pt x="8338" y="10975"/>
                    </a:moveTo>
                    <a:lnTo>
                      <a:pt x="8338" y="11334"/>
                    </a:lnTo>
                    <a:lnTo>
                      <a:pt x="7985" y="11334"/>
                    </a:lnTo>
                    <a:lnTo>
                      <a:pt x="7985" y="10975"/>
                    </a:lnTo>
                    <a:close/>
                    <a:moveTo>
                      <a:pt x="8765" y="10975"/>
                    </a:moveTo>
                    <a:lnTo>
                      <a:pt x="8765" y="11334"/>
                    </a:lnTo>
                    <a:lnTo>
                      <a:pt x="8412" y="11334"/>
                    </a:lnTo>
                    <a:lnTo>
                      <a:pt x="8412" y="10975"/>
                    </a:lnTo>
                    <a:close/>
                    <a:moveTo>
                      <a:pt x="9192" y="10975"/>
                    </a:moveTo>
                    <a:lnTo>
                      <a:pt x="9192" y="11334"/>
                    </a:lnTo>
                    <a:lnTo>
                      <a:pt x="8839" y="11334"/>
                    </a:lnTo>
                    <a:lnTo>
                      <a:pt x="8839" y="10975"/>
                    </a:lnTo>
                    <a:close/>
                    <a:moveTo>
                      <a:pt x="9619" y="10975"/>
                    </a:moveTo>
                    <a:lnTo>
                      <a:pt x="9619" y="11334"/>
                    </a:lnTo>
                    <a:lnTo>
                      <a:pt x="9266" y="11334"/>
                    </a:lnTo>
                    <a:lnTo>
                      <a:pt x="9266" y="10975"/>
                    </a:lnTo>
                    <a:close/>
                    <a:moveTo>
                      <a:pt x="10046" y="10975"/>
                    </a:moveTo>
                    <a:lnTo>
                      <a:pt x="10046" y="11334"/>
                    </a:lnTo>
                    <a:lnTo>
                      <a:pt x="9693" y="11334"/>
                    </a:lnTo>
                    <a:lnTo>
                      <a:pt x="9693" y="10975"/>
                    </a:lnTo>
                    <a:close/>
                    <a:moveTo>
                      <a:pt x="10474" y="10975"/>
                    </a:moveTo>
                    <a:lnTo>
                      <a:pt x="10474" y="11334"/>
                    </a:lnTo>
                    <a:lnTo>
                      <a:pt x="10120" y="11334"/>
                    </a:lnTo>
                    <a:lnTo>
                      <a:pt x="10120" y="10975"/>
                    </a:lnTo>
                    <a:close/>
                    <a:moveTo>
                      <a:pt x="10901" y="10975"/>
                    </a:moveTo>
                    <a:lnTo>
                      <a:pt x="10901" y="11334"/>
                    </a:lnTo>
                    <a:lnTo>
                      <a:pt x="10548" y="11334"/>
                    </a:lnTo>
                    <a:lnTo>
                      <a:pt x="10548" y="10975"/>
                    </a:lnTo>
                    <a:close/>
                    <a:moveTo>
                      <a:pt x="11328" y="10975"/>
                    </a:moveTo>
                    <a:lnTo>
                      <a:pt x="11328" y="11334"/>
                    </a:lnTo>
                    <a:lnTo>
                      <a:pt x="10975" y="11334"/>
                    </a:lnTo>
                    <a:lnTo>
                      <a:pt x="10975" y="10975"/>
                    </a:lnTo>
                    <a:close/>
                    <a:moveTo>
                      <a:pt x="11755" y="10975"/>
                    </a:moveTo>
                    <a:lnTo>
                      <a:pt x="11755" y="11334"/>
                    </a:lnTo>
                    <a:lnTo>
                      <a:pt x="11402" y="11334"/>
                    </a:lnTo>
                    <a:lnTo>
                      <a:pt x="11402" y="10975"/>
                    </a:lnTo>
                    <a:close/>
                    <a:moveTo>
                      <a:pt x="649" y="11408"/>
                    </a:moveTo>
                    <a:lnTo>
                      <a:pt x="649" y="11761"/>
                    </a:lnTo>
                    <a:lnTo>
                      <a:pt x="296" y="11761"/>
                    </a:lnTo>
                    <a:lnTo>
                      <a:pt x="296" y="11408"/>
                    </a:lnTo>
                    <a:close/>
                    <a:moveTo>
                      <a:pt x="1076" y="11408"/>
                    </a:moveTo>
                    <a:lnTo>
                      <a:pt x="1076" y="11761"/>
                    </a:lnTo>
                    <a:lnTo>
                      <a:pt x="723" y="11761"/>
                    </a:lnTo>
                    <a:lnTo>
                      <a:pt x="723" y="11408"/>
                    </a:lnTo>
                    <a:close/>
                    <a:moveTo>
                      <a:pt x="1504" y="11408"/>
                    </a:moveTo>
                    <a:lnTo>
                      <a:pt x="1504" y="11761"/>
                    </a:lnTo>
                    <a:lnTo>
                      <a:pt x="1151" y="11761"/>
                    </a:lnTo>
                    <a:lnTo>
                      <a:pt x="1151" y="11408"/>
                    </a:lnTo>
                    <a:close/>
                    <a:moveTo>
                      <a:pt x="1931" y="11408"/>
                    </a:moveTo>
                    <a:lnTo>
                      <a:pt x="1931" y="11761"/>
                    </a:lnTo>
                    <a:lnTo>
                      <a:pt x="1578" y="11761"/>
                    </a:lnTo>
                    <a:lnTo>
                      <a:pt x="1578" y="11408"/>
                    </a:lnTo>
                    <a:close/>
                    <a:moveTo>
                      <a:pt x="2358" y="11408"/>
                    </a:moveTo>
                    <a:lnTo>
                      <a:pt x="2358" y="11761"/>
                    </a:lnTo>
                    <a:lnTo>
                      <a:pt x="2005" y="11761"/>
                    </a:lnTo>
                    <a:lnTo>
                      <a:pt x="2005" y="11408"/>
                    </a:lnTo>
                    <a:close/>
                    <a:moveTo>
                      <a:pt x="2785" y="11408"/>
                    </a:moveTo>
                    <a:lnTo>
                      <a:pt x="2785" y="11761"/>
                    </a:lnTo>
                    <a:lnTo>
                      <a:pt x="2432" y="11761"/>
                    </a:lnTo>
                    <a:lnTo>
                      <a:pt x="2432" y="11408"/>
                    </a:lnTo>
                    <a:close/>
                    <a:moveTo>
                      <a:pt x="3212" y="11408"/>
                    </a:moveTo>
                    <a:lnTo>
                      <a:pt x="3212" y="11761"/>
                    </a:lnTo>
                    <a:lnTo>
                      <a:pt x="2859" y="11761"/>
                    </a:lnTo>
                    <a:lnTo>
                      <a:pt x="2859" y="11408"/>
                    </a:lnTo>
                    <a:close/>
                    <a:moveTo>
                      <a:pt x="3639" y="11408"/>
                    </a:moveTo>
                    <a:lnTo>
                      <a:pt x="3639" y="11761"/>
                    </a:lnTo>
                    <a:lnTo>
                      <a:pt x="3286" y="11761"/>
                    </a:lnTo>
                    <a:lnTo>
                      <a:pt x="3286" y="11408"/>
                    </a:lnTo>
                    <a:close/>
                    <a:moveTo>
                      <a:pt x="4066" y="11408"/>
                    </a:moveTo>
                    <a:lnTo>
                      <a:pt x="4066" y="11761"/>
                    </a:lnTo>
                    <a:lnTo>
                      <a:pt x="3713" y="11761"/>
                    </a:lnTo>
                    <a:lnTo>
                      <a:pt x="3713" y="11408"/>
                    </a:lnTo>
                    <a:close/>
                    <a:moveTo>
                      <a:pt x="4494" y="11408"/>
                    </a:moveTo>
                    <a:lnTo>
                      <a:pt x="4494" y="11761"/>
                    </a:lnTo>
                    <a:lnTo>
                      <a:pt x="4140" y="11761"/>
                    </a:lnTo>
                    <a:lnTo>
                      <a:pt x="4140" y="11408"/>
                    </a:lnTo>
                    <a:close/>
                    <a:moveTo>
                      <a:pt x="4921" y="11408"/>
                    </a:moveTo>
                    <a:lnTo>
                      <a:pt x="4921" y="11761"/>
                    </a:lnTo>
                    <a:lnTo>
                      <a:pt x="4568" y="11761"/>
                    </a:lnTo>
                    <a:lnTo>
                      <a:pt x="4568" y="11408"/>
                    </a:lnTo>
                    <a:close/>
                    <a:moveTo>
                      <a:pt x="5348" y="11408"/>
                    </a:moveTo>
                    <a:lnTo>
                      <a:pt x="5348" y="11761"/>
                    </a:lnTo>
                    <a:lnTo>
                      <a:pt x="4995" y="11761"/>
                    </a:lnTo>
                    <a:lnTo>
                      <a:pt x="4995" y="11408"/>
                    </a:lnTo>
                    <a:close/>
                    <a:moveTo>
                      <a:pt x="5775" y="11408"/>
                    </a:moveTo>
                    <a:lnTo>
                      <a:pt x="5775" y="11761"/>
                    </a:lnTo>
                    <a:lnTo>
                      <a:pt x="5422" y="11761"/>
                    </a:lnTo>
                    <a:lnTo>
                      <a:pt x="5422" y="11408"/>
                    </a:lnTo>
                    <a:close/>
                    <a:moveTo>
                      <a:pt x="6202" y="11408"/>
                    </a:moveTo>
                    <a:lnTo>
                      <a:pt x="6202" y="11761"/>
                    </a:lnTo>
                    <a:lnTo>
                      <a:pt x="5849" y="11761"/>
                    </a:lnTo>
                    <a:lnTo>
                      <a:pt x="5849" y="11408"/>
                    </a:lnTo>
                    <a:close/>
                    <a:moveTo>
                      <a:pt x="6629" y="11408"/>
                    </a:moveTo>
                    <a:lnTo>
                      <a:pt x="6629" y="11761"/>
                    </a:lnTo>
                    <a:lnTo>
                      <a:pt x="6276" y="11761"/>
                    </a:lnTo>
                    <a:lnTo>
                      <a:pt x="6276" y="11408"/>
                    </a:lnTo>
                    <a:close/>
                    <a:moveTo>
                      <a:pt x="7056" y="11408"/>
                    </a:moveTo>
                    <a:lnTo>
                      <a:pt x="7056" y="11761"/>
                    </a:lnTo>
                    <a:lnTo>
                      <a:pt x="6703" y="11761"/>
                    </a:lnTo>
                    <a:lnTo>
                      <a:pt x="6703" y="11408"/>
                    </a:lnTo>
                    <a:close/>
                    <a:moveTo>
                      <a:pt x="7484" y="11408"/>
                    </a:moveTo>
                    <a:lnTo>
                      <a:pt x="7484" y="11761"/>
                    </a:lnTo>
                    <a:lnTo>
                      <a:pt x="7130" y="11761"/>
                    </a:lnTo>
                    <a:lnTo>
                      <a:pt x="7130" y="11408"/>
                    </a:lnTo>
                    <a:close/>
                    <a:moveTo>
                      <a:pt x="7911" y="11408"/>
                    </a:moveTo>
                    <a:lnTo>
                      <a:pt x="7911" y="11761"/>
                    </a:lnTo>
                    <a:lnTo>
                      <a:pt x="7558" y="11761"/>
                    </a:lnTo>
                    <a:lnTo>
                      <a:pt x="7558" y="11408"/>
                    </a:lnTo>
                    <a:close/>
                    <a:moveTo>
                      <a:pt x="8338" y="11408"/>
                    </a:moveTo>
                    <a:lnTo>
                      <a:pt x="8338" y="11761"/>
                    </a:lnTo>
                    <a:lnTo>
                      <a:pt x="7985" y="11761"/>
                    </a:lnTo>
                    <a:lnTo>
                      <a:pt x="7985" y="11408"/>
                    </a:lnTo>
                    <a:close/>
                    <a:moveTo>
                      <a:pt x="8765" y="11408"/>
                    </a:moveTo>
                    <a:lnTo>
                      <a:pt x="8765" y="11761"/>
                    </a:lnTo>
                    <a:lnTo>
                      <a:pt x="8412" y="11761"/>
                    </a:lnTo>
                    <a:lnTo>
                      <a:pt x="8412" y="11408"/>
                    </a:lnTo>
                    <a:close/>
                    <a:moveTo>
                      <a:pt x="9192" y="11408"/>
                    </a:moveTo>
                    <a:lnTo>
                      <a:pt x="9192" y="11761"/>
                    </a:lnTo>
                    <a:lnTo>
                      <a:pt x="8839" y="11761"/>
                    </a:lnTo>
                    <a:lnTo>
                      <a:pt x="8839" y="11408"/>
                    </a:lnTo>
                    <a:close/>
                    <a:moveTo>
                      <a:pt x="9619" y="11408"/>
                    </a:moveTo>
                    <a:lnTo>
                      <a:pt x="9619" y="11761"/>
                    </a:lnTo>
                    <a:lnTo>
                      <a:pt x="9266" y="11761"/>
                    </a:lnTo>
                    <a:lnTo>
                      <a:pt x="9266" y="11408"/>
                    </a:lnTo>
                    <a:close/>
                    <a:moveTo>
                      <a:pt x="10046" y="11408"/>
                    </a:moveTo>
                    <a:lnTo>
                      <a:pt x="10046" y="11761"/>
                    </a:lnTo>
                    <a:lnTo>
                      <a:pt x="9693" y="11761"/>
                    </a:lnTo>
                    <a:lnTo>
                      <a:pt x="9693" y="11408"/>
                    </a:lnTo>
                    <a:close/>
                    <a:moveTo>
                      <a:pt x="10474" y="11408"/>
                    </a:moveTo>
                    <a:lnTo>
                      <a:pt x="10474" y="11761"/>
                    </a:lnTo>
                    <a:lnTo>
                      <a:pt x="10120" y="11761"/>
                    </a:lnTo>
                    <a:lnTo>
                      <a:pt x="10120" y="11408"/>
                    </a:lnTo>
                    <a:close/>
                    <a:moveTo>
                      <a:pt x="10901" y="11408"/>
                    </a:moveTo>
                    <a:lnTo>
                      <a:pt x="10901" y="11761"/>
                    </a:lnTo>
                    <a:lnTo>
                      <a:pt x="10548" y="11761"/>
                    </a:lnTo>
                    <a:lnTo>
                      <a:pt x="10548" y="11408"/>
                    </a:lnTo>
                    <a:close/>
                    <a:moveTo>
                      <a:pt x="11328" y="11408"/>
                    </a:moveTo>
                    <a:lnTo>
                      <a:pt x="11328" y="11761"/>
                    </a:lnTo>
                    <a:lnTo>
                      <a:pt x="10975" y="11761"/>
                    </a:lnTo>
                    <a:lnTo>
                      <a:pt x="10975" y="11408"/>
                    </a:lnTo>
                    <a:close/>
                    <a:moveTo>
                      <a:pt x="11755" y="11408"/>
                    </a:moveTo>
                    <a:lnTo>
                      <a:pt x="11755" y="11761"/>
                    </a:lnTo>
                    <a:lnTo>
                      <a:pt x="11402" y="11761"/>
                    </a:lnTo>
                    <a:lnTo>
                      <a:pt x="11402" y="11408"/>
                    </a:lnTo>
                    <a:close/>
                    <a:moveTo>
                      <a:pt x="649" y="0"/>
                    </a:moveTo>
                    <a:lnTo>
                      <a:pt x="649" y="228"/>
                    </a:lnTo>
                    <a:lnTo>
                      <a:pt x="296" y="228"/>
                    </a:lnTo>
                    <a:lnTo>
                      <a:pt x="296" y="6"/>
                    </a:lnTo>
                    <a:cubicBezTo>
                      <a:pt x="273" y="12"/>
                      <a:pt x="245" y="17"/>
                      <a:pt x="222" y="29"/>
                    </a:cubicBezTo>
                    <a:lnTo>
                      <a:pt x="222" y="228"/>
                    </a:lnTo>
                    <a:lnTo>
                      <a:pt x="23" y="228"/>
                    </a:lnTo>
                    <a:cubicBezTo>
                      <a:pt x="17" y="251"/>
                      <a:pt x="11" y="274"/>
                      <a:pt x="6" y="296"/>
                    </a:cubicBezTo>
                    <a:lnTo>
                      <a:pt x="222" y="296"/>
                    </a:lnTo>
                    <a:lnTo>
                      <a:pt x="222" y="655"/>
                    </a:lnTo>
                    <a:lnTo>
                      <a:pt x="0" y="655"/>
                    </a:lnTo>
                    <a:lnTo>
                      <a:pt x="0" y="723"/>
                    </a:lnTo>
                    <a:lnTo>
                      <a:pt x="222" y="723"/>
                    </a:lnTo>
                    <a:lnTo>
                      <a:pt x="222" y="1082"/>
                    </a:lnTo>
                    <a:lnTo>
                      <a:pt x="0" y="1082"/>
                    </a:lnTo>
                    <a:lnTo>
                      <a:pt x="0" y="1151"/>
                    </a:lnTo>
                    <a:lnTo>
                      <a:pt x="222" y="1151"/>
                    </a:lnTo>
                    <a:lnTo>
                      <a:pt x="222" y="1509"/>
                    </a:lnTo>
                    <a:lnTo>
                      <a:pt x="0" y="1509"/>
                    </a:lnTo>
                    <a:lnTo>
                      <a:pt x="0" y="1578"/>
                    </a:lnTo>
                    <a:lnTo>
                      <a:pt x="222" y="1578"/>
                    </a:lnTo>
                    <a:lnTo>
                      <a:pt x="222" y="1937"/>
                    </a:lnTo>
                    <a:lnTo>
                      <a:pt x="0" y="1937"/>
                    </a:lnTo>
                    <a:lnTo>
                      <a:pt x="0" y="2005"/>
                    </a:lnTo>
                    <a:lnTo>
                      <a:pt x="222" y="2005"/>
                    </a:lnTo>
                    <a:lnTo>
                      <a:pt x="222" y="2364"/>
                    </a:lnTo>
                    <a:lnTo>
                      <a:pt x="0" y="2364"/>
                    </a:lnTo>
                    <a:lnTo>
                      <a:pt x="0" y="2432"/>
                    </a:lnTo>
                    <a:lnTo>
                      <a:pt x="222" y="2432"/>
                    </a:lnTo>
                    <a:lnTo>
                      <a:pt x="222" y="2791"/>
                    </a:lnTo>
                    <a:lnTo>
                      <a:pt x="0" y="2791"/>
                    </a:lnTo>
                    <a:lnTo>
                      <a:pt x="0" y="2859"/>
                    </a:lnTo>
                    <a:lnTo>
                      <a:pt x="222" y="2859"/>
                    </a:lnTo>
                    <a:lnTo>
                      <a:pt x="222" y="3218"/>
                    </a:lnTo>
                    <a:lnTo>
                      <a:pt x="0" y="3218"/>
                    </a:lnTo>
                    <a:lnTo>
                      <a:pt x="0" y="3286"/>
                    </a:lnTo>
                    <a:lnTo>
                      <a:pt x="222" y="3286"/>
                    </a:lnTo>
                    <a:lnTo>
                      <a:pt x="222" y="3645"/>
                    </a:lnTo>
                    <a:lnTo>
                      <a:pt x="0" y="3645"/>
                    </a:lnTo>
                    <a:lnTo>
                      <a:pt x="0" y="3713"/>
                    </a:lnTo>
                    <a:lnTo>
                      <a:pt x="222" y="3713"/>
                    </a:lnTo>
                    <a:lnTo>
                      <a:pt x="222" y="4072"/>
                    </a:lnTo>
                    <a:lnTo>
                      <a:pt x="0" y="4072"/>
                    </a:lnTo>
                    <a:lnTo>
                      <a:pt x="0" y="4141"/>
                    </a:lnTo>
                    <a:lnTo>
                      <a:pt x="222" y="4141"/>
                    </a:lnTo>
                    <a:lnTo>
                      <a:pt x="222" y="4499"/>
                    </a:lnTo>
                    <a:lnTo>
                      <a:pt x="0" y="4499"/>
                    </a:lnTo>
                    <a:lnTo>
                      <a:pt x="0" y="4568"/>
                    </a:lnTo>
                    <a:lnTo>
                      <a:pt x="222" y="4568"/>
                    </a:lnTo>
                    <a:lnTo>
                      <a:pt x="222" y="4926"/>
                    </a:lnTo>
                    <a:lnTo>
                      <a:pt x="0" y="4926"/>
                    </a:lnTo>
                    <a:lnTo>
                      <a:pt x="0" y="4995"/>
                    </a:lnTo>
                    <a:lnTo>
                      <a:pt x="222" y="4995"/>
                    </a:lnTo>
                    <a:lnTo>
                      <a:pt x="222" y="5354"/>
                    </a:lnTo>
                    <a:lnTo>
                      <a:pt x="0" y="5354"/>
                    </a:lnTo>
                    <a:lnTo>
                      <a:pt x="0" y="5422"/>
                    </a:lnTo>
                    <a:lnTo>
                      <a:pt x="222" y="5422"/>
                    </a:lnTo>
                    <a:lnTo>
                      <a:pt x="222" y="5781"/>
                    </a:lnTo>
                    <a:lnTo>
                      <a:pt x="0" y="5781"/>
                    </a:lnTo>
                    <a:lnTo>
                      <a:pt x="0" y="5849"/>
                    </a:lnTo>
                    <a:lnTo>
                      <a:pt x="222" y="5849"/>
                    </a:lnTo>
                    <a:lnTo>
                      <a:pt x="222" y="6208"/>
                    </a:lnTo>
                    <a:lnTo>
                      <a:pt x="0" y="6208"/>
                    </a:lnTo>
                    <a:lnTo>
                      <a:pt x="0" y="6276"/>
                    </a:lnTo>
                    <a:lnTo>
                      <a:pt x="222" y="6276"/>
                    </a:lnTo>
                    <a:lnTo>
                      <a:pt x="222" y="6635"/>
                    </a:lnTo>
                    <a:lnTo>
                      <a:pt x="0" y="6635"/>
                    </a:lnTo>
                    <a:lnTo>
                      <a:pt x="0" y="6703"/>
                    </a:lnTo>
                    <a:lnTo>
                      <a:pt x="222" y="6703"/>
                    </a:lnTo>
                    <a:lnTo>
                      <a:pt x="222" y="7062"/>
                    </a:lnTo>
                    <a:lnTo>
                      <a:pt x="0" y="7062"/>
                    </a:lnTo>
                    <a:lnTo>
                      <a:pt x="0" y="7130"/>
                    </a:lnTo>
                    <a:lnTo>
                      <a:pt x="222" y="7130"/>
                    </a:lnTo>
                    <a:lnTo>
                      <a:pt x="222" y="7489"/>
                    </a:lnTo>
                    <a:lnTo>
                      <a:pt x="0" y="7489"/>
                    </a:lnTo>
                    <a:lnTo>
                      <a:pt x="0" y="7558"/>
                    </a:lnTo>
                    <a:lnTo>
                      <a:pt x="222" y="7558"/>
                    </a:lnTo>
                    <a:lnTo>
                      <a:pt x="222" y="7916"/>
                    </a:lnTo>
                    <a:lnTo>
                      <a:pt x="0" y="7916"/>
                    </a:lnTo>
                    <a:lnTo>
                      <a:pt x="0" y="7985"/>
                    </a:lnTo>
                    <a:lnTo>
                      <a:pt x="222" y="7985"/>
                    </a:lnTo>
                    <a:lnTo>
                      <a:pt x="222" y="8344"/>
                    </a:lnTo>
                    <a:lnTo>
                      <a:pt x="0" y="8344"/>
                    </a:lnTo>
                    <a:lnTo>
                      <a:pt x="0" y="8412"/>
                    </a:lnTo>
                    <a:lnTo>
                      <a:pt x="222" y="8412"/>
                    </a:lnTo>
                    <a:lnTo>
                      <a:pt x="222" y="8771"/>
                    </a:lnTo>
                    <a:lnTo>
                      <a:pt x="0" y="8771"/>
                    </a:lnTo>
                    <a:lnTo>
                      <a:pt x="0" y="8839"/>
                    </a:lnTo>
                    <a:lnTo>
                      <a:pt x="222" y="8839"/>
                    </a:lnTo>
                    <a:lnTo>
                      <a:pt x="222" y="9198"/>
                    </a:lnTo>
                    <a:lnTo>
                      <a:pt x="0" y="9198"/>
                    </a:lnTo>
                    <a:lnTo>
                      <a:pt x="0" y="9266"/>
                    </a:lnTo>
                    <a:lnTo>
                      <a:pt x="222" y="9266"/>
                    </a:lnTo>
                    <a:lnTo>
                      <a:pt x="222" y="9625"/>
                    </a:lnTo>
                    <a:lnTo>
                      <a:pt x="0" y="9625"/>
                    </a:lnTo>
                    <a:lnTo>
                      <a:pt x="0" y="9693"/>
                    </a:lnTo>
                    <a:lnTo>
                      <a:pt x="222" y="9693"/>
                    </a:lnTo>
                    <a:lnTo>
                      <a:pt x="222" y="10052"/>
                    </a:lnTo>
                    <a:lnTo>
                      <a:pt x="0" y="10052"/>
                    </a:lnTo>
                    <a:lnTo>
                      <a:pt x="0" y="10120"/>
                    </a:lnTo>
                    <a:lnTo>
                      <a:pt x="222" y="10120"/>
                    </a:lnTo>
                    <a:lnTo>
                      <a:pt x="222" y="10479"/>
                    </a:lnTo>
                    <a:lnTo>
                      <a:pt x="0" y="10479"/>
                    </a:lnTo>
                    <a:lnTo>
                      <a:pt x="0" y="10548"/>
                    </a:lnTo>
                    <a:lnTo>
                      <a:pt x="222" y="10548"/>
                    </a:lnTo>
                    <a:lnTo>
                      <a:pt x="222" y="10906"/>
                    </a:lnTo>
                    <a:lnTo>
                      <a:pt x="0" y="10906"/>
                    </a:lnTo>
                    <a:lnTo>
                      <a:pt x="0" y="10975"/>
                    </a:lnTo>
                    <a:lnTo>
                      <a:pt x="222" y="10975"/>
                    </a:lnTo>
                    <a:lnTo>
                      <a:pt x="222" y="11334"/>
                    </a:lnTo>
                    <a:lnTo>
                      <a:pt x="0" y="11334"/>
                    </a:lnTo>
                    <a:lnTo>
                      <a:pt x="0" y="11402"/>
                    </a:lnTo>
                    <a:lnTo>
                      <a:pt x="222" y="11402"/>
                    </a:lnTo>
                    <a:lnTo>
                      <a:pt x="222" y="11761"/>
                    </a:lnTo>
                    <a:lnTo>
                      <a:pt x="6" y="11761"/>
                    </a:lnTo>
                    <a:cubicBezTo>
                      <a:pt x="11" y="11783"/>
                      <a:pt x="17" y="11806"/>
                      <a:pt x="23" y="11829"/>
                    </a:cubicBezTo>
                    <a:lnTo>
                      <a:pt x="222" y="11829"/>
                    </a:lnTo>
                    <a:lnTo>
                      <a:pt x="222" y="12028"/>
                    </a:lnTo>
                    <a:cubicBezTo>
                      <a:pt x="245" y="12040"/>
                      <a:pt x="273" y="12045"/>
                      <a:pt x="296" y="12051"/>
                    </a:cubicBezTo>
                    <a:lnTo>
                      <a:pt x="296" y="11829"/>
                    </a:lnTo>
                    <a:lnTo>
                      <a:pt x="649" y="11829"/>
                    </a:lnTo>
                    <a:lnTo>
                      <a:pt x="649" y="12057"/>
                    </a:lnTo>
                    <a:lnTo>
                      <a:pt x="723" y="12057"/>
                    </a:lnTo>
                    <a:lnTo>
                      <a:pt x="723" y="11835"/>
                    </a:lnTo>
                    <a:lnTo>
                      <a:pt x="1076" y="11835"/>
                    </a:lnTo>
                    <a:lnTo>
                      <a:pt x="1076" y="12057"/>
                    </a:lnTo>
                    <a:lnTo>
                      <a:pt x="1151" y="12057"/>
                    </a:lnTo>
                    <a:lnTo>
                      <a:pt x="1151" y="11835"/>
                    </a:lnTo>
                    <a:lnTo>
                      <a:pt x="1504" y="11835"/>
                    </a:lnTo>
                    <a:lnTo>
                      <a:pt x="1504" y="12057"/>
                    </a:lnTo>
                    <a:lnTo>
                      <a:pt x="1578" y="12057"/>
                    </a:lnTo>
                    <a:lnTo>
                      <a:pt x="1578" y="11835"/>
                    </a:lnTo>
                    <a:lnTo>
                      <a:pt x="1931" y="11835"/>
                    </a:lnTo>
                    <a:lnTo>
                      <a:pt x="1931" y="12057"/>
                    </a:lnTo>
                    <a:lnTo>
                      <a:pt x="2005" y="12057"/>
                    </a:lnTo>
                    <a:lnTo>
                      <a:pt x="2005" y="11835"/>
                    </a:lnTo>
                    <a:lnTo>
                      <a:pt x="2358" y="11835"/>
                    </a:lnTo>
                    <a:lnTo>
                      <a:pt x="2358" y="12057"/>
                    </a:lnTo>
                    <a:lnTo>
                      <a:pt x="2432" y="12057"/>
                    </a:lnTo>
                    <a:lnTo>
                      <a:pt x="2432" y="11835"/>
                    </a:lnTo>
                    <a:lnTo>
                      <a:pt x="2785" y="11835"/>
                    </a:lnTo>
                    <a:lnTo>
                      <a:pt x="2785" y="12057"/>
                    </a:lnTo>
                    <a:lnTo>
                      <a:pt x="2859" y="12057"/>
                    </a:lnTo>
                    <a:lnTo>
                      <a:pt x="2859" y="11835"/>
                    </a:lnTo>
                    <a:lnTo>
                      <a:pt x="3212" y="11835"/>
                    </a:lnTo>
                    <a:lnTo>
                      <a:pt x="3212" y="12057"/>
                    </a:lnTo>
                    <a:lnTo>
                      <a:pt x="3286" y="12057"/>
                    </a:lnTo>
                    <a:lnTo>
                      <a:pt x="3286" y="11835"/>
                    </a:lnTo>
                    <a:lnTo>
                      <a:pt x="3639" y="11835"/>
                    </a:lnTo>
                    <a:lnTo>
                      <a:pt x="3639" y="12057"/>
                    </a:lnTo>
                    <a:lnTo>
                      <a:pt x="3713" y="12057"/>
                    </a:lnTo>
                    <a:lnTo>
                      <a:pt x="3713" y="11835"/>
                    </a:lnTo>
                    <a:lnTo>
                      <a:pt x="4066" y="11835"/>
                    </a:lnTo>
                    <a:lnTo>
                      <a:pt x="4066" y="12057"/>
                    </a:lnTo>
                    <a:lnTo>
                      <a:pt x="4140" y="12057"/>
                    </a:lnTo>
                    <a:lnTo>
                      <a:pt x="4140" y="11835"/>
                    </a:lnTo>
                    <a:lnTo>
                      <a:pt x="4494" y="11835"/>
                    </a:lnTo>
                    <a:lnTo>
                      <a:pt x="4494" y="12057"/>
                    </a:lnTo>
                    <a:lnTo>
                      <a:pt x="4568" y="12057"/>
                    </a:lnTo>
                    <a:lnTo>
                      <a:pt x="4568" y="11835"/>
                    </a:lnTo>
                    <a:lnTo>
                      <a:pt x="4921" y="11835"/>
                    </a:lnTo>
                    <a:lnTo>
                      <a:pt x="4921" y="12057"/>
                    </a:lnTo>
                    <a:lnTo>
                      <a:pt x="4995" y="12057"/>
                    </a:lnTo>
                    <a:lnTo>
                      <a:pt x="4995" y="11835"/>
                    </a:lnTo>
                    <a:lnTo>
                      <a:pt x="5348" y="11835"/>
                    </a:lnTo>
                    <a:lnTo>
                      <a:pt x="5348" y="12057"/>
                    </a:lnTo>
                    <a:lnTo>
                      <a:pt x="5422" y="12057"/>
                    </a:lnTo>
                    <a:lnTo>
                      <a:pt x="5422" y="11835"/>
                    </a:lnTo>
                    <a:lnTo>
                      <a:pt x="5775" y="11835"/>
                    </a:lnTo>
                    <a:lnTo>
                      <a:pt x="5775" y="12057"/>
                    </a:lnTo>
                    <a:lnTo>
                      <a:pt x="5849" y="12057"/>
                    </a:lnTo>
                    <a:lnTo>
                      <a:pt x="5849" y="11835"/>
                    </a:lnTo>
                    <a:lnTo>
                      <a:pt x="6202" y="11835"/>
                    </a:lnTo>
                    <a:lnTo>
                      <a:pt x="6202" y="12057"/>
                    </a:lnTo>
                    <a:lnTo>
                      <a:pt x="6276" y="12057"/>
                    </a:lnTo>
                    <a:lnTo>
                      <a:pt x="6276" y="11835"/>
                    </a:lnTo>
                    <a:lnTo>
                      <a:pt x="6629" y="11835"/>
                    </a:lnTo>
                    <a:lnTo>
                      <a:pt x="6629" y="12057"/>
                    </a:lnTo>
                    <a:lnTo>
                      <a:pt x="6703" y="12057"/>
                    </a:lnTo>
                    <a:lnTo>
                      <a:pt x="6703" y="11835"/>
                    </a:lnTo>
                    <a:lnTo>
                      <a:pt x="7056" y="11835"/>
                    </a:lnTo>
                    <a:lnTo>
                      <a:pt x="7056" y="12057"/>
                    </a:lnTo>
                    <a:lnTo>
                      <a:pt x="7130" y="12057"/>
                    </a:lnTo>
                    <a:lnTo>
                      <a:pt x="7130" y="11835"/>
                    </a:lnTo>
                    <a:lnTo>
                      <a:pt x="7484" y="11835"/>
                    </a:lnTo>
                    <a:lnTo>
                      <a:pt x="7484" y="12057"/>
                    </a:lnTo>
                    <a:lnTo>
                      <a:pt x="7558" y="12057"/>
                    </a:lnTo>
                    <a:lnTo>
                      <a:pt x="7558" y="11835"/>
                    </a:lnTo>
                    <a:lnTo>
                      <a:pt x="7911" y="11835"/>
                    </a:lnTo>
                    <a:lnTo>
                      <a:pt x="7911" y="12057"/>
                    </a:lnTo>
                    <a:lnTo>
                      <a:pt x="7985" y="12057"/>
                    </a:lnTo>
                    <a:lnTo>
                      <a:pt x="7985" y="11835"/>
                    </a:lnTo>
                    <a:lnTo>
                      <a:pt x="8338" y="11835"/>
                    </a:lnTo>
                    <a:lnTo>
                      <a:pt x="8338" y="12057"/>
                    </a:lnTo>
                    <a:lnTo>
                      <a:pt x="8412" y="12057"/>
                    </a:lnTo>
                    <a:lnTo>
                      <a:pt x="8412" y="11835"/>
                    </a:lnTo>
                    <a:lnTo>
                      <a:pt x="8765" y="11835"/>
                    </a:lnTo>
                    <a:lnTo>
                      <a:pt x="8765" y="12057"/>
                    </a:lnTo>
                    <a:lnTo>
                      <a:pt x="8839" y="12057"/>
                    </a:lnTo>
                    <a:lnTo>
                      <a:pt x="8839" y="11835"/>
                    </a:lnTo>
                    <a:lnTo>
                      <a:pt x="9192" y="11835"/>
                    </a:lnTo>
                    <a:lnTo>
                      <a:pt x="9192" y="12057"/>
                    </a:lnTo>
                    <a:lnTo>
                      <a:pt x="9266" y="12057"/>
                    </a:lnTo>
                    <a:lnTo>
                      <a:pt x="9266" y="11835"/>
                    </a:lnTo>
                    <a:lnTo>
                      <a:pt x="9619" y="11835"/>
                    </a:lnTo>
                    <a:lnTo>
                      <a:pt x="9619" y="12057"/>
                    </a:lnTo>
                    <a:lnTo>
                      <a:pt x="9693" y="12057"/>
                    </a:lnTo>
                    <a:lnTo>
                      <a:pt x="9693" y="11835"/>
                    </a:lnTo>
                    <a:lnTo>
                      <a:pt x="10046" y="11835"/>
                    </a:lnTo>
                    <a:lnTo>
                      <a:pt x="10046" y="12057"/>
                    </a:lnTo>
                    <a:lnTo>
                      <a:pt x="10120" y="12057"/>
                    </a:lnTo>
                    <a:lnTo>
                      <a:pt x="10120" y="11835"/>
                    </a:lnTo>
                    <a:lnTo>
                      <a:pt x="10474" y="11835"/>
                    </a:lnTo>
                    <a:lnTo>
                      <a:pt x="10474" y="12057"/>
                    </a:lnTo>
                    <a:lnTo>
                      <a:pt x="10548" y="12057"/>
                    </a:lnTo>
                    <a:lnTo>
                      <a:pt x="10548" y="11835"/>
                    </a:lnTo>
                    <a:lnTo>
                      <a:pt x="10901" y="11835"/>
                    </a:lnTo>
                    <a:lnTo>
                      <a:pt x="10901" y="12057"/>
                    </a:lnTo>
                    <a:lnTo>
                      <a:pt x="10975" y="12057"/>
                    </a:lnTo>
                    <a:lnTo>
                      <a:pt x="10975" y="11835"/>
                    </a:lnTo>
                    <a:lnTo>
                      <a:pt x="11328" y="11835"/>
                    </a:lnTo>
                    <a:lnTo>
                      <a:pt x="11328" y="12057"/>
                    </a:lnTo>
                    <a:lnTo>
                      <a:pt x="11402" y="12057"/>
                    </a:lnTo>
                    <a:lnTo>
                      <a:pt x="11402" y="11835"/>
                    </a:lnTo>
                    <a:lnTo>
                      <a:pt x="11755" y="11835"/>
                    </a:lnTo>
                    <a:lnTo>
                      <a:pt x="11755" y="12051"/>
                    </a:lnTo>
                    <a:cubicBezTo>
                      <a:pt x="11783" y="12045"/>
                      <a:pt x="11806" y="12040"/>
                      <a:pt x="11829" y="12034"/>
                    </a:cubicBezTo>
                    <a:lnTo>
                      <a:pt x="11829" y="11835"/>
                    </a:lnTo>
                    <a:lnTo>
                      <a:pt x="12028" y="11835"/>
                    </a:lnTo>
                    <a:cubicBezTo>
                      <a:pt x="12040" y="11806"/>
                      <a:pt x="12045" y="11783"/>
                      <a:pt x="12045" y="11761"/>
                    </a:cubicBezTo>
                    <a:lnTo>
                      <a:pt x="11829" y="11761"/>
                    </a:lnTo>
                    <a:lnTo>
                      <a:pt x="11829" y="11408"/>
                    </a:lnTo>
                    <a:lnTo>
                      <a:pt x="12057" y="11408"/>
                    </a:lnTo>
                    <a:lnTo>
                      <a:pt x="12057" y="11334"/>
                    </a:lnTo>
                    <a:lnTo>
                      <a:pt x="11829" y="11334"/>
                    </a:lnTo>
                    <a:lnTo>
                      <a:pt x="11829" y="10975"/>
                    </a:lnTo>
                    <a:lnTo>
                      <a:pt x="12057" y="10975"/>
                    </a:lnTo>
                    <a:lnTo>
                      <a:pt x="12057" y="10906"/>
                    </a:lnTo>
                    <a:lnTo>
                      <a:pt x="11829" y="10906"/>
                    </a:lnTo>
                    <a:lnTo>
                      <a:pt x="11829" y="10548"/>
                    </a:lnTo>
                    <a:lnTo>
                      <a:pt x="12057" y="10548"/>
                    </a:lnTo>
                    <a:lnTo>
                      <a:pt x="12057" y="10479"/>
                    </a:lnTo>
                    <a:lnTo>
                      <a:pt x="11829" y="10479"/>
                    </a:lnTo>
                    <a:lnTo>
                      <a:pt x="11829" y="10120"/>
                    </a:lnTo>
                    <a:lnTo>
                      <a:pt x="12057" y="10120"/>
                    </a:lnTo>
                    <a:lnTo>
                      <a:pt x="12057" y="10052"/>
                    </a:lnTo>
                    <a:lnTo>
                      <a:pt x="11829" y="10052"/>
                    </a:lnTo>
                    <a:lnTo>
                      <a:pt x="11829" y="9693"/>
                    </a:lnTo>
                    <a:lnTo>
                      <a:pt x="12057" y="9693"/>
                    </a:lnTo>
                    <a:lnTo>
                      <a:pt x="12057" y="9625"/>
                    </a:lnTo>
                    <a:lnTo>
                      <a:pt x="11829" y="9625"/>
                    </a:lnTo>
                    <a:lnTo>
                      <a:pt x="11829" y="9266"/>
                    </a:lnTo>
                    <a:lnTo>
                      <a:pt x="12057" y="9266"/>
                    </a:lnTo>
                    <a:lnTo>
                      <a:pt x="12057" y="9198"/>
                    </a:lnTo>
                    <a:lnTo>
                      <a:pt x="11829" y="9198"/>
                    </a:lnTo>
                    <a:lnTo>
                      <a:pt x="11829" y="8839"/>
                    </a:lnTo>
                    <a:lnTo>
                      <a:pt x="12057" y="8839"/>
                    </a:lnTo>
                    <a:lnTo>
                      <a:pt x="12057" y="8771"/>
                    </a:lnTo>
                    <a:lnTo>
                      <a:pt x="11829" y="8771"/>
                    </a:lnTo>
                    <a:lnTo>
                      <a:pt x="11829" y="8412"/>
                    </a:lnTo>
                    <a:lnTo>
                      <a:pt x="12057" y="8412"/>
                    </a:lnTo>
                    <a:lnTo>
                      <a:pt x="12057" y="8344"/>
                    </a:lnTo>
                    <a:lnTo>
                      <a:pt x="11829" y="8344"/>
                    </a:lnTo>
                    <a:lnTo>
                      <a:pt x="11829" y="7985"/>
                    </a:lnTo>
                    <a:lnTo>
                      <a:pt x="12057" y="7985"/>
                    </a:lnTo>
                    <a:lnTo>
                      <a:pt x="12057" y="7916"/>
                    </a:lnTo>
                    <a:lnTo>
                      <a:pt x="11829" y="7916"/>
                    </a:lnTo>
                    <a:lnTo>
                      <a:pt x="11829" y="7558"/>
                    </a:lnTo>
                    <a:lnTo>
                      <a:pt x="12057" y="7558"/>
                    </a:lnTo>
                    <a:lnTo>
                      <a:pt x="12057" y="7489"/>
                    </a:lnTo>
                    <a:lnTo>
                      <a:pt x="11829" y="7489"/>
                    </a:lnTo>
                    <a:lnTo>
                      <a:pt x="11829" y="7130"/>
                    </a:lnTo>
                    <a:lnTo>
                      <a:pt x="12057" y="7130"/>
                    </a:lnTo>
                    <a:lnTo>
                      <a:pt x="12057" y="7062"/>
                    </a:lnTo>
                    <a:lnTo>
                      <a:pt x="11829" y="7062"/>
                    </a:lnTo>
                    <a:lnTo>
                      <a:pt x="11829" y="6703"/>
                    </a:lnTo>
                    <a:lnTo>
                      <a:pt x="12057" y="6703"/>
                    </a:lnTo>
                    <a:lnTo>
                      <a:pt x="12057" y="6635"/>
                    </a:lnTo>
                    <a:lnTo>
                      <a:pt x="11829" y="6635"/>
                    </a:lnTo>
                    <a:lnTo>
                      <a:pt x="11829" y="6276"/>
                    </a:lnTo>
                    <a:lnTo>
                      <a:pt x="12057" y="6276"/>
                    </a:lnTo>
                    <a:lnTo>
                      <a:pt x="12057" y="6208"/>
                    </a:lnTo>
                    <a:lnTo>
                      <a:pt x="11829" y="6208"/>
                    </a:lnTo>
                    <a:lnTo>
                      <a:pt x="11829" y="5849"/>
                    </a:lnTo>
                    <a:lnTo>
                      <a:pt x="12057" y="5849"/>
                    </a:lnTo>
                    <a:lnTo>
                      <a:pt x="12057" y="5781"/>
                    </a:lnTo>
                    <a:lnTo>
                      <a:pt x="11829" y="5781"/>
                    </a:lnTo>
                    <a:lnTo>
                      <a:pt x="11829" y="5422"/>
                    </a:lnTo>
                    <a:lnTo>
                      <a:pt x="12057" y="5422"/>
                    </a:lnTo>
                    <a:lnTo>
                      <a:pt x="12057" y="5354"/>
                    </a:lnTo>
                    <a:lnTo>
                      <a:pt x="11829" y="5354"/>
                    </a:lnTo>
                    <a:lnTo>
                      <a:pt x="11829" y="4995"/>
                    </a:lnTo>
                    <a:lnTo>
                      <a:pt x="12057" y="4995"/>
                    </a:lnTo>
                    <a:lnTo>
                      <a:pt x="12057" y="4926"/>
                    </a:lnTo>
                    <a:lnTo>
                      <a:pt x="11829" y="4926"/>
                    </a:lnTo>
                    <a:lnTo>
                      <a:pt x="11829" y="4568"/>
                    </a:lnTo>
                    <a:lnTo>
                      <a:pt x="12057" y="4568"/>
                    </a:lnTo>
                    <a:lnTo>
                      <a:pt x="12057" y="4499"/>
                    </a:lnTo>
                    <a:lnTo>
                      <a:pt x="11829" y="4499"/>
                    </a:lnTo>
                    <a:lnTo>
                      <a:pt x="11829" y="4141"/>
                    </a:lnTo>
                    <a:lnTo>
                      <a:pt x="12057" y="4141"/>
                    </a:lnTo>
                    <a:lnTo>
                      <a:pt x="12057" y="4072"/>
                    </a:lnTo>
                    <a:lnTo>
                      <a:pt x="11829" y="4072"/>
                    </a:lnTo>
                    <a:lnTo>
                      <a:pt x="11829" y="3713"/>
                    </a:lnTo>
                    <a:lnTo>
                      <a:pt x="12057" y="3713"/>
                    </a:lnTo>
                    <a:lnTo>
                      <a:pt x="12057" y="3645"/>
                    </a:lnTo>
                    <a:lnTo>
                      <a:pt x="11829" y="3645"/>
                    </a:lnTo>
                    <a:lnTo>
                      <a:pt x="11829" y="3286"/>
                    </a:lnTo>
                    <a:lnTo>
                      <a:pt x="12057" y="3286"/>
                    </a:lnTo>
                    <a:lnTo>
                      <a:pt x="12057" y="3218"/>
                    </a:lnTo>
                    <a:lnTo>
                      <a:pt x="11829" y="3218"/>
                    </a:lnTo>
                    <a:lnTo>
                      <a:pt x="11829" y="2859"/>
                    </a:lnTo>
                    <a:lnTo>
                      <a:pt x="12057" y="2859"/>
                    </a:lnTo>
                    <a:lnTo>
                      <a:pt x="12057" y="2791"/>
                    </a:lnTo>
                    <a:lnTo>
                      <a:pt x="11829" y="2791"/>
                    </a:lnTo>
                    <a:lnTo>
                      <a:pt x="11829" y="2432"/>
                    </a:lnTo>
                    <a:lnTo>
                      <a:pt x="12057" y="2432"/>
                    </a:lnTo>
                    <a:lnTo>
                      <a:pt x="12057" y="2364"/>
                    </a:lnTo>
                    <a:lnTo>
                      <a:pt x="11829" y="2364"/>
                    </a:lnTo>
                    <a:lnTo>
                      <a:pt x="11829" y="2005"/>
                    </a:lnTo>
                    <a:lnTo>
                      <a:pt x="12057" y="2005"/>
                    </a:lnTo>
                    <a:lnTo>
                      <a:pt x="12057" y="1937"/>
                    </a:lnTo>
                    <a:lnTo>
                      <a:pt x="11829" y="1937"/>
                    </a:lnTo>
                    <a:lnTo>
                      <a:pt x="11829" y="1578"/>
                    </a:lnTo>
                    <a:lnTo>
                      <a:pt x="12057" y="1578"/>
                    </a:lnTo>
                    <a:lnTo>
                      <a:pt x="12057" y="1509"/>
                    </a:lnTo>
                    <a:lnTo>
                      <a:pt x="11829" y="1509"/>
                    </a:lnTo>
                    <a:lnTo>
                      <a:pt x="11829" y="1151"/>
                    </a:lnTo>
                    <a:lnTo>
                      <a:pt x="12057" y="1151"/>
                    </a:lnTo>
                    <a:lnTo>
                      <a:pt x="12057" y="1082"/>
                    </a:lnTo>
                    <a:lnTo>
                      <a:pt x="11829" y="1082"/>
                    </a:lnTo>
                    <a:lnTo>
                      <a:pt x="11829" y="723"/>
                    </a:lnTo>
                    <a:lnTo>
                      <a:pt x="12057" y="723"/>
                    </a:lnTo>
                    <a:lnTo>
                      <a:pt x="12057" y="655"/>
                    </a:lnTo>
                    <a:lnTo>
                      <a:pt x="11829" y="655"/>
                    </a:lnTo>
                    <a:lnTo>
                      <a:pt x="11829" y="296"/>
                    </a:lnTo>
                    <a:lnTo>
                      <a:pt x="12045" y="296"/>
                    </a:lnTo>
                    <a:cubicBezTo>
                      <a:pt x="12045" y="274"/>
                      <a:pt x="12040" y="251"/>
                      <a:pt x="12028" y="228"/>
                    </a:cubicBezTo>
                    <a:lnTo>
                      <a:pt x="11829" y="228"/>
                    </a:lnTo>
                    <a:lnTo>
                      <a:pt x="11829" y="29"/>
                    </a:lnTo>
                    <a:cubicBezTo>
                      <a:pt x="11806" y="17"/>
                      <a:pt x="11783" y="12"/>
                      <a:pt x="11755" y="6"/>
                    </a:cubicBezTo>
                    <a:lnTo>
                      <a:pt x="11755" y="228"/>
                    </a:lnTo>
                    <a:lnTo>
                      <a:pt x="11402" y="228"/>
                    </a:lnTo>
                    <a:lnTo>
                      <a:pt x="11402" y="0"/>
                    </a:lnTo>
                    <a:lnTo>
                      <a:pt x="11328" y="0"/>
                    </a:lnTo>
                    <a:lnTo>
                      <a:pt x="11328" y="228"/>
                    </a:lnTo>
                    <a:lnTo>
                      <a:pt x="10975" y="228"/>
                    </a:lnTo>
                    <a:lnTo>
                      <a:pt x="10975" y="0"/>
                    </a:lnTo>
                    <a:lnTo>
                      <a:pt x="10901" y="0"/>
                    </a:lnTo>
                    <a:lnTo>
                      <a:pt x="10901" y="228"/>
                    </a:lnTo>
                    <a:lnTo>
                      <a:pt x="10548" y="228"/>
                    </a:lnTo>
                    <a:lnTo>
                      <a:pt x="10548" y="0"/>
                    </a:lnTo>
                    <a:lnTo>
                      <a:pt x="10474" y="0"/>
                    </a:lnTo>
                    <a:lnTo>
                      <a:pt x="10474" y="228"/>
                    </a:lnTo>
                    <a:lnTo>
                      <a:pt x="10120" y="228"/>
                    </a:lnTo>
                    <a:lnTo>
                      <a:pt x="10120" y="0"/>
                    </a:lnTo>
                    <a:lnTo>
                      <a:pt x="10046" y="0"/>
                    </a:lnTo>
                    <a:lnTo>
                      <a:pt x="10046" y="228"/>
                    </a:lnTo>
                    <a:lnTo>
                      <a:pt x="9693" y="228"/>
                    </a:lnTo>
                    <a:lnTo>
                      <a:pt x="9693" y="0"/>
                    </a:lnTo>
                    <a:lnTo>
                      <a:pt x="9619" y="0"/>
                    </a:lnTo>
                    <a:lnTo>
                      <a:pt x="9619" y="228"/>
                    </a:lnTo>
                    <a:lnTo>
                      <a:pt x="9266" y="228"/>
                    </a:lnTo>
                    <a:lnTo>
                      <a:pt x="9266" y="0"/>
                    </a:lnTo>
                    <a:lnTo>
                      <a:pt x="9192" y="0"/>
                    </a:lnTo>
                    <a:lnTo>
                      <a:pt x="9192" y="228"/>
                    </a:lnTo>
                    <a:lnTo>
                      <a:pt x="8839" y="228"/>
                    </a:lnTo>
                    <a:lnTo>
                      <a:pt x="8839" y="0"/>
                    </a:lnTo>
                    <a:lnTo>
                      <a:pt x="8765" y="0"/>
                    </a:lnTo>
                    <a:lnTo>
                      <a:pt x="8765" y="228"/>
                    </a:lnTo>
                    <a:lnTo>
                      <a:pt x="8412" y="228"/>
                    </a:lnTo>
                    <a:lnTo>
                      <a:pt x="8412" y="0"/>
                    </a:lnTo>
                    <a:lnTo>
                      <a:pt x="8338" y="0"/>
                    </a:lnTo>
                    <a:lnTo>
                      <a:pt x="8338" y="228"/>
                    </a:lnTo>
                    <a:lnTo>
                      <a:pt x="7985" y="228"/>
                    </a:lnTo>
                    <a:lnTo>
                      <a:pt x="7985" y="0"/>
                    </a:lnTo>
                    <a:lnTo>
                      <a:pt x="7911" y="0"/>
                    </a:lnTo>
                    <a:lnTo>
                      <a:pt x="7911" y="228"/>
                    </a:lnTo>
                    <a:lnTo>
                      <a:pt x="7558" y="228"/>
                    </a:lnTo>
                    <a:lnTo>
                      <a:pt x="7558" y="0"/>
                    </a:lnTo>
                    <a:lnTo>
                      <a:pt x="7484" y="0"/>
                    </a:lnTo>
                    <a:lnTo>
                      <a:pt x="7484" y="228"/>
                    </a:lnTo>
                    <a:lnTo>
                      <a:pt x="7130" y="228"/>
                    </a:lnTo>
                    <a:lnTo>
                      <a:pt x="7130" y="0"/>
                    </a:lnTo>
                    <a:lnTo>
                      <a:pt x="7056" y="0"/>
                    </a:lnTo>
                    <a:lnTo>
                      <a:pt x="7056" y="228"/>
                    </a:lnTo>
                    <a:lnTo>
                      <a:pt x="6703" y="228"/>
                    </a:lnTo>
                    <a:lnTo>
                      <a:pt x="6703" y="0"/>
                    </a:lnTo>
                    <a:lnTo>
                      <a:pt x="6629" y="0"/>
                    </a:lnTo>
                    <a:lnTo>
                      <a:pt x="6629" y="228"/>
                    </a:lnTo>
                    <a:lnTo>
                      <a:pt x="6276" y="228"/>
                    </a:lnTo>
                    <a:lnTo>
                      <a:pt x="6276" y="0"/>
                    </a:lnTo>
                    <a:lnTo>
                      <a:pt x="6202" y="0"/>
                    </a:lnTo>
                    <a:lnTo>
                      <a:pt x="6202" y="228"/>
                    </a:lnTo>
                    <a:lnTo>
                      <a:pt x="5849" y="228"/>
                    </a:lnTo>
                    <a:lnTo>
                      <a:pt x="5849" y="0"/>
                    </a:lnTo>
                    <a:lnTo>
                      <a:pt x="5775" y="0"/>
                    </a:lnTo>
                    <a:lnTo>
                      <a:pt x="5775" y="228"/>
                    </a:lnTo>
                    <a:lnTo>
                      <a:pt x="5422" y="228"/>
                    </a:lnTo>
                    <a:lnTo>
                      <a:pt x="5422" y="0"/>
                    </a:lnTo>
                    <a:lnTo>
                      <a:pt x="5348" y="0"/>
                    </a:lnTo>
                    <a:lnTo>
                      <a:pt x="5348" y="228"/>
                    </a:lnTo>
                    <a:lnTo>
                      <a:pt x="4995" y="228"/>
                    </a:lnTo>
                    <a:lnTo>
                      <a:pt x="4995" y="0"/>
                    </a:lnTo>
                    <a:lnTo>
                      <a:pt x="4921" y="0"/>
                    </a:lnTo>
                    <a:lnTo>
                      <a:pt x="4921" y="228"/>
                    </a:lnTo>
                    <a:lnTo>
                      <a:pt x="4568" y="228"/>
                    </a:lnTo>
                    <a:lnTo>
                      <a:pt x="4568" y="0"/>
                    </a:lnTo>
                    <a:lnTo>
                      <a:pt x="4494" y="0"/>
                    </a:lnTo>
                    <a:lnTo>
                      <a:pt x="4494" y="228"/>
                    </a:lnTo>
                    <a:lnTo>
                      <a:pt x="4140" y="228"/>
                    </a:lnTo>
                    <a:lnTo>
                      <a:pt x="4140" y="0"/>
                    </a:lnTo>
                    <a:lnTo>
                      <a:pt x="4066" y="0"/>
                    </a:lnTo>
                    <a:lnTo>
                      <a:pt x="4066" y="228"/>
                    </a:lnTo>
                    <a:lnTo>
                      <a:pt x="3713" y="228"/>
                    </a:lnTo>
                    <a:lnTo>
                      <a:pt x="3713" y="0"/>
                    </a:lnTo>
                    <a:lnTo>
                      <a:pt x="3639" y="0"/>
                    </a:lnTo>
                    <a:lnTo>
                      <a:pt x="3639" y="228"/>
                    </a:lnTo>
                    <a:lnTo>
                      <a:pt x="3286" y="228"/>
                    </a:lnTo>
                    <a:lnTo>
                      <a:pt x="3286" y="0"/>
                    </a:lnTo>
                    <a:lnTo>
                      <a:pt x="3212" y="0"/>
                    </a:lnTo>
                    <a:lnTo>
                      <a:pt x="3212" y="228"/>
                    </a:lnTo>
                    <a:lnTo>
                      <a:pt x="2859" y="228"/>
                    </a:lnTo>
                    <a:lnTo>
                      <a:pt x="2859" y="0"/>
                    </a:lnTo>
                    <a:lnTo>
                      <a:pt x="2785" y="0"/>
                    </a:lnTo>
                    <a:lnTo>
                      <a:pt x="2785" y="228"/>
                    </a:lnTo>
                    <a:lnTo>
                      <a:pt x="2432" y="228"/>
                    </a:lnTo>
                    <a:lnTo>
                      <a:pt x="2432" y="0"/>
                    </a:lnTo>
                    <a:lnTo>
                      <a:pt x="2358" y="0"/>
                    </a:lnTo>
                    <a:lnTo>
                      <a:pt x="2358" y="228"/>
                    </a:lnTo>
                    <a:lnTo>
                      <a:pt x="2005" y="228"/>
                    </a:lnTo>
                    <a:lnTo>
                      <a:pt x="2005" y="0"/>
                    </a:lnTo>
                    <a:lnTo>
                      <a:pt x="1931" y="0"/>
                    </a:lnTo>
                    <a:lnTo>
                      <a:pt x="1931" y="228"/>
                    </a:lnTo>
                    <a:lnTo>
                      <a:pt x="1578" y="228"/>
                    </a:lnTo>
                    <a:lnTo>
                      <a:pt x="1578" y="0"/>
                    </a:lnTo>
                    <a:lnTo>
                      <a:pt x="1504" y="0"/>
                    </a:lnTo>
                    <a:lnTo>
                      <a:pt x="1504" y="228"/>
                    </a:lnTo>
                    <a:lnTo>
                      <a:pt x="1151" y="228"/>
                    </a:lnTo>
                    <a:lnTo>
                      <a:pt x="1151" y="0"/>
                    </a:lnTo>
                    <a:lnTo>
                      <a:pt x="1076" y="0"/>
                    </a:lnTo>
                    <a:lnTo>
                      <a:pt x="1076" y="228"/>
                    </a:lnTo>
                    <a:lnTo>
                      <a:pt x="723" y="228"/>
                    </a:lnTo>
                    <a:lnTo>
                      <a:pt x="723"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6" name="Google Shape;806;p32"/>
              <p:cNvSpPr/>
              <p:nvPr/>
            </p:nvSpPr>
            <p:spPr>
              <a:xfrm>
                <a:off x="2865575" y="860800"/>
                <a:ext cx="3330675" cy="3330650"/>
              </a:xfrm>
              <a:custGeom>
                <a:avLst/>
                <a:gdLst/>
                <a:ahLst/>
                <a:cxnLst/>
                <a:rect l="l" t="t" r="r" b="b"/>
                <a:pathLst>
                  <a:path w="9825" h="9825" extrusionOk="0">
                    <a:moveTo>
                      <a:pt x="291" y="0"/>
                    </a:moveTo>
                    <a:cubicBezTo>
                      <a:pt x="126" y="0"/>
                      <a:pt x="0" y="131"/>
                      <a:pt x="0" y="291"/>
                    </a:cubicBezTo>
                    <a:lnTo>
                      <a:pt x="0" y="9534"/>
                    </a:lnTo>
                    <a:cubicBezTo>
                      <a:pt x="0" y="9694"/>
                      <a:pt x="126" y="9825"/>
                      <a:pt x="291" y="9825"/>
                    </a:cubicBezTo>
                    <a:lnTo>
                      <a:pt x="9528" y="9825"/>
                    </a:lnTo>
                    <a:cubicBezTo>
                      <a:pt x="9694" y="9825"/>
                      <a:pt x="9825" y="9694"/>
                      <a:pt x="9825" y="9534"/>
                    </a:cubicBezTo>
                    <a:lnTo>
                      <a:pt x="9825" y="291"/>
                    </a:lnTo>
                    <a:cubicBezTo>
                      <a:pt x="9825" y="131"/>
                      <a:pt x="9694" y="0"/>
                      <a:pt x="9528"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7" name="Google Shape;807;p32"/>
              <p:cNvSpPr/>
              <p:nvPr/>
            </p:nvSpPr>
            <p:spPr>
              <a:xfrm>
                <a:off x="2929307" y="926565"/>
                <a:ext cx="3201177" cy="3201153"/>
              </a:xfrm>
              <a:custGeom>
                <a:avLst/>
                <a:gdLst/>
                <a:ahLst/>
                <a:cxnLst/>
                <a:rect l="l" t="t" r="r" b="b"/>
                <a:pathLst>
                  <a:path w="9443" h="9443" extrusionOk="0">
                    <a:moveTo>
                      <a:pt x="279" y="0"/>
                    </a:moveTo>
                    <a:cubicBezTo>
                      <a:pt x="126" y="0"/>
                      <a:pt x="0" y="120"/>
                      <a:pt x="0" y="279"/>
                    </a:cubicBezTo>
                    <a:lnTo>
                      <a:pt x="0" y="9164"/>
                    </a:lnTo>
                    <a:cubicBezTo>
                      <a:pt x="0" y="9317"/>
                      <a:pt x="126" y="9443"/>
                      <a:pt x="279" y="9443"/>
                    </a:cubicBezTo>
                    <a:lnTo>
                      <a:pt x="9164" y="9443"/>
                    </a:lnTo>
                    <a:cubicBezTo>
                      <a:pt x="9318" y="9443"/>
                      <a:pt x="9443" y="9317"/>
                      <a:pt x="9443" y="9164"/>
                    </a:cubicBezTo>
                    <a:lnTo>
                      <a:pt x="9443" y="279"/>
                    </a:lnTo>
                    <a:cubicBezTo>
                      <a:pt x="9443" y="120"/>
                      <a:pt x="9318" y="0"/>
                      <a:pt x="916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08" name="Google Shape;808;p32"/>
            <p:cNvGrpSpPr/>
            <p:nvPr/>
          </p:nvGrpSpPr>
          <p:grpSpPr>
            <a:xfrm>
              <a:off x="2404507" y="547200"/>
              <a:ext cx="4312282" cy="3952578"/>
              <a:chOff x="2639894" y="635124"/>
              <a:chExt cx="3782040" cy="3782010"/>
            </a:xfrm>
          </p:grpSpPr>
          <p:sp>
            <p:nvSpPr>
              <p:cNvPr id="809" name="Google Shape;809;p32"/>
              <p:cNvSpPr/>
              <p:nvPr/>
            </p:nvSpPr>
            <p:spPr>
              <a:xfrm>
                <a:off x="2639894" y="635124"/>
                <a:ext cx="3780471" cy="3782010"/>
              </a:xfrm>
              <a:custGeom>
                <a:avLst/>
                <a:gdLst/>
                <a:ahLst/>
                <a:cxnLst/>
                <a:rect l="l" t="t" r="r" b="b"/>
                <a:pathLst>
                  <a:path w="12052" h="12057" extrusionOk="0">
                    <a:moveTo>
                      <a:pt x="359" y="0"/>
                    </a:moveTo>
                    <a:cubicBezTo>
                      <a:pt x="160" y="0"/>
                      <a:pt x="0" y="160"/>
                      <a:pt x="0" y="359"/>
                    </a:cubicBezTo>
                    <a:lnTo>
                      <a:pt x="0" y="11698"/>
                    </a:lnTo>
                    <a:cubicBezTo>
                      <a:pt x="0" y="11897"/>
                      <a:pt x="160" y="12057"/>
                      <a:pt x="359" y="12057"/>
                    </a:cubicBezTo>
                    <a:lnTo>
                      <a:pt x="11698" y="12057"/>
                    </a:lnTo>
                    <a:cubicBezTo>
                      <a:pt x="11897" y="12057"/>
                      <a:pt x="12051" y="11897"/>
                      <a:pt x="12051" y="11698"/>
                    </a:cubicBezTo>
                    <a:lnTo>
                      <a:pt x="12051" y="359"/>
                    </a:lnTo>
                    <a:cubicBezTo>
                      <a:pt x="12051" y="160"/>
                      <a:pt x="11897" y="0"/>
                      <a:pt x="11698" y="0"/>
                    </a:cubicBezTo>
                    <a:close/>
                  </a:path>
                </a:pathLst>
              </a:custGeom>
              <a:solidFill>
                <a:srgbClr val="6E907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0" name="Google Shape;810;p32"/>
              <p:cNvSpPr/>
              <p:nvPr/>
            </p:nvSpPr>
            <p:spPr>
              <a:xfrm>
                <a:off x="2639894" y="635124"/>
                <a:ext cx="3782040" cy="3782010"/>
              </a:xfrm>
              <a:custGeom>
                <a:avLst/>
                <a:gdLst/>
                <a:ahLst/>
                <a:cxnLst/>
                <a:rect l="l" t="t" r="r" b="b"/>
                <a:pathLst>
                  <a:path w="12057" h="12057" extrusionOk="0">
                    <a:moveTo>
                      <a:pt x="649" y="296"/>
                    </a:moveTo>
                    <a:lnTo>
                      <a:pt x="649" y="655"/>
                    </a:lnTo>
                    <a:lnTo>
                      <a:pt x="296" y="655"/>
                    </a:lnTo>
                    <a:lnTo>
                      <a:pt x="296" y="296"/>
                    </a:lnTo>
                    <a:close/>
                    <a:moveTo>
                      <a:pt x="1076" y="296"/>
                    </a:moveTo>
                    <a:lnTo>
                      <a:pt x="1076" y="655"/>
                    </a:lnTo>
                    <a:lnTo>
                      <a:pt x="723" y="655"/>
                    </a:lnTo>
                    <a:lnTo>
                      <a:pt x="723" y="296"/>
                    </a:lnTo>
                    <a:close/>
                    <a:moveTo>
                      <a:pt x="1504" y="296"/>
                    </a:moveTo>
                    <a:lnTo>
                      <a:pt x="1504" y="655"/>
                    </a:lnTo>
                    <a:lnTo>
                      <a:pt x="1151" y="655"/>
                    </a:lnTo>
                    <a:lnTo>
                      <a:pt x="1151" y="296"/>
                    </a:lnTo>
                    <a:close/>
                    <a:moveTo>
                      <a:pt x="1931" y="296"/>
                    </a:moveTo>
                    <a:lnTo>
                      <a:pt x="1931" y="655"/>
                    </a:lnTo>
                    <a:lnTo>
                      <a:pt x="1578" y="655"/>
                    </a:lnTo>
                    <a:lnTo>
                      <a:pt x="1578" y="296"/>
                    </a:lnTo>
                    <a:close/>
                    <a:moveTo>
                      <a:pt x="2358" y="296"/>
                    </a:moveTo>
                    <a:lnTo>
                      <a:pt x="2358" y="655"/>
                    </a:lnTo>
                    <a:lnTo>
                      <a:pt x="2005" y="655"/>
                    </a:lnTo>
                    <a:lnTo>
                      <a:pt x="2005" y="296"/>
                    </a:lnTo>
                    <a:close/>
                    <a:moveTo>
                      <a:pt x="2785" y="296"/>
                    </a:moveTo>
                    <a:lnTo>
                      <a:pt x="2785" y="655"/>
                    </a:lnTo>
                    <a:lnTo>
                      <a:pt x="2432" y="655"/>
                    </a:lnTo>
                    <a:lnTo>
                      <a:pt x="2432" y="296"/>
                    </a:lnTo>
                    <a:close/>
                    <a:moveTo>
                      <a:pt x="3212" y="296"/>
                    </a:moveTo>
                    <a:lnTo>
                      <a:pt x="3212" y="655"/>
                    </a:lnTo>
                    <a:lnTo>
                      <a:pt x="2859" y="655"/>
                    </a:lnTo>
                    <a:lnTo>
                      <a:pt x="2859" y="296"/>
                    </a:lnTo>
                    <a:close/>
                    <a:moveTo>
                      <a:pt x="3639" y="296"/>
                    </a:moveTo>
                    <a:lnTo>
                      <a:pt x="3639" y="655"/>
                    </a:lnTo>
                    <a:lnTo>
                      <a:pt x="3286" y="655"/>
                    </a:lnTo>
                    <a:lnTo>
                      <a:pt x="3286" y="296"/>
                    </a:lnTo>
                    <a:close/>
                    <a:moveTo>
                      <a:pt x="4066" y="296"/>
                    </a:moveTo>
                    <a:lnTo>
                      <a:pt x="4066" y="655"/>
                    </a:lnTo>
                    <a:lnTo>
                      <a:pt x="3713" y="655"/>
                    </a:lnTo>
                    <a:lnTo>
                      <a:pt x="3713" y="296"/>
                    </a:lnTo>
                    <a:close/>
                    <a:moveTo>
                      <a:pt x="4494" y="296"/>
                    </a:moveTo>
                    <a:lnTo>
                      <a:pt x="4494" y="655"/>
                    </a:lnTo>
                    <a:lnTo>
                      <a:pt x="4140" y="655"/>
                    </a:lnTo>
                    <a:lnTo>
                      <a:pt x="4140" y="296"/>
                    </a:lnTo>
                    <a:close/>
                    <a:moveTo>
                      <a:pt x="4921" y="296"/>
                    </a:moveTo>
                    <a:lnTo>
                      <a:pt x="4921" y="655"/>
                    </a:lnTo>
                    <a:lnTo>
                      <a:pt x="4568" y="655"/>
                    </a:lnTo>
                    <a:lnTo>
                      <a:pt x="4568" y="296"/>
                    </a:lnTo>
                    <a:close/>
                    <a:moveTo>
                      <a:pt x="5348" y="296"/>
                    </a:moveTo>
                    <a:lnTo>
                      <a:pt x="5348" y="655"/>
                    </a:lnTo>
                    <a:lnTo>
                      <a:pt x="4995" y="655"/>
                    </a:lnTo>
                    <a:lnTo>
                      <a:pt x="4995" y="296"/>
                    </a:lnTo>
                    <a:close/>
                    <a:moveTo>
                      <a:pt x="5775" y="296"/>
                    </a:moveTo>
                    <a:lnTo>
                      <a:pt x="5775" y="655"/>
                    </a:lnTo>
                    <a:lnTo>
                      <a:pt x="5422" y="655"/>
                    </a:lnTo>
                    <a:lnTo>
                      <a:pt x="5422" y="296"/>
                    </a:lnTo>
                    <a:close/>
                    <a:moveTo>
                      <a:pt x="6202" y="296"/>
                    </a:moveTo>
                    <a:lnTo>
                      <a:pt x="6202" y="655"/>
                    </a:lnTo>
                    <a:lnTo>
                      <a:pt x="5849" y="655"/>
                    </a:lnTo>
                    <a:lnTo>
                      <a:pt x="5849" y="296"/>
                    </a:lnTo>
                    <a:close/>
                    <a:moveTo>
                      <a:pt x="6629" y="296"/>
                    </a:moveTo>
                    <a:lnTo>
                      <a:pt x="6629" y="655"/>
                    </a:lnTo>
                    <a:lnTo>
                      <a:pt x="6276" y="655"/>
                    </a:lnTo>
                    <a:lnTo>
                      <a:pt x="6276" y="296"/>
                    </a:lnTo>
                    <a:close/>
                    <a:moveTo>
                      <a:pt x="7056" y="296"/>
                    </a:moveTo>
                    <a:lnTo>
                      <a:pt x="7056" y="655"/>
                    </a:lnTo>
                    <a:lnTo>
                      <a:pt x="6703" y="655"/>
                    </a:lnTo>
                    <a:lnTo>
                      <a:pt x="6703" y="296"/>
                    </a:lnTo>
                    <a:close/>
                    <a:moveTo>
                      <a:pt x="7484" y="296"/>
                    </a:moveTo>
                    <a:lnTo>
                      <a:pt x="7484" y="655"/>
                    </a:lnTo>
                    <a:lnTo>
                      <a:pt x="7130" y="655"/>
                    </a:lnTo>
                    <a:lnTo>
                      <a:pt x="7130" y="296"/>
                    </a:lnTo>
                    <a:close/>
                    <a:moveTo>
                      <a:pt x="7911" y="296"/>
                    </a:moveTo>
                    <a:lnTo>
                      <a:pt x="7911" y="655"/>
                    </a:lnTo>
                    <a:lnTo>
                      <a:pt x="7558" y="655"/>
                    </a:lnTo>
                    <a:lnTo>
                      <a:pt x="7558" y="296"/>
                    </a:lnTo>
                    <a:close/>
                    <a:moveTo>
                      <a:pt x="8338" y="296"/>
                    </a:moveTo>
                    <a:lnTo>
                      <a:pt x="8338" y="655"/>
                    </a:lnTo>
                    <a:lnTo>
                      <a:pt x="7985" y="655"/>
                    </a:lnTo>
                    <a:lnTo>
                      <a:pt x="7985" y="296"/>
                    </a:lnTo>
                    <a:close/>
                    <a:moveTo>
                      <a:pt x="8765" y="296"/>
                    </a:moveTo>
                    <a:lnTo>
                      <a:pt x="8765" y="655"/>
                    </a:lnTo>
                    <a:lnTo>
                      <a:pt x="8412" y="655"/>
                    </a:lnTo>
                    <a:lnTo>
                      <a:pt x="8412" y="296"/>
                    </a:lnTo>
                    <a:close/>
                    <a:moveTo>
                      <a:pt x="9192" y="296"/>
                    </a:moveTo>
                    <a:lnTo>
                      <a:pt x="9192" y="655"/>
                    </a:lnTo>
                    <a:lnTo>
                      <a:pt x="8839" y="655"/>
                    </a:lnTo>
                    <a:lnTo>
                      <a:pt x="8839" y="296"/>
                    </a:lnTo>
                    <a:close/>
                    <a:moveTo>
                      <a:pt x="9619" y="296"/>
                    </a:moveTo>
                    <a:lnTo>
                      <a:pt x="9619" y="655"/>
                    </a:lnTo>
                    <a:lnTo>
                      <a:pt x="9266" y="655"/>
                    </a:lnTo>
                    <a:lnTo>
                      <a:pt x="9266" y="296"/>
                    </a:lnTo>
                    <a:close/>
                    <a:moveTo>
                      <a:pt x="10046" y="296"/>
                    </a:moveTo>
                    <a:lnTo>
                      <a:pt x="10046" y="655"/>
                    </a:lnTo>
                    <a:lnTo>
                      <a:pt x="9693" y="655"/>
                    </a:lnTo>
                    <a:lnTo>
                      <a:pt x="9693" y="296"/>
                    </a:lnTo>
                    <a:close/>
                    <a:moveTo>
                      <a:pt x="10474" y="296"/>
                    </a:moveTo>
                    <a:lnTo>
                      <a:pt x="10474" y="655"/>
                    </a:lnTo>
                    <a:lnTo>
                      <a:pt x="10120" y="655"/>
                    </a:lnTo>
                    <a:lnTo>
                      <a:pt x="10120" y="296"/>
                    </a:lnTo>
                    <a:close/>
                    <a:moveTo>
                      <a:pt x="10901" y="296"/>
                    </a:moveTo>
                    <a:lnTo>
                      <a:pt x="10901" y="655"/>
                    </a:lnTo>
                    <a:lnTo>
                      <a:pt x="10548" y="655"/>
                    </a:lnTo>
                    <a:lnTo>
                      <a:pt x="10548" y="296"/>
                    </a:lnTo>
                    <a:close/>
                    <a:moveTo>
                      <a:pt x="11328" y="296"/>
                    </a:moveTo>
                    <a:lnTo>
                      <a:pt x="11328" y="655"/>
                    </a:lnTo>
                    <a:lnTo>
                      <a:pt x="10975" y="655"/>
                    </a:lnTo>
                    <a:lnTo>
                      <a:pt x="10975" y="296"/>
                    </a:lnTo>
                    <a:close/>
                    <a:moveTo>
                      <a:pt x="11755" y="296"/>
                    </a:moveTo>
                    <a:lnTo>
                      <a:pt x="11755" y="655"/>
                    </a:lnTo>
                    <a:lnTo>
                      <a:pt x="11402" y="655"/>
                    </a:lnTo>
                    <a:lnTo>
                      <a:pt x="11402" y="296"/>
                    </a:lnTo>
                    <a:close/>
                    <a:moveTo>
                      <a:pt x="649" y="723"/>
                    </a:moveTo>
                    <a:lnTo>
                      <a:pt x="649" y="1082"/>
                    </a:lnTo>
                    <a:lnTo>
                      <a:pt x="296" y="1082"/>
                    </a:lnTo>
                    <a:lnTo>
                      <a:pt x="296" y="723"/>
                    </a:lnTo>
                    <a:close/>
                    <a:moveTo>
                      <a:pt x="1076" y="723"/>
                    </a:moveTo>
                    <a:lnTo>
                      <a:pt x="1076" y="1082"/>
                    </a:lnTo>
                    <a:lnTo>
                      <a:pt x="723" y="1082"/>
                    </a:lnTo>
                    <a:lnTo>
                      <a:pt x="723" y="723"/>
                    </a:lnTo>
                    <a:close/>
                    <a:moveTo>
                      <a:pt x="1504" y="723"/>
                    </a:moveTo>
                    <a:lnTo>
                      <a:pt x="1504" y="1082"/>
                    </a:lnTo>
                    <a:lnTo>
                      <a:pt x="1151" y="1082"/>
                    </a:lnTo>
                    <a:lnTo>
                      <a:pt x="1151" y="723"/>
                    </a:lnTo>
                    <a:close/>
                    <a:moveTo>
                      <a:pt x="1931" y="723"/>
                    </a:moveTo>
                    <a:lnTo>
                      <a:pt x="1931" y="1082"/>
                    </a:lnTo>
                    <a:lnTo>
                      <a:pt x="1578" y="1082"/>
                    </a:lnTo>
                    <a:lnTo>
                      <a:pt x="1578" y="723"/>
                    </a:lnTo>
                    <a:close/>
                    <a:moveTo>
                      <a:pt x="2358" y="723"/>
                    </a:moveTo>
                    <a:lnTo>
                      <a:pt x="2358" y="1082"/>
                    </a:lnTo>
                    <a:lnTo>
                      <a:pt x="2005" y="1082"/>
                    </a:lnTo>
                    <a:lnTo>
                      <a:pt x="2005" y="723"/>
                    </a:lnTo>
                    <a:close/>
                    <a:moveTo>
                      <a:pt x="2785" y="723"/>
                    </a:moveTo>
                    <a:lnTo>
                      <a:pt x="2785" y="1082"/>
                    </a:lnTo>
                    <a:lnTo>
                      <a:pt x="2432" y="1082"/>
                    </a:lnTo>
                    <a:lnTo>
                      <a:pt x="2432" y="723"/>
                    </a:lnTo>
                    <a:close/>
                    <a:moveTo>
                      <a:pt x="3212" y="723"/>
                    </a:moveTo>
                    <a:lnTo>
                      <a:pt x="3212" y="1082"/>
                    </a:lnTo>
                    <a:lnTo>
                      <a:pt x="2859" y="1082"/>
                    </a:lnTo>
                    <a:lnTo>
                      <a:pt x="2859" y="723"/>
                    </a:lnTo>
                    <a:close/>
                    <a:moveTo>
                      <a:pt x="3639" y="723"/>
                    </a:moveTo>
                    <a:lnTo>
                      <a:pt x="3639" y="1082"/>
                    </a:lnTo>
                    <a:lnTo>
                      <a:pt x="3286" y="1082"/>
                    </a:lnTo>
                    <a:lnTo>
                      <a:pt x="3286" y="723"/>
                    </a:lnTo>
                    <a:close/>
                    <a:moveTo>
                      <a:pt x="4066" y="723"/>
                    </a:moveTo>
                    <a:lnTo>
                      <a:pt x="4066" y="1082"/>
                    </a:lnTo>
                    <a:lnTo>
                      <a:pt x="3713" y="1082"/>
                    </a:lnTo>
                    <a:lnTo>
                      <a:pt x="3713" y="723"/>
                    </a:lnTo>
                    <a:close/>
                    <a:moveTo>
                      <a:pt x="4494" y="723"/>
                    </a:moveTo>
                    <a:lnTo>
                      <a:pt x="4494" y="1082"/>
                    </a:lnTo>
                    <a:lnTo>
                      <a:pt x="4140" y="1082"/>
                    </a:lnTo>
                    <a:lnTo>
                      <a:pt x="4140" y="723"/>
                    </a:lnTo>
                    <a:close/>
                    <a:moveTo>
                      <a:pt x="4921" y="723"/>
                    </a:moveTo>
                    <a:lnTo>
                      <a:pt x="4921" y="1082"/>
                    </a:lnTo>
                    <a:lnTo>
                      <a:pt x="4568" y="1082"/>
                    </a:lnTo>
                    <a:lnTo>
                      <a:pt x="4568" y="723"/>
                    </a:lnTo>
                    <a:close/>
                    <a:moveTo>
                      <a:pt x="5348" y="723"/>
                    </a:moveTo>
                    <a:lnTo>
                      <a:pt x="5348" y="1082"/>
                    </a:lnTo>
                    <a:lnTo>
                      <a:pt x="4995" y="1082"/>
                    </a:lnTo>
                    <a:lnTo>
                      <a:pt x="4995" y="723"/>
                    </a:lnTo>
                    <a:close/>
                    <a:moveTo>
                      <a:pt x="5775" y="723"/>
                    </a:moveTo>
                    <a:lnTo>
                      <a:pt x="5775" y="1082"/>
                    </a:lnTo>
                    <a:lnTo>
                      <a:pt x="5422" y="1082"/>
                    </a:lnTo>
                    <a:lnTo>
                      <a:pt x="5422" y="723"/>
                    </a:lnTo>
                    <a:close/>
                    <a:moveTo>
                      <a:pt x="6202" y="723"/>
                    </a:moveTo>
                    <a:lnTo>
                      <a:pt x="6202" y="1082"/>
                    </a:lnTo>
                    <a:lnTo>
                      <a:pt x="5849" y="1082"/>
                    </a:lnTo>
                    <a:lnTo>
                      <a:pt x="5849" y="723"/>
                    </a:lnTo>
                    <a:close/>
                    <a:moveTo>
                      <a:pt x="6629" y="723"/>
                    </a:moveTo>
                    <a:lnTo>
                      <a:pt x="6629" y="1082"/>
                    </a:lnTo>
                    <a:lnTo>
                      <a:pt x="6276" y="1082"/>
                    </a:lnTo>
                    <a:lnTo>
                      <a:pt x="6276" y="723"/>
                    </a:lnTo>
                    <a:close/>
                    <a:moveTo>
                      <a:pt x="7056" y="723"/>
                    </a:moveTo>
                    <a:lnTo>
                      <a:pt x="7056" y="1082"/>
                    </a:lnTo>
                    <a:lnTo>
                      <a:pt x="6703" y="1082"/>
                    </a:lnTo>
                    <a:lnTo>
                      <a:pt x="6703" y="723"/>
                    </a:lnTo>
                    <a:close/>
                    <a:moveTo>
                      <a:pt x="7484" y="723"/>
                    </a:moveTo>
                    <a:lnTo>
                      <a:pt x="7484" y="1082"/>
                    </a:lnTo>
                    <a:lnTo>
                      <a:pt x="7130" y="1082"/>
                    </a:lnTo>
                    <a:lnTo>
                      <a:pt x="7130" y="723"/>
                    </a:lnTo>
                    <a:close/>
                    <a:moveTo>
                      <a:pt x="7911" y="723"/>
                    </a:moveTo>
                    <a:lnTo>
                      <a:pt x="7911" y="1082"/>
                    </a:lnTo>
                    <a:lnTo>
                      <a:pt x="7558" y="1082"/>
                    </a:lnTo>
                    <a:lnTo>
                      <a:pt x="7558" y="723"/>
                    </a:lnTo>
                    <a:close/>
                    <a:moveTo>
                      <a:pt x="8338" y="723"/>
                    </a:moveTo>
                    <a:lnTo>
                      <a:pt x="8338" y="1082"/>
                    </a:lnTo>
                    <a:lnTo>
                      <a:pt x="7985" y="1082"/>
                    </a:lnTo>
                    <a:lnTo>
                      <a:pt x="7985" y="723"/>
                    </a:lnTo>
                    <a:close/>
                    <a:moveTo>
                      <a:pt x="8765" y="723"/>
                    </a:moveTo>
                    <a:lnTo>
                      <a:pt x="8765" y="1082"/>
                    </a:lnTo>
                    <a:lnTo>
                      <a:pt x="8412" y="1082"/>
                    </a:lnTo>
                    <a:lnTo>
                      <a:pt x="8412" y="723"/>
                    </a:lnTo>
                    <a:close/>
                    <a:moveTo>
                      <a:pt x="9192" y="723"/>
                    </a:moveTo>
                    <a:lnTo>
                      <a:pt x="9192" y="1082"/>
                    </a:lnTo>
                    <a:lnTo>
                      <a:pt x="8839" y="1082"/>
                    </a:lnTo>
                    <a:lnTo>
                      <a:pt x="8839" y="723"/>
                    </a:lnTo>
                    <a:close/>
                    <a:moveTo>
                      <a:pt x="9619" y="723"/>
                    </a:moveTo>
                    <a:lnTo>
                      <a:pt x="9619" y="1082"/>
                    </a:lnTo>
                    <a:lnTo>
                      <a:pt x="9266" y="1082"/>
                    </a:lnTo>
                    <a:lnTo>
                      <a:pt x="9266" y="723"/>
                    </a:lnTo>
                    <a:close/>
                    <a:moveTo>
                      <a:pt x="10046" y="723"/>
                    </a:moveTo>
                    <a:lnTo>
                      <a:pt x="10046" y="1082"/>
                    </a:lnTo>
                    <a:lnTo>
                      <a:pt x="9693" y="1082"/>
                    </a:lnTo>
                    <a:lnTo>
                      <a:pt x="9693" y="723"/>
                    </a:lnTo>
                    <a:close/>
                    <a:moveTo>
                      <a:pt x="10474" y="723"/>
                    </a:moveTo>
                    <a:lnTo>
                      <a:pt x="10474" y="1082"/>
                    </a:lnTo>
                    <a:lnTo>
                      <a:pt x="10120" y="1082"/>
                    </a:lnTo>
                    <a:lnTo>
                      <a:pt x="10120" y="723"/>
                    </a:lnTo>
                    <a:close/>
                    <a:moveTo>
                      <a:pt x="10901" y="723"/>
                    </a:moveTo>
                    <a:lnTo>
                      <a:pt x="10901" y="1082"/>
                    </a:lnTo>
                    <a:lnTo>
                      <a:pt x="10548" y="1082"/>
                    </a:lnTo>
                    <a:lnTo>
                      <a:pt x="10548" y="723"/>
                    </a:lnTo>
                    <a:close/>
                    <a:moveTo>
                      <a:pt x="11328" y="723"/>
                    </a:moveTo>
                    <a:lnTo>
                      <a:pt x="11328" y="1082"/>
                    </a:lnTo>
                    <a:lnTo>
                      <a:pt x="10975" y="1082"/>
                    </a:lnTo>
                    <a:lnTo>
                      <a:pt x="10975" y="723"/>
                    </a:lnTo>
                    <a:close/>
                    <a:moveTo>
                      <a:pt x="11755" y="723"/>
                    </a:moveTo>
                    <a:lnTo>
                      <a:pt x="11755" y="1082"/>
                    </a:lnTo>
                    <a:lnTo>
                      <a:pt x="11402" y="1082"/>
                    </a:lnTo>
                    <a:lnTo>
                      <a:pt x="11402" y="723"/>
                    </a:lnTo>
                    <a:close/>
                    <a:moveTo>
                      <a:pt x="649" y="1151"/>
                    </a:moveTo>
                    <a:lnTo>
                      <a:pt x="649" y="1509"/>
                    </a:lnTo>
                    <a:lnTo>
                      <a:pt x="296" y="1509"/>
                    </a:lnTo>
                    <a:lnTo>
                      <a:pt x="296" y="1151"/>
                    </a:lnTo>
                    <a:close/>
                    <a:moveTo>
                      <a:pt x="1076" y="1151"/>
                    </a:moveTo>
                    <a:lnTo>
                      <a:pt x="1076" y="1509"/>
                    </a:lnTo>
                    <a:lnTo>
                      <a:pt x="723" y="1509"/>
                    </a:lnTo>
                    <a:lnTo>
                      <a:pt x="723" y="1151"/>
                    </a:lnTo>
                    <a:close/>
                    <a:moveTo>
                      <a:pt x="1504" y="1151"/>
                    </a:moveTo>
                    <a:lnTo>
                      <a:pt x="1504" y="1509"/>
                    </a:lnTo>
                    <a:lnTo>
                      <a:pt x="1151" y="1509"/>
                    </a:lnTo>
                    <a:lnTo>
                      <a:pt x="1151" y="1151"/>
                    </a:lnTo>
                    <a:close/>
                    <a:moveTo>
                      <a:pt x="1931" y="1151"/>
                    </a:moveTo>
                    <a:lnTo>
                      <a:pt x="1931" y="1509"/>
                    </a:lnTo>
                    <a:lnTo>
                      <a:pt x="1578" y="1509"/>
                    </a:lnTo>
                    <a:lnTo>
                      <a:pt x="1578" y="1151"/>
                    </a:lnTo>
                    <a:close/>
                    <a:moveTo>
                      <a:pt x="2358" y="1151"/>
                    </a:moveTo>
                    <a:lnTo>
                      <a:pt x="2358" y="1509"/>
                    </a:lnTo>
                    <a:lnTo>
                      <a:pt x="2005" y="1509"/>
                    </a:lnTo>
                    <a:lnTo>
                      <a:pt x="2005" y="1151"/>
                    </a:lnTo>
                    <a:close/>
                    <a:moveTo>
                      <a:pt x="2785" y="1151"/>
                    </a:moveTo>
                    <a:lnTo>
                      <a:pt x="2785" y="1509"/>
                    </a:lnTo>
                    <a:lnTo>
                      <a:pt x="2432" y="1509"/>
                    </a:lnTo>
                    <a:lnTo>
                      <a:pt x="2432" y="1151"/>
                    </a:lnTo>
                    <a:close/>
                    <a:moveTo>
                      <a:pt x="3212" y="1151"/>
                    </a:moveTo>
                    <a:lnTo>
                      <a:pt x="3212" y="1509"/>
                    </a:lnTo>
                    <a:lnTo>
                      <a:pt x="2859" y="1509"/>
                    </a:lnTo>
                    <a:lnTo>
                      <a:pt x="2859" y="1151"/>
                    </a:lnTo>
                    <a:close/>
                    <a:moveTo>
                      <a:pt x="3639" y="1151"/>
                    </a:moveTo>
                    <a:lnTo>
                      <a:pt x="3639" y="1509"/>
                    </a:lnTo>
                    <a:lnTo>
                      <a:pt x="3286" y="1509"/>
                    </a:lnTo>
                    <a:lnTo>
                      <a:pt x="3286" y="1151"/>
                    </a:lnTo>
                    <a:close/>
                    <a:moveTo>
                      <a:pt x="4066" y="1151"/>
                    </a:moveTo>
                    <a:lnTo>
                      <a:pt x="4066" y="1509"/>
                    </a:lnTo>
                    <a:lnTo>
                      <a:pt x="3713" y="1509"/>
                    </a:lnTo>
                    <a:lnTo>
                      <a:pt x="3713" y="1151"/>
                    </a:lnTo>
                    <a:close/>
                    <a:moveTo>
                      <a:pt x="4494" y="1151"/>
                    </a:moveTo>
                    <a:lnTo>
                      <a:pt x="4494" y="1509"/>
                    </a:lnTo>
                    <a:lnTo>
                      <a:pt x="4140" y="1509"/>
                    </a:lnTo>
                    <a:lnTo>
                      <a:pt x="4140" y="1151"/>
                    </a:lnTo>
                    <a:close/>
                    <a:moveTo>
                      <a:pt x="4921" y="1151"/>
                    </a:moveTo>
                    <a:lnTo>
                      <a:pt x="4921" y="1509"/>
                    </a:lnTo>
                    <a:lnTo>
                      <a:pt x="4568" y="1509"/>
                    </a:lnTo>
                    <a:lnTo>
                      <a:pt x="4568" y="1151"/>
                    </a:lnTo>
                    <a:close/>
                    <a:moveTo>
                      <a:pt x="5348" y="1151"/>
                    </a:moveTo>
                    <a:lnTo>
                      <a:pt x="5348" y="1509"/>
                    </a:lnTo>
                    <a:lnTo>
                      <a:pt x="4995" y="1509"/>
                    </a:lnTo>
                    <a:lnTo>
                      <a:pt x="4995" y="1151"/>
                    </a:lnTo>
                    <a:close/>
                    <a:moveTo>
                      <a:pt x="5775" y="1151"/>
                    </a:moveTo>
                    <a:lnTo>
                      <a:pt x="5775" y="1509"/>
                    </a:lnTo>
                    <a:lnTo>
                      <a:pt x="5422" y="1509"/>
                    </a:lnTo>
                    <a:lnTo>
                      <a:pt x="5422" y="1151"/>
                    </a:lnTo>
                    <a:close/>
                    <a:moveTo>
                      <a:pt x="6202" y="1151"/>
                    </a:moveTo>
                    <a:lnTo>
                      <a:pt x="6202" y="1509"/>
                    </a:lnTo>
                    <a:lnTo>
                      <a:pt x="5849" y="1509"/>
                    </a:lnTo>
                    <a:lnTo>
                      <a:pt x="5849" y="1151"/>
                    </a:lnTo>
                    <a:close/>
                    <a:moveTo>
                      <a:pt x="6629" y="1151"/>
                    </a:moveTo>
                    <a:lnTo>
                      <a:pt x="6629" y="1509"/>
                    </a:lnTo>
                    <a:lnTo>
                      <a:pt x="6276" y="1509"/>
                    </a:lnTo>
                    <a:lnTo>
                      <a:pt x="6276" y="1151"/>
                    </a:lnTo>
                    <a:close/>
                    <a:moveTo>
                      <a:pt x="7056" y="1151"/>
                    </a:moveTo>
                    <a:lnTo>
                      <a:pt x="7056" y="1509"/>
                    </a:lnTo>
                    <a:lnTo>
                      <a:pt x="6703" y="1509"/>
                    </a:lnTo>
                    <a:lnTo>
                      <a:pt x="6703" y="1151"/>
                    </a:lnTo>
                    <a:close/>
                    <a:moveTo>
                      <a:pt x="7484" y="1151"/>
                    </a:moveTo>
                    <a:lnTo>
                      <a:pt x="7484" y="1509"/>
                    </a:lnTo>
                    <a:lnTo>
                      <a:pt x="7130" y="1509"/>
                    </a:lnTo>
                    <a:lnTo>
                      <a:pt x="7130" y="1151"/>
                    </a:lnTo>
                    <a:close/>
                    <a:moveTo>
                      <a:pt x="7911" y="1151"/>
                    </a:moveTo>
                    <a:lnTo>
                      <a:pt x="7911" y="1509"/>
                    </a:lnTo>
                    <a:lnTo>
                      <a:pt x="7558" y="1509"/>
                    </a:lnTo>
                    <a:lnTo>
                      <a:pt x="7558" y="1151"/>
                    </a:lnTo>
                    <a:close/>
                    <a:moveTo>
                      <a:pt x="8338" y="1151"/>
                    </a:moveTo>
                    <a:lnTo>
                      <a:pt x="8338" y="1509"/>
                    </a:lnTo>
                    <a:lnTo>
                      <a:pt x="7985" y="1509"/>
                    </a:lnTo>
                    <a:lnTo>
                      <a:pt x="7985" y="1151"/>
                    </a:lnTo>
                    <a:close/>
                    <a:moveTo>
                      <a:pt x="8765" y="1151"/>
                    </a:moveTo>
                    <a:lnTo>
                      <a:pt x="8765" y="1509"/>
                    </a:lnTo>
                    <a:lnTo>
                      <a:pt x="8412" y="1509"/>
                    </a:lnTo>
                    <a:lnTo>
                      <a:pt x="8412" y="1151"/>
                    </a:lnTo>
                    <a:close/>
                    <a:moveTo>
                      <a:pt x="9192" y="1151"/>
                    </a:moveTo>
                    <a:lnTo>
                      <a:pt x="9192" y="1509"/>
                    </a:lnTo>
                    <a:lnTo>
                      <a:pt x="8839" y="1509"/>
                    </a:lnTo>
                    <a:lnTo>
                      <a:pt x="8839" y="1151"/>
                    </a:lnTo>
                    <a:close/>
                    <a:moveTo>
                      <a:pt x="9619" y="1151"/>
                    </a:moveTo>
                    <a:lnTo>
                      <a:pt x="9619" y="1509"/>
                    </a:lnTo>
                    <a:lnTo>
                      <a:pt x="9266" y="1509"/>
                    </a:lnTo>
                    <a:lnTo>
                      <a:pt x="9266" y="1151"/>
                    </a:lnTo>
                    <a:close/>
                    <a:moveTo>
                      <a:pt x="10046" y="1151"/>
                    </a:moveTo>
                    <a:lnTo>
                      <a:pt x="10046" y="1509"/>
                    </a:lnTo>
                    <a:lnTo>
                      <a:pt x="9693" y="1509"/>
                    </a:lnTo>
                    <a:lnTo>
                      <a:pt x="9693" y="1151"/>
                    </a:lnTo>
                    <a:close/>
                    <a:moveTo>
                      <a:pt x="10474" y="1151"/>
                    </a:moveTo>
                    <a:lnTo>
                      <a:pt x="10474" y="1509"/>
                    </a:lnTo>
                    <a:lnTo>
                      <a:pt x="10120" y="1509"/>
                    </a:lnTo>
                    <a:lnTo>
                      <a:pt x="10120" y="1151"/>
                    </a:lnTo>
                    <a:close/>
                    <a:moveTo>
                      <a:pt x="10901" y="1151"/>
                    </a:moveTo>
                    <a:lnTo>
                      <a:pt x="10901" y="1509"/>
                    </a:lnTo>
                    <a:lnTo>
                      <a:pt x="10548" y="1509"/>
                    </a:lnTo>
                    <a:lnTo>
                      <a:pt x="10548" y="1151"/>
                    </a:lnTo>
                    <a:close/>
                    <a:moveTo>
                      <a:pt x="11328" y="1151"/>
                    </a:moveTo>
                    <a:lnTo>
                      <a:pt x="11328" y="1509"/>
                    </a:lnTo>
                    <a:lnTo>
                      <a:pt x="10975" y="1509"/>
                    </a:lnTo>
                    <a:lnTo>
                      <a:pt x="10975" y="1151"/>
                    </a:lnTo>
                    <a:close/>
                    <a:moveTo>
                      <a:pt x="11755" y="1151"/>
                    </a:moveTo>
                    <a:lnTo>
                      <a:pt x="11755" y="1509"/>
                    </a:lnTo>
                    <a:lnTo>
                      <a:pt x="11402" y="1509"/>
                    </a:lnTo>
                    <a:lnTo>
                      <a:pt x="11402" y="1151"/>
                    </a:lnTo>
                    <a:close/>
                    <a:moveTo>
                      <a:pt x="649" y="1578"/>
                    </a:moveTo>
                    <a:lnTo>
                      <a:pt x="649" y="1937"/>
                    </a:lnTo>
                    <a:lnTo>
                      <a:pt x="296" y="1937"/>
                    </a:lnTo>
                    <a:lnTo>
                      <a:pt x="296" y="1578"/>
                    </a:lnTo>
                    <a:close/>
                    <a:moveTo>
                      <a:pt x="1076" y="1578"/>
                    </a:moveTo>
                    <a:lnTo>
                      <a:pt x="1076" y="1937"/>
                    </a:lnTo>
                    <a:lnTo>
                      <a:pt x="723" y="1937"/>
                    </a:lnTo>
                    <a:lnTo>
                      <a:pt x="723" y="1578"/>
                    </a:lnTo>
                    <a:close/>
                    <a:moveTo>
                      <a:pt x="1504" y="1578"/>
                    </a:moveTo>
                    <a:lnTo>
                      <a:pt x="1504" y="1937"/>
                    </a:lnTo>
                    <a:lnTo>
                      <a:pt x="1151" y="1937"/>
                    </a:lnTo>
                    <a:lnTo>
                      <a:pt x="1151" y="1578"/>
                    </a:lnTo>
                    <a:close/>
                    <a:moveTo>
                      <a:pt x="1931" y="1578"/>
                    </a:moveTo>
                    <a:lnTo>
                      <a:pt x="1931" y="1937"/>
                    </a:lnTo>
                    <a:lnTo>
                      <a:pt x="1578" y="1937"/>
                    </a:lnTo>
                    <a:lnTo>
                      <a:pt x="1578" y="1578"/>
                    </a:lnTo>
                    <a:close/>
                    <a:moveTo>
                      <a:pt x="2358" y="1578"/>
                    </a:moveTo>
                    <a:lnTo>
                      <a:pt x="2358" y="1937"/>
                    </a:lnTo>
                    <a:lnTo>
                      <a:pt x="2005" y="1937"/>
                    </a:lnTo>
                    <a:lnTo>
                      <a:pt x="2005" y="1578"/>
                    </a:lnTo>
                    <a:close/>
                    <a:moveTo>
                      <a:pt x="2785" y="1578"/>
                    </a:moveTo>
                    <a:lnTo>
                      <a:pt x="2785" y="1937"/>
                    </a:lnTo>
                    <a:lnTo>
                      <a:pt x="2432" y="1937"/>
                    </a:lnTo>
                    <a:lnTo>
                      <a:pt x="2432" y="1578"/>
                    </a:lnTo>
                    <a:close/>
                    <a:moveTo>
                      <a:pt x="3212" y="1578"/>
                    </a:moveTo>
                    <a:lnTo>
                      <a:pt x="3212" y="1937"/>
                    </a:lnTo>
                    <a:lnTo>
                      <a:pt x="2859" y="1937"/>
                    </a:lnTo>
                    <a:lnTo>
                      <a:pt x="2859" y="1578"/>
                    </a:lnTo>
                    <a:close/>
                    <a:moveTo>
                      <a:pt x="3639" y="1578"/>
                    </a:moveTo>
                    <a:lnTo>
                      <a:pt x="3639" y="1937"/>
                    </a:lnTo>
                    <a:lnTo>
                      <a:pt x="3286" y="1937"/>
                    </a:lnTo>
                    <a:lnTo>
                      <a:pt x="3286" y="1578"/>
                    </a:lnTo>
                    <a:close/>
                    <a:moveTo>
                      <a:pt x="4066" y="1578"/>
                    </a:moveTo>
                    <a:lnTo>
                      <a:pt x="4066" y="1937"/>
                    </a:lnTo>
                    <a:lnTo>
                      <a:pt x="3713" y="1937"/>
                    </a:lnTo>
                    <a:lnTo>
                      <a:pt x="3713" y="1578"/>
                    </a:lnTo>
                    <a:close/>
                    <a:moveTo>
                      <a:pt x="4494" y="1578"/>
                    </a:moveTo>
                    <a:lnTo>
                      <a:pt x="4494" y="1937"/>
                    </a:lnTo>
                    <a:lnTo>
                      <a:pt x="4140" y="1937"/>
                    </a:lnTo>
                    <a:lnTo>
                      <a:pt x="4140" y="1578"/>
                    </a:lnTo>
                    <a:close/>
                    <a:moveTo>
                      <a:pt x="4921" y="1578"/>
                    </a:moveTo>
                    <a:lnTo>
                      <a:pt x="4921" y="1937"/>
                    </a:lnTo>
                    <a:lnTo>
                      <a:pt x="4568" y="1937"/>
                    </a:lnTo>
                    <a:lnTo>
                      <a:pt x="4568" y="1578"/>
                    </a:lnTo>
                    <a:close/>
                    <a:moveTo>
                      <a:pt x="5348" y="1578"/>
                    </a:moveTo>
                    <a:lnTo>
                      <a:pt x="5348" y="1937"/>
                    </a:lnTo>
                    <a:lnTo>
                      <a:pt x="4995" y="1937"/>
                    </a:lnTo>
                    <a:lnTo>
                      <a:pt x="4995" y="1578"/>
                    </a:lnTo>
                    <a:close/>
                    <a:moveTo>
                      <a:pt x="5775" y="1578"/>
                    </a:moveTo>
                    <a:lnTo>
                      <a:pt x="5775" y="1937"/>
                    </a:lnTo>
                    <a:lnTo>
                      <a:pt x="5422" y="1937"/>
                    </a:lnTo>
                    <a:lnTo>
                      <a:pt x="5422" y="1578"/>
                    </a:lnTo>
                    <a:close/>
                    <a:moveTo>
                      <a:pt x="6202" y="1578"/>
                    </a:moveTo>
                    <a:lnTo>
                      <a:pt x="6202" y="1937"/>
                    </a:lnTo>
                    <a:lnTo>
                      <a:pt x="5849" y="1937"/>
                    </a:lnTo>
                    <a:lnTo>
                      <a:pt x="5849" y="1578"/>
                    </a:lnTo>
                    <a:close/>
                    <a:moveTo>
                      <a:pt x="6629" y="1578"/>
                    </a:moveTo>
                    <a:lnTo>
                      <a:pt x="6629" y="1937"/>
                    </a:lnTo>
                    <a:lnTo>
                      <a:pt x="6276" y="1937"/>
                    </a:lnTo>
                    <a:lnTo>
                      <a:pt x="6276" y="1578"/>
                    </a:lnTo>
                    <a:close/>
                    <a:moveTo>
                      <a:pt x="7056" y="1578"/>
                    </a:moveTo>
                    <a:lnTo>
                      <a:pt x="7056" y="1937"/>
                    </a:lnTo>
                    <a:lnTo>
                      <a:pt x="6703" y="1937"/>
                    </a:lnTo>
                    <a:lnTo>
                      <a:pt x="6703" y="1578"/>
                    </a:lnTo>
                    <a:close/>
                    <a:moveTo>
                      <a:pt x="7484" y="1578"/>
                    </a:moveTo>
                    <a:lnTo>
                      <a:pt x="7484" y="1937"/>
                    </a:lnTo>
                    <a:lnTo>
                      <a:pt x="7130" y="1937"/>
                    </a:lnTo>
                    <a:lnTo>
                      <a:pt x="7130" y="1578"/>
                    </a:lnTo>
                    <a:close/>
                    <a:moveTo>
                      <a:pt x="7911" y="1578"/>
                    </a:moveTo>
                    <a:lnTo>
                      <a:pt x="7911" y="1937"/>
                    </a:lnTo>
                    <a:lnTo>
                      <a:pt x="7558" y="1937"/>
                    </a:lnTo>
                    <a:lnTo>
                      <a:pt x="7558" y="1578"/>
                    </a:lnTo>
                    <a:close/>
                    <a:moveTo>
                      <a:pt x="8338" y="1578"/>
                    </a:moveTo>
                    <a:lnTo>
                      <a:pt x="8338" y="1937"/>
                    </a:lnTo>
                    <a:lnTo>
                      <a:pt x="7985" y="1937"/>
                    </a:lnTo>
                    <a:lnTo>
                      <a:pt x="7985" y="1578"/>
                    </a:lnTo>
                    <a:close/>
                    <a:moveTo>
                      <a:pt x="8765" y="1578"/>
                    </a:moveTo>
                    <a:lnTo>
                      <a:pt x="8765" y="1937"/>
                    </a:lnTo>
                    <a:lnTo>
                      <a:pt x="8412" y="1937"/>
                    </a:lnTo>
                    <a:lnTo>
                      <a:pt x="8412" y="1578"/>
                    </a:lnTo>
                    <a:close/>
                    <a:moveTo>
                      <a:pt x="9192" y="1578"/>
                    </a:moveTo>
                    <a:lnTo>
                      <a:pt x="9192" y="1937"/>
                    </a:lnTo>
                    <a:lnTo>
                      <a:pt x="8839" y="1937"/>
                    </a:lnTo>
                    <a:lnTo>
                      <a:pt x="8839" y="1578"/>
                    </a:lnTo>
                    <a:close/>
                    <a:moveTo>
                      <a:pt x="9619" y="1578"/>
                    </a:moveTo>
                    <a:lnTo>
                      <a:pt x="9619" y="1937"/>
                    </a:lnTo>
                    <a:lnTo>
                      <a:pt x="9266" y="1937"/>
                    </a:lnTo>
                    <a:lnTo>
                      <a:pt x="9266" y="1578"/>
                    </a:lnTo>
                    <a:close/>
                    <a:moveTo>
                      <a:pt x="10046" y="1578"/>
                    </a:moveTo>
                    <a:lnTo>
                      <a:pt x="10046" y="1937"/>
                    </a:lnTo>
                    <a:lnTo>
                      <a:pt x="9693" y="1937"/>
                    </a:lnTo>
                    <a:lnTo>
                      <a:pt x="9693" y="1578"/>
                    </a:lnTo>
                    <a:close/>
                    <a:moveTo>
                      <a:pt x="10474" y="1578"/>
                    </a:moveTo>
                    <a:lnTo>
                      <a:pt x="10474" y="1937"/>
                    </a:lnTo>
                    <a:lnTo>
                      <a:pt x="10120" y="1937"/>
                    </a:lnTo>
                    <a:lnTo>
                      <a:pt x="10120" y="1578"/>
                    </a:lnTo>
                    <a:close/>
                    <a:moveTo>
                      <a:pt x="10901" y="1578"/>
                    </a:moveTo>
                    <a:lnTo>
                      <a:pt x="10901" y="1937"/>
                    </a:lnTo>
                    <a:lnTo>
                      <a:pt x="10548" y="1937"/>
                    </a:lnTo>
                    <a:lnTo>
                      <a:pt x="10548" y="1578"/>
                    </a:lnTo>
                    <a:close/>
                    <a:moveTo>
                      <a:pt x="11328" y="1578"/>
                    </a:moveTo>
                    <a:lnTo>
                      <a:pt x="11328" y="1937"/>
                    </a:lnTo>
                    <a:lnTo>
                      <a:pt x="10975" y="1937"/>
                    </a:lnTo>
                    <a:lnTo>
                      <a:pt x="10975" y="1578"/>
                    </a:lnTo>
                    <a:close/>
                    <a:moveTo>
                      <a:pt x="11755" y="1578"/>
                    </a:moveTo>
                    <a:lnTo>
                      <a:pt x="11755" y="1937"/>
                    </a:lnTo>
                    <a:lnTo>
                      <a:pt x="11402" y="1937"/>
                    </a:lnTo>
                    <a:lnTo>
                      <a:pt x="11402" y="1578"/>
                    </a:lnTo>
                    <a:close/>
                    <a:moveTo>
                      <a:pt x="649" y="2005"/>
                    </a:moveTo>
                    <a:lnTo>
                      <a:pt x="649" y="2364"/>
                    </a:lnTo>
                    <a:lnTo>
                      <a:pt x="296" y="2364"/>
                    </a:lnTo>
                    <a:lnTo>
                      <a:pt x="296" y="2005"/>
                    </a:lnTo>
                    <a:close/>
                    <a:moveTo>
                      <a:pt x="1076" y="2005"/>
                    </a:moveTo>
                    <a:lnTo>
                      <a:pt x="1076" y="2364"/>
                    </a:lnTo>
                    <a:lnTo>
                      <a:pt x="723" y="2364"/>
                    </a:lnTo>
                    <a:lnTo>
                      <a:pt x="723" y="2005"/>
                    </a:lnTo>
                    <a:close/>
                    <a:moveTo>
                      <a:pt x="1504" y="2005"/>
                    </a:moveTo>
                    <a:lnTo>
                      <a:pt x="1504" y="2364"/>
                    </a:lnTo>
                    <a:lnTo>
                      <a:pt x="1151" y="2364"/>
                    </a:lnTo>
                    <a:lnTo>
                      <a:pt x="1151" y="2005"/>
                    </a:lnTo>
                    <a:close/>
                    <a:moveTo>
                      <a:pt x="1931" y="2005"/>
                    </a:moveTo>
                    <a:lnTo>
                      <a:pt x="1931" y="2364"/>
                    </a:lnTo>
                    <a:lnTo>
                      <a:pt x="1578" y="2364"/>
                    </a:lnTo>
                    <a:lnTo>
                      <a:pt x="1578" y="2005"/>
                    </a:lnTo>
                    <a:close/>
                    <a:moveTo>
                      <a:pt x="2358" y="2005"/>
                    </a:moveTo>
                    <a:lnTo>
                      <a:pt x="2358" y="2364"/>
                    </a:lnTo>
                    <a:lnTo>
                      <a:pt x="2005" y="2364"/>
                    </a:lnTo>
                    <a:lnTo>
                      <a:pt x="2005" y="2005"/>
                    </a:lnTo>
                    <a:close/>
                    <a:moveTo>
                      <a:pt x="2785" y="2005"/>
                    </a:moveTo>
                    <a:lnTo>
                      <a:pt x="2785" y="2364"/>
                    </a:lnTo>
                    <a:lnTo>
                      <a:pt x="2432" y="2364"/>
                    </a:lnTo>
                    <a:lnTo>
                      <a:pt x="2432" y="2005"/>
                    </a:lnTo>
                    <a:close/>
                    <a:moveTo>
                      <a:pt x="3212" y="2005"/>
                    </a:moveTo>
                    <a:lnTo>
                      <a:pt x="3212" y="2364"/>
                    </a:lnTo>
                    <a:lnTo>
                      <a:pt x="2859" y="2364"/>
                    </a:lnTo>
                    <a:lnTo>
                      <a:pt x="2859" y="2005"/>
                    </a:lnTo>
                    <a:close/>
                    <a:moveTo>
                      <a:pt x="3639" y="2005"/>
                    </a:moveTo>
                    <a:lnTo>
                      <a:pt x="3639" y="2364"/>
                    </a:lnTo>
                    <a:lnTo>
                      <a:pt x="3286" y="2364"/>
                    </a:lnTo>
                    <a:lnTo>
                      <a:pt x="3286" y="2005"/>
                    </a:lnTo>
                    <a:close/>
                    <a:moveTo>
                      <a:pt x="4066" y="2005"/>
                    </a:moveTo>
                    <a:lnTo>
                      <a:pt x="4066" y="2364"/>
                    </a:lnTo>
                    <a:lnTo>
                      <a:pt x="3713" y="2364"/>
                    </a:lnTo>
                    <a:lnTo>
                      <a:pt x="3713" y="2005"/>
                    </a:lnTo>
                    <a:close/>
                    <a:moveTo>
                      <a:pt x="4494" y="2005"/>
                    </a:moveTo>
                    <a:lnTo>
                      <a:pt x="4494" y="2364"/>
                    </a:lnTo>
                    <a:lnTo>
                      <a:pt x="4140" y="2364"/>
                    </a:lnTo>
                    <a:lnTo>
                      <a:pt x="4140" y="2005"/>
                    </a:lnTo>
                    <a:close/>
                    <a:moveTo>
                      <a:pt x="4921" y="2005"/>
                    </a:moveTo>
                    <a:lnTo>
                      <a:pt x="4921" y="2364"/>
                    </a:lnTo>
                    <a:lnTo>
                      <a:pt x="4568" y="2364"/>
                    </a:lnTo>
                    <a:lnTo>
                      <a:pt x="4568" y="2005"/>
                    </a:lnTo>
                    <a:close/>
                    <a:moveTo>
                      <a:pt x="5348" y="2005"/>
                    </a:moveTo>
                    <a:lnTo>
                      <a:pt x="5348" y="2364"/>
                    </a:lnTo>
                    <a:lnTo>
                      <a:pt x="4995" y="2364"/>
                    </a:lnTo>
                    <a:lnTo>
                      <a:pt x="4995" y="2005"/>
                    </a:lnTo>
                    <a:close/>
                    <a:moveTo>
                      <a:pt x="5775" y="2005"/>
                    </a:moveTo>
                    <a:lnTo>
                      <a:pt x="5775" y="2364"/>
                    </a:lnTo>
                    <a:lnTo>
                      <a:pt x="5422" y="2364"/>
                    </a:lnTo>
                    <a:lnTo>
                      <a:pt x="5422" y="2005"/>
                    </a:lnTo>
                    <a:close/>
                    <a:moveTo>
                      <a:pt x="6202" y="2005"/>
                    </a:moveTo>
                    <a:lnTo>
                      <a:pt x="6202" y="2364"/>
                    </a:lnTo>
                    <a:lnTo>
                      <a:pt x="5849" y="2364"/>
                    </a:lnTo>
                    <a:lnTo>
                      <a:pt x="5849" y="2005"/>
                    </a:lnTo>
                    <a:close/>
                    <a:moveTo>
                      <a:pt x="6629" y="2005"/>
                    </a:moveTo>
                    <a:lnTo>
                      <a:pt x="6629" y="2364"/>
                    </a:lnTo>
                    <a:lnTo>
                      <a:pt x="6276" y="2364"/>
                    </a:lnTo>
                    <a:lnTo>
                      <a:pt x="6276" y="2005"/>
                    </a:lnTo>
                    <a:close/>
                    <a:moveTo>
                      <a:pt x="7056" y="2005"/>
                    </a:moveTo>
                    <a:lnTo>
                      <a:pt x="7056" y="2364"/>
                    </a:lnTo>
                    <a:lnTo>
                      <a:pt x="6703" y="2364"/>
                    </a:lnTo>
                    <a:lnTo>
                      <a:pt x="6703" y="2005"/>
                    </a:lnTo>
                    <a:close/>
                    <a:moveTo>
                      <a:pt x="7484" y="2005"/>
                    </a:moveTo>
                    <a:lnTo>
                      <a:pt x="7484" y="2364"/>
                    </a:lnTo>
                    <a:lnTo>
                      <a:pt x="7130" y="2364"/>
                    </a:lnTo>
                    <a:lnTo>
                      <a:pt x="7130" y="2005"/>
                    </a:lnTo>
                    <a:close/>
                    <a:moveTo>
                      <a:pt x="7911" y="2005"/>
                    </a:moveTo>
                    <a:lnTo>
                      <a:pt x="7911" y="2364"/>
                    </a:lnTo>
                    <a:lnTo>
                      <a:pt x="7558" y="2364"/>
                    </a:lnTo>
                    <a:lnTo>
                      <a:pt x="7558" y="2005"/>
                    </a:lnTo>
                    <a:close/>
                    <a:moveTo>
                      <a:pt x="8338" y="2005"/>
                    </a:moveTo>
                    <a:lnTo>
                      <a:pt x="8338" y="2364"/>
                    </a:lnTo>
                    <a:lnTo>
                      <a:pt x="7985" y="2364"/>
                    </a:lnTo>
                    <a:lnTo>
                      <a:pt x="7985" y="2005"/>
                    </a:lnTo>
                    <a:close/>
                    <a:moveTo>
                      <a:pt x="8765" y="2005"/>
                    </a:moveTo>
                    <a:lnTo>
                      <a:pt x="8765" y="2364"/>
                    </a:lnTo>
                    <a:lnTo>
                      <a:pt x="8412" y="2364"/>
                    </a:lnTo>
                    <a:lnTo>
                      <a:pt x="8412" y="2005"/>
                    </a:lnTo>
                    <a:close/>
                    <a:moveTo>
                      <a:pt x="9192" y="2005"/>
                    </a:moveTo>
                    <a:lnTo>
                      <a:pt x="9192" y="2364"/>
                    </a:lnTo>
                    <a:lnTo>
                      <a:pt x="8839" y="2364"/>
                    </a:lnTo>
                    <a:lnTo>
                      <a:pt x="8839" y="2005"/>
                    </a:lnTo>
                    <a:close/>
                    <a:moveTo>
                      <a:pt x="9619" y="2005"/>
                    </a:moveTo>
                    <a:lnTo>
                      <a:pt x="9619" y="2364"/>
                    </a:lnTo>
                    <a:lnTo>
                      <a:pt x="9266" y="2364"/>
                    </a:lnTo>
                    <a:lnTo>
                      <a:pt x="9266" y="2005"/>
                    </a:lnTo>
                    <a:close/>
                    <a:moveTo>
                      <a:pt x="10046" y="2005"/>
                    </a:moveTo>
                    <a:lnTo>
                      <a:pt x="10046" y="2364"/>
                    </a:lnTo>
                    <a:lnTo>
                      <a:pt x="9693" y="2364"/>
                    </a:lnTo>
                    <a:lnTo>
                      <a:pt x="9693" y="2005"/>
                    </a:lnTo>
                    <a:close/>
                    <a:moveTo>
                      <a:pt x="10474" y="2005"/>
                    </a:moveTo>
                    <a:lnTo>
                      <a:pt x="10474" y="2364"/>
                    </a:lnTo>
                    <a:lnTo>
                      <a:pt x="10120" y="2364"/>
                    </a:lnTo>
                    <a:lnTo>
                      <a:pt x="10120" y="2005"/>
                    </a:lnTo>
                    <a:close/>
                    <a:moveTo>
                      <a:pt x="10901" y="2005"/>
                    </a:moveTo>
                    <a:lnTo>
                      <a:pt x="10901" y="2364"/>
                    </a:lnTo>
                    <a:lnTo>
                      <a:pt x="10548" y="2364"/>
                    </a:lnTo>
                    <a:lnTo>
                      <a:pt x="10548" y="2005"/>
                    </a:lnTo>
                    <a:close/>
                    <a:moveTo>
                      <a:pt x="11328" y="2005"/>
                    </a:moveTo>
                    <a:lnTo>
                      <a:pt x="11328" y="2364"/>
                    </a:lnTo>
                    <a:lnTo>
                      <a:pt x="10975" y="2364"/>
                    </a:lnTo>
                    <a:lnTo>
                      <a:pt x="10975" y="2005"/>
                    </a:lnTo>
                    <a:close/>
                    <a:moveTo>
                      <a:pt x="11755" y="2005"/>
                    </a:moveTo>
                    <a:lnTo>
                      <a:pt x="11755" y="2364"/>
                    </a:lnTo>
                    <a:lnTo>
                      <a:pt x="11402" y="2364"/>
                    </a:lnTo>
                    <a:lnTo>
                      <a:pt x="11402" y="2005"/>
                    </a:lnTo>
                    <a:close/>
                    <a:moveTo>
                      <a:pt x="649" y="2432"/>
                    </a:moveTo>
                    <a:lnTo>
                      <a:pt x="649" y="2791"/>
                    </a:lnTo>
                    <a:lnTo>
                      <a:pt x="296" y="2791"/>
                    </a:lnTo>
                    <a:lnTo>
                      <a:pt x="296" y="2432"/>
                    </a:lnTo>
                    <a:close/>
                    <a:moveTo>
                      <a:pt x="1076" y="2432"/>
                    </a:moveTo>
                    <a:lnTo>
                      <a:pt x="1076" y="2791"/>
                    </a:lnTo>
                    <a:lnTo>
                      <a:pt x="723" y="2791"/>
                    </a:lnTo>
                    <a:lnTo>
                      <a:pt x="723" y="2432"/>
                    </a:lnTo>
                    <a:close/>
                    <a:moveTo>
                      <a:pt x="1504" y="2432"/>
                    </a:moveTo>
                    <a:lnTo>
                      <a:pt x="1504" y="2791"/>
                    </a:lnTo>
                    <a:lnTo>
                      <a:pt x="1151" y="2791"/>
                    </a:lnTo>
                    <a:lnTo>
                      <a:pt x="1151" y="2432"/>
                    </a:lnTo>
                    <a:close/>
                    <a:moveTo>
                      <a:pt x="1931" y="2432"/>
                    </a:moveTo>
                    <a:lnTo>
                      <a:pt x="1931" y="2791"/>
                    </a:lnTo>
                    <a:lnTo>
                      <a:pt x="1578" y="2791"/>
                    </a:lnTo>
                    <a:lnTo>
                      <a:pt x="1578" y="2432"/>
                    </a:lnTo>
                    <a:close/>
                    <a:moveTo>
                      <a:pt x="2358" y="2432"/>
                    </a:moveTo>
                    <a:lnTo>
                      <a:pt x="2358" y="2791"/>
                    </a:lnTo>
                    <a:lnTo>
                      <a:pt x="2005" y="2791"/>
                    </a:lnTo>
                    <a:lnTo>
                      <a:pt x="2005" y="2432"/>
                    </a:lnTo>
                    <a:close/>
                    <a:moveTo>
                      <a:pt x="2785" y="2432"/>
                    </a:moveTo>
                    <a:lnTo>
                      <a:pt x="2785" y="2791"/>
                    </a:lnTo>
                    <a:lnTo>
                      <a:pt x="2432" y="2791"/>
                    </a:lnTo>
                    <a:lnTo>
                      <a:pt x="2432" y="2432"/>
                    </a:lnTo>
                    <a:close/>
                    <a:moveTo>
                      <a:pt x="3212" y="2432"/>
                    </a:moveTo>
                    <a:lnTo>
                      <a:pt x="3212" y="2791"/>
                    </a:lnTo>
                    <a:lnTo>
                      <a:pt x="2859" y="2791"/>
                    </a:lnTo>
                    <a:lnTo>
                      <a:pt x="2859" y="2432"/>
                    </a:lnTo>
                    <a:close/>
                    <a:moveTo>
                      <a:pt x="3639" y="2432"/>
                    </a:moveTo>
                    <a:lnTo>
                      <a:pt x="3639" y="2791"/>
                    </a:lnTo>
                    <a:lnTo>
                      <a:pt x="3286" y="2791"/>
                    </a:lnTo>
                    <a:lnTo>
                      <a:pt x="3286" y="2432"/>
                    </a:lnTo>
                    <a:close/>
                    <a:moveTo>
                      <a:pt x="4066" y="2432"/>
                    </a:moveTo>
                    <a:lnTo>
                      <a:pt x="4066" y="2791"/>
                    </a:lnTo>
                    <a:lnTo>
                      <a:pt x="3713" y="2791"/>
                    </a:lnTo>
                    <a:lnTo>
                      <a:pt x="3713" y="2432"/>
                    </a:lnTo>
                    <a:close/>
                    <a:moveTo>
                      <a:pt x="4494" y="2432"/>
                    </a:moveTo>
                    <a:lnTo>
                      <a:pt x="4494" y="2791"/>
                    </a:lnTo>
                    <a:lnTo>
                      <a:pt x="4140" y="2791"/>
                    </a:lnTo>
                    <a:lnTo>
                      <a:pt x="4140" y="2432"/>
                    </a:lnTo>
                    <a:close/>
                    <a:moveTo>
                      <a:pt x="4921" y="2432"/>
                    </a:moveTo>
                    <a:lnTo>
                      <a:pt x="4921" y="2791"/>
                    </a:lnTo>
                    <a:lnTo>
                      <a:pt x="4568" y="2791"/>
                    </a:lnTo>
                    <a:lnTo>
                      <a:pt x="4568" y="2432"/>
                    </a:lnTo>
                    <a:close/>
                    <a:moveTo>
                      <a:pt x="5348" y="2432"/>
                    </a:moveTo>
                    <a:lnTo>
                      <a:pt x="5348" y="2791"/>
                    </a:lnTo>
                    <a:lnTo>
                      <a:pt x="4995" y="2791"/>
                    </a:lnTo>
                    <a:lnTo>
                      <a:pt x="4995" y="2432"/>
                    </a:lnTo>
                    <a:close/>
                    <a:moveTo>
                      <a:pt x="5775" y="2432"/>
                    </a:moveTo>
                    <a:lnTo>
                      <a:pt x="5775" y="2791"/>
                    </a:lnTo>
                    <a:lnTo>
                      <a:pt x="5422" y="2791"/>
                    </a:lnTo>
                    <a:lnTo>
                      <a:pt x="5422" y="2432"/>
                    </a:lnTo>
                    <a:close/>
                    <a:moveTo>
                      <a:pt x="6202" y="2432"/>
                    </a:moveTo>
                    <a:lnTo>
                      <a:pt x="6202" y="2791"/>
                    </a:lnTo>
                    <a:lnTo>
                      <a:pt x="5849" y="2791"/>
                    </a:lnTo>
                    <a:lnTo>
                      <a:pt x="5849" y="2432"/>
                    </a:lnTo>
                    <a:close/>
                    <a:moveTo>
                      <a:pt x="6629" y="2432"/>
                    </a:moveTo>
                    <a:lnTo>
                      <a:pt x="6629" y="2791"/>
                    </a:lnTo>
                    <a:lnTo>
                      <a:pt x="6276" y="2791"/>
                    </a:lnTo>
                    <a:lnTo>
                      <a:pt x="6276" y="2432"/>
                    </a:lnTo>
                    <a:close/>
                    <a:moveTo>
                      <a:pt x="7056" y="2432"/>
                    </a:moveTo>
                    <a:lnTo>
                      <a:pt x="7056" y="2791"/>
                    </a:lnTo>
                    <a:lnTo>
                      <a:pt x="6703" y="2791"/>
                    </a:lnTo>
                    <a:lnTo>
                      <a:pt x="6703" y="2432"/>
                    </a:lnTo>
                    <a:close/>
                    <a:moveTo>
                      <a:pt x="7484" y="2432"/>
                    </a:moveTo>
                    <a:lnTo>
                      <a:pt x="7484" y="2791"/>
                    </a:lnTo>
                    <a:lnTo>
                      <a:pt x="7130" y="2791"/>
                    </a:lnTo>
                    <a:lnTo>
                      <a:pt x="7130" y="2432"/>
                    </a:lnTo>
                    <a:close/>
                    <a:moveTo>
                      <a:pt x="7911" y="2432"/>
                    </a:moveTo>
                    <a:lnTo>
                      <a:pt x="7911" y="2791"/>
                    </a:lnTo>
                    <a:lnTo>
                      <a:pt x="7558" y="2791"/>
                    </a:lnTo>
                    <a:lnTo>
                      <a:pt x="7558" y="2432"/>
                    </a:lnTo>
                    <a:close/>
                    <a:moveTo>
                      <a:pt x="8338" y="2432"/>
                    </a:moveTo>
                    <a:lnTo>
                      <a:pt x="8338" y="2791"/>
                    </a:lnTo>
                    <a:lnTo>
                      <a:pt x="7985" y="2791"/>
                    </a:lnTo>
                    <a:lnTo>
                      <a:pt x="7985" y="2432"/>
                    </a:lnTo>
                    <a:close/>
                    <a:moveTo>
                      <a:pt x="8765" y="2432"/>
                    </a:moveTo>
                    <a:lnTo>
                      <a:pt x="8765" y="2791"/>
                    </a:lnTo>
                    <a:lnTo>
                      <a:pt x="8412" y="2791"/>
                    </a:lnTo>
                    <a:lnTo>
                      <a:pt x="8412" y="2432"/>
                    </a:lnTo>
                    <a:close/>
                    <a:moveTo>
                      <a:pt x="9192" y="2432"/>
                    </a:moveTo>
                    <a:lnTo>
                      <a:pt x="9192" y="2791"/>
                    </a:lnTo>
                    <a:lnTo>
                      <a:pt x="8839" y="2791"/>
                    </a:lnTo>
                    <a:lnTo>
                      <a:pt x="8839" y="2432"/>
                    </a:lnTo>
                    <a:close/>
                    <a:moveTo>
                      <a:pt x="9619" y="2432"/>
                    </a:moveTo>
                    <a:lnTo>
                      <a:pt x="9619" y="2791"/>
                    </a:lnTo>
                    <a:lnTo>
                      <a:pt x="9266" y="2791"/>
                    </a:lnTo>
                    <a:lnTo>
                      <a:pt x="9266" y="2432"/>
                    </a:lnTo>
                    <a:close/>
                    <a:moveTo>
                      <a:pt x="10046" y="2432"/>
                    </a:moveTo>
                    <a:lnTo>
                      <a:pt x="10046" y="2791"/>
                    </a:lnTo>
                    <a:lnTo>
                      <a:pt x="9693" y="2791"/>
                    </a:lnTo>
                    <a:lnTo>
                      <a:pt x="9693" y="2432"/>
                    </a:lnTo>
                    <a:close/>
                    <a:moveTo>
                      <a:pt x="10474" y="2432"/>
                    </a:moveTo>
                    <a:lnTo>
                      <a:pt x="10474" y="2791"/>
                    </a:lnTo>
                    <a:lnTo>
                      <a:pt x="10120" y="2791"/>
                    </a:lnTo>
                    <a:lnTo>
                      <a:pt x="10120" y="2432"/>
                    </a:lnTo>
                    <a:close/>
                    <a:moveTo>
                      <a:pt x="10901" y="2432"/>
                    </a:moveTo>
                    <a:lnTo>
                      <a:pt x="10901" y="2791"/>
                    </a:lnTo>
                    <a:lnTo>
                      <a:pt x="10548" y="2791"/>
                    </a:lnTo>
                    <a:lnTo>
                      <a:pt x="10548" y="2432"/>
                    </a:lnTo>
                    <a:close/>
                    <a:moveTo>
                      <a:pt x="11328" y="2432"/>
                    </a:moveTo>
                    <a:lnTo>
                      <a:pt x="11328" y="2791"/>
                    </a:lnTo>
                    <a:lnTo>
                      <a:pt x="10975" y="2791"/>
                    </a:lnTo>
                    <a:lnTo>
                      <a:pt x="10975" y="2432"/>
                    </a:lnTo>
                    <a:close/>
                    <a:moveTo>
                      <a:pt x="11755" y="2432"/>
                    </a:moveTo>
                    <a:lnTo>
                      <a:pt x="11755" y="2791"/>
                    </a:lnTo>
                    <a:lnTo>
                      <a:pt x="11402" y="2791"/>
                    </a:lnTo>
                    <a:lnTo>
                      <a:pt x="11402" y="2432"/>
                    </a:lnTo>
                    <a:close/>
                    <a:moveTo>
                      <a:pt x="649" y="2859"/>
                    </a:moveTo>
                    <a:lnTo>
                      <a:pt x="649" y="3218"/>
                    </a:lnTo>
                    <a:lnTo>
                      <a:pt x="296" y="3218"/>
                    </a:lnTo>
                    <a:lnTo>
                      <a:pt x="296" y="2859"/>
                    </a:lnTo>
                    <a:close/>
                    <a:moveTo>
                      <a:pt x="1076" y="2859"/>
                    </a:moveTo>
                    <a:lnTo>
                      <a:pt x="1076" y="3218"/>
                    </a:lnTo>
                    <a:lnTo>
                      <a:pt x="723" y="3218"/>
                    </a:lnTo>
                    <a:lnTo>
                      <a:pt x="723" y="2859"/>
                    </a:lnTo>
                    <a:close/>
                    <a:moveTo>
                      <a:pt x="1504" y="2859"/>
                    </a:moveTo>
                    <a:lnTo>
                      <a:pt x="1504" y="3218"/>
                    </a:lnTo>
                    <a:lnTo>
                      <a:pt x="1151" y="3218"/>
                    </a:lnTo>
                    <a:lnTo>
                      <a:pt x="1151" y="2859"/>
                    </a:lnTo>
                    <a:close/>
                    <a:moveTo>
                      <a:pt x="1931" y="2859"/>
                    </a:moveTo>
                    <a:lnTo>
                      <a:pt x="1931" y="3218"/>
                    </a:lnTo>
                    <a:lnTo>
                      <a:pt x="1578" y="3218"/>
                    </a:lnTo>
                    <a:lnTo>
                      <a:pt x="1578" y="2859"/>
                    </a:lnTo>
                    <a:close/>
                    <a:moveTo>
                      <a:pt x="2358" y="2859"/>
                    </a:moveTo>
                    <a:lnTo>
                      <a:pt x="2358" y="3218"/>
                    </a:lnTo>
                    <a:lnTo>
                      <a:pt x="2005" y="3218"/>
                    </a:lnTo>
                    <a:lnTo>
                      <a:pt x="2005" y="2859"/>
                    </a:lnTo>
                    <a:close/>
                    <a:moveTo>
                      <a:pt x="2785" y="2859"/>
                    </a:moveTo>
                    <a:lnTo>
                      <a:pt x="2785" y="3218"/>
                    </a:lnTo>
                    <a:lnTo>
                      <a:pt x="2432" y="3218"/>
                    </a:lnTo>
                    <a:lnTo>
                      <a:pt x="2432" y="2859"/>
                    </a:lnTo>
                    <a:close/>
                    <a:moveTo>
                      <a:pt x="3212" y="2859"/>
                    </a:moveTo>
                    <a:lnTo>
                      <a:pt x="3212" y="3218"/>
                    </a:lnTo>
                    <a:lnTo>
                      <a:pt x="2859" y="3218"/>
                    </a:lnTo>
                    <a:lnTo>
                      <a:pt x="2859" y="2859"/>
                    </a:lnTo>
                    <a:close/>
                    <a:moveTo>
                      <a:pt x="3639" y="2859"/>
                    </a:moveTo>
                    <a:lnTo>
                      <a:pt x="3639" y="3218"/>
                    </a:lnTo>
                    <a:lnTo>
                      <a:pt x="3286" y="3218"/>
                    </a:lnTo>
                    <a:lnTo>
                      <a:pt x="3286" y="2859"/>
                    </a:lnTo>
                    <a:close/>
                    <a:moveTo>
                      <a:pt x="4066" y="2859"/>
                    </a:moveTo>
                    <a:lnTo>
                      <a:pt x="4066" y="3218"/>
                    </a:lnTo>
                    <a:lnTo>
                      <a:pt x="3713" y="3218"/>
                    </a:lnTo>
                    <a:lnTo>
                      <a:pt x="3713" y="2859"/>
                    </a:lnTo>
                    <a:close/>
                    <a:moveTo>
                      <a:pt x="4494" y="2859"/>
                    </a:moveTo>
                    <a:lnTo>
                      <a:pt x="4494" y="3218"/>
                    </a:lnTo>
                    <a:lnTo>
                      <a:pt x="4140" y="3218"/>
                    </a:lnTo>
                    <a:lnTo>
                      <a:pt x="4140" y="2859"/>
                    </a:lnTo>
                    <a:close/>
                    <a:moveTo>
                      <a:pt x="4921" y="2859"/>
                    </a:moveTo>
                    <a:lnTo>
                      <a:pt x="4921" y="3218"/>
                    </a:lnTo>
                    <a:lnTo>
                      <a:pt x="4568" y="3218"/>
                    </a:lnTo>
                    <a:lnTo>
                      <a:pt x="4568" y="2859"/>
                    </a:lnTo>
                    <a:close/>
                    <a:moveTo>
                      <a:pt x="5348" y="2859"/>
                    </a:moveTo>
                    <a:lnTo>
                      <a:pt x="5348" y="3218"/>
                    </a:lnTo>
                    <a:lnTo>
                      <a:pt x="4995" y="3218"/>
                    </a:lnTo>
                    <a:lnTo>
                      <a:pt x="4995" y="2859"/>
                    </a:lnTo>
                    <a:close/>
                    <a:moveTo>
                      <a:pt x="5775" y="2859"/>
                    </a:moveTo>
                    <a:lnTo>
                      <a:pt x="5775" y="3218"/>
                    </a:lnTo>
                    <a:lnTo>
                      <a:pt x="5422" y="3218"/>
                    </a:lnTo>
                    <a:lnTo>
                      <a:pt x="5422" y="2859"/>
                    </a:lnTo>
                    <a:close/>
                    <a:moveTo>
                      <a:pt x="6202" y="2859"/>
                    </a:moveTo>
                    <a:lnTo>
                      <a:pt x="6202" y="3218"/>
                    </a:lnTo>
                    <a:lnTo>
                      <a:pt x="5849" y="3218"/>
                    </a:lnTo>
                    <a:lnTo>
                      <a:pt x="5849" y="2859"/>
                    </a:lnTo>
                    <a:close/>
                    <a:moveTo>
                      <a:pt x="6629" y="2859"/>
                    </a:moveTo>
                    <a:lnTo>
                      <a:pt x="6629" y="3218"/>
                    </a:lnTo>
                    <a:lnTo>
                      <a:pt x="6276" y="3218"/>
                    </a:lnTo>
                    <a:lnTo>
                      <a:pt x="6276" y="2859"/>
                    </a:lnTo>
                    <a:close/>
                    <a:moveTo>
                      <a:pt x="7056" y="2859"/>
                    </a:moveTo>
                    <a:lnTo>
                      <a:pt x="7056" y="3218"/>
                    </a:lnTo>
                    <a:lnTo>
                      <a:pt x="6703" y="3218"/>
                    </a:lnTo>
                    <a:lnTo>
                      <a:pt x="6703" y="2859"/>
                    </a:lnTo>
                    <a:close/>
                    <a:moveTo>
                      <a:pt x="7484" y="2859"/>
                    </a:moveTo>
                    <a:lnTo>
                      <a:pt x="7484" y="3218"/>
                    </a:lnTo>
                    <a:lnTo>
                      <a:pt x="7130" y="3218"/>
                    </a:lnTo>
                    <a:lnTo>
                      <a:pt x="7130" y="2859"/>
                    </a:lnTo>
                    <a:close/>
                    <a:moveTo>
                      <a:pt x="7911" y="2859"/>
                    </a:moveTo>
                    <a:lnTo>
                      <a:pt x="7911" y="3218"/>
                    </a:lnTo>
                    <a:lnTo>
                      <a:pt x="7558" y="3218"/>
                    </a:lnTo>
                    <a:lnTo>
                      <a:pt x="7558" y="2859"/>
                    </a:lnTo>
                    <a:close/>
                    <a:moveTo>
                      <a:pt x="8338" y="2859"/>
                    </a:moveTo>
                    <a:lnTo>
                      <a:pt x="8338" y="3218"/>
                    </a:lnTo>
                    <a:lnTo>
                      <a:pt x="7985" y="3218"/>
                    </a:lnTo>
                    <a:lnTo>
                      <a:pt x="7985" y="2859"/>
                    </a:lnTo>
                    <a:close/>
                    <a:moveTo>
                      <a:pt x="8765" y="2859"/>
                    </a:moveTo>
                    <a:lnTo>
                      <a:pt x="8765" y="3218"/>
                    </a:lnTo>
                    <a:lnTo>
                      <a:pt x="8412" y="3218"/>
                    </a:lnTo>
                    <a:lnTo>
                      <a:pt x="8412" y="2859"/>
                    </a:lnTo>
                    <a:close/>
                    <a:moveTo>
                      <a:pt x="9192" y="2859"/>
                    </a:moveTo>
                    <a:lnTo>
                      <a:pt x="9192" y="3218"/>
                    </a:lnTo>
                    <a:lnTo>
                      <a:pt x="8839" y="3218"/>
                    </a:lnTo>
                    <a:lnTo>
                      <a:pt x="8839" y="2859"/>
                    </a:lnTo>
                    <a:close/>
                    <a:moveTo>
                      <a:pt x="9619" y="2859"/>
                    </a:moveTo>
                    <a:lnTo>
                      <a:pt x="9619" y="3218"/>
                    </a:lnTo>
                    <a:lnTo>
                      <a:pt x="9266" y="3218"/>
                    </a:lnTo>
                    <a:lnTo>
                      <a:pt x="9266" y="2859"/>
                    </a:lnTo>
                    <a:close/>
                    <a:moveTo>
                      <a:pt x="10046" y="2859"/>
                    </a:moveTo>
                    <a:lnTo>
                      <a:pt x="10046" y="3218"/>
                    </a:lnTo>
                    <a:lnTo>
                      <a:pt x="9693" y="3218"/>
                    </a:lnTo>
                    <a:lnTo>
                      <a:pt x="9693" y="2859"/>
                    </a:lnTo>
                    <a:close/>
                    <a:moveTo>
                      <a:pt x="10474" y="2859"/>
                    </a:moveTo>
                    <a:lnTo>
                      <a:pt x="10474" y="3218"/>
                    </a:lnTo>
                    <a:lnTo>
                      <a:pt x="10120" y="3218"/>
                    </a:lnTo>
                    <a:lnTo>
                      <a:pt x="10120" y="2859"/>
                    </a:lnTo>
                    <a:close/>
                    <a:moveTo>
                      <a:pt x="10901" y="2859"/>
                    </a:moveTo>
                    <a:lnTo>
                      <a:pt x="10901" y="3218"/>
                    </a:lnTo>
                    <a:lnTo>
                      <a:pt x="10548" y="3218"/>
                    </a:lnTo>
                    <a:lnTo>
                      <a:pt x="10548" y="2859"/>
                    </a:lnTo>
                    <a:close/>
                    <a:moveTo>
                      <a:pt x="11328" y="2859"/>
                    </a:moveTo>
                    <a:lnTo>
                      <a:pt x="11328" y="3218"/>
                    </a:lnTo>
                    <a:lnTo>
                      <a:pt x="10975" y="3218"/>
                    </a:lnTo>
                    <a:lnTo>
                      <a:pt x="10975" y="2859"/>
                    </a:lnTo>
                    <a:close/>
                    <a:moveTo>
                      <a:pt x="11755" y="2859"/>
                    </a:moveTo>
                    <a:lnTo>
                      <a:pt x="11755" y="3218"/>
                    </a:lnTo>
                    <a:lnTo>
                      <a:pt x="11402" y="3218"/>
                    </a:lnTo>
                    <a:lnTo>
                      <a:pt x="11402" y="2859"/>
                    </a:lnTo>
                    <a:close/>
                    <a:moveTo>
                      <a:pt x="649" y="3286"/>
                    </a:moveTo>
                    <a:lnTo>
                      <a:pt x="649" y="3645"/>
                    </a:lnTo>
                    <a:lnTo>
                      <a:pt x="296" y="3645"/>
                    </a:lnTo>
                    <a:lnTo>
                      <a:pt x="296" y="3286"/>
                    </a:lnTo>
                    <a:close/>
                    <a:moveTo>
                      <a:pt x="1076" y="3286"/>
                    </a:moveTo>
                    <a:lnTo>
                      <a:pt x="1076" y="3645"/>
                    </a:lnTo>
                    <a:lnTo>
                      <a:pt x="723" y="3645"/>
                    </a:lnTo>
                    <a:lnTo>
                      <a:pt x="723" y="3286"/>
                    </a:lnTo>
                    <a:close/>
                    <a:moveTo>
                      <a:pt x="1504" y="3286"/>
                    </a:moveTo>
                    <a:lnTo>
                      <a:pt x="1504" y="3645"/>
                    </a:lnTo>
                    <a:lnTo>
                      <a:pt x="1151" y="3645"/>
                    </a:lnTo>
                    <a:lnTo>
                      <a:pt x="1151" y="3286"/>
                    </a:lnTo>
                    <a:close/>
                    <a:moveTo>
                      <a:pt x="1931" y="3286"/>
                    </a:moveTo>
                    <a:lnTo>
                      <a:pt x="1931" y="3645"/>
                    </a:lnTo>
                    <a:lnTo>
                      <a:pt x="1578" y="3645"/>
                    </a:lnTo>
                    <a:lnTo>
                      <a:pt x="1578" y="3286"/>
                    </a:lnTo>
                    <a:close/>
                    <a:moveTo>
                      <a:pt x="2358" y="3286"/>
                    </a:moveTo>
                    <a:lnTo>
                      <a:pt x="2358" y="3645"/>
                    </a:lnTo>
                    <a:lnTo>
                      <a:pt x="2005" y="3645"/>
                    </a:lnTo>
                    <a:lnTo>
                      <a:pt x="2005" y="3286"/>
                    </a:lnTo>
                    <a:close/>
                    <a:moveTo>
                      <a:pt x="2785" y="3286"/>
                    </a:moveTo>
                    <a:lnTo>
                      <a:pt x="2785" y="3645"/>
                    </a:lnTo>
                    <a:lnTo>
                      <a:pt x="2432" y="3645"/>
                    </a:lnTo>
                    <a:lnTo>
                      <a:pt x="2432" y="3286"/>
                    </a:lnTo>
                    <a:close/>
                    <a:moveTo>
                      <a:pt x="3212" y="3286"/>
                    </a:moveTo>
                    <a:lnTo>
                      <a:pt x="3212" y="3645"/>
                    </a:lnTo>
                    <a:lnTo>
                      <a:pt x="2859" y="3645"/>
                    </a:lnTo>
                    <a:lnTo>
                      <a:pt x="2859" y="3286"/>
                    </a:lnTo>
                    <a:close/>
                    <a:moveTo>
                      <a:pt x="3639" y="3286"/>
                    </a:moveTo>
                    <a:lnTo>
                      <a:pt x="3639" y="3645"/>
                    </a:lnTo>
                    <a:lnTo>
                      <a:pt x="3286" y="3645"/>
                    </a:lnTo>
                    <a:lnTo>
                      <a:pt x="3286" y="3286"/>
                    </a:lnTo>
                    <a:close/>
                    <a:moveTo>
                      <a:pt x="4066" y="3286"/>
                    </a:moveTo>
                    <a:lnTo>
                      <a:pt x="4066" y="3645"/>
                    </a:lnTo>
                    <a:lnTo>
                      <a:pt x="3713" y="3645"/>
                    </a:lnTo>
                    <a:lnTo>
                      <a:pt x="3713" y="3286"/>
                    </a:lnTo>
                    <a:close/>
                    <a:moveTo>
                      <a:pt x="4494" y="3286"/>
                    </a:moveTo>
                    <a:lnTo>
                      <a:pt x="4494" y="3645"/>
                    </a:lnTo>
                    <a:lnTo>
                      <a:pt x="4140" y="3645"/>
                    </a:lnTo>
                    <a:lnTo>
                      <a:pt x="4140" y="3286"/>
                    </a:lnTo>
                    <a:close/>
                    <a:moveTo>
                      <a:pt x="4921" y="3286"/>
                    </a:moveTo>
                    <a:lnTo>
                      <a:pt x="4921" y="3645"/>
                    </a:lnTo>
                    <a:lnTo>
                      <a:pt x="4568" y="3645"/>
                    </a:lnTo>
                    <a:lnTo>
                      <a:pt x="4568" y="3286"/>
                    </a:lnTo>
                    <a:close/>
                    <a:moveTo>
                      <a:pt x="5348" y="3286"/>
                    </a:moveTo>
                    <a:lnTo>
                      <a:pt x="5348" y="3645"/>
                    </a:lnTo>
                    <a:lnTo>
                      <a:pt x="4995" y="3645"/>
                    </a:lnTo>
                    <a:lnTo>
                      <a:pt x="4995" y="3286"/>
                    </a:lnTo>
                    <a:close/>
                    <a:moveTo>
                      <a:pt x="5775" y="3286"/>
                    </a:moveTo>
                    <a:lnTo>
                      <a:pt x="5775" y="3645"/>
                    </a:lnTo>
                    <a:lnTo>
                      <a:pt x="5422" y="3645"/>
                    </a:lnTo>
                    <a:lnTo>
                      <a:pt x="5422" y="3286"/>
                    </a:lnTo>
                    <a:close/>
                    <a:moveTo>
                      <a:pt x="6202" y="3286"/>
                    </a:moveTo>
                    <a:lnTo>
                      <a:pt x="6202" y="3645"/>
                    </a:lnTo>
                    <a:lnTo>
                      <a:pt x="5849" y="3645"/>
                    </a:lnTo>
                    <a:lnTo>
                      <a:pt x="5849" y="3286"/>
                    </a:lnTo>
                    <a:close/>
                    <a:moveTo>
                      <a:pt x="6629" y="3286"/>
                    </a:moveTo>
                    <a:lnTo>
                      <a:pt x="6629" y="3645"/>
                    </a:lnTo>
                    <a:lnTo>
                      <a:pt x="6276" y="3645"/>
                    </a:lnTo>
                    <a:lnTo>
                      <a:pt x="6276" y="3286"/>
                    </a:lnTo>
                    <a:close/>
                    <a:moveTo>
                      <a:pt x="7056" y="3286"/>
                    </a:moveTo>
                    <a:lnTo>
                      <a:pt x="7056" y="3645"/>
                    </a:lnTo>
                    <a:lnTo>
                      <a:pt x="6703" y="3645"/>
                    </a:lnTo>
                    <a:lnTo>
                      <a:pt x="6703" y="3286"/>
                    </a:lnTo>
                    <a:close/>
                    <a:moveTo>
                      <a:pt x="7484" y="3286"/>
                    </a:moveTo>
                    <a:lnTo>
                      <a:pt x="7484" y="3645"/>
                    </a:lnTo>
                    <a:lnTo>
                      <a:pt x="7130" y="3645"/>
                    </a:lnTo>
                    <a:lnTo>
                      <a:pt x="7130" y="3286"/>
                    </a:lnTo>
                    <a:close/>
                    <a:moveTo>
                      <a:pt x="7911" y="3286"/>
                    </a:moveTo>
                    <a:lnTo>
                      <a:pt x="7911" y="3645"/>
                    </a:lnTo>
                    <a:lnTo>
                      <a:pt x="7558" y="3645"/>
                    </a:lnTo>
                    <a:lnTo>
                      <a:pt x="7558" y="3286"/>
                    </a:lnTo>
                    <a:close/>
                    <a:moveTo>
                      <a:pt x="8338" y="3286"/>
                    </a:moveTo>
                    <a:lnTo>
                      <a:pt x="8338" y="3645"/>
                    </a:lnTo>
                    <a:lnTo>
                      <a:pt x="7985" y="3645"/>
                    </a:lnTo>
                    <a:lnTo>
                      <a:pt x="7985" y="3286"/>
                    </a:lnTo>
                    <a:close/>
                    <a:moveTo>
                      <a:pt x="8765" y="3286"/>
                    </a:moveTo>
                    <a:lnTo>
                      <a:pt x="8765" y="3645"/>
                    </a:lnTo>
                    <a:lnTo>
                      <a:pt x="8412" y="3645"/>
                    </a:lnTo>
                    <a:lnTo>
                      <a:pt x="8412" y="3286"/>
                    </a:lnTo>
                    <a:close/>
                    <a:moveTo>
                      <a:pt x="9192" y="3286"/>
                    </a:moveTo>
                    <a:lnTo>
                      <a:pt x="9192" y="3645"/>
                    </a:lnTo>
                    <a:lnTo>
                      <a:pt x="8839" y="3645"/>
                    </a:lnTo>
                    <a:lnTo>
                      <a:pt x="8839" y="3286"/>
                    </a:lnTo>
                    <a:close/>
                    <a:moveTo>
                      <a:pt x="9619" y="3286"/>
                    </a:moveTo>
                    <a:lnTo>
                      <a:pt x="9619" y="3645"/>
                    </a:lnTo>
                    <a:lnTo>
                      <a:pt x="9266" y="3645"/>
                    </a:lnTo>
                    <a:lnTo>
                      <a:pt x="9266" y="3286"/>
                    </a:lnTo>
                    <a:close/>
                    <a:moveTo>
                      <a:pt x="10046" y="3286"/>
                    </a:moveTo>
                    <a:lnTo>
                      <a:pt x="10046" y="3645"/>
                    </a:lnTo>
                    <a:lnTo>
                      <a:pt x="9693" y="3645"/>
                    </a:lnTo>
                    <a:lnTo>
                      <a:pt x="9693" y="3286"/>
                    </a:lnTo>
                    <a:close/>
                    <a:moveTo>
                      <a:pt x="10474" y="3286"/>
                    </a:moveTo>
                    <a:lnTo>
                      <a:pt x="10474" y="3645"/>
                    </a:lnTo>
                    <a:lnTo>
                      <a:pt x="10120" y="3645"/>
                    </a:lnTo>
                    <a:lnTo>
                      <a:pt x="10120" y="3286"/>
                    </a:lnTo>
                    <a:close/>
                    <a:moveTo>
                      <a:pt x="10901" y="3286"/>
                    </a:moveTo>
                    <a:lnTo>
                      <a:pt x="10901" y="3645"/>
                    </a:lnTo>
                    <a:lnTo>
                      <a:pt x="10548" y="3645"/>
                    </a:lnTo>
                    <a:lnTo>
                      <a:pt x="10548" y="3286"/>
                    </a:lnTo>
                    <a:close/>
                    <a:moveTo>
                      <a:pt x="11328" y="3286"/>
                    </a:moveTo>
                    <a:lnTo>
                      <a:pt x="11328" y="3645"/>
                    </a:lnTo>
                    <a:lnTo>
                      <a:pt x="10975" y="3645"/>
                    </a:lnTo>
                    <a:lnTo>
                      <a:pt x="10975" y="3286"/>
                    </a:lnTo>
                    <a:close/>
                    <a:moveTo>
                      <a:pt x="11755" y="3286"/>
                    </a:moveTo>
                    <a:lnTo>
                      <a:pt x="11755" y="3645"/>
                    </a:lnTo>
                    <a:lnTo>
                      <a:pt x="11402" y="3645"/>
                    </a:lnTo>
                    <a:lnTo>
                      <a:pt x="11402" y="3286"/>
                    </a:lnTo>
                    <a:close/>
                    <a:moveTo>
                      <a:pt x="649" y="3713"/>
                    </a:moveTo>
                    <a:lnTo>
                      <a:pt x="649" y="4072"/>
                    </a:lnTo>
                    <a:lnTo>
                      <a:pt x="296" y="4072"/>
                    </a:lnTo>
                    <a:lnTo>
                      <a:pt x="296" y="3713"/>
                    </a:lnTo>
                    <a:close/>
                    <a:moveTo>
                      <a:pt x="1076" y="3713"/>
                    </a:moveTo>
                    <a:lnTo>
                      <a:pt x="1076" y="4072"/>
                    </a:lnTo>
                    <a:lnTo>
                      <a:pt x="723" y="4072"/>
                    </a:lnTo>
                    <a:lnTo>
                      <a:pt x="723" y="3713"/>
                    </a:lnTo>
                    <a:close/>
                    <a:moveTo>
                      <a:pt x="1504" y="3713"/>
                    </a:moveTo>
                    <a:lnTo>
                      <a:pt x="1504" y="4072"/>
                    </a:lnTo>
                    <a:lnTo>
                      <a:pt x="1151" y="4072"/>
                    </a:lnTo>
                    <a:lnTo>
                      <a:pt x="1151" y="3713"/>
                    </a:lnTo>
                    <a:close/>
                    <a:moveTo>
                      <a:pt x="1931" y="3713"/>
                    </a:moveTo>
                    <a:lnTo>
                      <a:pt x="1931" y="4072"/>
                    </a:lnTo>
                    <a:lnTo>
                      <a:pt x="1578" y="4072"/>
                    </a:lnTo>
                    <a:lnTo>
                      <a:pt x="1578" y="3713"/>
                    </a:lnTo>
                    <a:close/>
                    <a:moveTo>
                      <a:pt x="2358" y="3713"/>
                    </a:moveTo>
                    <a:lnTo>
                      <a:pt x="2358" y="4072"/>
                    </a:lnTo>
                    <a:lnTo>
                      <a:pt x="2005" y="4072"/>
                    </a:lnTo>
                    <a:lnTo>
                      <a:pt x="2005" y="3713"/>
                    </a:lnTo>
                    <a:close/>
                    <a:moveTo>
                      <a:pt x="2785" y="3713"/>
                    </a:moveTo>
                    <a:lnTo>
                      <a:pt x="2785" y="4072"/>
                    </a:lnTo>
                    <a:lnTo>
                      <a:pt x="2432" y="4072"/>
                    </a:lnTo>
                    <a:lnTo>
                      <a:pt x="2432" y="3713"/>
                    </a:lnTo>
                    <a:close/>
                    <a:moveTo>
                      <a:pt x="3212" y="3713"/>
                    </a:moveTo>
                    <a:lnTo>
                      <a:pt x="3212" y="4072"/>
                    </a:lnTo>
                    <a:lnTo>
                      <a:pt x="2859" y="4072"/>
                    </a:lnTo>
                    <a:lnTo>
                      <a:pt x="2859" y="3713"/>
                    </a:lnTo>
                    <a:close/>
                    <a:moveTo>
                      <a:pt x="3639" y="3713"/>
                    </a:moveTo>
                    <a:lnTo>
                      <a:pt x="3639" y="4072"/>
                    </a:lnTo>
                    <a:lnTo>
                      <a:pt x="3286" y="4072"/>
                    </a:lnTo>
                    <a:lnTo>
                      <a:pt x="3286" y="3713"/>
                    </a:lnTo>
                    <a:close/>
                    <a:moveTo>
                      <a:pt x="4066" y="3713"/>
                    </a:moveTo>
                    <a:lnTo>
                      <a:pt x="4066" y="4072"/>
                    </a:lnTo>
                    <a:lnTo>
                      <a:pt x="3713" y="4072"/>
                    </a:lnTo>
                    <a:lnTo>
                      <a:pt x="3713" y="3713"/>
                    </a:lnTo>
                    <a:close/>
                    <a:moveTo>
                      <a:pt x="4494" y="3713"/>
                    </a:moveTo>
                    <a:lnTo>
                      <a:pt x="4494" y="4072"/>
                    </a:lnTo>
                    <a:lnTo>
                      <a:pt x="4140" y="4072"/>
                    </a:lnTo>
                    <a:lnTo>
                      <a:pt x="4140" y="3713"/>
                    </a:lnTo>
                    <a:close/>
                    <a:moveTo>
                      <a:pt x="4921" y="3713"/>
                    </a:moveTo>
                    <a:lnTo>
                      <a:pt x="4921" y="4072"/>
                    </a:lnTo>
                    <a:lnTo>
                      <a:pt x="4568" y="4072"/>
                    </a:lnTo>
                    <a:lnTo>
                      <a:pt x="4568" y="3713"/>
                    </a:lnTo>
                    <a:close/>
                    <a:moveTo>
                      <a:pt x="5348" y="3713"/>
                    </a:moveTo>
                    <a:lnTo>
                      <a:pt x="5348" y="4072"/>
                    </a:lnTo>
                    <a:lnTo>
                      <a:pt x="4995" y="4072"/>
                    </a:lnTo>
                    <a:lnTo>
                      <a:pt x="4995" y="3713"/>
                    </a:lnTo>
                    <a:close/>
                    <a:moveTo>
                      <a:pt x="5775" y="3713"/>
                    </a:moveTo>
                    <a:lnTo>
                      <a:pt x="5775" y="4072"/>
                    </a:lnTo>
                    <a:lnTo>
                      <a:pt x="5422" y="4072"/>
                    </a:lnTo>
                    <a:lnTo>
                      <a:pt x="5422" y="3713"/>
                    </a:lnTo>
                    <a:close/>
                    <a:moveTo>
                      <a:pt x="6202" y="3713"/>
                    </a:moveTo>
                    <a:lnTo>
                      <a:pt x="6202" y="4072"/>
                    </a:lnTo>
                    <a:lnTo>
                      <a:pt x="5849" y="4072"/>
                    </a:lnTo>
                    <a:lnTo>
                      <a:pt x="5849" y="3713"/>
                    </a:lnTo>
                    <a:close/>
                    <a:moveTo>
                      <a:pt x="6629" y="3713"/>
                    </a:moveTo>
                    <a:lnTo>
                      <a:pt x="6629" y="4072"/>
                    </a:lnTo>
                    <a:lnTo>
                      <a:pt x="6276" y="4072"/>
                    </a:lnTo>
                    <a:lnTo>
                      <a:pt x="6276" y="3713"/>
                    </a:lnTo>
                    <a:close/>
                    <a:moveTo>
                      <a:pt x="7056" y="3713"/>
                    </a:moveTo>
                    <a:lnTo>
                      <a:pt x="7056" y="4072"/>
                    </a:lnTo>
                    <a:lnTo>
                      <a:pt x="6703" y="4072"/>
                    </a:lnTo>
                    <a:lnTo>
                      <a:pt x="6703" y="3713"/>
                    </a:lnTo>
                    <a:close/>
                    <a:moveTo>
                      <a:pt x="7484" y="3713"/>
                    </a:moveTo>
                    <a:lnTo>
                      <a:pt x="7484" y="4072"/>
                    </a:lnTo>
                    <a:lnTo>
                      <a:pt x="7130" y="4072"/>
                    </a:lnTo>
                    <a:lnTo>
                      <a:pt x="7130" y="3713"/>
                    </a:lnTo>
                    <a:close/>
                    <a:moveTo>
                      <a:pt x="7911" y="3713"/>
                    </a:moveTo>
                    <a:lnTo>
                      <a:pt x="7911" y="4072"/>
                    </a:lnTo>
                    <a:lnTo>
                      <a:pt x="7558" y="4072"/>
                    </a:lnTo>
                    <a:lnTo>
                      <a:pt x="7558" y="3713"/>
                    </a:lnTo>
                    <a:close/>
                    <a:moveTo>
                      <a:pt x="8338" y="3713"/>
                    </a:moveTo>
                    <a:lnTo>
                      <a:pt x="8338" y="4072"/>
                    </a:lnTo>
                    <a:lnTo>
                      <a:pt x="7985" y="4072"/>
                    </a:lnTo>
                    <a:lnTo>
                      <a:pt x="7985" y="3713"/>
                    </a:lnTo>
                    <a:close/>
                    <a:moveTo>
                      <a:pt x="8765" y="3713"/>
                    </a:moveTo>
                    <a:lnTo>
                      <a:pt x="8765" y="4072"/>
                    </a:lnTo>
                    <a:lnTo>
                      <a:pt x="8412" y="4072"/>
                    </a:lnTo>
                    <a:lnTo>
                      <a:pt x="8412" y="3713"/>
                    </a:lnTo>
                    <a:close/>
                    <a:moveTo>
                      <a:pt x="9192" y="3713"/>
                    </a:moveTo>
                    <a:lnTo>
                      <a:pt x="9192" y="4072"/>
                    </a:lnTo>
                    <a:lnTo>
                      <a:pt x="8839" y="4072"/>
                    </a:lnTo>
                    <a:lnTo>
                      <a:pt x="8839" y="3713"/>
                    </a:lnTo>
                    <a:close/>
                    <a:moveTo>
                      <a:pt x="9619" y="3713"/>
                    </a:moveTo>
                    <a:lnTo>
                      <a:pt x="9619" y="4072"/>
                    </a:lnTo>
                    <a:lnTo>
                      <a:pt x="9266" y="4072"/>
                    </a:lnTo>
                    <a:lnTo>
                      <a:pt x="9266" y="3713"/>
                    </a:lnTo>
                    <a:close/>
                    <a:moveTo>
                      <a:pt x="10046" y="3713"/>
                    </a:moveTo>
                    <a:lnTo>
                      <a:pt x="10046" y="4072"/>
                    </a:lnTo>
                    <a:lnTo>
                      <a:pt x="9693" y="4072"/>
                    </a:lnTo>
                    <a:lnTo>
                      <a:pt x="9693" y="3713"/>
                    </a:lnTo>
                    <a:close/>
                    <a:moveTo>
                      <a:pt x="10474" y="3713"/>
                    </a:moveTo>
                    <a:lnTo>
                      <a:pt x="10474" y="4072"/>
                    </a:lnTo>
                    <a:lnTo>
                      <a:pt x="10120" y="4072"/>
                    </a:lnTo>
                    <a:lnTo>
                      <a:pt x="10120" y="3713"/>
                    </a:lnTo>
                    <a:close/>
                    <a:moveTo>
                      <a:pt x="10901" y="3713"/>
                    </a:moveTo>
                    <a:lnTo>
                      <a:pt x="10901" y="4072"/>
                    </a:lnTo>
                    <a:lnTo>
                      <a:pt x="10548" y="4072"/>
                    </a:lnTo>
                    <a:lnTo>
                      <a:pt x="10548" y="3713"/>
                    </a:lnTo>
                    <a:close/>
                    <a:moveTo>
                      <a:pt x="11328" y="3713"/>
                    </a:moveTo>
                    <a:lnTo>
                      <a:pt x="11328" y="4072"/>
                    </a:lnTo>
                    <a:lnTo>
                      <a:pt x="10975" y="4072"/>
                    </a:lnTo>
                    <a:lnTo>
                      <a:pt x="10975" y="3713"/>
                    </a:lnTo>
                    <a:close/>
                    <a:moveTo>
                      <a:pt x="11755" y="3713"/>
                    </a:moveTo>
                    <a:lnTo>
                      <a:pt x="11755" y="4072"/>
                    </a:lnTo>
                    <a:lnTo>
                      <a:pt x="11402" y="4072"/>
                    </a:lnTo>
                    <a:lnTo>
                      <a:pt x="11402" y="3713"/>
                    </a:lnTo>
                    <a:close/>
                    <a:moveTo>
                      <a:pt x="649" y="4141"/>
                    </a:moveTo>
                    <a:lnTo>
                      <a:pt x="649" y="4499"/>
                    </a:lnTo>
                    <a:lnTo>
                      <a:pt x="296" y="4499"/>
                    </a:lnTo>
                    <a:lnTo>
                      <a:pt x="296" y="4141"/>
                    </a:lnTo>
                    <a:close/>
                    <a:moveTo>
                      <a:pt x="1076" y="4141"/>
                    </a:moveTo>
                    <a:lnTo>
                      <a:pt x="1076" y="4499"/>
                    </a:lnTo>
                    <a:lnTo>
                      <a:pt x="723" y="4499"/>
                    </a:lnTo>
                    <a:lnTo>
                      <a:pt x="723" y="4141"/>
                    </a:lnTo>
                    <a:close/>
                    <a:moveTo>
                      <a:pt x="1504" y="4141"/>
                    </a:moveTo>
                    <a:lnTo>
                      <a:pt x="1504" y="4499"/>
                    </a:lnTo>
                    <a:lnTo>
                      <a:pt x="1151" y="4499"/>
                    </a:lnTo>
                    <a:lnTo>
                      <a:pt x="1151" y="4141"/>
                    </a:lnTo>
                    <a:close/>
                    <a:moveTo>
                      <a:pt x="1931" y="4141"/>
                    </a:moveTo>
                    <a:lnTo>
                      <a:pt x="1931" y="4499"/>
                    </a:lnTo>
                    <a:lnTo>
                      <a:pt x="1578" y="4499"/>
                    </a:lnTo>
                    <a:lnTo>
                      <a:pt x="1578" y="4141"/>
                    </a:lnTo>
                    <a:close/>
                    <a:moveTo>
                      <a:pt x="2358" y="4141"/>
                    </a:moveTo>
                    <a:lnTo>
                      <a:pt x="2358" y="4499"/>
                    </a:lnTo>
                    <a:lnTo>
                      <a:pt x="2005" y="4499"/>
                    </a:lnTo>
                    <a:lnTo>
                      <a:pt x="2005" y="4141"/>
                    </a:lnTo>
                    <a:close/>
                    <a:moveTo>
                      <a:pt x="2785" y="4141"/>
                    </a:moveTo>
                    <a:lnTo>
                      <a:pt x="2785" y="4499"/>
                    </a:lnTo>
                    <a:lnTo>
                      <a:pt x="2432" y="4499"/>
                    </a:lnTo>
                    <a:lnTo>
                      <a:pt x="2432" y="4141"/>
                    </a:lnTo>
                    <a:close/>
                    <a:moveTo>
                      <a:pt x="3212" y="4141"/>
                    </a:moveTo>
                    <a:lnTo>
                      <a:pt x="3212" y="4499"/>
                    </a:lnTo>
                    <a:lnTo>
                      <a:pt x="2859" y="4499"/>
                    </a:lnTo>
                    <a:lnTo>
                      <a:pt x="2859" y="4141"/>
                    </a:lnTo>
                    <a:close/>
                    <a:moveTo>
                      <a:pt x="3639" y="4141"/>
                    </a:moveTo>
                    <a:lnTo>
                      <a:pt x="3639" y="4499"/>
                    </a:lnTo>
                    <a:lnTo>
                      <a:pt x="3286" y="4499"/>
                    </a:lnTo>
                    <a:lnTo>
                      <a:pt x="3286" y="4141"/>
                    </a:lnTo>
                    <a:close/>
                    <a:moveTo>
                      <a:pt x="4066" y="4141"/>
                    </a:moveTo>
                    <a:lnTo>
                      <a:pt x="4066" y="4499"/>
                    </a:lnTo>
                    <a:lnTo>
                      <a:pt x="3713" y="4499"/>
                    </a:lnTo>
                    <a:lnTo>
                      <a:pt x="3713" y="4141"/>
                    </a:lnTo>
                    <a:close/>
                    <a:moveTo>
                      <a:pt x="4494" y="4141"/>
                    </a:moveTo>
                    <a:lnTo>
                      <a:pt x="4494" y="4499"/>
                    </a:lnTo>
                    <a:lnTo>
                      <a:pt x="4140" y="4499"/>
                    </a:lnTo>
                    <a:lnTo>
                      <a:pt x="4140" y="4141"/>
                    </a:lnTo>
                    <a:close/>
                    <a:moveTo>
                      <a:pt x="4921" y="4141"/>
                    </a:moveTo>
                    <a:lnTo>
                      <a:pt x="4921" y="4499"/>
                    </a:lnTo>
                    <a:lnTo>
                      <a:pt x="4568" y="4499"/>
                    </a:lnTo>
                    <a:lnTo>
                      <a:pt x="4568" y="4141"/>
                    </a:lnTo>
                    <a:close/>
                    <a:moveTo>
                      <a:pt x="5348" y="4141"/>
                    </a:moveTo>
                    <a:lnTo>
                      <a:pt x="5348" y="4499"/>
                    </a:lnTo>
                    <a:lnTo>
                      <a:pt x="4995" y="4499"/>
                    </a:lnTo>
                    <a:lnTo>
                      <a:pt x="4995" y="4141"/>
                    </a:lnTo>
                    <a:close/>
                    <a:moveTo>
                      <a:pt x="5775" y="4141"/>
                    </a:moveTo>
                    <a:lnTo>
                      <a:pt x="5775" y="4499"/>
                    </a:lnTo>
                    <a:lnTo>
                      <a:pt x="5422" y="4499"/>
                    </a:lnTo>
                    <a:lnTo>
                      <a:pt x="5422" y="4141"/>
                    </a:lnTo>
                    <a:close/>
                    <a:moveTo>
                      <a:pt x="6202" y="4141"/>
                    </a:moveTo>
                    <a:lnTo>
                      <a:pt x="6202" y="4499"/>
                    </a:lnTo>
                    <a:lnTo>
                      <a:pt x="5849" y="4499"/>
                    </a:lnTo>
                    <a:lnTo>
                      <a:pt x="5849" y="4141"/>
                    </a:lnTo>
                    <a:close/>
                    <a:moveTo>
                      <a:pt x="6629" y="4141"/>
                    </a:moveTo>
                    <a:lnTo>
                      <a:pt x="6629" y="4499"/>
                    </a:lnTo>
                    <a:lnTo>
                      <a:pt x="6276" y="4499"/>
                    </a:lnTo>
                    <a:lnTo>
                      <a:pt x="6276" y="4141"/>
                    </a:lnTo>
                    <a:close/>
                    <a:moveTo>
                      <a:pt x="7056" y="4141"/>
                    </a:moveTo>
                    <a:lnTo>
                      <a:pt x="7056" y="4499"/>
                    </a:lnTo>
                    <a:lnTo>
                      <a:pt x="6703" y="4499"/>
                    </a:lnTo>
                    <a:lnTo>
                      <a:pt x="6703" y="4141"/>
                    </a:lnTo>
                    <a:close/>
                    <a:moveTo>
                      <a:pt x="7484" y="4141"/>
                    </a:moveTo>
                    <a:lnTo>
                      <a:pt x="7484" y="4499"/>
                    </a:lnTo>
                    <a:lnTo>
                      <a:pt x="7130" y="4499"/>
                    </a:lnTo>
                    <a:lnTo>
                      <a:pt x="7130" y="4141"/>
                    </a:lnTo>
                    <a:close/>
                    <a:moveTo>
                      <a:pt x="7911" y="4141"/>
                    </a:moveTo>
                    <a:lnTo>
                      <a:pt x="7911" y="4499"/>
                    </a:lnTo>
                    <a:lnTo>
                      <a:pt x="7558" y="4499"/>
                    </a:lnTo>
                    <a:lnTo>
                      <a:pt x="7558" y="4141"/>
                    </a:lnTo>
                    <a:close/>
                    <a:moveTo>
                      <a:pt x="8338" y="4141"/>
                    </a:moveTo>
                    <a:lnTo>
                      <a:pt x="8338" y="4499"/>
                    </a:lnTo>
                    <a:lnTo>
                      <a:pt x="7985" y="4499"/>
                    </a:lnTo>
                    <a:lnTo>
                      <a:pt x="7985" y="4141"/>
                    </a:lnTo>
                    <a:close/>
                    <a:moveTo>
                      <a:pt x="8765" y="4141"/>
                    </a:moveTo>
                    <a:lnTo>
                      <a:pt x="8765" y="4499"/>
                    </a:lnTo>
                    <a:lnTo>
                      <a:pt x="8412" y="4499"/>
                    </a:lnTo>
                    <a:lnTo>
                      <a:pt x="8412" y="4141"/>
                    </a:lnTo>
                    <a:close/>
                    <a:moveTo>
                      <a:pt x="9192" y="4141"/>
                    </a:moveTo>
                    <a:lnTo>
                      <a:pt x="9192" y="4499"/>
                    </a:lnTo>
                    <a:lnTo>
                      <a:pt x="8839" y="4499"/>
                    </a:lnTo>
                    <a:lnTo>
                      <a:pt x="8839" y="4141"/>
                    </a:lnTo>
                    <a:close/>
                    <a:moveTo>
                      <a:pt x="9619" y="4141"/>
                    </a:moveTo>
                    <a:lnTo>
                      <a:pt x="9619" y="4499"/>
                    </a:lnTo>
                    <a:lnTo>
                      <a:pt x="9266" y="4499"/>
                    </a:lnTo>
                    <a:lnTo>
                      <a:pt x="9266" y="4141"/>
                    </a:lnTo>
                    <a:close/>
                    <a:moveTo>
                      <a:pt x="10046" y="4141"/>
                    </a:moveTo>
                    <a:lnTo>
                      <a:pt x="10046" y="4499"/>
                    </a:lnTo>
                    <a:lnTo>
                      <a:pt x="9693" y="4499"/>
                    </a:lnTo>
                    <a:lnTo>
                      <a:pt x="9693" y="4141"/>
                    </a:lnTo>
                    <a:close/>
                    <a:moveTo>
                      <a:pt x="10474" y="4141"/>
                    </a:moveTo>
                    <a:lnTo>
                      <a:pt x="10474" y="4499"/>
                    </a:lnTo>
                    <a:lnTo>
                      <a:pt x="10120" y="4499"/>
                    </a:lnTo>
                    <a:lnTo>
                      <a:pt x="10120" y="4141"/>
                    </a:lnTo>
                    <a:close/>
                    <a:moveTo>
                      <a:pt x="10901" y="4141"/>
                    </a:moveTo>
                    <a:lnTo>
                      <a:pt x="10901" y="4499"/>
                    </a:lnTo>
                    <a:lnTo>
                      <a:pt x="10548" y="4499"/>
                    </a:lnTo>
                    <a:lnTo>
                      <a:pt x="10548" y="4141"/>
                    </a:lnTo>
                    <a:close/>
                    <a:moveTo>
                      <a:pt x="11328" y="4141"/>
                    </a:moveTo>
                    <a:lnTo>
                      <a:pt x="11328" y="4499"/>
                    </a:lnTo>
                    <a:lnTo>
                      <a:pt x="10975" y="4499"/>
                    </a:lnTo>
                    <a:lnTo>
                      <a:pt x="10975" y="4141"/>
                    </a:lnTo>
                    <a:close/>
                    <a:moveTo>
                      <a:pt x="11755" y="4141"/>
                    </a:moveTo>
                    <a:lnTo>
                      <a:pt x="11755" y="4499"/>
                    </a:lnTo>
                    <a:lnTo>
                      <a:pt x="11402" y="4499"/>
                    </a:lnTo>
                    <a:lnTo>
                      <a:pt x="11402" y="4141"/>
                    </a:lnTo>
                    <a:close/>
                    <a:moveTo>
                      <a:pt x="649" y="4568"/>
                    </a:moveTo>
                    <a:lnTo>
                      <a:pt x="649" y="4926"/>
                    </a:lnTo>
                    <a:lnTo>
                      <a:pt x="296" y="4926"/>
                    </a:lnTo>
                    <a:lnTo>
                      <a:pt x="296" y="4568"/>
                    </a:lnTo>
                    <a:close/>
                    <a:moveTo>
                      <a:pt x="1076" y="4568"/>
                    </a:moveTo>
                    <a:lnTo>
                      <a:pt x="1076" y="4926"/>
                    </a:lnTo>
                    <a:lnTo>
                      <a:pt x="723" y="4926"/>
                    </a:lnTo>
                    <a:lnTo>
                      <a:pt x="723" y="4568"/>
                    </a:lnTo>
                    <a:close/>
                    <a:moveTo>
                      <a:pt x="1504" y="4568"/>
                    </a:moveTo>
                    <a:lnTo>
                      <a:pt x="1504" y="4926"/>
                    </a:lnTo>
                    <a:lnTo>
                      <a:pt x="1151" y="4926"/>
                    </a:lnTo>
                    <a:lnTo>
                      <a:pt x="1151" y="4568"/>
                    </a:lnTo>
                    <a:close/>
                    <a:moveTo>
                      <a:pt x="1931" y="4568"/>
                    </a:moveTo>
                    <a:lnTo>
                      <a:pt x="1931" y="4926"/>
                    </a:lnTo>
                    <a:lnTo>
                      <a:pt x="1578" y="4926"/>
                    </a:lnTo>
                    <a:lnTo>
                      <a:pt x="1578" y="4568"/>
                    </a:lnTo>
                    <a:close/>
                    <a:moveTo>
                      <a:pt x="2358" y="4568"/>
                    </a:moveTo>
                    <a:lnTo>
                      <a:pt x="2358" y="4926"/>
                    </a:lnTo>
                    <a:lnTo>
                      <a:pt x="2005" y="4926"/>
                    </a:lnTo>
                    <a:lnTo>
                      <a:pt x="2005" y="4568"/>
                    </a:lnTo>
                    <a:close/>
                    <a:moveTo>
                      <a:pt x="2785" y="4568"/>
                    </a:moveTo>
                    <a:lnTo>
                      <a:pt x="2785" y="4926"/>
                    </a:lnTo>
                    <a:lnTo>
                      <a:pt x="2432" y="4926"/>
                    </a:lnTo>
                    <a:lnTo>
                      <a:pt x="2432" y="4568"/>
                    </a:lnTo>
                    <a:close/>
                    <a:moveTo>
                      <a:pt x="3212" y="4568"/>
                    </a:moveTo>
                    <a:lnTo>
                      <a:pt x="3212" y="4926"/>
                    </a:lnTo>
                    <a:lnTo>
                      <a:pt x="2859" y="4926"/>
                    </a:lnTo>
                    <a:lnTo>
                      <a:pt x="2859" y="4568"/>
                    </a:lnTo>
                    <a:close/>
                    <a:moveTo>
                      <a:pt x="3639" y="4568"/>
                    </a:moveTo>
                    <a:lnTo>
                      <a:pt x="3639" y="4926"/>
                    </a:lnTo>
                    <a:lnTo>
                      <a:pt x="3286" y="4926"/>
                    </a:lnTo>
                    <a:lnTo>
                      <a:pt x="3286" y="4568"/>
                    </a:lnTo>
                    <a:close/>
                    <a:moveTo>
                      <a:pt x="4066" y="4568"/>
                    </a:moveTo>
                    <a:lnTo>
                      <a:pt x="4066" y="4926"/>
                    </a:lnTo>
                    <a:lnTo>
                      <a:pt x="3713" y="4926"/>
                    </a:lnTo>
                    <a:lnTo>
                      <a:pt x="3713" y="4568"/>
                    </a:lnTo>
                    <a:close/>
                    <a:moveTo>
                      <a:pt x="4494" y="4568"/>
                    </a:moveTo>
                    <a:lnTo>
                      <a:pt x="4494" y="4926"/>
                    </a:lnTo>
                    <a:lnTo>
                      <a:pt x="4140" y="4926"/>
                    </a:lnTo>
                    <a:lnTo>
                      <a:pt x="4140" y="4568"/>
                    </a:lnTo>
                    <a:close/>
                    <a:moveTo>
                      <a:pt x="4921" y="4568"/>
                    </a:moveTo>
                    <a:lnTo>
                      <a:pt x="4921" y="4926"/>
                    </a:lnTo>
                    <a:lnTo>
                      <a:pt x="4568" y="4926"/>
                    </a:lnTo>
                    <a:lnTo>
                      <a:pt x="4568" y="4568"/>
                    </a:lnTo>
                    <a:close/>
                    <a:moveTo>
                      <a:pt x="5348" y="4568"/>
                    </a:moveTo>
                    <a:lnTo>
                      <a:pt x="5348" y="4926"/>
                    </a:lnTo>
                    <a:lnTo>
                      <a:pt x="4995" y="4926"/>
                    </a:lnTo>
                    <a:lnTo>
                      <a:pt x="4995" y="4568"/>
                    </a:lnTo>
                    <a:close/>
                    <a:moveTo>
                      <a:pt x="5775" y="4568"/>
                    </a:moveTo>
                    <a:lnTo>
                      <a:pt x="5775" y="4926"/>
                    </a:lnTo>
                    <a:lnTo>
                      <a:pt x="5422" y="4926"/>
                    </a:lnTo>
                    <a:lnTo>
                      <a:pt x="5422" y="4568"/>
                    </a:lnTo>
                    <a:close/>
                    <a:moveTo>
                      <a:pt x="6202" y="4568"/>
                    </a:moveTo>
                    <a:lnTo>
                      <a:pt x="6202" y="4926"/>
                    </a:lnTo>
                    <a:lnTo>
                      <a:pt x="5849" y="4926"/>
                    </a:lnTo>
                    <a:lnTo>
                      <a:pt x="5849" y="4568"/>
                    </a:lnTo>
                    <a:close/>
                    <a:moveTo>
                      <a:pt x="6629" y="4568"/>
                    </a:moveTo>
                    <a:lnTo>
                      <a:pt x="6629" y="4926"/>
                    </a:lnTo>
                    <a:lnTo>
                      <a:pt x="6276" y="4926"/>
                    </a:lnTo>
                    <a:lnTo>
                      <a:pt x="6276" y="4568"/>
                    </a:lnTo>
                    <a:close/>
                    <a:moveTo>
                      <a:pt x="7056" y="4568"/>
                    </a:moveTo>
                    <a:lnTo>
                      <a:pt x="7056" y="4926"/>
                    </a:lnTo>
                    <a:lnTo>
                      <a:pt x="6703" y="4926"/>
                    </a:lnTo>
                    <a:lnTo>
                      <a:pt x="6703" y="4568"/>
                    </a:lnTo>
                    <a:close/>
                    <a:moveTo>
                      <a:pt x="7484" y="4568"/>
                    </a:moveTo>
                    <a:lnTo>
                      <a:pt x="7484" y="4926"/>
                    </a:lnTo>
                    <a:lnTo>
                      <a:pt x="7130" y="4926"/>
                    </a:lnTo>
                    <a:lnTo>
                      <a:pt x="7130" y="4568"/>
                    </a:lnTo>
                    <a:close/>
                    <a:moveTo>
                      <a:pt x="7911" y="4568"/>
                    </a:moveTo>
                    <a:lnTo>
                      <a:pt x="7911" y="4926"/>
                    </a:lnTo>
                    <a:lnTo>
                      <a:pt x="7558" y="4926"/>
                    </a:lnTo>
                    <a:lnTo>
                      <a:pt x="7558" y="4568"/>
                    </a:lnTo>
                    <a:close/>
                    <a:moveTo>
                      <a:pt x="8338" y="4568"/>
                    </a:moveTo>
                    <a:lnTo>
                      <a:pt x="8338" y="4926"/>
                    </a:lnTo>
                    <a:lnTo>
                      <a:pt x="7985" y="4926"/>
                    </a:lnTo>
                    <a:lnTo>
                      <a:pt x="7985" y="4568"/>
                    </a:lnTo>
                    <a:close/>
                    <a:moveTo>
                      <a:pt x="8765" y="4568"/>
                    </a:moveTo>
                    <a:lnTo>
                      <a:pt x="8765" y="4926"/>
                    </a:lnTo>
                    <a:lnTo>
                      <a:pt x="8412" y="4926"/>
                    </a:lnTo>
                    <a:lnTo>
                      <a:pt x="8412" y="4568"/>
                    </a:lnTo>
                    <a:close/>
                    <a:moveTo>
                      <a:pt x="9192" y="4568"/>
                    </a:moveTo>
                    <a:lnTo>
                      <a:pt x="9192" y="4926"/>
                    </a:lnTo>
                    <a:lnTo>
                      <a:pt x="8839" y="4926"/>
                    </a:lnTo>
                    <a:lnTo>
                      <a:pt x="8839" y="4568"/>
                    </a:lnTo>
                    <a:close/>
                    <a:moveTo>
                      <a:pt x="9619" y="4568"/>
                    </a:moveTo>
                    <a:lnTo>
                      <a:pt x="9619" y="4926"/>
                    </a:lnTo>
                    <a:lnTo>
                      <a:pt x="9266" y="4926"/>
                    </a:lnTo>
                    <a:lnTo>
                      <a:pt x="9266" y="4568"/>
                    </a:lnTo>
                    <a:close/>
                    <a:moveTo>
                      <a:pt x="10046" y="4568"/>
                    </a:moveTo>
                    <a:lnTo>
                      <a:pt x="10046" y="4926"/>
                    </a:lnTo>
                    <a:lnTo>
                      <a:pt x="9693" y="4926"/>
                    </a:lnTo>
                    <a:lnTo>
                      <a:pt x="9693" y="4568"/>
                    </a:lnTo>
                    <a:close/>
                    <a:moveTo>
                      <a:pt x="10474" y="4568"/>
                    </a:moveTo>
                    <a:lnTo>
                      <a:pt x="10474" y="4926"/>
                    </a:lnTo>
                    <a:lnTo>
                      <a:pt x="10120" y="4926"/>
                    </a:lnTo>
                    <a:lnTo>
                      <a:pt x="10120" y="4568"/>
                    </a:lnTo>
                    <a:close/>
                    <a:moveTo>
                      <a:pt x="10901" y="4568"/>
                    </a:moveTo>
                    <a:lnTo>
                      <a:pt x="10901" y="4926"/>
                    </a:lnTo>
                    <a:lnTo>
                      <a:pt x="10548" y="4926"/>
                    </a:lnTo>
                    <a:lnTo>
                      <a:pt x="10548" y="4568"/>
                    </a:lnTo>
                    <a:close/>
                    <a:moveTo>
                      <a:pt x="11328" y="4568"/>
                    </a:moveTo>
                    <a:lnTo>
                      <a:pt x="11328" y="4926"/>
                    </a:lnTo>
                    <a:lnTo>
                      <a:pt x="10975" y="4926"/>
                    </a:lnTo>
                    <a:lnTo>
                      <a:pt x="10975" y="4568"/>
                    </a:lnTo>
                    <a:close/>
                    <a:moveTo>
                      <a:pt x="11755" y="4568"/>
                    </a:moveTo>
                    <a:lnTo>
                      <a:pt x="11755" y="4926"/>
                    </a:lnTo>
                    <a:lnTo>
                      <a:pt x="11402" y="4926"/>
                    </a:lnTo>
                    <a:lnTo>
                      <a:pt x="11402" y="4568"/>
                    </a:lnTo>
                    <a:close/>
                    <a:moveTo>
                      <a:pt x="649" y="4995"/>
                    </a:moveTo>
                    <a:lnTo>
                      <a:pt x="649" y="5354"/>
                    </a:lnTo>
                    <a:lnTo>
                      <a:pt x="296" y="5354"/>
                    </a:lnTo>
                    <a:lnTo>
                      <a:pt x="296" y="4995"/>
                    </a:lnTo>
                    <a:close/>
                    <a:moveTo>
                      <a:pt x="1076" y="4995"/>
                    </a:moveTo>
                    <a:lnTo>
                      <a:pt x="1076" y="5354"/>
                    </a:lnTo>
                    <a:lnTo>
                      <a:pt x="723" y="5354"/>
                    </a:lnTo>
                    <a:lnTo>
                      <a:pt x="723" y="4995"/>
                    </a:lnTo>
                    <a:close/>
                    <a:moveTo>
                      <a:pt x="1504" y="4995"/>
                    </a:moveTo>
                    <a:lnTo>
                      <a:pt x="1504" y="5354"/>
                    </a:lnTo>
                    <a:lnTo>
                      <a:pt x="1151" y="5354"/>
                    </a:lnTo>
                    <a:lnTo>
                      <a:pt x="1151" y="4995"/>
                    </a:lnTo>
                    <a:close/>
                    <a:moveTo>
                      <a:pt x="1931" y="4995"/>
                    </a:moveTo>
                    <a:lnTo>
                      <a:pt x="1931" y="5354"/>
                    </a:lnTo>
                    <a:lnTo>
                      <a:pt x="1578" y="5354"/>
                    </a:lnTo>
                    <a:lnTo>
                      <a:pt x="1578" y="4995"/>
                    </a:lnTo>
                    <a:close/>
                    <a:moveTo>
                      <a:pt x="2358" y="4995"/>
                    </a:moveTo>
                    <a:lnTo>
                      <a:pt x="2358" y="5354"/>
                    </a:lnTo>
                    <a:lnTo>
                      <a:pt x="2005" y="5354"/>
                    </a:lnTo>
                    <a:lnTo>
                      <a:pt x="2005" y="4995"/>
                    </a:lnTo>
                    <a:close/>
                    <a:moveTo>
                      <a:pt x="2785" y="4995"/>
                    </a:moveTo>
                    <a:lnTo>
                      <a:pt x="2785" y="5354"/>
                    </a:lnTo>
                    <a:lnTo>
                      <a:pt x="2432" y="5354"/>
                    </a:lnTo>
                    <a:lnTo>
                      <a:pt x="2432" y="4995"/>
                    </a:lnTo>
                    <a:close/>
                    <a:moveTo>
                      <a:pt x="3212" y="4995"/>
                    </a:moveTo>
                    <a:lnTo>
                      <a:pt x="3212" y="5354"/>
                    </a:lnTo>
                    <a:lnTo>
                      <a:pt x="2859" y="5354"/>
                    </a:lnTo>
                    <a:lnTo>
                      <a:pt x="2859" y="4995"/>
                    </a:lnTo>
                    <a:close/>
                    <a:moveTo>
                      <a:pt x="3639" y="4995"/>
                    </a:moveTo>
                    <a:lnTo>
                      <a:pt x="3639" y="5354"/>
                    </a:lnTo>
                    <a:lnTo>
                      <a:pt x="3286" y="5354"/>
                    </a:lnTo>
                    <a:lnTo>
                      <a:pt x="3286" y="4995"/>
                    </a:lnTo>
                    <a:close/>
                    <a:moveTo>
                      <a:pt x="4066" y="4995"/>
                    </a:moveTo>
                    <a:lnTo>
                      <a:pt x="4066" y="5354"/>
                    </a:lnTo>
                    <a:lnTo>
                      <a:pt x="3713" y="5354"/>
                    </a:lnTo>
                    <a:lnTo>
                      <a:pt x="3713" y="4995"/>
                    </a:lnTo>
                    <a:close/>
                    <a:moveTo>
                      <a:pt x="4494" y="4995"/>
                    </a:moveTo>
                    <a:lnTo>
                      <a:pt x="4494" y="5354"/>
                    </a:lnTo>
                    <a:lnTo>
                      <a:pt x="4140" y="5354"/>
                    </a:lnTo>
                    <a:lnTo>
                      <a:pt x="4140" y="4995"/>
                    </a:lnTo>
                    <a:close/>
                    <a:moveTo>
                      <a:pt x="4921" y="4995"/>
                    </a:moveTo>
                    <a:lnTo>
                      <a:pt x="4921" y="5354"/>
                    </a:lnTo>
                    <a:lnTo>
                      <a:pt x="4568" y="5354"/>
                    </a:lnTo>
                    <a:lnTo>
                      <a:pt x="4568" y="4995"/>
                    </a:lnTo>
                    <a:close/>
                    <a:moveTo>
                      <a:pt x="5348" y="4995"/>
                    </a:moveTo>
                    <a:lnTo>
                      <a:pt x="5348" y="5354"/>
                    </a:lnTo>
                    <a:lnTo>
                      <a:pt x="4995" y="5354"/>
                    </a:lnTo>
                    <a:lnTo>
                      <a:pt x="4995" y="4995"/>
                    </a:lnTo>
                    <a:close/>
                    <a:moveTo>
                      <a:pt x="5775" y="4995"/>
                    </a:moveTo>
                    <a:lnTo>
                      <a:pt x="5775" y="5354"/>
                    </a:lnTo>
                    <a:lnTo>
                      <a:pt x="5422" y="5354"/>
                    </a:lnTo>
                    <a:lnTo>
                      <a:pt x="5422" y="4995"/>
                    </a:lnTo>
                    <a:close/>
                    <a:moveTo>
                      <a:pt x="6202" y="4995"/>
                    </a:moveTo>
                    <a:lnTo>
                      <a:pt x="6202" y="5354"/>
                    </a:lnTo>
                    <a:lnTo>
                      <a:pt x="5849" y="5354"/>
                    </a:lnTo>
                    <a:lnTo>
                      <a:pt x="5849" y="4995"/>
                    </a:lnTo>
                    <a:close/>
                    <a:moveTo>
                      <a:pt x="6629" y="4995"/>
                    </a:moveTo>
                    <a:lnTo>
                      <a:pt x="6629" y="5354"/>
                    </a:lnTo>
                    <a:lnTo>
                      <a:pt x="6276" y="5354"/>
                    </a:lnTo>
                    <a:lnTo>
                      <a:pt x="6276" y="4995"/>
                    </a:lnTo>
                    <a:close/>
                    <a:moveTo>
                      <a:pt x="7056" y="4995"/>
                    </a:moveTo>
                    <a:lnTo>
                      <a:pt x="7056" y="5354"/>
                    </a:lnTo>
                    <a:lnTo>
                      <a:pt x="6703" y="5354"/>
                    </a:lnTo>
                    <a:lnTo>
                      <a:pt x="6703" y="4995"/>
                    </a:lnTo>
                    <a:close/>
                    <a:moveTo>
                      <a:pt x="7484" y="4995"/>
                    </a:moveTo>
                    <a:lnTo>
                      <a:pt x="7484" y="5354"/>
                    </a:lnTo>
                    <a:lnTo>
                      <a:pt x="7130" y="5354"/>
                    </a:lnTo>
                    <a:lnTo>
                      <a:pt x="7130" y="4995"/>
                    </a:lnTo>
                    <a:close/>
                    <a:moveTo>
                      <a:pt x="7911" y="4995"/>
                    </a:moveTo>
                    <a:lnTo>
                      <a:pt x="7911" y="5354"/>
                    </a:lnTo>
                    <a:lnTo>
                      <a:pt x="7558" y="5354"/>
                    </a:lnTo>
                    <a:lnTo>
                      <a:pt x="7558" y="4995"/>
                    </a:lnTo>
                    <a:close/>
                    <a:moveTo>
                      <a:pt x="8338" y="4995"/>
                    </a:moveTo>
                    <a:lnTo>
                      <a:pt x="8338" y="5354"/>
                    </a:lnTo>
                    <a:lnTo>
                      <a:pt x="7985" y="5354"/>
                    </a:lnTo>
                    <a:lnTo>
                      <a:pt x="7985" y="4995"/>
                    </a:lnTo>
                    <a:close/>
                    <a:moveTo>
                      <a:pt x="8765" y="4995"/>
                    </a:moveTo>
                    <a:lnTo>
                      <a:pt x="8765" y="5354"/>
                    </a:lnTo>
                    <a:lnTo>
                      <a:pt x="8412" y="5354"/>
                    </a:lnTo>
                    <a:lnTo>
                      <a:pt x="8412" y="4995"/>
                    </a:lnTo>
                    <a:close/>
                    <a:moveTo>
                      <a:pt x="9192" y="4995"/>
                    </a:moveTo>
                    <a:lnTo>
                      <a:pt x="9192" y="5354"/>
                    </a:lnTo>
                    <a:lnTo>
                      <a:pt x="8839" y="5354"/>
                    </a:lnTo>
                    <a:lnTo>
                      <a:pt x="8839" y="4995"/>
                    </a:lnTo>
                    <a:close/>
                    <a:moveTo>
                      <a:pt x="9619" y="4995"/>
                    </a:moveTo>
                    <a:lnTo>
                      <a:pt x="9619" y="5354"/>
                    </a:lnTo>
                    <a:lnTo>
                      <a:pt x="9266" y="5354"/>
                    </a:lnTo>
                    <a:lnTo>
                      <a:pt x="9266" y="4995"/>
                    </a:lnTo>
                    <a:close/>
                    <a:moveTo>
                      <a:pt x="10046" y="4995"/>
                    </a:moveTo>
                    <a:lnTo>
                      <a:pt x="10046" y="5354"/>
                    </a:lnTo>
                    <a:lnTo>
                      <a:pt x="9693" y="5354"/>
                    </a:lnTo>
                    <a:lnTo>
                      <a:pt x="9693" y="4995"/>
                    </a:lnTo>
                    <a:close/>
                    <a:moveTo>
                      <a:pt x="10474" y="4995"/>
                    </a:moveTo>
                    <a:lnTo>
                      <a:pt x="10474" y="5354"/>
                    </a:lnTo>
                    <a:lnTo>
                      <a:pt x="10120" y="5354"/>
                    </a:lnTo>
                    <a:lnTo>
                      <a:pt x="10120" y="4995"/>
                    </a:lnTo>
                    <a:close/>
                    <a:moveTo>
                      <a:pt x="10901" y="4995"/>
                    </a:moveTo>
                    <a:lnTo>
                      <a:pt x="10901" y="5354"/>
                    </a:lnTo>
                    <a:lnTo>
                      <a:pt x="10548" y="5354"/>
                    </a:lnTo>
                    <a:lnTo>
                      <a:pt x="10548" y="4995"/>
                    </a:lnTo>
                    <a:close/>
                    <a:moveTo>
                      <a:pt x="11328" y="4995"/>
                    </a:moveTo>
                    <a:lnTo>
                      <a:pt x="11328" y="5354"/>
                    </a:lnTo>
                    <a:lnTo>
                      <a:pt x="10975" y="5354"/>
                    </a:lnTo>
                    <a:lnTo>
                      <a:pt x="10975" y="4995"/>
                    </a:lnTo>
                    <a:close/>
                    <a:moveTo>
                      <a:pt x="11755" y="4995"/>
                    </a:moveTo>
                    <a:lnTo>
                      <a:pt x="11755" y="5354"/>
                    </a:lnTo>
                    <a:lnTo>
                      <a:pt x="11402" y="5354"/>
                    </a:lnTo>
                    <a:lnTo>
                      <a:pt x="11402" y="4995"/>
                    </a:lnTo>
                    <a:close/>
                    <a:moveTo>
                      <a:pt x="649" y="5422"/>
                    </a:moveTo>
                    <a:lnTo>
                      <a:pt x="649" y="5781"/>
                    </a:lnTo>
                    <a:lnTo>
                      <a:pt x="296" y="5781"/>
                    </a:lnTo>
                    <a:lnTo>
                      <a:pt x="296" y="5422"/>
                    </a:lnTo>
                    <a:close/>
                    <a:moveTo>
                      <a:pt x="1076" y="5422"/>
                    </a:moveTo>
                    <a:lnTo>
                      <a:pt x="1076" y="5781"/>
                    </a:lnTo>
                    <a:lnTo>
                      <a:pt x="723" y="5781"/>
                    </a:lnTo>
                    <a:lnTo>
                      <a:pt x="723" y="5422"/>
                    </a:lnTo>
                    <a:close/>
                    <a:moveTo>
                      <a:pt x="1504" y="5422"/>
                    </a:moveTo>
                    <a:lnTo>
                      <a:pt x="1504" y="5781"/>
                    </a:lnTo>
                    <a:lnTo>
                      <a:pt x="1151" y="5781"/>
                    </a:lnTo>
                    <a:lnTo>
                      <a:pt x="1151" y="5422"/>
                    </a:lnTo>
                    <a:close/>
                    <a:moveTo>
                      <a:pt x="1931" y="5422"/>
                    </a:moveTo>
                    <a:lnTo>
                      <a:pt x="1931" y="5781"/>
                    </a:lnTo>
                    <a:lnTo>
                      <a:pt x="1578" y="5781"/>
                    </a:lnTo>
                    <a:lnTo>
                      <a:pt x="1578" y="5422"/>
                    </a:lnTo>
                    <a:close/>
                    <a:moveTo>
                      <a:pt x="2358" y="5422"/>
                    </a:moveTo>
                    <a:lnTo>
                      <a:pt x="2358" y="5781"/>
                    </a:lnTo>
                    <a:lnTo>
                      <a:pt x="2005" y="5781"/>
                    </a:lnTo>
                    <a:lnTo>
                      <a:pt x="2005" y="5422"/>
                    </a:lnTo>
                    <a:close/>
                    <a:moveTo>
                      <a:pt x="2785" y="5422"/>
                    </a:moveTo>
                    <a:lnTo>
                      <a:pt x="2785" y="5781"/>
                    </a:lnTo>
                    <a:lnTo>
                      <a:pt x="2432" y="5781"/>
                    </a:lnTo>
                    <a:lnTo>
                      <a:pt x="2432" y="5422"/>
                    </a:lnTo>
                    <a:close/>
                    <a:moveTo>
                      <a:pt x="3212" y="5422"/>
                    </a:moveTo>
                    <a:lnTo>
                      <a:pt x="3212" y="5781"/>
                    </a:lnTo>
                    <a:lnTo>
                      <a:pt x="2859" y="5781"/>
                    </a:lnTo>
                    <a:lnTo>
                      <a:pt x="2859" y="5422"/>
                    </a:lnTo>
                    <a:close/>
                    <a:moveTo>
                      <a:pt x="3639" y="5422"/>
                    </a:moveTo>
                    <a:lnTo>
                      <a:pt x="3639" y="5781"/>
                    </a:lnTo>
                    <a:lnTo>
                      <a:pt x="3286" y="5781"/>
                    </a:lnTo>
                    <a:lnTo>
                      <a:pt x="3286" y="5422"/>
                    </a:lnTo>
                    <a:close/>
                    <a:moveTo>
                      <a:pt x="4066" y="5422"/>
                    </a:moveTo>
                    <a:lnTo>
                      <a:pt x="4066" y="5781"/>
                    </a:lnTo>
                    <a:lnTo>
                      <a:pt x="3713" y="5781"/>
                    </a:lnTo>
                    <a:lnTo>
                      <a:pt x="3713" y="5422"/>
                    </a:lnTo>
                    <a:close/>
                    <a:moveTo>
                      <a:pt x="4494" y="5422"/>
                    </a:moveTo>
                    <a:lnTo>
                      <a:pt x="4494" y="5781"/>
                    </a:lnTo>
                    <a:lnTo>
                      <a:pt x="4140" y="5781"/>
                    </a:lnTo>
                    <a:lnTo>
                      <a:pt x="4140" y="5422"/>
                    </a:lnTo>
                    <a:close/>
                    <a:moveTo>
                      <a:pt x="4921" y="5422"/>
                    </a:moveTo>
                    <a:lnTo>
                      <a:pt x="4921" y="5781"/>
                    </a:lnTo>
                    <a:lnTo>
                      <a:pt x="4568" y="5781"/>
                    </a:lnTo>
                    <a:lnTo>
                      <a:pt x="4568" y="5422"/>
                    </a:lnTo>
                    <a:close/>
                    <a:moveTo>
                      <a:pt x="5348" y="5422"/>
                    </a:moveTo>
                    <a:lnTo>
                      <a:pt x="5348" y="5781"/>
                    </a:lnTo>
                    <a:lnTo>
                      <a:pt x="4995" y="5781"/>
                    </a:lnTo>
                    <a:lnTo>
                      <a:pt x="4995" y="5422"/>
                    </a:lnTo>
                    <a:close/>
                    <a:moveTo>
                      <a:pt x="5775" y="5422"/>
                    </a:moveTo>
                    <a:lnTo>
                      <a:pt x="5775" y="5781"/>
                    </a:lnTo>
                    <a:lnTo>
                      <a:pt x="5422" y="5781"/>
                    </a:lnTo>
                    <a:lnTo>
                      <a:pt x="5422" y="5422"/>
                    </a:lnTo>
                    <a:close/>
                    <a:moveTo>
                      <a:pt x="6202" y="5422"/>
                    </a:moveTo>
                    <a:lnTo>
                      <a:pt x="6202" y="5781"/>
                    </a:lnTo>
                    <a:lnTo>
                      <a:pt x="5849" y="5781"/>
                    </a:lnTo>
                    <a:lnTo>
                      <a:pt x="5849" y="5422"/>
                    </a:lnTo>
                    <a:close/>
                    <a:moveTo>
                      <a:pt x="6629" y="5422"/>
                    </a:moveTo>
                    <a:lnTo>
                      <a:pt x="6629" y="5781"/>
                    </a:lnTo>
                    <a:lnTo>
                      <a:pt x="6276" y="5781"/>
                    </a:lnTo>
                    <a:lnTo>
                      <a:pt x="6276" y="5422"/>
                    </a:lnTo>
                    <a:close/>
                    <a:moveTo>
                      <a:pt x="7056" y="5422"/>
                    </a:moveTo>
                    <a:lnTo>
                      <a:pt x="7056" y="5781"/>
                    </a:lnTo>
                    <a:lnTo>
                      <a:pt x="6703" y="5781"/>
                    </a:lnTo>
                    <a:lnTo>
                      <a:pt x="6703" y="5422"/>
                    </a:lnTo>
                    <a:close/>
                    <a:moveTo>
                      <a:pt x="7484" y="5422"/>
                    </a:moveTo>
                    <a:lnTo>
                      <a:pt x="7484" y="5781"/>
                    </a:lnTo>
                    <a:lnTo>
                      <a:pt x="7130" y="5781"/>
                    </a:lnTo>
                    <a:lnTo>
                      <a:pt x="7130" y="5422"/>
                    </a:lnTo>
                    <a:close/>
                    <a:moveTo>
                      <a:pt x="7911" y="5422"/>
                    </a:moveTo>
                    <a:lnTo>
                      <a:pt x="7911" y="5781"/>
                    </a:lnTo>
                    <a:lnTo>
                      <a:pt x="7558" y="5781"/>
                    </a:lnTo>
                    <a:lnTo>
                      <a:pt x="7558" y="5422"/>
                    </a:lnTo>
                    <a:close/>
                    <a:moveTo>
                      <a:pt x="8338" y="5422"/>
                    </a:moveTo>
                    <a:lnTo>
                      <a:pt x="8338" y="5781"/>
                    </a:lnTo>
                    <a:lnTo>
                      <a:pt x="7985" y="5781"/>
                    </a:lnTo>
                    <a:lnTo>
                      <a:pt x="7985" y="5422"/>
                    </a:lnTo>
                    <a:close/>
                    <a:moveTo>
                      <a:pt x="8765" y="5422"/>
                    </a:moveTo>
                    <a:lnTo>
                      <a:pt x="8765" y="5781"/>
                    </a:lnTo>
                    <a:lnTo>
                      <a:pt x="8412" y="5781"/>
                    </a:lnTo>
                    <a:lnTo>
                      <a:pt x="8412" y="5422"/>
                    </a:lnTo>
                    <a:close/>
                    <a:moveTo>
                      <a:pt x="9192" y="5422"/>
                    </a:moveTo>
                    <a:lnTo>
                      <a:pt x="9192" y="5781"/>
                    </a:lnTo>
                    <a:lnTo>
                      <a:pt x="8839" y="5781"/>
                    </a:lnTo>
                    <a:lnTo>
                      <a:pt x="8839" y="5422"/>
                    </a:lnTo>
                    <a:close/>
                    <a:moveTo>
                      <a:pt x="9619" y="5422"/>
                    </a:moveTo>
                    <a:lnTo>
                      <a:pt x="9619" y="5781"/>
                    </a:lnTo>
                    <a:lnTo>
                      <a:pt x="9266" y="5781"/>
                    </a:lnTo>
                    <a:lnTo>
                      <a:pt x="9266" y="5422"/>
                    </a:lnTo>
                    <a:close/>
                    <a:moveTo>
                      <a:pt x="10046" y="5422"/>
                    </a:moveTo>
                    <a:lnTo>
                      <a:pt x="10046" y="5781"/>
                    </a:lnTo>
                    <a:lnTo>
                      <a:pt x="9693" y="5781"/>
                    </a:lnTo>
                    <a:lnTo>
                      <a:pt x="9693" y="5422"/>
                    </a:lnTo>
                    <a:close/>
                    <a:moveTo>
                      <a:pt x="10474" y="5422"/>
                    </a:moveTo>
                    <a:lnTo>
                      <a:pt x="10474" y="5781"/>
                    </a:lnTo>
                    <a:lnTo>
                      <a:pt x="10120" y="5781"/>
                    </a:lnTo>
                    <a:lnTo>
                      <a:pt x="10120" y="5422"/>
                    </a:lnTo>
                    <a:close/>
                    <a:moveTo>
                      <a:pt x="10901" y="5422"/>
                    </a:moveTo>
                    <a:lnTo>
                      <a:pt x="10901" y="5781"/>
                    </a:lnTo>
                    <a:lnTo>
                      <a:pt x="10548" y="5781"/>
                    </a:lnTo>
                    <a:lnTo>
                      <a:pt x="10548" y="5422"/>
                    </a:lnTo>
                    <a:close/>
                    <a:moveTo>
                      <a:pt x="11328" y="5422"/>
                    </a:moveTo>
                    <a:lnTo>
                      <a:pt x="11328" y="5781"/>
                    </a:lnTo>
                    <a:lnTo>
                      <a:pt x="10975" y="5781"/>
                    </a:lnTo>
                    <a:lnTo>
                      <a:pt x="10975" y="5422"/>
                    </a:lnTo>
                    <a:close/>
                    <a:moveTo>
                      <a:pt x="11755" y="5422"/>
                    </a:moveTo>
                    <a:lnTo>
                      <a:pt x="11755" y="5781"/>
                    </a:lnTo>
                    <a:lnTo>
                      <a:pt x="11402" y="5781"/>
                    </a:lnTo>
                    <a:lnTo>
                      <a:pt x="11402" y="5422"/>
                    </a:lnTo>
                    <a:close/>
                    <a:moveTo>
                      <a:pt x="649" y="5849"/>
                    </a:moveTo>
                    <a:lnTo>
                      <a:pt x="649" y="6208"/>
                    </a:lnTo>
                    <a:lnTo>
                      <a:pt x="296" y="6208"/>
                    </a:lnTo>
                    <a:lnTo>
                      <a:pt x="296" y="5849"/>
                    </a:lnTo>
                    <a:close/>
                    <a:moveTo>
                      <a:pt x="1076" y="5849"/>
                    </a:moveTo>
                    <a:lnTo>
                      <a:pt x="1076" y="6208"/>
                    </a:lnTo>
                    <a:lnTo>
                      <a:pt x="723" y="6208"/>
                    </a:lnTo>
                    <a:lnTo>
                      <a:pt x="723" y="5849"/>
                    </a:lnTo>
                    <a:close/>
                    <a:moveTo>
                      <a:pt x="1504" y="5849"/>
                    </a:moveTo>
                    <a:lnTo>
                      <a:pt x="1504" y="6208"/>
                    </a:lnTo>
                    <a:lnTo>
                      <a:pt x="1151" y="6208"/>
                    </a:lnTo>
                    <a:lnTo>
                      <a:pt x="1151" y="5849"/>
                    </a:lnTo>
                    <a:close/>
                    <a:moveTo>
                      <a:pt x="1931" y="5849"/>
                    </a:moveTo>
                    <a:lnTo>
                      <a:pt x="1931" y="6208"/>
                    </a:lnTo>
                    <a:lnTo>
                      <a:pt x="1578" y="6208"/>
                    </a:lnTo>
                    <a:lnTo>
                      <a:pt x="1578" y="5849"/>
                    </a:lnTo>
                    <a:close/>
                    <a:moveTo>
                      <a:pt x="2358" y="5849"/>
                    </a:moveTo>
                    <a:lnTo>
                      <a:pt x="2358" y="6208"/>
                    </a:lnTo>
                    <a:lnTo>
                      <a:pt x="2005" y="6208"/>
                    </a:lnTo>
                    <a:lnTo>
                      <a:pt x="2005" y="5849"/>
                    </a:lnTo>
                    <a:close/>
                    <a:moveTo>
                      <a:pt x="2785" y="5849"/>
                    </a:moveTo>
                    <a:lnTo>
                      <a:pt x="2785" y="6208"/>
                    </a:lnTo>
                    <a:lnTo>
                      <a:pt x="2432" y="6208"/>
                    </a:lnTo>
                    <a:lnTo>
                      <a:pt x="2432" y="5849"/>
                    </a:lnTo>
                    <a:close/>
                    <a:moveTo>
                      <a:pt x="3212" y="5849"/>
                    </a:moveTo>
                    <a:lnTo>
                      <a:pt x="3212" y="6208"/>
                    </a:lnTo>
                    <a:lnTo>
                      <a:pt x="2859" y="6208"/>
                    </a:lnTo>
                    <a:lnTo>
                      <a:pt x="2859" y="5849"/>
                    </a:lnTo>
                    <a:close/>
                    <a:moveTo>
                      <a:pt x="3639" y="5849"/>
                    </a:moveTo>
                    <a:lnTo>
                      <a:pt x="3639" y="6208"/>
                    </a:lnTo>
                    <a:lnTo>
                      <a:pt x="3286" y="6208"/>
                    </a:lnTo>
                    <a:lnTo>
                      <a:pt x="3286" y="5849"/>
                    </a:lnTo>
                    <a:close/>
                    <a:moveTo>
                      <a:pt x="4066" y="5849"/>
                    </a:moveTo>
                    <a:lnTo>
                      <a:pt x="4066" y="6208"/>
                    </a:lnTo>
                    <a:lnTo>
                      <a:pt x="3713" y="6208"/>
                    </a:lnTo>
                    <a:lnTo>
                      <a:pt x="3713" y="5849"/>
                    </a:lnTo>
                    <a:close/>
                    <a:moveTo>
                      <a:pt x="4494" y="5849"/>
                    </a:moveTo>
                    <a:lnTo>
                      <a:pt x="4494" y="6208"/>
                    </a:lnTo>
                    <a:lnTo>
                      <a:pt x="4140" y="6208"/>
                    </a:lnTo>
                    <a:lnTo>
                      <a:pt x="4140" y="5849"/>
                    </a:lnTo>
                    <a:close/>
                    <a:moveTo>
                      <a:pt x="4921" y="5849"/>
                    </a:moveTo>
                    <a:lnTo>
                      <a:pt x="4921" y="6208"/>
                    </a:lnTo>
                    <a:lnTo>
                      <a:pt x="4568" y="6208"/>
                    </a:lnTo>
                    <a:lnTo>
                      <a:pt x="4568" y="5849"/>
                    </a:lnTo>
                    <a:close/>
                    <a:moveTo>
                      <a:pt x="5348" y="5849"/>
                    </a:moveTo>
                    <a:lnTo>
                      <a:pt x="5348" y="6208"/>
                    </a:lnTo>
                    <a:lnTo>
                      <a:pt x="4995" y="6208"/>
                    </a:lnTo>
                    <a:lnTo>
                      <a:pt x="4995" y="5849"/>
                    </a:lnTo>
                    <a:close/>
                    <a:moveTo>
                      <a:pt x="5775" y="5849"/>
                    </a:moveTo>
                    <a:lnTo>
                      <a:pt x="5775" y="6208"/>
                    </a:lnTo>
                    <a:lnTo>
                      <a:pt x="5422" y="6208"/>
                    </a:lnTo>
                    <a:lnTo>
                      <a:pt x="5422" y="5849"/>
                    </a:lnTo>
                    <a:close/>
                    <a:moveTo>
                      <a:pt x="6202" y="5849"/>
                    </a:moveTo>
                    <a:lnTo>
                      <a:pt x="6202" y="6208"/>
                    </a:lnTo>
                    <a:lnTo>
                      <a:pt x="5849" y="6208"/>
                    </a:lnTo>
                    <a:lnTo>
                      <a:pt x="5849" y="5849"/>
                    </a:lnTo>
                    <a:close/>
                    <a:moveTo>
                      <a:pt x="6629" y="5849"/>
                    </a:moveTo>
                    <a:lnTo>
                      <a:pt x="6629" y="6208"/>
                    </a:lnTo>
                    <a:lnTo>
                      <a:pt x="6276" y="6208"/>
                    </a:lnTo>
                    <a:lnTo>
                      <a:pt x="6276" y="5849"/>
                    </a:lnTo>
                    <a:close/>
                    <a:moveTo>
                      <a:pt x="7056" y="5849"/>
                    </a:moveTo>
                    <a:lnTo>
                      <a:pt x="7056" y="6208"/>
                    </a:lnTo>
                    <a:lnTo>
                      <a:pt x="6703" y="6208"/>
                    </a:lnTo>
                    <a:lnTo>
                      <a:pt x="6703" y="5849"/>
                    </a:lnTo>
                    <a:close/>
                    <a:moveTo>
                      <a:pt x="7484" y="5849"/>
                    </a:moveTo>
                    <a:lnTo>
                      <a:pt x="7484" y="6208"/>
                    </a:lnTo>
                    <a:lnTo>
                      <a:pt x="7130" y="6208"/>
                    </a:lnTo>
                    <a:lnTo>
                      <a:pt x="7130" y="5849"/>
                    </a:lnTo>
                    <a:close/>
                    <a:moveTo>
                      <a:pt x="7911" y="5849"/>
                    </a:moveTo>
                    <a:lnTo>
                      <a:pt x="7911" y="6208"/>
                    </a:lnTo>
                    <a:lnTo>
                      <a:pt x="7558" y="6208"/>
                    </a:lnTo>
                    <a:lnTo>
                      <a:pt x="7558" y="5849"/>
                    </a:lnTo>
                    <a:close/>
                    <a:moveTo>
                      <a:pt x="8338" y="5849"/>
                    </a:moveTo>
                    <a:lnTo>
                      <a:pt x="8338" y="6208"/>
                    </a:lnTo>
                    <a:lnTo>
                      <a:pt x="7985" y="6208"/>
                    </a:lnTo>
                    <a:lnTo>
                      <a:pt x="7985" y="5849"/>
                    </a:lnTo>
                    <a:close/>
                    <a:moveTo>
                      <a:pt x="8765" y="5849"/>
                    </a:moveTo>
                    <a:lnTo>
                      <a:pt x="8765" y="6208"/>
                    </a:lnTo>
                    <a:lnTo>
                      <a:pt x="8412" y="6208"/>
                    </a:lnTo>
                    <a:lnTo>
                      <a:pt x="8412" y="5849"/>
                    </a:lnTo>
                    <a:close/>
                    <a:moveTo>
                      <a:pt x="9192" y="5849"/>
                    </a:moveTo>
                    <a:lnTo>
                      <a:pt x="9192" y="6208"/>
                    </a:lnTo>
                    <a:lnTo>
                      <a:pt x="8839" y="6208"/>
                    </a:lnTo>
                    <a:lnTo>
                      <a:pt x="8839" y="5849"/>
                    </a:lnTo>
                    <a:close/>
                    <a:moveTo>
                      <a:pt x="9619" y="5849"/>
                    </a:moveTo>
                    <a:lnTo>
                      <a:pt x="9619" y="6208"/>
                    </a:lnTo>
                    <a:lnTo>
                      <a:pt x="9266" y="6208"/>
                    </a:lnTo>
                    <a:lnTo>
                      <a:pt x="9266" y="5849"/>
                    </a:lnTo>
                    <a:close/>
                    <a:moveTo>
                      <a:pt x="10046" y="5849"/>
                    </a:moveTo>
                    <a:lnTo>
                      <a:pt x="10046" y="6208"/>
                    </a:lnTo>
                    <a:lnTo>
                      <a:pt x="9693" y="6208"/>
                    </a:lnTo>
                    <a:lnTo>
                      <a:pt x="9693" y="5849"/>
                    </a:lnTo>
                    <a:close/>
                    <a:moveTo>
                      <a:pt x="10474" y="5849"/>
                    </a:moveTo>
                    <a:lnTo>
                      <a:pt x="10474" y="6208"/>
                    </a:lnTo>
                    <a:lnTo>
                      <a:pt x="10120" y="6208"/>
                    </a:lnTo>
                    <a:lnTo>
                      <a:pt x="10120" y="5849"/>
                    </a:lnTo>
                    <a:close/>
                    <a:moveTo>
                      <a:pt x="10901" y="5849"/>
                    </a:moveTo>
                    <a:lnTo>
                      <a:pt x="10901" y="6208"/>
                    </a:lnTo>
                    <a:lnTo>
                      <a:pt x="10548" y="6208"/>
                    </a:lnTo>
                    <a:lnTo>
                      <a:pt x="10548" y="5849"/>
                    </a:lnTo>
                    <a:close/>
                    <a:moveTo>
                      <a:pt x="11328" y="5849"/>
                    </a:moveTo>
                    <a:lnTo>
                      <a:pt x="11328" y="6208"/>
                    </a:lnTo>
                    <a:lnTo>
                      <a:pt x="10975" y="6208"/>
                    </a:lnTo>
                    <a:lnTo>
                      <a:pt x="10975" y="5849"/>
                    </a:lnTo>
                    <a:close/>
                    <a:moveTo>
                      <a:pt x="11755" y="5849"/>
                    </a:moveTo>
                    <a:lnTo>
                      <a:pt x="11755" y="6208"/>
                    </a:lnTo>
                    <a:lnTo>
                      <a:pt x="11402" y="6208"/>
                    </a:lnTo>
                    <a:lnTo>
                      <a:pt x="11402" y="5849"/>
                    </a:lnTo>
                    <a:close/>
                    <a:moveTo>
                      <a:pt x="649" y="6276"/>
                    </a:moveTo>
                    <a:lnTo>
                      <a:pt x="649" y="6635"/>
                    </a:lnTo>
                    <a:lnTo>
                      <a:pt x="296" y="6635"/>
                    </a:lnTo>
                    <a:lnTo>
                      <a:pt x="296" y="6276"/>
                    </a:lnTo>
                    <a:close/>
                    <a:moveTo>
                      <a:pt x="1076" y="6276"/>
                    </a:moveTo>
                    <a:lnTo>
                      <a:pt x="1076" y="6635"/>
                    </a:lnTo>
                    <a:lnTo>
                      <a:pt x="723" y="6635"/>
                    </a:lnTo>
                    <a:lnTo>
                      <a:pt x="723" y="6276"/>
                    </a:lnTo>
                    <a:close/>
                    <a:moveTo>
                      <a:pt x="1504" y="6276"/>
                    </a:moveTo>
                    <a:lnTo>
                      <a:pt x="1504" y="6635"/>
                    </a:lnTo>
                    <a:lnTo>
                      <a:pt x="1151" y="6635"/>
                    </a:lnTo>
                    <a:lnTo>
                      <a:pt x="1151" y="6276"/>
                    </a:lnTo>
                    <a:close/>
                    <a:moveTo>
                      <a:pt x="1931" y="6276"/>
                    </a:moveTo>
                    <a:lnTo>
                      <a:pt x="1931" y="6635"/>
                    </a:lnTo>
                    <a:lnTo>
                      <a:pt x="1578" y="6635"/>
                    </a:lnTo>
                    <a:lnTo>
                      <a:pt x="1578" y="6276"/>
                    </a:lnTo>
                    <a:close/>
                    <a:moveTo>
                      <a:pt x="2358" y="6276"/>
                    </a:moveTo>
                    <a:lnTo>
                      <a:pt x="2358" y="6635"/>
                    </a:lnTo>
                    <a:lnTo>
                      <a:pt x="2005" y="6635"/>
                    </a:lnTo>
                    <a:lnTo>
                      <a:pt x="2005" y="6276"/>
                    </a:lnTo>
                    <a:close/>
                    <a:moveTo>
                      <a:pt x="2785" y="6276"/>
                    </a:moveTo>
                    <a:lnTo>
                      <a:pt x="2785" y="6635"/>
                    </a:lnTo>
                    <a:lnTo>
                      <a:pt x="2432" y="6635"/>
                    </a:lnTo>
                    <a:lnTo>
                      <a:pt x="2432" y="6276"/>
                    </a:lnTo>
                    <a:close/>
                    <a:moveTo>
                      <a:pt x="3212" y="6276"/>
                    </a:moveTo>
                    <a:lnTo>
                      <a:pt x="3212" y="6635"/>
                    </a:lnTo>
                    <a:lnTo>
                      <a:pt x="2859" y="6635"/>
                    </a:lnTo>
                    <a:lnTo>
                      <a:pt x="2859" y="6276"/>
                    </a:lnTo>
                    <a:close/>
                    <a:moveTo>
                      <a:pt x="3639" y="6276"/>
                    </a:moveTo>
                    <a:lnTo>
                      <a:pt x="3639" y="6635"/>
                    </a:lnTo>
                    <a:lnTo>
                      <a:pt x="3286" y="6635"/>
                    </a:lnTo>
                    <a:lnTo>
                      <a:pt x="3286" y="6276"/>
                    </a:lnTo>
                    <a:close/>
                    <a:moveTo>
                      <a:pt x="4066" y="6276"/>
                    </a:moveTo>
                    <a:lnTo>
                      <a:pt x="4066" y="6635"/>
                    </a:lnTo>
                    <a:lnTo>
                      <a:pt x="3713" y="6635"/>
                    </a:lnTo>
                    <a:lnTo>
                      <a:pt x="3713" y="6276"/>
                    </a:lnTo>
                    <a:close/>
                    <a:moveTo>
                      <a:pt x="4494" y="6276"/>
                    </a:moveTo>
                    <a:lnTo>
                      <a:pt x="4494" y="6635"/>
                    </a:lnTo>
                    <a:lnTo>
                      <a:pt x="4140" y="6635"/>
                    </a:lnTo>
                    <a:lnTo>
                      <a:pt x="4140" y="6276"/>
                    </a:lnTo>
                    <a:close/>
                    <a:moveTo>
                      <a:pt x="4921" y="6276"/>
                    </a:moveTo>
                    <a:lnTo>
                      <a:pt x="4921" y="6635"/>
                    </a:lnTo>
                    <a:lnTo>
                      <a:pt x="4568" y="6635"/>
                    </a:lnTo>
                    <a:lnTo>
                      <a:pt x="4568" y="6276"/>
                    </a:lnTo>
                    <a:close/>
                    <a:moveTo>
                      <a:pt x="5348" y="6276"/>
                    </a:moveTo>
                    <a:lnTo>
                      <a:pt x="5348" y="6635"/>
                    </a:lnTo>
                    <a:lnTo>
                      <a:pt x="4995" y="6635"/>
                    </a:lnTo>
                    <a:lnTo>
                      <a:pt x="4995" y="6276"/>
                    </a:lnTo>
                    <a:close/>
                    <a:moveTo>
                      <a:pt x="5775" y="6276"/>
                    </a:moveTo>
                    <a:lnTo>
                      <a:pt x="5775" y="6635"/>
                    </a:lnTo>
                    <a:lnTo>
                      <a:pt x="5422" y="6635"/>
                    </a:lnTo>
                    <a:lnTo>
                      <a:pt x="5422" y="6276"/>
                    </a:lnTo>
                    <a:close/>
                    <a:moveTo>
                      <a:pt x="6202" y="6276"/>
                    </a:moveTo>
                    <a:lnTo>
                      <a:pt x="6202" y="6635"/>
                    </a:lnTo>
                    <a:lnTo>
                      <a:pt x="5849" y="6635"/>
                    </a:lnTo>
                    <a:lnTo>
                      <a:pt x="5849" y="6276"/>
                    </a:lnTo>
                    <a:close/>
                    <a:moveTo>
                      <a:pt x="6629" y="6276"/>
                    </a:moveTo>
                    <a:lnTo>
                      <a:pt x="6629" y="6635"/>
                    </a:lnTo>
                    <a:lnTo>
                      <a:pt x="6276" y="6635"/>
                    </a:lnTo>
                    <a:lnTo>
                      <a:pt x="6276" y="6276"/>
                    </a:lnTo>
                    <a:close/>
                    <a:moveTo>
                      <a:pt x="7056" y="6276"/>
                    </a:moveTo>
                    <a:lnTo>
                      <a:pt x="7056" y="6635"/>
                    </a:lnTo>
                    <a:lnTo>
                      <a:pt x="6703" y="6635"/>
                    </a:lnTo>
                    <a:lnTo>
                      <a:pt x="6703" y="6276"/>
                    </a:lnTo>
                    <a:close/>
                    <a:moveTo>
                      <a:pt x="7484" y="6276"/>
                    </a:moveTo>
                    <a:lnTo>
                      <a:pt x="7484" y="6635"/>
                    </a:lnTo>
                    <a:lnTo>
                      <a:pt x="7130" y="6635"/>
                    </a:lnTo>
                    <a:lnTo>
                      <a:pt x="7130" y="6276"/>
                    </a:lnTo>
                    <a:close/>
                    <a:moveTo>
                      <a:pt x="7911" y="6276"/>
                    </a:moveTo>
                    <a:lnTo>
                      <a:pt x="7911" y="6635"/>
                    </a:lnTo>
                    <a:lnTo>
                      <a:pt x="7558" y="6635"/>
                    </a:lnTo>
                    <a:lnTo>
                      <a:pt x="7558" y="6276"/>
                    </a:lnTo>
                    <a:close/>
                    <a:moveTo>
                      <a:pt x="8338" y="6276"/>
                    </a:moveTo>
                    <a:lnTo>
                      <a:pt x="8338" y="6635"/>
                    </a:lnTo>
                    <a:lnTo>
                      <a:pt x="7985" y="6635"/>
                    </a:lnTo>
                    <a:lnTo>
                      <a:pt x="7985" y="6276"/>
                    </a:lnTo>
                    <a:close/>
                    <a:moveTo>
                      <a:pt x="8765" y="6276"/>
                    </a:moveTo>
                    <a:lnTo>
                      <a:pt x="8765" y="6635"/>
                    </a:lnTo>
                    <a:lnTo>
                      <a:pt x="8412" y="6635"/>
                    </a:lnTo>
                    <a:lnTo>
                      <a:pt x="8412" y="6276"/>
                    </a:lnTo>
                    <a:close/>
                    <a:moveTo>
                      <a:pt x="9192" y="6276"/>
                    </a:moveTo>
                    <a:lnTo>
                      <a:pt x="9192" y="6635"/>
                    </a:lnTo>
                    <a:lnTo>
                      <a:pt x="8839" y="6635"/>
                    </a:lnTo>
                    <a:lnTo>
                      <a:pt x="8839" y="6276"/>
                    </a:lnTo>
                    <a:close/>
                    <a:moveTo>
                      <a:pt x="9619" y="6276"/>
                    </a:moveTo>
                    <a:lnTo>
                      <a:pt x="9619" y="6635"/>
                    </a:lnTo>
                    <a:lnTo>
                      <a:pt x="9266" y="6635"/>
                    </a:lnTo>
                    <a:lnTo>
                      <a:pt x="9266" y="6276"/>
                    </a:lnTo>
                    <a:close/>
                    <a:moveTo>
                      <a:pt x="10046" y="6276"/>
                    </a:moveTo>
                    <a:lnTo>
                      <a:pt x="10046" y="6635"/>
                    </a:lnTo>
                    <a:lnTo>
                      <a:pt x="9693" y="6635"/>
                    </a:lnTo>
                    <a:lnTo>
                      <a:pt x="9693" y="6276"/>
                    </a:lnTo>
                    <a:close/>
                    <a:moveTo>
                      <a:pt x="10474" y="6276"/>
                    </a:moveTo>
                    <a:lnTo>
                      <a:pt x="10474" y="6635"/>
                    </a:lnTo>
                    <a:lnTo>
                      <a:pt x="10120" y="6635"/>
                    </a:lnTo>
                    <a:lnTo>
                      <a:pt x="10120" y="6276"/>
                    </a:lnTo>
                    <a:close/>
                    <a:moveTo>
                      <a:pt x="10901" y="6276"/>
                    </a:moveTo>
                    <a:lnTo>
                      <a:pt x="10901" y="6635"/>
                    </a:lnTo>
                    <a:lnTo>
                      <a:pt x="10548" y="6635"/>
                    </a:lnTo>
                    <a:lnTo>
                      <a:pt x="10548" y="6276"/>
                    </a:lnTo>
                    <a:close/>
                    <a:moveTo>
                      <a:pt x="11328" y="6276"/>
                    </a:moveTo>
                    <a:lnTo>
                      <a:pt x="11328" y="6635"/>
                    </a:lnTo>
                    <a:lnTo>
                      <a:pt x="10975" y="6635"/>
                    </a:lnTo>
                    <a:lnTo>
                      <a:pt x="10975" y="6276"/>
                    </a:lnTo>
                    <a:close/>
                    <a:moveTo>
                      <a:pt x="11755" y="6276"/>
                    </a:moveTo>
                    <a:lnTo>
                      <a:pt x="11755" y="6635"/>
                    </a:lnTo>
                    <a:lnTo>
                      <a:pt x="11402" y="6635"/>
                    </a:lnTo>
                    <a:lnTo>
                      <a:pt x="11402" y="6276"/>
                    </a:lnTo>
                    <a:close/>
                    <a:moveTo>
                      <a:pt x="649" y="6703"/>
                    </a:moveTo>
                    <a:lnTo>
                      <a:pt x="649" y="7062"/>
                    </a:lnTo>
                    <a:lnTo>
                      <a:pt x="296" y="7062"/>
                    </a:lnTo>
                    <a:lnTo>
                      <a:pt x="296" y="6703"/>
                    </a:lnTo>
                    <a:close/>
                    <a:moveTo>
                      <a:pt x="1076" y="6703"/>
                    </a:moveTo>
                    <a:lnTo>
                      <a:pt x="1076" y="7062"/>
                    </a:lnTo>
                    <a:lnTo>
                      <a:pt x="723" y="7062"/>
                    </a:lnTo>
                    <a:lnTo>
                      <a:pt x="723" y="6703"/>
                    </a:lnTo>
                    <a:close/>
                    <a:moveTo>
                      <a:pt x="1504" y="6703"/>
                    </a:moveTo>
                    <a:lnTo>
                      <a:pt x="1504" y="7062"/>
                    </a:lnTo>
                    <a:lnTo>
                      <a:pt x="1151" y="7062"/>
                    </a:lnTo>
                    <a:lnTo>
                      <a:pt x="1151" y="6703"/>
                    </a:lnTo>
                    <a:close/>
                    <a:moveTo>
                      <a:pt x="1931" y="6703"/>
                    </a:moveTo>
                    <a:lnTo>
                      <a:pt x="1931" y="7062"/>
                    </a:lnTo>
                    <a:lnTo>
                      <a:pt x="1578" y="7062"/>
                    </a:lnTo>
                    <a:lnTo>
                      <a:pt x="1578" y="6703"/>
                    </a:lnTo>
                    <a:close/>
                    <a:moveTo>
                      <a:pt x="2358" y="6703"/>
                    </a:moveTo>
                    <a:lnTo>
                      <a:pt x="2358" y="7062"/>
                    </a:lnTo>
                    <a:lnTo>
                      <a:pt x="2005" y="7062"/>
                    </a:lnTo>
                    <a:lnTo>
                      <a:pt x="2005" y="6703"/>
                    </a:lnTo>
                    <a:close/>
                    <a:moveTo>
                      <a:pt x="2785" y="6703"/>
                    </a:moveTo>
                    <a:lnTo>
                      <a:pt x="2785" y="7062"/>
                    </a:lnTo>
                    <a:lnTo>
                      <a:pt x="2432" y="7062"/>
                    </a:lnTo>
                    <a:lnTo>
                      <a:pt x="2432" y="6703"/>
                    </a:lnTo>
                    <a:close/>
                    <a:moveTo>
                      <a:pt x="3212" y="6703"/>
                    </a:moveTo>
                    <a:lnTo>
                      <a:pt x="3212" y="7062"/>
                    </a:lnTo>
                    <a:lnTo>
                      <a:pt x="2859" y="7062"/>
                    </a:lnTo>
                    <a:lnTo>
                      <a:pt x="2859" y="6703"/>
                    </a:lnTo>
                    <a:close/>
                    <a:moveTo>
                      <a:pt x="3639" y="6703"/>
                    </a:moveTo>
                    <a:lnTo>
                      <a:pt x="3639" y="7062"/>
                    </a:lnTo>
                    <a:lnTo>
                      <a:pt x="3286" y="7062"/>
                    </a:lnTo>
                    <a:lnTo>
                      <a:pt x="3286" y="6703"/>
                    </a:lnTo>
                    <a:close/>
                    <a:moveTo>
                      <a:pt x="4066" y="6703"/>
                    </a:moveTo>
                    <a:lnTo>
                      <a:pt x="4066" y="7062"/>
                    </a:lnTo>
                    <a:lnTo>
                      <a:pt x="3713" y="7062"/>
                    </a:lnTo>
                    <a:lnTo>
                      <a:pt x="3713" y="6703"/>
                    </a:lnTo>
                    <a:close/>
                    <a:moveTo>
                      <a:pt x="4494" y="6703"/>
                    </a:moveTo>
                    <a:lnTo>
                      <a:pt x="4494" y="7062"/>
                    </a:lnTo>
                    <a:lnTo>
                      <a:pt x="4140" y="7062"/>
                    </a:lnTo>
                    <a:lnTo>
                      <a:pt x="4140" y="6703"/>
                    </a:lnTo>
                    <a:close/>
                    <a:moveTo>
                      <a:pt x="4921" y="6703"/>
                    </a:moveTo>
                    <a:lnTo>
                      <a:pt x="4921" y="7062"/>
                    </a:lnTo>
                    <a:lnTo>
                      <a:pt x="4568" y="7062"/>
                    </a:lnTo>
                    <a:lnTo>
                      <a:pt x="4568" y="6703"/>
                    </a:lnTo>
                    <a:close/>
                    <a:moveTo>
                      <a:pt x="5348" y="6703"/>
                    </a:moveTo>
                    <a:lnTo>
                      <a:pt x="5348" y="7062"/>
                    </a:lnTo>
                    <a:lnTo>
                      <a:pt x="4995" y="7062"/>
                    </a:lnTo>
                    <a:lnTo>
                      <a:pt x="4995" y="6703"/>
                    </a:lnTo>
                    <a:close/>
                    <a:moveTo>
                      <a:pt x="5775" y="6703"/>
                    </a:moveTo>
                    <a:lnTo>
                      <a:pt x="5775" y="7062"/>
                    </a:lnTo>
                    <a:lnTo>
                      <a:pt x="5422" y="7062"/>
                    </a:lnTo>
                    <a:lnTo>
                      <a:pt x="5422" y="6703"/>
                    </a:lnTo>
                    <a:close/>
                    <a:moveTo>
                      <a:pt x="6202" y="6703"/>
                    </a:moveTo>
                    <a:lnTo>
                      <a:pt x="6202" y="7062"/>
                    </a:lnTo>
                    <a:lnTo>
                      <a:pt x="5849" y="7062"/>
                    </a:lnTo>
                    <a:lnTo>
                      <a:pt x="5849" y="6703"/>
                    </a:lnTo>
                    <a:close/>
                    <a:moveTo>
                      <a:pt x="6629" y="6703"/>
                    </a:moveTo>
                    <a:lnTo>
                      <a:pt x="6629" y="7062"/>
                    </a:lnTo>
                    <a:lnTo>
                      <a:pt x="6276" y="7062"/>
                    </a:lnTo>
                    <a:lnTo>
                      <a:pt x="6276" y="6703"/>
                    </a:lnTo>
                    <a:close/>
                    <a:moveTo>
                      <a:pt x="7056" y="6703"/>
                    </a:moveTo>
                    <a:lnTo>
                      <a:pt x="7056" y="7062"/>
                    </a:lnTo>
                    <a:lnTo>
                      <a:pt x="6703" y="7062"/>
                    </a:lnTo>
                    <a:lnTo>
                      <a:pt x="6703" y="6703"/>
                    </a:lnTo>
                    <a:close/>
                    <a:moveTo>
                      <a:pt x="7484" y="6703"/>
                    </a:moveTo>
                    <a:lnTo>
                      <a:pt x="7484" y="7062"/>
                    </a:lnTo>
                    <a:lnTo>
                      <a:pt x="7130" y="7062"/>
                    </a:lnTo>
                    <a:lnTo>
                      <a:pt x="7130" y="6703"/>
                    </a:lnTo>
                    <a:close/>
                    <a:moveTo>
                      <a:pt x="7911" y="6703"/>
                    </a:moveTo>
                    <a:lnTo>
                      <a:pt x="7911" y="7062"/>
                    </a:lnTo>
                    <a:lnTo>
                      <a:pt x="7558" y="7062"/>
                    </a:lnTo>
                    <a:lnTo>
                      <a:pt x="7558" y="6703"/>
                    </a:lnTo>
                    <a:close/>
                    <a:moveTo>
                      <a:pt x="8338" y="6703"/>
                    </a:moveTo>
                    <a:lnTo>
                      <a:pt x="8338" y="7062"/>
                    </a:lnTo>
                    <a:lnTo>
                      <a:pt x="7985" y="7062"/>
                    </a:lnTo>
                    <a:lnTo>
                      <a:pt x="7985" y="6703"/>
                    </a:lnTo>
                    <a:close/>
                    <a:moveTo>
                      <a:pt x="8765" y="6703"/>
                    </a:moveTo>
                    <a:lnTo>
                      <a:pt x="8765" y="7062"/>
                    </a:lnTo>
                    <a:lnTo>
                      <a:pt x="8412" y="7062"/>
                    </a:lnTo>
                    <a:lnTo>
                      <a:pt x="8412" y="6703"/>
                    </a:lnTo>
                    <a:close/>
                    <a:moveTo>
                      <a:pt x="9192" y="6703"/>
                    </a:moveTo>
                    <a:lnTo>
                      <a:pt x="9192" y="7062"/>
                    </a:lnTo>
                    <a:lnTo>
                      <a:pt x="8839" y="7062"/>
                    </a:lnTo>
                    <a:lnTo>
                      <a:pt x="8839" y="6703"/>
                    </a:lnTo>
                    <a:close/>
                    <a:moveTo>
                      <a:pt x="9619" y="6703"/>
                    </a:moveTo>
                    <a:lnTo>
                      <a:pt x="9619" y="7062"/>
                    </a:lnTo>
                    <a:lnTo>
                      <a:pt x="9266" y="7062"/>
                    </a:lnTo>
                    <a:lnTo>
                      <a:pt x="9266" y="6703"/>
                    </a:lnTo>
                    <a:close/>
                    <a:moveTo>
                      <a:pt x="10046" y="6703"/>
                    </a:moveTo>
                    <a:lnTo>
                      <a:pt x="10046" y="7062"/>
                    </a:lnTo>
                    <a:lnTo>
                      <a:pt x="9693" y="7062"/>
                    </a:lnTo>
                    <a:lnTo>
                      <a:pt x="9693" y="6703"/>
                    </a:lnTo>
                    <a:close/>
                    <a:moveTo>
                      <a:pt x="10474" y="6703"/>
                    </a:moveTo>
                    <a:lnTo>
                      <a:pt x="10474" y="7062"/>
                    </a:lnTo>
                    <a:lnTo>
                      <a:pt x="10120" y="7062"/>
                    </a:lnTo>
                    <a:lnTo>
                      <a:pt x="10120" y="6703"/>
                    </a:lnTo>
                    <a:close/>
                    <a:moveTo>
                      <a:pt x="10901" y="6703"/>
                    </a:moveTo>
                    <a:lnTo>
                      <a:pt x="10901" y="7062"/>
                    </a:lnTo>
                    <a:lnTo>
                      <a:pt x="10548" y="7062"/>
                    </a:lnTo>
                    <a:lnTo>
                      <a:pt x="10548" y="6703"/>
                    </a:lnTo>
                    <a:close/>
                    <a:moveTo>
                      <a:pt x="11328" y="6703"/>
                    </a:moveTo>
                    <a:lnTo>
                      <a:pt x="11328" y="7062"/>
                    </a:lnTo>
                    <a:lnTo>
                      <a:pt x="10975" y="7062"/>
                    </a:lnTo>
                    <a:lnTo>
                      <a:pt x="10975" y="6703"/>
                    </a:lnTo>
                    <a:close/>
                    <a:moveTo>
                      <a:pt x="11755" y="6703"/>
                    </a:moveTo>
                    <a:lnTo>
                      <a:pt x="11755" y="7062"/>
                    </a:lnTo>
                    <a:lnTo>
                      <a:pt x="11402" y="7062"/>
                    </a:lnTo>
                    <a:lnTo>
                      <a:pt x="11402" y="6703"/>
                    </a:lnTo>
                    <a:close/>
                    <a:moveTo>
                      <a:pt x="649" y="7130"/>
                    </a:moveTo>
                    <a:lnTo>
                      <a:pt x="649" y="7489"/>
                    </a:lnTo>
                    <a:lnTo>
                      <a:pt x="296" y="7489"/>
                    </a:lnTo>
                    <a:lnTo>
                      <a:pt x="296" y="7130"/>
                    </a:lnTo>
                    <a:close/>
                    <a:moveTo>
                      <a:pt x="1076" y="7130"/>
                    </a:moveTo>
                    <a:lnTo>
                      <a:pt x="1076" y="7489"/>
                    </a:lnTo>
                    <a:lnTo>
                      <a:pt x="723" y="7489"/>
                    </a:lnTo>
                    <a:lnTo>
                      <a:pt x="723" y="7130"/>
                    </a:lnTo>
                    <a:close/>
                    <a:moveTo>
                      <a:pt x="1504" y="7130"/>
                    </a:moveTo>
                    <a:lnTo>
                      <a:pt x="1504" y="7489"/>
                    </a:lnTo>
                    <a:lnTo>
                      <a:pt x="1151" y="7489"/>
                    </a:lnTo>
                    <a:lnTo>
                      <a:pt x="1151" y="7130"/>
                    </a:lnTo>
                    <a:close/>
                    <a:moveTo>
                      <a:pt x="1931" y="7130"/>
                    </a:moveTo>
                    <a:lnTo>
                      <a:pt x="1931" y="7489"/>
                    </a:lnTo>
                    <a:lnTo>
                      <a:pt x="1578" y="7489"/>
                    </a:lnTo>
                    <a:lnTo>
                      <a:pt x="1578" y="7130"/>
                    </a:lnTo>
                    <a:close/>
                    <a:moveTo>
                      <a:pt x="2358" y="7130"/>
                    </a:moveTo>
                    <a:lnTo>
                      <a:pt x="2358" y="7489"/>
                    </a:lnTo>
                    <a:lnTo>
                      <a:pt x="2005" y="7489"/>
                    </a:lnTo>
                    <a:lnTo>
                      <a:pt x="2005" y="7130"/>
                    </a:lnTo>
                    <a:close/>
                    <a:moveTo>
                      <a:pt x="2785" y="7130"/>
                    </a:moveTo>
                    <a:lnTo>
                      <a:pt x="2785" y="7489"/>
                    </a:lnTo>
                    <a:lnTo>
                      <a:pt x="2432" y="7489"/>
                    </a:lnTo>
                    <a:lnTo>
                      <a:pt x="2432" y="7130"/>
                    </a:lnTo>
                    <a:close/>
                    <a:moveTo>
                      <a:pt x="3212" y="7130"/>
                    </a:moveTo>
                    <a:lnTo>
                      <a:pt x="3212" y="7489"/>
                    </a:lnTo>
                    <a:lnTo>
                      <a:pt x="2859" y="7489"/>
                    </a:lnTo>
                    <a:lnTo>
                      <a:pt x="2859" y="7130"/>
                    </a:lnTo>
                    <a:close/>
                    <a:moveTo>
                      <a:pt x="3639" y="7130"/>
                    </a:moveTo>
                    <a:lnTo>
                      <a:pt x="3639" y="7489"/>
                    </a:lnTo>
                    <a:lnTo>
                      <a:pt x="3286" y="7489"/>
                    </a:lnTo>
                    <a:lnTo>
                      <a:pt x="3286" y="7130"/>
                    </a:lnTo>
                    <a:close/>
                    <a:moveTo>
                      <a:pt x="4066" y="7130"/>
                    </a:moveTo>
                    <a:lnTo>
                      <a:pt x="4066" y="7489"/>
                    </a:lnTo>
                    <a:lnTo>
                      <a:pt x="3713" y="7489"/>
                    </a:lnTo>
                    <a:lnTo>
                      <a:pt x="3713" y="7130"/>
                    </a:lnTo>
                    <a:close/>
                    <a:moveTo>
                      <a:pt x="4494" y="7130"/>
                    </a:moveTo>
                    <a:lnTo>
                      <a:pt x="4494" y="7489"/>
                    </a:lnTo>
                    <a:lnTo>
                      <a:pt x="4140" y="7489"/>
                    </a:lnTo>
                    <a:lnTo>
                      <a:pt x="4140" y="7130"/>
                    </a:lnTo>
                    <a:close/>
                    <a:moveTo>
                      <a:pt x="4921" y="7130"/>
                    </a:moveTo>
                    <a:lnTo>
                      <a:pt x="4921" y="7489"/>
                    </a:lnTo>
                    <a:lnTo>
                      <a:pt x="4568" y="7489"/>
                    </a:lnTo>
                    <a:lnTo>
                      <a:pt x="4568" y="7130"/>
                    </a:lnTo>
                    <a:close/>
                    <a:moveTo>
                      <a:pt x="5348" y="7130"/>
                    </a:moveTo>
                    <a:lnTo>
                      <a:pt x="5348" y="7489"/>
                    </a:lnTo>
                    <a:lnTo>
                      <a:pt x="4995" y="7489"/>
                    </a:lnTo>
                    <a:lnTo>
                      <a:pt x="4995" y="7130"/>
                    </a:lnTo>
                    <a:close/>
                    <a:moveTo>
                      <a:pt x="5775" y="7130"/>
                    </a:moveTo>
                    <a:lnTo>
                      <a:pt x="5775" y="7489"/>
                    </a:lnTo>
                    <a:lnTo>
                      <a:pt x="5422" y="7489"/>
                    </a:lnTo>
                    <a:lnTo>
                      <a:pt x="5422" y="7130"/>
                    </a:lnTo>
                    <a:close/>
                    <a:moveTo>
                      <a:pt x="6202" y="7130"/>
                    </a:moveTo>
                    <a:lnTo>
                      <a:pt x="6202" y="7489"/>
                    </a:lnTo>
                    <a:lnTo>
                      <a:pt x="5849" y="7489"/>
                    </a:lnTo>
                    <a:lnTo>
                      <a:pt x="5849" y="7130"/>
                    </a:lnTo>
                    <a:close/>
                    <a:moveTo>
                      <a:pt x="6629" y="7130"/>
                    </a:moveTo>
                    <a:lnTo>
                      <a:pt x="6629" y="7489"/>
                    </a:lnTo>
                    <a:lnTo>
                      <a:pt x="6276" y="7489"/>
                    </a:lnTo>
                    <a:lnTo>
                      <a:pt x="6276" y="7130"/>
                    </a:lnTo>
                    <a:close/>
                    <a:moveTo>
                      <a:pt x="7056" y="7130"/>
                    </a:moveTo>
                    <a:lnTo>
                      <a:pt x="7056" y="7489"/>
                    </a:lnTo>
                    <a:lnTo>
                      <a:pt x="6703" y="7489"/>
                    </a:lnTo>
                    <a:lnTo>
                      <a:pt x="6703" y="7130"/>
                    </a:lnTo>
                    <a:close/>
                    <a:moveTo>
                      <a:pt x="7484" y="7130"/>
                    </a:moveTo>
                    <a:lnTo>
                      <a:pt x="7484" y="7489"/>
                    </a:lnTo>
                    <a:lnTo>
                      <a:pt x="7130" y="7489"/>
                    </a:lnTo>
                    <a:lnTo>
                      <a:pt x="7130" y="7130"/>
                    </a:lnTo>
                    <a:close/>
                    <a:moveTo>
                      <a:pt x="7911" y="7130"/>
                    </a:moveTo>
                    <a:lnTo>
                      <a:pt x="7911" y="7489"/>
                    </a:lnTo>
                    <a:lnTo>
                      <a:pt x="7558" y="7489"/>
                    </a:lnTo>
                    <a:lnTo>
                      <a:pt x="7558" y="7130"/>
                    </a:lnTo>
                    <a:close/>
                    <a:moveTo>
                      <a:pt x="8338" y="7130"/>
                    </a:moveTo>
                    <a:lnTo>
                      <a:pt x="8338" y="7489"/>
                    </a:lnTo>
                    <a:lnTo>
                      <a:pt x="7985" y="7489"/>
                    </a:lnTo>
                    <a:lnTo>
                      <a:pt x="7985" y="7130"/>
                    </a:lnTo>
                    <a:close/>
                    <a:moveTo>
                      <a:pt x="8765" y="7130"/>
                    </a:moveTo>
                    <a:lnTo>
                      <a:pt x="8765" y="7489"/>
                    </a:lnTo>
                    <a:lnTo>
                      <a:pt x="8412" y="7489"/>
                    </a:lnTo>
                    <a:lnTo>
                      <a:pt x="8412" y="7130"/>
                    </a:lnTo>
                    <a:close/>
                    <a:moveTo>
                      <a:pt x="9192" y="7130"/>
                    </a:moveTo>
                    <a:lnTo>
                      <a:pt x="9192" y="7489"/>
                    </a:lnTo>
                    <a:lnTo>
                      <a:pt x="8839" y="7489"/>
                    </a:lnTo>
                    <a:lnTo>
                      <a:pt x="8839" y="7130"/>
                    </a:lnTo>
                    <a:close/>
                    <a:moveTo>
                      <a:pt x="9619" y="7130"/>
                    </a:moveTo>
                    <a:lnTo>
                      <a:pt x="9619" y="7489"/>
                    </a:lnTo>
                    <a:lnTo>
                      <a:pt x="9266" y="7489"/>
                    </a:lnTo>
                    <a:lnTo>
                      <a:pt x="9266" y="7130"/>
                    </a:lnTo>
                    <a:close/>
                    <a:moveTo>
                      <a:pt x="10046" y="7130"/>
                    </a:moveTo>
                    <a:lnTo>
                      <a:pt x="10046" y="7489"/>
                    </a:lnTo>
                    <a:lnTo>
                      <a:pt x="9693" y="7489"/>
                    </a:lnTo>
                    <a:lnTo>
                      <a:pt x="9693" y="7130"/>
                    </a:lnTo>
                    <a:close/>
                    <a:moveTo>
                      <a:pt x="10474" y="7130"/>
                    </a:moveTo>
                    <a:lnTo>
                      <a:pt x="10474" y="7489"/>
                    </a:lnTo>
                    <a:lnTo>
                      <a:pt x="10120" y="7489"/>
                    </a:lnTo>
                    <a:lnTo>
                      <a:pt x="10120" y="7130"/>
                    </a:lnTo>
                    <a:close/>
                    <a:moveTo>
                      <a:pt x="10901" y="7130"/>
                    </a:moveTo>
                    <a:lnTo>
                      <a:pt x="10901" y="7489"/>
                    </a:lnTo>
                    <a:lnTo>
                      <a:pt x="10548" y="7489"/>
                    </a:lnTo>
                    <a:lnTo>
                      <a:pt x="10548" y="7130"/>
                    </a:lnTo>
                    <a:close/>
                    <a:moveTo>
                      <a:pt x="11328" y="7130"/>
                    </a:moveTo>
                    <a:lnTo>
                      <a:pt x="11328" y="7489"/>
                    </a:lnTo>
                    <a:lnTo>
                      <a:pt x="10975" y="7489"/>
                    </a:lnTo>
                    <a:lnTo>
                      <a:pt x="10975" y="7130"/>
                    </a:lnTo>
                    <a:close/>
                    <a:moveTo>
                      <a:pt x="11755" y="7130"/>
                    </a:moveTo>
                    <a:lnTo>
                      <a:pt x="11755" y="7489"/>
                    </a:lnTo>
                    <a:lnTo>
                      <a:pt x="11402" y="7489"/>
                    </a:lnTo>
                    <a:lnTo>
                      <a:pt x="11402" y="7130"/>
                    </a:lnTo>
                    <a:close/>
                    <a:moveTo>
                      <a:pt x="649" y="7558"/>
                    </a:moveTo>
                    <a:lnTo>
                      <a:pt x="649" y="7916"/>
                    </a:lnTo>
                    <a:lnTo>
                      <a:pt x="296" y="7916"/>
                    </a:lnTo>
                    <a:lnTo>
                      <a:pt x="296" y="7558"/>
                    </a:lnTo>
                    <a:close/>
                    <a:moveTo>
                      <a:pt x="1076" y="7558"/>
                    </a:moveTo>
                    <a:lnTo>
                      <a:pt x="1076" y="7916"/>
                    </a:lnTo>
                    <a:lnTo>
                      <a:pt x="723" y="7916"/>
                    </a:lnTo>
                    <a:lnTo>
                      <a:pt x="723" y="7558"/>
                    </a:lnTo>
                    <a:close/>
                    <a:moveTo>
                      <a:pt x="1504" y="7558"/>
                    </a:moveTo>
                    <a:lnTo>
                      <a:pt x="1504" y="7916"/>
                    </a:lnTo>
                    <a:lnTo>
                      <a:pt x="1151" y="7916"/>
                    </a:lnTo>
                    <a:lnTo>
                      <a:pt x="1151" y="7558"/>
                    </a:lnTo>
                    <a:close/>
                    <a:moveTo>
                      <a:pt x="1931" y="7558"/>
                    </a:moveTo>
                    <a:lnTo>
                      <a:pt x="1931" y="7916"/>
                    </a:lnTo>
                    <a:lnTo>
                      <a:pt x="1578" y="7916"/>
                    </a:lnTo>
                    <a:lnTo>
                      <a:pt x="1578" y="7558"/>
                    </a:lnTo>
                    <a:close/>
                    <a:moveTo>
                      <a:pt x="2358" y="7558"/>
                    </a:moveTo>
                    <a:lnTo>
                      <a:pt x="2358" y="7916"/>
                    </a:lnTo>
                    <a:lnTo>
                      <a:pt x="2005" y="7916"/>
                    </a:lnTo>
                    <a:lnTo>
                      <a:pt x="2005" y="7558"/>
                    </a:lnTo>
                    <a:close/>
                    <a:moveTo>
                      <a:pt x="2785" y="7558"/>
                    </a:moveTo>
                    <a:lnTo>
                      <a:pt x="2785" y="7916"/>
                    </a:lnTo>
                    <a:lnTo>
                      <a:pt x="2432" y="7916"/>
                    </a:lnTo>
                    <a:lnTo>
                      <a:pt x="2432" y="7558"/>
                    </a:lnTo>
                    <a:close/>
                    <a:moveTo>
                      <a:pt x="3212" y="7558"/>
                    </a:moveTo>
                    <a:lnTo>
                      <a:pt x="3212" y="7916"/>
                    </a:lnTo>
                    <a:lnTo>
                      <a:pt x="2859" y="7916"/>
                    </a:lnTo>
                    <a:lnTo>
                      <a:pt x="2859" y="7558"/>
                    </a:lnTo>
                    <a:close/>
                    <a:moveTo>
                      <a:pt x="3639" y="7558"/>
                    </a:moveTo>
                    <a:lnTo>
                      <a:pt x="3639" y="7916"/>
                    </a:lnTo>
                    <a:lnTo>
                      <a:pt x="3286" y="7916"/>
                    </a:lnTo>
                    <a:lnTo>
                      <a:pt x="3286" y="7558"/>
                    </a:lnTo>
                    <a:close/>
                    <a:moveTo>
                      <a:pt x="4066" y="7558"/>
                    </a:moveTo>
                    <a:lnTo>
                      <a:pt x="4066" y="7916"/>
                    </a:lnTo>
                    <a:lnTo>
                      <a:pt x="3713" y="7916"/>
                    </a:lnTo>
                    <a:lnTo>
                      <a:pt x="3713" y="7558"/>
                    </a:lnTo>
                    <a:close/>
                    <a:moveTo>
                      <a:pt x="4494" y="7558"/>
                    </a:moveTo>
                    <a:lnTo>
                      <a:pt x="4494" y="7916"/>
                    </a:lnTo>
                    <a:lnTo>
                      <a:pt x="4140" y="7916"/>
                    </a:lnTo>
                    <a:lnTo>
                      <a:pt x="4140" y="7558"/>
                    </a:lnTo>
                    <a:close/>
                    <a:moveTo>
                      <a:pt x="4921" y="7558"/>
                    </a:moveTo>
                    <a:lnTo>
                      <a:pt x="4921" y="7916"/>
                    </a:lnTo>
                    <a:lnTo>
                      <a:pt x="4568" y="7916"/>
                    </a:lnTo>
                    <a:lnTo>
                      <a:pt x="4568" y="7558"/>
                    </a:lnTo>
                    <a:close/>
                    <a:moveTo>
                      <a:pt x="5348" y="7558"/>
                    </a:moveTo>
                    <a:lnTo>
                      <a:pt x="5348" y="7916"/>
                    </a:lnTo>
                    <a:lnTo>
                      <a:pt x="4995" y="7916"/>
                    </a:lnTo>
                    <a:lnTo>
                      <a:pt x="4995" y="7558"/>
                    </a:lnTo>
                    <a:close/>
                    <a:moveTo>
                      <a:pt x="5775" y="7558"/>
                    </a:moveTo>
                    <a:lnTo>
                      <a:pt x="5775" y="7916"/>
                    </a:lnTo>
                    <a:lnTo>
                      <a:pt x="5422" y="7916"/>
                    </a:lnTo>
                    <a:lnTo>
                      <a:pt x="5422" y="7558"/>
                    </a:lnTo>
                    <a:close/>
                    <a:moveTo>
                      <a:pt x="6202" y="7558"/>
                    </a:moveTo>
                    <a:lnTo>
                      <a:pt x="6202" y="7916"/>
                    </a:lnTo>
                    <a:lnTo>
                      <a:pt x="5849" y="7916"/>
                    </a:lnTo>
                    <a:lnTo>
                      <a:pt x="5849" y="7558"/>
                    </a:lnTo>
                    <a:close/>
                    <a:moveTo>
                      <a:pt x="6629" y="7558"/>
                    </a:moveTo>
                    <a:lnTo>
                      <a:pt x="6629" y="7916"/>
                    </a:lnTo>
                    <a:lnTo>
                      <a:pt x="6276" y="7916"/>
                    </a:lnTo>
                    <a:lnTo>
                      <a:pt x="6276" y="7558"/>
                    </a:lnTo>
                    <a:close/>
                    <a:moveTo>
                      <a:pt x="7056" y="7558"/>
                    </a:moveTo>
                    <a:lnTo>
                      <a:pt x="7056" y="7916"/>
                    </a:lnTo>
                    <a:lnTo>
                      <a:pt x="6703" y="7916"/>
                    </a:lnTo>
                    <a:lnTo>
                      <a:pt x="6703" y="7558"/>
                    </a:lnTo>
                    <a:close/>
                    <a:moveTo>
                      <a:pt x="7484" y="7558"/>
                    </a:moveTo>
                    <a:lnTo>
                      <a:pt x="7484" y="7916"/>
                    </a:lnTo>
                    <a:lnTo>
                      <a:pt x="7130" y="7916"/>
                    </a:lnTo>
                    <a:lnTo>
                      <a:pt x="7130" y="7558"/>
                    </a:lnTo>
                    <a:close/>
                    <a:moveTo>
                      <a:pt x="7911" y="7558"/>
                    </a:moveTo>
                    <a:lnTo>
                      <a:pt x="7911" y="7916"/>
                    </a:lnTo>
                    <a:lnTo>
                      <a:pt x="7558" y="7916"/>
                    </a:lnTo>
                    <a:lnTo>
                      <a:pt x="7558" y="7558"/>
                    </a:lnTo>
                    <a:close/>
                    <a:moveTo>
                      <a:pt x="8338" y="7558"/>
                    </a:moveTo>
                    <a:lnTo>
                      <a:pt x="8338" y="7916"/>
                    </a:lnTo>
                    <a:lnTo>
                      <a:pt x="7985" y="7916"/>
                    </a:lnTo>
                    <a:lnTo>
                      <a:pt x="7985" y="7558"/>
                    </a:lnTo>
                    <a:close/>
                    <a:moveTo>
                      <a:pt x="8765" y="7558"/>
                    </a:moveTo>
                    <a:lnTo>
                      <a:pt x="8765" y="7916"/>
                    </a:lnTo>
                    <a:lnTo>
                      <a:pt x="8412" y="7916"/>
                    </a:lnTo>
                    <a:lnTo>
                      <a:pt x="8412" y="7558"/>
                    </a:lnTo>
                    <a:close/>
                    <a:moveTo>
                      <a:pt x="9192" y="7558"/>
                    </a:moveTo>
                    <a:lnTo>
                      <a:pt x="9192" y="7916"/>
                    </a:lnTo>
                    <a:lnTo>
                      <a:pt x="8839" y="7916"/>
                    </a:lnTo>
                    <a:lnTo>
                      <a:pt x="8839" y="7558"/>
                    </a:lnTo>
                    <a:close/>
                    <a:moveTo>
                      <a:pt x="9619" y="7558"/>
                    </a:moveTo>
                    <a:lnTo>
                      <a:pt x="9619" y="7916"/>
                    </a:lnTo>
                    <a:lnTo>
                      <a:pt x="9266" y="7916"/>
                    </a:lnTo>
                    <a:lnTo>
                      <a:pt x="9266" y="7558"/>
                    </a:lnTo>
                    <a:close/>
                    <a:moveTo>
                      <a:pt x="10046" y="7558"/>
                    </a:moveTo>
                    <a:lnTo>
                      <a:pt x="10046" y="7916"/>
                    </a:lnTo>
                    <a:lnTo>
                      <a:pt x="9693" y="7916"/>
                    </a:lnTo>
                    <a:lnTo>
                      <a:pt x="9693" y="7558"/>
                    </a:lnTo>
                    <a:close/>
                    <a:moveTo>
                      <a:pt x="10474" y="7558"/>
                    </a:moveTo>
                    <a:lnTo>
                      <a:pt x="10474" y="7916"/>
                    </a:lnTo>
                    <a:lnTo>
                      <a:pt x="10120" y="7916"/>
                    </a:lnTo>
                    <a:lnTo>
                      <a:pt x="10120" y="7558"/>
                    </a:lnTo>
                    <a:close/>
                    <a:moveTo>
                      <a:pt x="10901" y="7558"/>
                    </a:moveTo>
                    <a:lnTo>
                      <a:pt x="10901" y="7916"/>
                    </a:lnTo>
                    <a:lnTo>
                      <a:pt x="10548" y="7916"/>
                    </a:lnTo>
                    <a:lnTo>
                      <a:pt x="10548" y="7558"/>
                    </a:lnTo>
                    <a:close/>
                    <a:moveTo>
                      <a:pt x="11328" y="7558"/>
                    </a:moveTo>
                    <a:lnTo>
                      <a:pt x="11328" y="7916"/>
                    </a:lnTo>
                    <a:lnTo>
                      <a:pt x="10975" y="7916"/>
                    </a:lnTo>
                    <a:lnTo>
                      <a:pt x="10975" y="7558"/>
                    </a:lnTo>
                    <a:close/>
                    <a:moveTo>
                      <a:pt x="11755" y="7558"/>
                    </a:moveTo>
                    <a:lnTo>
                      <a:pt x="11755" y="7916"/>
                    </a:lnTo>
                    <a:lnTo>
                      <a:pt x="11402" y="7916"/>
                    </a:lnTo>
                    <a:lnTo>
                      <a:pt x="11402" y="7558"/>
                    </a:lnTo>
                    <a:close/>
                    <a:moveTo>
                      <a:pt x="649" y="7985"/>
                    </a:moveTo>
                    <a:lnTo>
                      <a:pt x="649" y="8344"/>
                    </a:lnTo>
                    <a:lnTo>
                      <a:pt x="296" y="8344"/>
                    </a:lnTo>
                    <a:lnTo>
                      <a:pt x="296" y="7985"/>
                    </a:lnTo>
                    <a:close/>
                    <a:moveTo>
                      <a:pt x="1076" y="7985"/>
                    </a:moveTo>
                    <a:lnTo>
                      <a:pt x="1076" y="8344"/>
                    </a:lnTo>
                    <a:lnTo>
                      <a:pt x="723" y="8344"/>
                    </a:lnTo>
                    <a:lnTo>
                      <a:pt x="723" y="7985"/>
                    </a:lnTo>
                    <a:close/>
                    <a:moveTo>
                      <a:pt x="1504" y="7985"/>
                    </a:moveTo>
                    <a:lnTo>
                      <a:pt x="1504" y="8344"/>
                    </a:lnTo>
                    <a:lnTo>
                      <a:pt x="1151" y="8344"/>
                    </a:lnTo>
                    <a:lnTo>
                      <a:pt x="1151" y="7985"/>
                    </a:lnTo>
                    <a:close/>
                    <a:moveTo>
                      <a:pt x="1931" y="7985"/>
                    </a:moveTo>
                    <a:lnTo>
                      <a:pt x="1931" y="8344"/>
                    </a:lnTo>
                    <a:lnTo>
                      <a:pt x="1578" y="8344"/>
                    </a:lnTo>
                    <a:lnTo>
                      <a:pt x="1578" y="7985"/>
                    </a:lnTo>
                    <a:close/>
                    <a:moveTo>
                      <a:pt x="2358" y="7985"/>
                    </a:moveTo>
                    <a:lnTo>
                      <a:pt x="2358" y="8344"/>
                    </a:lnTo>
                    <a:lnTo>
                      <a:pt x="2005" y="8344"/>
                    </a:lnTo>
                    <a:lnTo>
                      <a:pt x="2005" y="7985"/>
                    </a:lnTo>
                    <a:close/>
                    <a:moveTo>
                      <a:pt x="2785" y="7985"/>
                    </a:moveTo>
                    <a:lnTo>
                      <a:pt x="2785" y="8344"/>
                    </a:lnTo>
                    <a:lnTo>
                      <a:pt x="2432" y="8344"/>
                    </a:lnTo>
                    <a:lnTo>
                      <a:pt x="2432" y="7985"/>
                    </a:lnTo>
                    <a:close/>
                    <a:moveTo>
                      <a:pt x="3212" y="7985"/>
                    </a:moveTo>
                    <a:lnTo>
                      <a:pt x="3212" y="8344"/>
                    </a:lnTo>
                    <a:lnTo>
                      <a:pt x="2859" y="8344"/>
                    </a:lnTo>
                    <a:lnTo>
                      <a:pt x="2859" y="7985"/>
                    </a:lnTo>
                    <a:close/>
                    <a:moveTo>
                      <a:pt x="3639" y="7985"/>
                    </a:moveTo>
                    <a:lnTo>
                      <a:pt x="3639" y="8344"/>
                    </a:lnTo>
                    <a:lnTo>
                      <a:pt x="3286" y="8344"/>
                    </a:lnTo>
                    <a:lnTo>
                      <a:pt x="3286" y="7985"/>
                    </a:lnTo>
                    <a:close/>
                    <a:moveTo>
                      <a:pt x="4066" y="7985"/>
                    </a:moveTo>
                    <a:lnTo>
                      <a:pt x="4066" y="8344"/>
                    </a:lnTo>
                    <a:lnTo>
                      <a:pt x="3713" y="8344"/>
                    </a:lnTo>
                    <a:lnTo>
                      <a:pt x="3713" y="7985"/>
                    </a:lnTo>
                    <a:close/>
                    <a:moveTo>
                      <a:pt x="4494" y="7985"/>
                    </a:moveTo>
                    <a:lnTo>
                      <a:pt x="4494" y="8344"/>
                    </a:lnTo>
                    <a:lnTo>
                      <a:pt x="4140" y="8344"/>
                    </a:lnTo>
                    <a:lnTo>
                      <a:pt x="4140" y="7985"/>
                    </a:lnTo>
                    <a:close/>
                    <a:moveTo>
                      <a:pt x="4921" y="7985"/>
                    </a:moveTo>
                    <a:lnTo>
                      <a:pt x="4921" y="8344"/>
                    </a:lnTo>
                    <a:lnTo>
                      <a:pt x="4568" y="8344"/>
                    </a:lnTo>
                    <a:lnTo>
                      <a:pt x="4568" y="7985"/>
                    </a:lnTo>
                    <a:close/>
                    <a:moveTo>
                      <a:pt x="5348" y="7985"/>
                    </a:moveTo>
                    <a:lnTo>
                      <a:pt x="5348" y="8344"/>
                    </a:lnTo>
                    <a:lnTo>
                      <a:pt x="4995" y="8344"/>
                    </a:lnTo>
                    <a:lnTo>
                      <a:pt x="4995" y="7985"/>
                    </a:lnTo>
                    <a:close/>
                    <a:moveTo>
                      <a:pt x="5775" y="7985"/>
                    </a:moveTo>
                    <a:lnTo>
                      <a:pt x="5775" y="8344"/>
                    </a:lnTo>
                    <a:lnTo>
                      <a:pt x="5422" y="8344"/>
                    </a:lnTo>
                    <a:lnTo>
                      <a:pt x="5422" y="7985"/>
                    </a:lnTo>
                    <a:close/>
                    <a:moveTo>
                      <a:pt x="6202" y="7985"/>
                    </a:moveTo>
                    <a:lnTo>
                      <a:pt x="6202" y="8344"/>
                    </a:lnTo>
                    <a:lnTo>
                      <a:pt x="5849" y="8344"/>
                    </a:lnTo>
                    <a:lnTo>
                      <a:pt x="5849" y="7985"/>
                    </a:lnTo>
                    <a:close/>
                    <a:moveTo>
                      <a:pt x="6629" y="7985"/>
                    </a:moveTo>
                    <a:lnTo>
                      <a:pt x="6629" y="8344"/>
                    </a:lnTo>
                    <a:lnTo>
                      <a:pt x="6276" y="8344"/>
                    </a:lnTo>
                    <a:lnTo>
                      <a:pt x="6276" y="7985"/>
                    </a:lnTo>
                    <a:close/>
                    <a:moveTo>
                      <a:pt x="7056" y="7985"/>
                    </a:moveTo>
                    <a:lnTo>
                      <a:pt x="7056" y="8344"/>
                    </a:lnTo>
                    <a:lnTo>
                      <a:pt x="6703" y="8344"/>
                    </a:lnTo>
                    <a:lnTo>
                      <a:pt x="6703" y="7985"/>
                    </a:lnTo>
                    <a:close/>
                    <a:moveTo>
                      <a:pt x="7484" y="7985"/>
                    </a:moveTo>
                    <a:lnTo>
                      <a:pt x="7484" y="8344"/>
                    </a:lnTo>
                    <a:lnTo>
                      <a:pt x="7130" y="8344"/>
                    </a:lnTo>
                    <a:lnTo>
                      <a:pt x="7130" y="7985"/>
                    </a:lnTo>
                    <a:close/>
                    <a:moveTo>
                      <a:pt x="7911" y="7985"/>
                    </a:moveTo>
                    <a:lnTo>
                      <a:pt x="7911" y="8344"/>
                    </a:lnTo>
                    <a:lnTo>
                      <a:pt x="7558" y="8344"/>
                    </a:lnTo>
                    <a:lnTo>
                      <a:pt x="7558" y="7985"/>
                    </a:lnTo>
                    <a:close/>
                    <a:moveTo>
                      <a:pt x="8338" y="7985"/>
                    </a:moveTo>
                    <a:lnTo>
                      <a:pt x="8338" y="8344"/>
                    </a:lnTo>
                    <a:lnTo>
                      <a:pt x="7985" y="8344"/>
                    </a:lnTo>
                    <a:lnTo>
                      <a:pt x="7985" y="7985"/>
                    </a:lnTo>
                    <a:close/>
                    <a:moveTo>
                      <a:pt x="8765" y="7985"/>
                    </a:moveTo>
                    <a:lnTo>
                      <a:pt x="8765" y="8344"/>
                    </a:lnTo>
                    <a:lnTo>
                      <a:pt x="8412" y="8344"/>
                    </a:lnTo>
                    <a:lnTo>
                      <a:pt x="8412" y="7985"/>
                    </a:lnTo>
                    <a:close/>
                    <a:moveTo>
                      <a:pt x="9192" y="7985"/>
                    </a:moveTo>
                    <a:lnTo>
                      <a:pt x="9192" y="8344"/>
                    </a:lnTo>
                    <a:lnTo>
                      <a:pt x="8839" y="8344"/>
                    </a:lnTo>
                    <a:lnTo>
                      <a:pt x="8839" y="7985"/>
                    </a:lnTo>
                    <a:close/>
                    <a:moveTo>
                      <a:pt x="9619" y="7985"/>
                    </a:moveTo>
                    <a:lnTo>
                      <a:pt x="9619" y="8344"/>
                    </a:lnTo>
                    <a:lnTo>
                      <a:pt x="9266" y="8344"/>
                    </a:lnTo>
                    <a:lnTo>
                      <a:pt x="9266" y="7985"/>
                    </a:lnTo>
                    <a:close/>
                    <a:moveTo>
                      <a:pt x="10046" y="7985"/>
                    </a:moveTo>
                    <a:lnTo>
                      <a:pt x="10046" y="8344"/>
                    </a:lnTo>
                    <a:lnTo>
                      <a:pt x="9693" y="8344"/>
                    </a:lnTo>
                    <a:lnTo>
                      <a:pt x="9693" y="7985"/>
                    </a:lnTo>
                    <a:close/>
                    <a:moveTo>
                      <a:pt x="10474" y="7985"/>
                    </a:moveTo>
                    <a:lnTo>
                      <a:pt x="10474" y="8344"/>
                    </a:lnTo>
                    <a:lnTo>
                      <a:pt x="10120" y="8344"/>
                    </a:lnTo>
                    <a:lnTo>
                      <a:pt x="10120" y="7985"/>
                    </a:lnTo>
                    <a:close/>
                    <a:moveTo>
                      <a:pt x="10901" y="7985"/>
                    </a:moveTo>
                    <a:lnTo>
                      <a:pt x="10901" y="8344"/>
                    </a:lnTo>
                    <a:lnTo>
                      <a:pt x="10548" y="8344"/>
                    </a:lnTo>
                    <a:lnTo>
                      <a:pt x="10548" y="7985"/>
                    </a:lnTo>
                    <a:close/>
                    <a:moveTo>
                      <a:pt x="11328" y="7985"/>
                    </a:moveTo>
                    <a:lnTo>
                      <a:pt x="11328" y="8344"/>
                    </a:lnTo>
                    <a:lnTo>
                      <a:pt x="10975" y="8344"/>
                    </a:lnTo>
                    <a:lnTo>
                      <a:pt x="10975" y="7985"/>
                    </a:lnTo>
                    <a:close/>
                    <a:moveTo>
                      <a:pt x="11755" y="7985"/>
                    </a:moveTo>
                    <a:lnTo>
                      <a:pt x="11755" y="8344"/>
                    </a:lnTo>
                    <a:lnTo>
                      <a:pt x="11402" y="8344"/>
                    </a:lnTo>
                    <a:lnTo>
                      <a:pt x="11402" y="7985"/>
                    </a:lnTo>
                    <a:close/>
                    <a:moveTo>
                      <a:pt x="649" y="8412"/>
                    </a:moveTo>
                    <a:lnTo>
                      <a:pt x="649" y="8771"/>
                    </a:lnTo>
                    <a:lnTo>
                      <a:pt x="296" y="8771"/>
                    </a:lnTo>
                    <a:lnTo>
                      <a:pt x="296" y="8412"/>
                    </a:lnTo>
                    <a:close/>
                    <a:moveTo>
                      <a:pt x="1076" y="8412"/>
                    </a:moveTo>
                    <a:lnTo>
                      <a:pt x="1076" y="8771"/>
                    </a:lnTo>
                    <a:lnTo>
                      <a:pt x="723" y="8771"/>
                    </a:lnTo>
                    <a:lnTo>
                      <a:pt x="723" y="8412"/>
                    </a:lnTo>
                    <a:close/>
                    <a:moveTo>
                      <a:pt x="1504" y="8412"/>
                    </a:moveTo>
                    <a:lnTo>
                      <a:pt x="1504" y="8771"/>
                    </a:lnTo>
                    <a:lnTo>
                      <a:pt x="1151" y="8771"/>
                    </a:lnTo>
                    <a:lnTo>
                      <a:pt x="1151" y="8412"/>
                    </a:lnTo>
                    <a:close/>
                    <a:moveTo>
                      <a:pt x="1931" y="8412"/>
                    </a:moveTo>
                    <a:lnTo>
                      <a:pt x="1931" y="8771"/>
                    </a:lnTo>
                    <a:lnTo>
                      <a:pt x="1578" y="8771"/>
                    </a:lnTo>
                    <a:lnTo>
                      <a:pt x="1578" y="8412"/>
                    </a:lnTo>
                    <a:close/>
                    <a:moveTo>
                      <a:pt x="2358" y="8412"/>
                    </a:moveTo>
                    <a:lnTo>
                      <a:pt x="2358" y="8771"/>
                    </a:lnTo>
                    <a:lnTo>
                      <a:pt x="2005" y="8771"/>
                    </a:lnTo>
                    <a:lnTo>
                      <a:pt x="2005" y="8412"/>
                    </a:lnTo>
                    <a:close/>
                    <a:moveTo>
                      <a:pt x="2785" y="8412"/>
                    </a:moveTo>
                    <a:lnTo>
                      <a:pt x="2785" y="8771"/>
                    </a:lnTo>
                    <a:lnTo>
                      <a:pt x="2432" y="8771"/>
                    </a:lnTo>
                    <a:lnTo>
                      <a:pt x="2432" y="8412"/>
                    </a:lnTo>
                    <a:close/>
                    <a:moveTo>
                      <a:pt x="3212" y="8412"/>
                    </a:moveTo>
                    <a:lnTo>
                      <a:pt x="3212" y="8771"/>
                    </a:lnTo>
                    <a:lnTo>
                      <a:pt x="2859" y="8771"/>
                    </a:lnTo>
                    <a:lnTo>
                      <a:pt x="2859" y="8412"/>
                    </a:lnTo>
                    <a:close/>
                    <a:moveTo>
                      <a:pt x="3639" y="8412"/>
                    </a:moveTo>
                    <a:lnTo>
                      <a:pt x="3639" y="8771"/>
                    </a:lnTo>
                    <a:lnTo>
                      <a:pt x="3286" y="8771"/>
                    </a:lnTo>
                    <a:lnTo>
                      <a:pt x="3286" y="8412"/>
                    </a:lnTo>
                    <a:close/>
                    <a:moveTo>
                      <a:pt x="4066" y="8412"/>
                    </a:moveTo>
                    <a:lnTo>
                      <a:pt x="4066" y="8771"/>
                    </a:lnTo>
                    <a:lnTo>
                      <a:pt x="3713" y="8771"/>
                    </a:lnTo>
                    <a:lnTo>
                      <a:pt x="3713" y="8412"/>
                    </a:lnTo>
                    <a:close/>
                    <a:moveTo>
                      <a:pt x="4494" y="8412"/>
                    </a:moveTo>
                    <a:lnTo>
                      <a:pt x="4494" y="8771"/>
                    </a:lnTo>
                    <a:lnTo>
                      <a:pt x="4140" y="8771"/>
                    </a:lnTo>
                    <a:lnTo>
                      <a:pt x="4140" y="8412"/>
                    </a:lnTo>
                    <a:close/>
                    <a:moveTo>
                      <a:pt x="4921" y="8412"/>
                    </a:moveTo>
                    <a:lnTo>
                      <a:pt x="4921" y="8771"/>
                    </a:lnTo>
                    <a:lnTo>
                      <a:pt x="4568" y="8771"/>
                    </a:lnTo>
                    <a:lnTo>
                      <a:pt x="4568" y="8412"/>
                    </a:lnTo>
                    <a:close/>
                    <a:moveTo>
                      <a:pt x="5348" y="8412"/>
                    </a:moveTo>
                    <a:lnTo>
                      <a:pt x="5348" y="8771"/>
                    </a:lnTo>
                    <a:lnTo>
                      <a:pt x="4995" y="8771"/>
                    </a:lnTo>
                    <a:lnTo>
                      <a:pt x="4995" y="8412"/>
                    </a:lnTo>
                    <a:close/>
                    <a:moveTo>
                      <a:pt x="5775" y="8412"/>
                    </a:moveTo>
                    <a:lnTo>
                      <a:pt x="5775" y="8771"/>
                    </a:lnTo>
                    <a:lnTo>
                      <a:pt x="5422" y="8771"/>
                    </a:lnTo>
                    <a:lnTo>
                      <a:pt x="5422" y="8412"/>
                    </a:lnTo>
                    <a:close/>
                    <a:moveTo>
                      <a:pt x="6202" y="8412"/>
                    </a:moveTo>
                    <a:lnTo>
                      <a:pt x="6202" y="8771"/>
                    </a:lnTo>
                    <a:lnTo>
                      <a:pt x="5849" y="8771"/>
                    </a:lnTo>
                    <a:lnTo>
                      <a:pt x="5849" y="8412"/>
                    </a:lnTo>
                    <a:close/>
                    <a:moveTo>
                      <a:pt x="6629" y="8412"/>
                    </a:moveTo>
                    <a:lnTo>
                      <a:pt x="6629" y="8771"/>
                    </a:lnTo>
                    <a:lnTo>
                      <a:pt x="6276" y="8771"/>
                    </a:lnTo>
                    <a:lnTo>
                      <a:pt x="6276" y="8412"/>
                    </a:lnTo>
                    <a:close/>
                    <a:moveTo>
                      <a:pt x="7056" y="8412"/>
                    </a:moveTo>
                    <a:lnTo>
                      <a:pt x="7056" y="8771"/>
                    </a:lnTo>
                    <a:lnTo>
                      <a:pt x="6703" y="8771"/>
                    </a:lnTo>
                    <a:lnTo>
                      <a:pt x="6703" y="8412"/>
                    </a:lnTo>
                    <a:close/>
                    <a:moveTo>
                      <a:pt x="7484" y="8412"/>
                    </a:moveTo>
                    <a:lnTo>
                      <a:pt x="7484" y="8771"/>
                    </a:lnTo>
                    <a:lnTo>
                      <a:pt x="7130" y="8771"/>
                    </a:lnTo>
                    <a:lnTo>
                      <a:pt x="7130" y="8412"/>
                    </a:lnTo>
                    <a:close/>
                    <a:moveTo>
                      <a:pt x="7911" y="8412"/>
                    </a:moveTo>
                    <a:lnTo>
                      <a:pt x="7911" y="8771"/>
                    </a:lnTo>
                    <a:lnTo>
                      <a:pt x="7558" y="8771"/>
                    </a:lnTo>
                    <a:lnTo>
                      <a:pt x="7558" y="8412"/>
                    </a:lnTo>
                    <a:close/>
                    <a:moveTo>
                      <a:pt x="8338" y="8412"/>
                    </a:moveTo>
                    <a:lnTo>
                      <a:pt x="8338" y="8771"/>
                    </a:lnTo>
                    <a:lnTo>
                      <a:pt x="7985" y="8771"/>
                    </a:lnTo>
                    <a:lnTo>
                      <a:pt x="7985" y="8412"/>
                    </a:lnTo>
                    <a:close/>
                    <a:moveTo>
                      <a:pt x="8765" y="8412"/>
                    </a:moveTo>
                    <a:lnTo>
                      <a:pt x="8765" y="8771"/>
                    </a:lnTo>
                    <a:lnTo>
                      <a:pt x="8412" y="8771"/>
                    </a:lnTo>
                    <a:lnTo>
                      <a:pt x="8412" y="8412"/>
                    </a:lnTo>
                    <a:close/>
                    <a:moveTo>
                      <a:pt x="9192" y="8412"/>
                    </a:moveTo>
                    <a:lnTo>
                      <a:pt x="9192" y="8771"/>
                    </a:lnTo>
                    <a:lnTo>
                      <a:pt x="8839" y="8771"/>
                    </a:lnTo>
                    <a:lnTo>
                      <a:pt x="8839" y="8412"/>
                    </a:lnTo>
                    <a:close/>
                    <a:moveTo>
                      <a:pt x="9619" y="8412"/>
                    </a:moveTo>
                    <a:lnTo>
                      <a:pt x="9619" y="8771"/>
                    </a:lnTo>
                    <a:lnTo>
                      <a:pt x="9266" y="8771"/>
                    </a:lnTo>
                    <a:lnTo>
                      <a:pt x="9266" y="8412"/>
                    </a:lnTo>
                    <a:close/>
                    <a:moveTo>
                      <a:pt x="10046" y="8412"/>
                    </a:moveTo>
                    <a:lnTo>
                      <a:pt x="10046" y="8771"/>
                    </a:lnTo>
                    <a:lnTo>
                      <a:pt x="9693" y="8771"/>
                    </a:lnTo>
                    <a:lnTo>
                      <a:pt x="9693" y="8412"/>
                    </a:lnTo>
                    <a:close/>
                    <a:moveTo>
                      <a:pt x="10474" y="8412"/>
                    </a:moveTo>
                    <a:lnTo>
                      <a:pt x="10474" y="8771"/>
                    </a:lnTo>
                    <a:lnTo>
                      <a:pt x="10120" y="8771"/>
                    </a:lnTo>
                    <a:lnTo>
                      <a:pt x="10120" y="8412"/>
                    </a:lnTo>
                    <a:close/>
                    <a:moveTo>
                      <a:pt x="10901" y="8412"/>
                    </a:moveTo>
                    <a:lnTo>
                      <a:pt x="10901" y="8771"/>
                    </a:lnTo>
                    <a:lnTo>
                      <a:pt x="10548" y="8771"/>
                    </a:lnTo>
                    <a:lnTo>
                      <a:pt x="10548" y="8412"/>
                    </a:lnTo>
                    <a:close/>
                    <a:moveTo>
                      <a:pt x="11328" y="8412"/>
                    </a:moveTo>
                    <a:lnTo>
                      <a:pt x="11328" y="8771"/>
                    </a:lnTo>
                    <a:lnTo>
                      <a:pt x="10975" y="8771"/>
                    </a:lnTo>
                    <a:lnTo>
                      <a:pt x="10975" y="8412"/>
                    </a:lnTo>
                    <a:close/>
                    <a:moveTo>
                      <a:pt x="11755" y="8412"/>
                    </a:moveTo>
                    <a:lnTo>
                      <a:pt x="11755" y="8771"/>
                    </a:lnTo>
                    <a:lnTo>
                      <a:pt x="11402" y="8771"/>
                    </a:lnTo>
                    <a:lnTo>
                      <a:pt x="11402" y="8412"/>
                    </a:lnTo>
                    <a:close/>
                    <a:moveTo>
                      <a:pt x="649" y="8839"/>
                    </a:moveTo>
                    <a:lnTo>
                      <a:pt x="649" y="9198"/>
                    </a:lnTo>
                    <a:lnTo>
                      <a:pt x="296" y="9198"/>
                    </a:lnTo>
                    <a:lnTo>
                      <a:pt x="296" y="8839"/>
                    </a:lnTo>
                    <a:close/>
                    <a:moveTo>
                      <a:pt x="1076" y="8839"/>
                    </a:moveTo>
                    <a:lnTo>
                      <a:pt x="1076" y="9198"/>
                    </a:lnTo>
                    <a:lnTo>
                      <a:pt x="723" y="9198"/>
                    </a:lnTo>
                    <a:lnTo>
                      <a:pt x="723" y="8839"/>
                    </a:lnTo>
                    <a:close/>
                    <a:moveTo>
                      <a:pt x="1504" y="8839"/>
                    </a:moveTo>
                    <a:lnTo>
                      <a:pt x="1504" y="9198"/>
                    </a:lnTo>
                    <a:lnTo>
                      <a:pt x="1151" y="9198"/>
                    </a:lnTo>
                    <a:lnTo>
                      <a:pt x="1151" y="8839"/>
                    </a:lnTo>
                    <a:close/>
                    <a:moveTo>
                      <a:pt x="1931" y="8839"/>
                    </a:moveTo>
                    <a:lnTo>
                      <a:pt x="1931" y="9198"/>
                    </a:lnTo>
                    <a:lnTo>
                      <a:pt x="1578" y="9198"/>
                    </a:lnTo>
                    <a:lnTo>
                      <a:pt x="1578" y="8839"/>
                    </a:lnTo>
                    <a:close/>
                    <a:moveTo>
                      <a:pt x="2358" y="8839"/>
                    </a:moveTo>
                    <a:lnTo>
                      <a:pt x="2358" y="9198"/>
                    </a:lnTo>
                    <a:lnTo>
                      <a:pt x="2005" y="9198"/>
                    </a:lnTo>
                    <a:lnTo>
                      <a:pt x="2005" y="8839"/>
                    </a:lnTo>
                    <a:close/>
                    <a:moveTo>
                      <a:pt x="2785" y="8839"/>
                    </a:moveTo>
                    <a:lnTo>
                      <a:pt x="2785" y="9198"/>
                    </a:lnTo>
                    <a:lnTo>
                      <a:pt x="2432" y="9198"/>
                    </a:lnTo>
                    <a:lnTo>
                      <a:pt x="2432" y="8839"/>
                    </a:lnTo>
                    <a:close/>
                    <a:moveTo>
                      <a:pt x="3212" y="8839"/>
                    </a:moveTo>
                    <a:lnTo>
                      <a:pt x="3212" y="9198"/>
                    </a:lnTo>
                    <a:lnTo>
                      <a:pt x="2859" y="9198"/>
                    </a:lnTo>
                    <a:lnTo>
                      <a:pt x="2859" y="8839"/>
                    </a:lnTo>
                    <a:close/>
                    <a:moveTo>
                      <a:pt x="3639" y="8839"/>
                    </a:moveTo>
                    <a:lnTo>
                      <a:pt x="3639" y="9198"/>
                    </a:lnTo>
                    <a:lnTo>
                      <a:pt x="3286" y="9198"/>
                    </a:lnTo>
                    <a:lnTo>
                      <a:pt x="3286" y="8839"/>
                    </a:lnTo>
                    <a:close/>
                    <a:moveTo>
                      <a:pt x="4066" y="8839"/>
                    </a:moveTo>
                    <a:lnTo>
                      <a:pt x="4066" y="9198"/>
                    </a:lnTo>
                    <a:lnTo>
                      <a:pt x="3713" y="9198"/>
                    </a:lnTo>
                    <a:lnTo>
                      <a:pt x="3713" y="8839"/>
                    </a:lnTo>
                    <a:close/>
                    <a:moveTo>
                      <a:pt x="4494" y="8839"/>
                    </a:moveTo>
                    <a:lnTo>
                      <a:pt x="4494" y="9198"/>
                    </a:lnTo>
                    <a:lnTo>
                      <a:pt x="4140" y="9198"/>
                    </a:lnTo>
                    <a:lnTo>
                      <a:pt x="4140" y="8839"/>
                    </a:lnTo>
                    <a:close/>
                    <a:moveTo>
                      <a:pt x="4921" y="8839"/>
                    </a:moveTo>
                    <a:lnTo>
                      <a:pt x="4921" y="9198"/>
                    </a:lnTo>
                    <a:lnTo>
                      <a:pt x="4568" y="9198"/>
                    </a:lnTo>
                    <a:lnTo>
                      <a:pt x="4568" y="8839"/>
                    </a:lnTo>
                    <a:close/>
                    <a:moveTo>
                      <a:pt x="5348" y="8839"/>
                    </a:moveTo>
                    <a:lnTo>
                      <a:pt x="5348" y="9198"/>
                    </a:lnTo>
                    <a:lnTo>
                      <a:pt x="4995" y="9198"/>
                    </a:lnTo>
                    <a:lnTo>
                      <a:pt x="4995" y="8839"/>
                    </a:lnTo>
                    <a:close/>
                    <a:moveTo>
                      <a:pt x="5775" y="8839"/>
                    </a:moveTo>
                    <a:lnTo>
                      <a:pt x="5775" y="9198"/>
                    </a:lnTo>
                    <a:lnTo>
                      <a:pt x="5422" y="9198"/>
                    </a:lnTo>
                    <a:lnTo>
                      <a:pt x="5422" y="8839"/>
                    </a:lnTo>
                    <a:close/>
                    <a:moveTo>
                      <a:pt x="6202" y="8839"/>
                    </a:moveTo>
                    <a:lnTo>
                      <a:pt x="6202" y="9198"/>
                    </a:lnTo>
                    <a:lnTo>
                      <a:pt x="5849" y="9198"/>
                    </a:lnTo>
                    <a:lnTo>
                      <a:pt x="5849" y="8839"/>
                    </a:lnTo>
                    <a:close/>
                    <a:moveTo>
                      <a:pt x="6629" y="8839"/>
                    </a:moveTo>
                    <a:lnTo>
                      <a:pt x="6629" y="9198"/>
                    </a:lnTo>
                    <a:lnTo>
                      <a:pt x="6276" y="9198"/>
                    </a:lnTo>
                    <a:lnTo>
                      <a:pt x="6276" y="8839"/>
                    </a:lnTo>
                    <a:close/>
                    <a:moveTo>
                      <a:pt x="7056" y="8839"/>
                    </a:moveTo>
                    <a:lnTo>
                      <a:pt x="7056" y="9198"/>
                    </a:lnTo>
                    <a:lnTo>
                      <a:pt x="6703" y="9198"/>
                    </a:lnTo>
                    <a:lnTo>
                      <a:pt x="6703" y="8839"/>
                    </a:lnTo>
                    <a:close/>
                    <a:moveTo>
                      <a:pt x="7484" y="8839"/>
                    </a:moveTo>
                    <a:lnTo>
                      <a:pt x="7484" y="9198"/>
                    </a:lnTo>
                    <a:lnTo>
                      <a:pt x="7130" y="9198"/>
                    </a:lnTo>
                    <a:lnTo>
                      <a:pt x="7130" y="8839"/>
                    </a:lnTo>
                    <a:close/>
                    <a:moveTo>
                      <a:pt x="7911" y="8839"/>
                    </a:moveTo>
                    <a:lnTo>
                      <a:pt x="7911" y="9198"/>
                    </a:lnTo>
                    <a:lnTo>
                      <a:pt x="7558" y="9198"/>
                    </a:lnTo>
                    <a:lnTo>
                      <a:pt x="7558" y="8839"/>
                    </a:lnTo>
                    <a:close/>
                    <a:moveTo>
                      <a:pt x="8338" y="8839"/>
                    </a:moveTo>
                    <a:lnTo>
                      <a:pt x="8338" y="9198"/>
                    </a:lnTo>
                    <a:lnTo>
                      <a:pt x="7985" y="9198"/>
                    </a:lnTo>
                    <a:lnTo>
                      <a:pt x="7985" y="8839"/>
                    </a:lnTo>
                    <a:close/>
                    <a:moveTo>
                      <a:pt x="8765" y="8839"/>
                    </a:moveTo>
                    <a:lnTo>
                      <a:pt x="8765" y="9198"/>
                    </a:lnTo>
                    <a:lnTo>
                      <a:pt x="8412" y="9198"/>
                    </a:lnTo>
                    <a:lnTo>
                      <a:pt x="8412" y="8839"/>
                    </a:lnTo>
                    <a:close/>
                    <a:moveTo>
                      <a:pt x="9192" y="8839"/>
                    </a:moveTo>
                    <a:lnTo>
                      <a:pt x="9192" y="9198"/>
                    </a:lnTo>
                    <a:lnTo>
                      <a:pt x="8839" y="9198"/>
                    </a:lnTo>
                    <a:lnTo>
                      <a:pt x="8839" y="8839"/>
                    </a:lnTo>
                    <a:close/>
                    <a:moveTo>
                      <a:pt x="9619" y="8839"/>
                    </a:moveTo>
                    <a:lnTo>
                      <a:pt x="9619" y="9198"/>
                    </a:lnTo>
                    <a:lnTo>
                      <a:pt x="9266" y="9198"/>
                    </a:lnTo>
                    <a:lnTo>
                      <a:pt x="9266" y="8839"/>
                    </a:lnTo>
                    <a:close/>
                    <a:moveTo>
                      <a:pt x="10046" y="8839"/>
                    </a:moveTo>
                    <a:lnTo>
                      <a:pt x="10046" y="9198"/>
                    </a:lnTo>
                    <a:lnTo>
                      <a:pt x="9693" y="9198"/>
                    </a:lnTo>
                    <a:lnTo>
                      <a:pt x="9693" y="8839"/>
                    </a:lnTo>
                    <a:close/>
                    <a:moveTo>
                      <a:pt x="10474" y="8839"/>
                    </a:moveTo>
                    <a:lnTo>
                      <a:pt x="10474" y="9198"/>
                    </a:lnTo>
                    <a:lnTo>
                      <a:pt x="10120" y="9198"/>
                    </a:lnTo>
                    <a:lnTo>
                      <a:pt x="10120" y="8839"/>
                    </a:lnTo>
                    <a:close/>
                    <a:moveTo>
                      <a:pt x="10901" y="8839"/>
                    </a:moveTo>
                    <a:lnTo>
                      <a:pt x="10901" y="9198"/>
                    </a:lnTo>
                    <a:lnTo>
                      <a:pt x="10548" y="9198"/>
                    </a:lnTo>
                    <a:lnTo>
                      <a:pt x="10548" y="8839"/>
                    </a:lnTo>
                    <a:close/>
                    <a:moveTo>
                      <a:pt x="11328" y="8839"/>
                    </a:moveTo>
                    <a:lnTo>
                      <a:pt x="11328" y="9198"/>
                    </a:lnTo>
                    <a:lnTo>
                      <a:pt x="10975" y="9198"/>
                    </a:lnTo>
                    <a:lnTo>
                      <a:pt x="10975" y="8839"/>
                    </a:lnTo>
                    <a:close/>
                    <a:moveTo>
                      <a:pt x="11755" y="8839"/>
                    </a:moveTo>
                    <a:lnTo>
                      <a:pt x="11755" y="9198"/>
                    </a:lnTo>
                    <a:lnTo>
                      <a:pt x="11402" y="9198"/>
                    </a:lnTo>
                    <a:lnTo>
                      <a:pt x="11402" y="8839"/>
                    </a:lnTo>
                    <a:close/>
                    <a:moveTo>
                      <a:pt x="649" y="9266"/>
                    </a:moveTo>
                    <a:lnTo>
                      <a:pt x="649" y="9625"/>
                    </a:lnTo>
                    <a:lnTo>
                      <a:pt x="296" y="9625"/>
                    </a:lnTo>
                    <a:lnTo>
                      <a:pt x="296" y="9266"/>
                    </a:lnTo>
                    <a:close/>
                    <a:moveTo>
                      <a:pt x="1076" y="9266"/>
                    </a:moveTo>
                    <a:lnTo>
                      <a:pt x="1076" y="9625"/>
                    </a:lnTo>
                    <a:lnTo>
                      <a:pt x="723" y="9625"/>
                    </a:lnTo>
                    <a:lnTo>
                      <a:pt x="723" y="9266"/>
                    </a:lnTo>
                    <a:close/>
                    <a:moveTo>
                      <a:pt x="1504" y="9266"/>
                    </a:moveTo>
                    <a:lnTo>
                      <a:pt x="1504" y="9625"/>
                    </a:lnTo>
                    <a:lnTo>
                      <a:pt x="1151" y="9625"/>
                    </a:lnTo>
                    <a:lnTo>
                      <a:pt x="1151" y="9266"/>
                    </a:lnTo>
                    <a:close/>
                    <a:moveTo>
                      <a:pt x="1931" y="9266"/>
                    </a:moveTo>
                    <a:lnTo>
                      <a:pt x="1931" y="9625"/>
                    </a:lnTo>
                    <a:lnTo>
                      <a:pt x="1578" y="9625"/>
                    </a:lnTo>
                    <a:lnTo>
                      <a:pt x="1578" y="9266"/>
                    </a:lnTo>
                    <a:close/>
                    <a:moveTo>
                      <a:pt x="2358" y="9266"/>
                    </a:moveTo>
                    <a:lnTo>
                      <a:pt x="2358" y="9625"/>
                    </a:lnTo>
                    <a:lnTo>
                      <a:pt x="2005" y="9625"/>
                    </a:lnTo>
                    <a:lnTo>
                      <a:pt x="2005" y="9266"/>
                    </a:lnTo>
                    <a:close/>
                    <a:moveTo>
                      <a:pt x="2785" y="9266"/>
                    </a:moveTo>
                    <a:lnTo>
                      <a:pt x="2785" y="9625"/>
                    </a:lnTo>
                    <a:lnTo>
                      <a:pt x="2432" y="9625"/>
                    </a:lnTo>
                    <a:lnTo>
                      <a:pt x="2432" y="9266"/>
                    </a:lnTo>
                    <a:close/>
                    <a:moveTo>
                      <a:pt x="3212" y="9266"/>
                    </a:moveTo>
                    <a:lnTo>
                      <a:pt x="3212" y="9625"/>
                    </a:lnTo>
                    <a:lnTo>
                      <a:pt x="2859" y="9625"/>
                    </a:lnTo>
                    <a:lnTo>
                      <a:pt x="2859" y="9266"/>
                    </a:lnTo>
                    <a:close/>
                    <a:moveTo>
                      <a:pt x="3639" y="9266"/>
                    </a:moveTo>
                    <a:lnTo>
                      <a:pt x="3639" y="9625"/>
                    </a:lnTo>
                    <a:lnTo>
                      <a:pt x="3286" y="9625"/>
                    </a:lnTo>
                    <a:lnTo>
                      <a:pt x="3286" y="9266"/>
                    </a:lnTo>
                    <a:close/>
                    <a:moveTo>
                      <a:pt x="4066" y="9266"/>
                    </a:moveTo>
                    <a:lnTo>
                      <a:pt x="4066" y="9625"/>
                    </a:lnTo>
                    <a:lnTo>
                      <a:pt x="3713" y="9625"/>
                    </a:lnTo>
                    <a:lnTo>
                      <a:pt x="3713" y="9266"/>
                    </a:lnTo>
                    <a:close/>
                    <a:moveTo>
                      <a:pt x="4494" y="9266"/>
                    </a:moveTo>
                    <a:lnTo>
                      <a:pt x="4494" y="9625"/>
                    </a:lnTo>
                    <a:lnTo>
                      <a:pt x="4140" y="9625"/>
                    </a:lnTo>
                    <a:lnTo>
                      <a:pt x="4140" y="9266"/>
                    </a:lnTo>
                    <a:close/>
                    <a:moveTo>
                      <a:pt x="4921" y="9266"/>
                    </a:moveTo>
                    <a:lnTo>
                      <a:pt x="4921" y="9625"/>
                    </a:lnTo>
                    <a:lnTo>
                      <a:pt x="4568" y="9625"/>
                    </a:lnTo>
                    <a:lnTo>
                      <a:pt x="4568" y="9266"/>
                    </a:lnTo>
                    <a:close/>
                    <a:moveTo>
                      <a:pt x="5348" y="9266"/>
                    </a:moveTo>
                    <a:lnTo>
                      <a:pt x="5348" y="9625"/>
                    </a:lnTo>
                    <a:lnTo>
                      <a:pt x="4995" y="9625"/>
                    </a:lnTo>
                    <a:lnTo>
                      <a:pt x="4995" y="9266"/>
                    </a:lnTo>
                    <a:close/>
                    <a:moveTo>
                      <a:pt x="5775" y="9266"/>
                    </a:moveTo>
                    <a:lnTo>
                      <a:pt x="5775" y="9625"/>
                    </a:lnTo>
                    <a:lnTo>
                      <a:pt x="5422" y="9625"/>
                    </a:lnTo>
                    <a:lnTo>
                      <a:pt x="5422" y="9266"/>
                    </a:lnTo>
                    <a:close/>
                    <a:moveTo>
                      <a:pt x="6202" y="9266"/>
                    </a:moveTo>
                    <a:lnTo>
                      <a:pt x="6202" y="9625"/>
                    </a:lnTo>
                    <a:lnTo>
                      <a:pt x="5849" y="9625"/>
                    </a:lnTo>
                    <a:lnTo>
                      <a:pt x="5849" y="9266"/>
                    </a:lnTo>
                    <a:close/>
                    <a:moveTo>
                      <a:pt x="6629" y="9266"/>
                    </a:moveTo>
                    <a:lnTo>
                      <a:pt x="6629" y="9625"/>
                    </a:lnTo>
                    <a:lnTo>
                      <a:pt x="6276" y="9625"/>
                    </a:lnTo>
                    <a:lnTo>
                      <a:pt x="6276" y="9266"/>
                    </a:lnTo>
                    <a:close/>
                    <a:moveTo>
                      <a:pt x="7056" y="9266"/>
                    </a:moveTo>
                    <a:lnTo>
                      <a:pt x="7056" y="9625"/>
                    </a:lnTo>
                    <a:lnTo>
                      <a:pt x="6703" y="9625"/>
                    </a:lnTo>
                    <a:lnTo>
                      <a:pt x="6703" y="9266"/>
                    </a:lnTo>
                    <a:close/>
                    <a:moveTo>
                      <a:pt x="7484" y="9266"/>
                    </a:moveTo>
                    <a:lnTo>
                      <a:pt x="7484" y="9625"/>
                    </a:lnTo>
                    <a:lnTo>
                      <a:pt x="7130" y="9625"/>
                    </a:lnTo>
                    <a:lnTo>
                      <a:pt x="7130" y="9266"/>
                    </a:lnTo>
                    <a:close/>
                    <a:moveTo>
                      <a:pt x="7911" y="9266"/>
                    </a:moveTo>
                    <a:lnTo>
                      <a:pt x="7911" y="9625"/>
                    </a:lnTo>
                    <a:lnTo>
                      <a:pt x="7558" y="9625"/>
                    </a:lnTo>
                    <a:lnTo>
                      <a:pt x="7558" y="9266"/>
                    </a:lnTo>
                    <a:close/>
                    <a:moveTo>
                      <a:pt x="8338" y="9266"/>
                    </a:moveTo>
                    <a:lnTo>
                      <a:pt x="8338" y="9625"/>
                    </a:lnTo>
                    <a:lnTo>
                      <a:pt x="7985" y="9625"/>
                    </a:lnTo>
                    <a:lnTo>
                      <a:pt x="7985" y="9266"/>
                    </a:lnTo>
                    <a:close/>
                    <a:moveTo>
                      <a:pt x="8765" y="9266"/>
                    </a:moveTo>
                    <a:lnTo>
                      <a:pt x="8765" y="9625"/>
                    </a:lnTo>
                    <a:lnTo>
                      <a:pt x="8412" y="9625"/>
                    </a:lnTo>
                    <a:lnTo>
                      <a:pt x="8412" y="9266"/>
                    </a:lnTo>
                    <a:close/>
                    <a:moveTo>
                      <a:pt x="9192" y="9266"/>
                    </a:moveTo>
                    <a:lnTo>
                      <a:pt x="9192" y="9625"/>
                    </a:lnTo>
                    <a:lnTo>
                      <a:pt x="8839" y="9625"/>
                    </a:lnTo>
                    <a:lnTo>
                      <a:pt x="8839" y="9266"/>
                    </a:lnTo>
                    <a:close/>
                    <a:moveTo>
                      <a:pt x="9619" y="9266"/>
                    </a:moveTo>
                    <a:lnTo>
                      <a:pt x="9619" y="9625"/>
                    </a:lnTo>
                    <a:lnTo>
                      <a:pt x="9266" y="9625"/>
                    </a:lnTo>
                    <a:lnTo>
                      <a:pt x="9266" y="9266"/>
                    </a:lnTo>
                    <a:close/>
                    <a:moveTo>
                      <a:pt x="10046" y="9266"/>
                    </a:moveTo>
                    <a:lnTo>
                      <a:pt x="10046" y="9625"/>
                    </a:lnTo>
                    <a:lnTo>
                      <a:pt x="9693" y="9625"/>
                    </a:lnTo>
                    <a:lnTo>
                      <a:pt x="9693" y="9266"/>
                    </a:lnTo>
                    <a:close/>
                    <a:moveTo>
                      <a:pt x="10474" y="9266"/>
                    </a:moveTo>
                    <a:lnTo>
                      <a:pt x="10474" y="9625"/>
                    </a:lnTo>
                    <a:lnTo>
                      <a:pt x="10120" y="9625"/>
                    </a:lnTo>
                    <a:lnTo>
                      <a:pt x="10120" y="9266"/>
                    </a:lnTo>
                    <a:close/>
                    <a:moveTo>
                      <a:pt x="10901" y="9266"/>
                    </a:moveTo>
                    <a:lnTo>
                      <a:pt x="10901" y="9625"/>
                    </a:lnTo>
                    <a:lnTo>
                      <a:pt x="10548" y="9625"/>
                    </a:lnTo>
                    <a:lnTo>
                      <a:pt x="10548" y="9266"/>
                    </a:lnTo>
                    <a:close/>
                    <a:moveTo>
                      <a:pt x="11328" y="9266"/>
                    </a:moveTo>
                    <a:lnTo>
                      <a:pt x="11328" y="9625"/>
                    </a:lnTo>
                    <a:lnTo>
                      <a:pt x="10975" y="9625"/>
                    </a:lnTo>
                    <a:lnTo>
                      <a:pt x="10975" y="9266"/>
                    </a:lnTo>
                    <a:close/>
                    <a:moveTo>
                      <a:pt x="11755" y="9266"/>
                    </a:moveTo>
                    <a:lnTo>
                      <a:pt x="11755" y="9625"/>
                    </a:lnTo>
                    <a:lnTo>
                      <a:pt x="11402" y="9625"/>
                    </a:lnTo>
                    <a:lnTo>
                      <a:pt x="11402" y="9266"/>
                    </a:lnTo>
                    <a:close/>
                    <a:moveTo>
                      <a:pt x="649" y="9693"/>
                    </a:moveTo>
                    <a:lnTo>
                      <a:pt x="649" y="10052"/>
                    </a:lnTo>
                    <a:lnTo>
                      <a:pt x="296" y="10052"/>
                    </a:lnTo>
                    <a:lnTo>
                      <a:pt x="296" y="9693"/>
                    </a:lnTo>
                    <a:close/>
                    <a:moveTo>
                      <a:pt x="1076" y="9693"/>
                    </a:moveTo>
                    <a:lnTo>
                      <a:pt x="1076" y="10052"/>
                    </a:lnTo>
                    <a:lnTo>
                      <a:pt x="723" y="10052"/>
                    </a:lnTo>
                    <a:lnTo>
                      <a:pt x="723" y="9693"/>
                    </a:lnTo>
                    <a:close/>
                    <a:moveTo>
                      <a:pt x="1504" y="9693"/>
                    </a:moveTo>
                    <a:lnTo>
                      <a:pt x="1504" y="10052"/>
                    </a:lnTo>
                    <a:lnTo>
                      <a:pt x="1151" y="10052"/>
                    </a:lnTo>
                    <a:lnTo>
                      <a:pt x="1151" y="9693"/>
                    </a:lnTo>
                    <a:close/>
                    <a:moveTo>
                      <a:pt x="1931" y="9693"/>
                    </a:moveTo>
                    <a:lnTo>
                      <a:pt x="1931" y="10052"/>
                    </a:lnTo>
                    <a:lnTo>
                      <a:pt x="1578" y="10052"/>
                    </a:lnTo>
                    <a:lnTo>
                      <a:pt x="1578" y="9693"/>
                    </a:lnTo>
                    <a:close/>
                    <a:moveTo>
                      <a:pt x="2358" y="9693"/>
                    </a:moveTo>
                    <a:lnTo>
                      <a:pt x="2358" y="10052"/>
                    </a:lnTo>
                    <a:lnTo>
                      <a:pt x="2005" y="10052"/>
                    </a:lnTo>
                    <a:lnTo>
                      <a:pt x="2005" y="9693"/>
                    </a:lnTo>
                    <a:close/>
                    <a:moveTo>
                      <a:pt x="2785" y="9693"/>
                    </a:moveTo>
                    <a:lnTo>
                      <a:pt x="2785" y="10052"/>
                    </a:lnTo>
                    <a:lnTo>
                      <a:pt x="2432" y="10052"/>
                    </a:lnTo>
                    <a:lnTo>
                      <a:pt x="2432" y="9693"/>
                    </a:lnTo>
                    <a:close/>
                    <a:moveTo>
                      <a:pt x="3212" y="9693"/>
                    </a:moveTo>
                    <a:lnTo>
                      <a:pt x="3212" y="10052"/>
                    </a:lnTo>
                    <a:lnTo>
                      <a:pt x="2859" y="10052"/>
                    </a:lnTo>
                    <a:lnTo>
                      <a:pt x="2859" y="9693"/>
                    </a:lnTo>
                    <a:close/>
                    <a:moveTo>
                      <a:pt x="3639" y="9693"/>
                    </a:moveTo>
                    <a:lnTo>
                      <a:pt x="3639" y="10052"/>
                    </a:lnTo>
                    <a:lnTo>
                      <a:pt x="3286" y="10052"/>
                    </a:lnTo>
                    <a:lnTo>
                      <a:pt x="3286" y="9693"/>
                    </a:lnTo>
                    <a:close/>
                    <a:moveTo>
                      <a:pt x="4066" y="9693"/>
                    </a:moveTo>
                    <a:lnTo>
                      <a:pt x="4066" y="10052"/>
                    </a:lnTo>
                    <a:lnTo>
                      <a:pt x="3713" y="10052"/>
                    </a:lnTo>
                    <a:lnTo>
                      <a:pt x="3713" y="9693"/>
                    </a:lnTo>
                    <a:close/>
                    <a:moveTo>
                      <a:pt x="4494" y="9693"/>
                    </a:moveTo>
                    <a:lnTo>
                      <a:pt x="4494" y="10052"/>
                    </a:lnTo>
                    <a:lnTo>
                      <a:pt x="4140" y="10052"/>
                    </a:lnTo>
                    <a:lnTo>
                      <a:pt x="4140" y="9693"/>
                    </a:lnTo>
                    <a:close/>
                    <a:moveTo>
                      <a:pt x="4921" y="9693"/>
                    </a:moveTo>
                    <a:lnTo>
                      <a:pt x="4921" y="10052"/>
                    </a:lnTo>
                    <a:lnTo>
                      <a:pt x="4568" y="10052"/>
                    </a:lnTo>
                    <a:lnTo>
                      <a:pt x="4568" y="9693"/>
                    </a:lnTo>
                    <a:close/>
                    <a:moveTo>
                      <a:pt x="5348" y="9693"/>
                    </a:moveTo>
                    <a:lnTo>
                      <a:pt x="5348" y="10052"/>
                    </a:lnTo>
                    <a:lnTo>
                      <a:pt x="4995" y="10052"/>
                    </a:lnTo>
                    <a:lnTo>
                      <a:pt x="4995" y="9693"/>
                    </a:lnTo>
                    <a:close/>
                    <a:moveTo>
                      <a:pt x="5775" y="9693"/>
                    </a:moveTo>
                    <a:lnTo>
                      <a:pt x="5775" y="10052"/>
                    </a:lnTo>
                    <a:lnTo>
                      <a:pt x="5422" y="10052"/>
                    </a:lnTo>
                    <a:lnTo>
                      <a:pt x="5422" y="9693"/>
                    </a:lnTo>
                    <a:close/>
                    <a:moveTo>
                      <a:pt x="6202" y="9693"/>
                    </a:moveTo>
                    <a:lnTo>
                      <a:pt x="6202" y="10052"/>
                    </a:lnTo>
                    <a:lnTo>
                      <a:pt x="5849" y="10052"/>
                    </a:lnTo>
                    <a:lnTo>
                      <a:pt x="5849" y="9693"/>
                    </a:lnTo>
                    <a:close/>
                    <a:moveTo>
                      <a:pt x="6629" y="9693"/>
                    </a:moveTo>
                    <a:lnTo>
                      <a:pt x="6629" y="10052"/>
                    </a:lnTo>
                    <a:lnTo>
                      <a:pt x="6276" y="10052"/>
                    </a:lnTo>
                    <a:lnTo>
                      <a:pt x="6276" y="9693"/>
                    </a:lnTo>
                    <a:close/>
                    <a:moveTo>
                      <a:pt x="7056" y="9693"/>
                    </a:moveTo>
                    <a:lnTo>
                      <a:pt x="7056" y="10052"/>
                    </a:lnTo>
                    <a:lnTo>
                      <a:pt x="6703" y="10052"/>
                    </a:lnTo>
                    <a:lnTo>
                      <a:pt x="6703" y="9693"/>
                    </a:lnTo>
                    <a:close/>
                    <a:moveTo>
                      <a:pt x="7484" y="9693"/>
                    </a:moveTo>
                    <a:lnTo>
                      <a:pt x="7484" y="10052"/>
                    </a:lnTo>
                    <a:lnTo>
                      <a:pt x="7130" y="10052"/>
                    </a:lnTo>
                    <a:lnTo>
                      <a:pt x="7130" y="9693"/>
                    </a:lnTo>
                    <a:close/>
                    <a:moveTo>
                      <a:pt x="7911" y="9693"/>
                    </a:moveTo>
                    <a:lnTo>
                      <a:pt x="7911" y="10052"/>
                    </a:lnTo>
                    <a:lnTo>
                      <a:pt x="7558" y="10052"/>
                    </a:lnTo>
                    <a:lnTo>
                      <a:pt x="7558" y="9693"/>
                    </a:lnTo>
                    <a:close/>
                    <a:moveTo>
                      <a:pt x="8338" y="9693"/>
                    </a:moveTo>
                    <a:lnTo>
                      <a:pt x="8338" y="10052"/>
                    </a:lnTo>
                    <a:lnTo>
                      <a:pt x="7985" y="10052"/>
                    </a:lnTo>
                    <a:lnTo>
                      <a:pt x="7985" y="9693"/>
                    </a:lnTo>
                    <a:close/>
                    <a:moveTo>
                      <a:pt x="8765" y="9693"/>
                    </a:moveTo>
                    <a:lnTo>
                      <a:pt x="8765" y="10052"/>
                    </a:lnTo>
                    <a:lnTo>
                      <a:pt x="8412" y="10052"/>
                    </a:lnTo>
                    <a:lnTo>
                      <a:pt x="8412" y="9693"/>
                    </a:lnTo>
                    <a:close/>
                    <a:moveTo>
                      <a:pt x="9192" y="9693"/>
                    </a:moveTo>
                    <a:lnTo>
                      <a:pt x="9192" y="10052"/>
                    </a:lnTo>
                    <a:lnTo>
                      <a:pt x="8839" y="10052"/>
                    </a:lnTo>
                    <a:lnTo>
                      <a:pt x="8839" y="9693"/>
                    </a:lnTo>
                    <a:close/>
                    <a:moveTo>
                      <a:pt x="9619" y="9693"/>
                    </a:moveTo>
                    <a:lnTo>
                      <a:pt x="9619" y="10052"/>
                    </a:lnTo>
                    <a:lnTo>
                      <a:pt x="9266" y="10052"/>
                    </a:lnTo>
                    <a:lnTo>
                      <a:pt x="9266" y="9693"/>
                    </a:lnTo>
                    <a:close/>
                    <a:moveTo>
                      <a:pt x="10046" y="9693"/>
                    </a:moveTo>
                    <a:lnTo>
                      <a:pt x="10046" y="10052"/>
                    </a:lnTo>
                    <a:lnTo>
                      <a:pt x="9693" y="10052"/>
                    </a:lnTo>
                    <a:lnTo>
                      <a:pt x="9693" y="9693"/>
                    </a:lnTo>
                    <a:close/>
                    <a:moveTo>
                      <a:pt x="10474" y="9693"/>
                    </a:moveTo>
                    <a:lnTo>
                      <a:pt x="10474" y="10052"/>
                    </a:lnTo>
                    <a:lnTo>
                      <a:pt x="10120" y="10052"/>
                    </a:lnTo>
                    <a:lnTo>
                      <a:pt x="10120" y="9693"/>
                    </a:lnTo>
                    <a:close/>
                    <a:moveTo>
                      <a:pt x="10901" y="9693"/>
                    </a:moveTo>
                    <a:lnTo>
                      <a:pt x="10901" y="10052"/>
                    </a:lnTo>
                    <a:lnTo>
                      <a:pt x="10548" y="10052"/>
                    </a:lnTo>
                    <a:lnTo>
                      <a:pt x="10548" y="9693"/>
                    </a:lnTo>
                    <a:close/>
                    <a:moveTo>
                      <a:pt x="11328" y="9693"/>
                    </a:moveTo>
                    <a:lnTo>
                      <a:pt x="11328" y="10052"/>
                    </a:lnTo>
                    <a:lnTo>
                      <a:pt x="10975" y="10052"/>
                    </a:lnTo>
                    <a:lnTo>
                      <a:pt x="10975" y="9693"/>
                    </a:lnTo>
                    <a:close/>
                    <a:moveTo>
                      <a:pt x="11755" y="9693"/>
                    </a:moveTo>
                    <a:lnTo>
                      <a:pt x="11755" y="10052"/>
                    </a:lnTo>
                    <a:lnTo>
                      <a:pt x="11402" y="10052"/>
                    </a:lnTo>
                    <a:lnTo>
                      <a:pt x="11402" y="9693"/>
                    </a:lnTo>
                    <a:close/>
                    <a:moveTo>
                      <a:pt x="649" y="10120"/>
                    </a:moveTo>
                    <a:lnTo>
                      <a:pt x="649" y="10479"/>
                    </a:lnTo>
                    <a:lnTo>
                      <a:pt x="296" y="10479"/>
                    </a:lnTo>
                    <a:lnTo>
                      <a:pt x="296" y="10120"/>
                    </a:lnTo>
                    <a:close/>
                    <a:moveTo>
                      <a:pt x="1076" y="10120"/>
                    </a:moveTo>
                    <a:lnTo>
                      <a:pt x="1076" y="10479"/>
                    </a:lnTo>
                    <a:lnTo>
                      <a:pt x="723" y="10479"/>
                    </a:lnTo>
                    <a:lnTo>
                      <a:pt x="723" y="10120"/>
                    </a:lnTo>
                    <a:close/>
                    <a:moveTo>
                      <a:pt x="1504" y="10120"/>
                    </a:moveTo>
                    <a:lnTo>
                      <a:pt x="1504" y="10479"/>
                    </a:lnTo>
                    <a:lnTo>
                      <a:pt x="1151" y="10479"/>
                    </a:lnTo>
                    <a:lnTo>
                      <a:pt x="1151" y="10120"/>
                    </a:lnTo>
                    <a:close/>
                    <a:moveTo>
                      <a:pt x="1931" y="10120"/>
                    </a:moveTo>
                    <a:lnTo>
                      <a:pt x="1931" y="10479"/>
                    </a:lnTo>
                    <a:lnTo>
                      <a:pt x="1578" y="10479"/>
                    </a:lnTo>
                    <a:lnTo>
                      <a:pt x="1578" y="10120"/>
                    </a:lnTo>
                    <a:close/>
                    <a:moveTo>
                      <a:pt x="2358" y="10120"/>
                    </a:moveTo>
                    <a:lnTo>
                      <a:pt x="2358" y="10479"/>
                    </a:lnTo>
                    <a:lnTo>
                      <a:pt x="2005" y="10479"/>
                    </a:lnTo>
                    <a:lnTo>
                      <a:pt x="2005" y="10120"/>
                    </a:lnTo>
                    <a:close/>
                    <a:moveTo>
                      <a:pt x="2785" y="10120"/>
                    </a:moveTo>
                    <a:lnTo>
                      <a:pt x="2785" y="10479"/>
                    </a:lnTo>
                    <a:lnTo>
                      <a:pt x="2432" y="10479"/>
                    </a:lnTo>
                    <a:lnTo>
                      <a:pt x="2432" y="10120"/>
                    </a:lnTo>
                    <a:close/>
                    <a:moveTo>
                      <a:pt x="3212" y="10120"/>
                    </a:moveTo>
                    <a:lnTo>
                      <a:pt x="3212" y="10479"/>
                    </a:lnTo>
                    <a:lnTo>
                      <a:pt x="2859" y="10479"/>
                    </a:lnTo>
                    <a:lnTo>
                      <a:pt x="2859" y="10120"/>
                    </a:lnTo>
                    <a:close/>
                    <a:moveTo>
                      <a:pt x="3639" y="10120"/>
                    </a:moveTo>
                    <a:lnTo>
                      <a:pt x="3639" y="10479"/>
                    </a:lnTo>
                    <a:lnTo>
                      <a:pt x="3286" y="10479"/>
                    </a:lnTo>
                    <a:lnTo>
                      <a:pt x="3286" y="10120"/>
                    </a:lnTo>
                    <a:close/>
                    <a:moveTo>
                      <a:pt x="4066" y="10120"/>
                    </a:moveTo>
                    <a:lnTo>
                      <a:pt x="4066" y="10479"/>
                    </a:lnTo>
                    <a:lnTo>
                      <a:pt x="3713" y="10479"/>
                    </a:lnTo>
                    <a:lnTo>
                      <a:pt x="3713" y="10120"/>
                    </a:lnTo>
                    <a:close/>
                    <a:moveTo>
                      <a:pt x="4494" y="10120"/>
                    </a:moveTo>
                    <a:lnTo>
                      <a:pt x="4494" y="10479"/>
                    </a:lnTo>
                    <a:lnTo>
                      <a:pt x="4140" y="10479"/>
                    </a:lnTo>
                    <a:lnTo>
                      <a:pt x="4140" y="10120"/>
                    </a:lnTo>
                    <a:close/>
                    <a:moveTo>
                      <a:pt x="4921" y="10120"/>
                    </a:moveTo>
                    <a:lnTo>
                      <a:pt x="4921" y="10479"/>
                    </a:lnTo>
                    <a:lnTo>
                      <a:pt x="4568" y="10479"/>
                    </a:lnTo>
                    <a:lnTo>
                      <a:pt x="4568" y="10120"/>
                    </a:lnTo>
                    <a:close/>
                    <a:moveTo>
                      <a:pt x="5348" y="10120"/>
                    </a:moveTo>
                    <a:lnTo>
                      <a:pt x="5348" y="10479"/>
                    </a:lnTo>
                    <a:lnTo>
                      <a:pt x="4995" y="10479"/>
                    </a:lnTo>
                    <a:lnTo>
                      <a:pt x="4995" y="10120"/>
                    </a:lnTo>
                    <a:close/>
                    <a:moveTo>
                      <a:pt x="5775" y="10120"/>
                    </a:moveTo>
                    <a:lnTo>
                      <a:pt x="5775" y="10479"/>
                    </a:lnTo>
                    <a:lnTo>
                      <a:pt x="5422" y="10479"/>
                    </a:lnTo>
                    <a:lnTo>
                      <a:pt x="5422" y="10120"/>
                    </a:lnTo>
                    <a:close/>
                    <a:moveTo>
                      <a:pt x="6202" y="10120"/>
                    </a:moveTo>
                    <a:lnTo>
                      <a:pt x="6202" y="10479"/>
                    </a:lnTo>
                    <a:lnTo>
                      <a:pt x="5849" y="10479"/>
                    </a:lnTo>
                    <a:lnTo>
                      <a:pt x="5849" y="10120"/>
                    </a:lnTo>
                    <a:close/>
                    <a:moveTo>
                      <a:pt x="6629" y="10120"/>
                    </a:moveTo>
                    <a:lnTo>
                      <a:pt x="6629" y="10479"/>
                    </a:lnTo>
                    <a:lnTo>
                      <a:pt x="6276" y="10479"/>
                    </a:lnTo>
                    <a:lnTo>
                      <a:pt x="6276" y="10120"/>
                    </a:lnTo>
                    <a:close/>
                    <a:moveTo>
                      <a:pt x="7056" y="10120"/>
                    </a:moveTo>
                    <a:lnTo>
                      <a:pt x="7056" y="10479"/>
                    </a:lnTo>
                    <a:lnTo>
                      <a:pt x="6703" y="10479"/>
                    </a:lnTo>
                    <a:lnTo>
                      <a:pt x="6703" y="10120"/>
                    </a:lnTo>
                    <a:close/>
                    <a:moveTo>
                      <a:pt x="7484" y="10120"/>
                    </a:moveTo>
                    <a:lnTo>
                      <a:pt x="7484" y="10479"/>
                    </a:lnTo>
                    <a:lnTo>
                      <a:pt x="7130" y="10479"/>
                    </a:lnTo>
                    <a:lnTo>
                      <a:pt x="7130" y="10120"/>
                    </a:lnTo>
                    <a:close/>
                    <a:moveTo>
                      <a:pt x="7911" y="10120"/>
                    </a:moveTo>
                    <a:lnTo>
                      <a:pt x="7911" y="10479"/>
                    </a:lnTo>
                    <a:lnTo>
                      <a:pt x="7558" y="10479"/>
                    </a:lnTo>
                    <a:lnTo>
                      <a:pt x="7558" y="10120"/>
                    </a:lnTo>
                    <a:close/>
                    <a:moveTo>
                      <a:pt x="8338" y="10120"/>
                    </a:moveTo>
                    <a:lnTo>
                      <a:pt x="8338" y="10479"/>
                    </a:lnTo>
                    <a:lnTo>
                      <a:pt x="7985" y="10479"/>
                    </a:lnTo>
                    <a:lnTo>
                      <a:pt x="7985" y="10120"/>
                    </a:lnTo>
                    <a:close/>
                    <a:moveTo>
                      <a:pt x="8765" y="10120"/>
                    </a:moveTo>
                    <a:lnTo>
                      <a:pt x="8765" y="10479"/>
                    </a:lnTo>
                    <a:lnTo>
                      <a:pt x="8412" y="10479"/>
                    </a:lnTo>
                    <a:lnTo>
                      <a:pt x="8412" y="10120"/>
                    </a:lnTo>
                    <a:close/>
                    <a:moveTo>
                      <a:pt x="9192" y="10120"/>
                    </a:moveTo>
                    <a:lnTo>
                      <a:pt x="9192" y="10479"/>
                    </a:lnTo>
                    <a:lnTo>
                      <a:pt x="8839" y="10479"/>
                    </a:lnTo>
                    <a:lnTo>
                      <a:pt x="8839" y="10120"/>
                    </a:lnTo>
                    <a:close/>
                    <a:moveTo>
                      <a:pt x="9619" y="10120"/>
                    </a:moveTo>
                    <a:lnTo>
                      <a:pt x="9619" y="10479"/>
                    </a:lnTo>
                    <a:lnTo>
                      <a:pt x="9266" y="10479"/>
                    </a:lnTo>
                    <a:lnTo>
                      <a:pt x="9266" y="10120"/>
                    </a:lnTo>
                    <a:close/>
                    <a:moveTo>
                      <a:pt x="10046" y="10120"/>
                    </a:moveTo>
                    <a:lnTo>
                      <a:pt x="10046" y="10479"/>
                    </a:lnTo>
                    <a:lnTo>
                      <a:pt x="9693" y="10479"/>
                    </a:lnTo>
                    <a:lnTo>
                      <a:pt x="9693" y="10120"/>
                    </a:lnTo>
                    <a:close/>
                    <a:moveTo>
                      <a:pt x="10474" y="10120"/>
                    </a:moveTo>
                    <a:lnTo>
                      <a:pt x="10474" y="10479"/>
                    </a:lnTo>
                    <a:lnTo>
                      <a:pt x="10120" y="10479"/>
                    </a:lnTo>
                    <a:lnTo>
                      <a:pt x="10120" y="10120"/>
                    </a:lnTo>
                    <a:close/>
                    <a:moveTo>
                      <a:pt x="10901" y="10120"/>
                    </a:moveTo>
                    <a:lnTo>
                      <a:pt x="10901" y="10479"/>
                    </a:lnTo>
                    <a:lnTo>
                      <a:pt x="10548" y="10479"/>
                    </a:lnTo>
                    <a:lnTo>
                      <a:pt x="10548" y="10120"/>
                    </a:lnTo>
                    <a:close/>
                    <a:moveTo>
                      <a:pt x="11328" y="10120"/>
                    </a:moveTo>
                    <a:lnTo>
                      <a:pt x="11328" y="10479"/>
                    </a:lnTo>
                    <a:lnTo>
                      <a:pt x="10975" y="10479"/>
                    </a:lnTo>
                    <a:lnTo>
                      <a:pt x="10975" y="10120"/>
                    </a:lnTo>
                    <a:close/>
                    <a:moveTo>
                      <a:pt x="11755" y="10120"/>
                    </a:moveTo>
                    <a:lnTo>
                      <a:pt x="11755" y="10479"/>
                    </a:lnTo>
                    <a:lnTo>
                      <a:pt x="11402" y="10479"/>
                    </a:lnTo>
                    <a:lnTo>
                      <a:pt x="11402" y="10120"/>
                    </a:lnTo>
                    <a:close/>
                    <a:moveTo>
                      <a:pt x="649" y="10548"/>
                    </a:moveTo>
                    <a:lnTo>
                      <a:pt x="649" y="10906"/>
                    </a:lnTo>
                    <a:lnTo>
                      <a:pt x="296" y="10906"/>
                    </a:lnTo>
                    <a:lnTo>
                      <a:pt x="296" y="10548"/>
                    </a:lnTo>
                    <a:close/>
                    <a:moveTo>
                      <a:pt x="1076" y="10548"/>
                    </a:moveTo>
                    <a:lnTo>
                      <a:pt x="1076" y="10906"/>
                    </a:lnTo>
                    <a:lnTo>
                      <a:pt x="723" y="10906"/>
                    </a:lnTo>
                    <a:lnTo>
                      <a:pt x="723" y="10548"/>
                    </a:lnTo>
                    <a:close/>
                    <a:moveTo>
                      <a:pt x="1504" y="10548"/>
                    </a:moveTo>
                    <a:lnTo>
                      <a:pt x="1504" y="10906"/>
                    </a:lnTo>
                    <a:lnTo>
                      <a:pt x="1151" y="10906"/>
                    </a:lnTo>
                    <a:lnTo>
                      <a:pt x="1151" y="10548"/>
                    </a:lnTo>
                    <a:close/>
                    <a:moveTo>
                      <a:pt x="1931" y="10548"/>
                    </a:moveTo>
                    <a:lnTo>
                      <a:pt x="1931" y="10906"/>
                    </a:lnTo>
                    <a:lnTo>
                      <a:pt x="1578" y="10906"/>
                    </a:lnTo>
                    <a:lnTo>
                      <a:pt x="1578" y="10548"/>
                    </a:lnTo>
                    <a:close/>
                    <a:moveTo>
                      <a:pt x="2358" y="10548"/>
                    </a:moveTo>
                    <a:lnTo>
                      <a:pt x="2358" y="10906"/>
                    </a:lnTo>
                    <a:lnTo>
                      <a:pt x="2005" y="10906"/>
                    </a:lnTo>
                    <a:lnTo>
                      <a:pt x="2005" y="10548"/>
                    </a:lnTo>
                    <a:close/>
                    <a:moveTo>
                      <a:pt x="2785" y="10548"/>
                    </a:moveTo>
                    <a:lnTo>
                      <a:pt x="2785" y="10906"/>
                    </a:lnTo>
                    <a:lnTo>
                      <a:pt x="2432" y="10906"/>
                    </a:lnTo>
                    <a:lnTo>
                      <a:pt x="2432" y="10548"/>
                    </a:lnTo>
                    <a:close/>
                    <a:moveTo>
                      <a:pt x="3212" y="10548"/>
                    </a:moveTo>
                    <a:lnTo>
                      <a:pt x="3212" y="10906"/>
                    </a:lnTo>
                    <a:lnTo>
                      <a:pt x="2859" y="10906"/>
                    </a:lnTo>
                    <a:lnTo>
                      <a:pt x="2859" y="10548"/>
                    </a:lnTo>
                    <a:close/>
                    <a:moveTo>
                      <a:pt x="3639" y="10548"/>
                    </a:moveTo>
                    <a:lnTo>
                      <a:pt x="3639" y="10906"/>
                    </a:lnTo>
                    <a:lnTo>
                      <a:pt x="3286" y="10906"/>
                    </a:lnTo>
                    <a:lnTo>
                      <a:pt x="3286" y="10548"/>
                    </a:lnTo>
                    <a:close/>
                    <a:moveTo>
                      <a:pt x="4066" y="10548"/>
                    </a:moveTo>
                    <a:lnTo>
                      <a:pt x="4066" y="10906"/>
                    </a:lnTo>
                    <a:lnTo>
                      <a:pt x="3713" y="10906"/>
                    </a:lnTo>
                    <a:lnTo>
                      <a:pt x="3713" y="10548"/>
                    </a:lnTo>
                    <a:close/>
                    <a:moveTo>
                      <a:pt x="4494" y="10548"/>
                    </a:moveTo>
                    <a:lnTo>
                      <a:pt x="4494" y="10906"/>
                    </a:lnTo>
                    <a:lnTo>
                      <a:pt x="4140" y="10906"/>
                    </a:lnTo>
                    <a:lnTo>
                      <a:pt x="4140" y="10548"/>
                    </a:lnTo>
                    <a:close/>
                    <a:moveTo>
                      <a:pt x="4921" y="10548"/>
                    </a:moveTo>
                    <a:lnTo>
                      <a:pt x="4921" y="10906"/>
                    </a:lnTo>
                    <a:lnTo>
                      <a:pt x="4568" y="10906"/>
                    </a:lnTo>
                    <a:lnTo>
                      <a:pt x="4568" y="10548"/>
                    </a:lnTo>
                    <a:close/>
                    <a:moveTo>
                      <a:pt x="5348" y="10548"/>
                    </a:moveTo>
                    <a:lnTo>
                      <a:pt x="5348" y="10906"/>
                    </a:lnTo>
                    <a:lnTo>
                      <a:pt x="4995" y="10906"/>
                    </a:lnTo>
                    <a:lnTo>
                      <a:pt x="4995" y="10548"/>
                    </a:lnTo>
                    <a:close/>
                    <a:moveTo>
                      <a:pt x="5775" y="10548"/>
                    </a:moveTo>
                    <a:lnTo>
                      <a:pt x="5775" y="10906"/>
                    </a:lnTo>
                    <a:lnTo>
                      <a:pt x="5422" y="10906"/>
                    </a:lnTo>
                    <a:lnTo>
                      <a:pt x="5422" y="10548"/>
                    </a:lnTo>
                    <a:close/>
                    <a:moveTo>
                      <a:pt x="6202" y="10548"/>
                    </a:moveTo>
                    <a:lnTo>
                      <a:pt x="6202" y="10906"/>
                    </a:lnTo>
                    <a:lnTo>
                      <a:pt x="5849" y="10906"/>
                    </a:lnTo>
                    <a:lnTo>
                      <a:pt x="5849" y="10548"/>
                    </a:lnTo>
                    <a:close/>
                    <a:moveTo>
                      <a:pt x="6629" y="10548"/>
                    </a:moveTo>
                    <a:lnTo>
                      <a:pt x="6629" y="10906"/>
                    </a:lnTo>
                    <a:lnTo>
                      <a:pt x="6276" y="10906"/>
                    </a:lnTo>
                    <a:lnTo>
                      <a:pt x="6276" y="10548"/>
                    </a:lnTo>
                    <a:close/>
                    <a:moveTo>
                      <a:pt x="7056" y="10548"/>
                    </a:moveTo>
                    <a:lnTo>
                      <a:pt x="7056" y="10906"/>
                    </a:lnTo>
                    <a:lnTo>
                      <a:pt x="6703" y="10906"/>
                    </a:lnTo>
                    <a:lnTo>
                      <a:pt x="6703" y="10548"/>
                    </a:lnTo>
                    <a:close/>
                    <a:moveTo>
                      <a:pt x="7484" y="10548"/>
                    </a:moveTo>
                    <a:lnTo>
                      <a:pt x="7484" y="10906"/>
                    </a:lnTo>
                    <a:lnTo>
                      <a:pt x="7130" y="10906"/>
                    </a:lnTo>
                    <a:lnTo>
                      <a:pt x="7130" y="10548"/>
                    </a:lnTo>
                    <a:close/>
                    <a:moveTo>
                      <a:pt x="7911" y="10548"/>
                    </a:moveTo>
                    <a:lnTo>
                      <a:pt x="7911" y="10906"/>
                    </a:lnTo>
                    <a:lnTo>
                      <a:pt x="7558" y="10906"/>
                    </a:lnTo>
                    <a:lnTo>
                      <a:pt x="7558" y="10548"/>
                    </a:lnTo>
                    <a:close/>
                    <a:moveTo>
                      <a:pt x="8338" y="10548"/>
                    </a:moveTo>
                    <a:lnTo>
                      <a:pt x="8338" y="10906"/>
                    </a:lnTo>
                    <a:lnTo>
                      <a:pt x="7985" y="10906"/>
                    </a:lnTo>
                    <a:lnTo>
                      <a:pt x="7985" y="10548"/>
                    </a:lnTo>
                    <a:close/>
                    <a:moveTo>
                      <a:pt x="8765" y="10548"/>
                    </a:moveTo>
                    <a:lnTo>
                      <a:pt x="8765" y="10906"/>
                    </a:lnTo>
                    <a:lnTo>
                      <a:pt x="8412" y="10906"/>
                    </a:lnTo>
                    <a:lnTo>
                      <a:pt x="8412" y="10548"/>
                    </a:lnTo>
                    <a:close/>
                    <a:moveTo>
                      <a:pt x="9192" y="10548"/>
                    </a:moveTo>
                    <a:lnTo>
                      <a:pt x="9192" y="10906"/>
                    </a:lnTo>
                    <a:lnTo>
                      <a:pt x="8839" y="10906"/>
                    </a:lnTo>
                    <a:lnTo>
                      <a:pt x="8839" y="10548"/>
                    </a:lnTo>
                    <a:close/>
                    <a:moveTo>
                      <a:pt x="9619" y="10548"/>
                    </a:moveTo>
                    <a:lnTo>
                      <a:pt x="9619" y="10906"/>
                    </a:lnTo>
                    <a:lnTo>
                      <a:pt x="9266" y="10906"/>
                    </a:lnTo>
                    <a:lnTo>
                      <a:pt x="9266" y="10548"/>
                    </a:lnTo>
                    <a:close/>
                    <a:moveTo>
                      <a:pt x="10046" y="10548"/>
                    </a:moveTo>
                    <a:lnTo>
                      <a:pt x="10046" y="10906"/>
                    </a:lnTo>
                    <a:lnTo>
                      <a:pt x="9693" y="10906"/>
                    </a:lnTo>
                    <a:lnTo>
                      <a:pt x="9693" y="10548"/>
                    </a:lnTo>
                    <a:close/>
                    <a:moveTo>
                      <a:pt x="10474" y="10548"/>
                    </a:moveTo>
                    <a:lnTo>
                      <a:pt x="10474" y="10906"/>
                    </a:lnTo>
                    <a:lnTo>
                      <a:pt x="10120" y="10906"/>
                    </a:lnTo>
                    <a:lnTo>
                      <a:pt x="10120" y="10548"/>
                    </a:lnTo>
                    <a:close/>
                    <a:moveTo>
                      <a:pt x="10901" y="10548"/>
                    </a:moveTo>
                    <a:lnTo>
                      <a:pt x="10901" y="10906"/>
                    </a:lnTo>
                    <a:lnTo>
                      <a:pt x="10548" y="10906"/>
                    </a:lnTo>
                    <a:lnTo>
                      <a:pt x="10548" y="10548"/>
                    </a:lnTo>
                    <a:close/>
                    <a:moveTo>
                      <a:pt x="11328" y="10548"/>
                    </a:moveTo>
                    <a:lnTo>
                      <a:pt x="11328" y="10906"/>
                    </a:lnTo>
                    <a:lnTo>
                      <a:pt x="10975" y="10906"/>
                    </a:lnTo>
                    <a:lnTo>
                      <a:pt x="10975" y="10548"/>
                    </a:lnTo>
                    <a:close/>
                    <a:moveTo>
                      <a:pt x="11755" y="10548"/>
                    </a:moveTo>
                    <a:lnTo>
                      <a:pt x="11755" y="10906"/>
                    </a:lnTo>
                    <a:lnTo>
                      <a:pt x="11402" y="10906"/>
                    </a:lnTo>
                    <a:lnTo>
                      <a:pt x="11402" y="10548"/>
                    </a:lnTo>
                    <a:close/>
                    <a:moveTo>
                      <a:pt x="649" y="10975"/>
                    </a:moveTo>
                    <a:lnTo>
                      <a:pt x="649" y="11334"/>
                    </a:lnTo>
                    <a:lnTo>
                      <a:pt x="296" y="11334"/>
                    </a:lnTo>
                    <a:lnTo>
                      <a:pt x="296" y="10975"/>
                    </a:lnTo>
                    <a:close/>
                    <a:moveTo>
                      <a:pt x="1076" y="10975"/>
                    </a:moveTo>
                    <a:lnTo>
                      <a:pt x="1076" y="11334"/>
                    </a:lnTo>
                    <a:lnTo>
                      <a:pt x="723" y="11334"/>
                    </a:lnTo>
                    <a:lnTo>
                      <a:pt x="723" y="10975"/>
                    </a:lnTo>
                    <a:close/>
                    <a:moveTo>
                      <a:pt x="1504" y="10975"/>
                    </a:moveTo>
                    <a:lnTo>
                      <a:pt x="1504" y="11334"/>
                    </a:lnTo>
                    <a:lnTo>
                      <a:pt x="1151" y="11334"/>
                    </a:lnTo>
                    <a:lnTo>
                      <a:pt x="1151" y="10975"/>
                    </a:lnTo>
                    <a:close/>
                    <a:moveTo>
                      <a:pt x="1931" y="10975"/>
                    </a:moveTo>
                    <a:lnTo>
                      <a:pt x="1931" y="11334"/>
                    </a:lnTo>
                    <a:lnTo>
                      <a:pt x="1578" y="11334"/>
                    </a:lnTo>
                    <a:lnTo>
                      <a:pt x="1578" y="10975"/>
                    </a:lnTo>
                    <a:close/>
                    <a:moveTo>
                      <a:pt x="2358" y="10975"/>
                    </a:moveTo>
                    <a:lnTo>
                      <a:pt x="2358" y="11334"/>
                    </a:lnTo>
                    <a:lnTo>
                      <a:pt x="2005" y="11334"/>
                    </a:lnTo>
                    <a:lnTo>
                      <a:pt x="2005" y="10975"/>
                    </a:lnTo>
                    <a:close/>
                    <a:moveTo>
                      <a:pt x="2785" y="10975"/>
                    </a:moveTo>
                    <a:lnTo>
                      <a:pt x="2785" y="11334"/>
                    </a:lnTo>
                    <a:lnTo>
                      <a:pt x="2432" y="11334"/>
                    </a:lnTo>
                    <a:lnTo>
                      <a:pt x="2432" y="10975"/>
                    </a:lnTo>
                    <a:close/>
                    <a:moveTo>
                      <a:pt x="3212" y="10975"/>
                    </a:moveTo>
                    <a:lnTo>
                      <a:pt x="3212" y="11334"/>
                    </a:lnTo>
                    <a:lnTo>
                      <a:pt x="2859" y="11334"/>
                    </a:lnTo>
                    <a:lnTo>
                      <a:pt x="2859" y="10975"/>
                    </a:lnTo>
                    <a:close/>
                    <a:moveTo>
                      <a:pt x="3639" y="10975"/>
                    </a:moveTo>
                    <a:lnTo>
                      <a:pt x="3639" y="11334"/>
                    </a:lnTo>
                    <a:lnTo>
                      <a:pt x="3286" y="11334"/>
                    </a:lnTo>
                    <a:lnTo>
                      <a:pt x="3286" y="10975"/>
                    </a:lnTo>
                    <a:close/>
                    <a:moveTo>
                      <a:pt x="4066" y="10975"/>
                    </a:moveTo>
                    <a:lnTo>
                      <a:pt x="4066" y="11334"/>
                    </a:lnTo>
                    <a:lnTo>
                      <a:pt x="3713" y="11334"/>
                    </a:lnTo>
                    <a:lnTo>
                      <a:pt x="3713" y="10975"/>
                    </a:lnTo>
                    <a:close/>
                    <a:moveTo>
                      <a:pt x="4494" y="10975"/>
                    </a:moveTo>
                    <a:lnTo>
                      <a:pt x="4494" y="11334"/>
                    </a:lnTo>
                    <a:lnTo>
                      <a:pt x="4140" y="11334"/>
                    </a:lnTo>
                    <a:lnTo>
                      <a:pt x="4140" y="10975"/>
                    </a:lnTo>
                    <a:close/>
                    <a:moveTo>
                      <a:pt x="4921" y="10975"/>
                    </a:moveTo>
                    <a:lnTo>
                      <a:pt x="4921" y="11334"/>
                    </a:lnTo>
                    <a:lnTo>
                      <a:pt x="4568" y="11334"/>
                    </a:lnTo>
                    <a:lnTo>
                      <a:pt x="4568" y="10975"/>
                    </a:lnTo>
                    <a:close/>
                    <a:moveTo>
                      <a:pt x="5348" y="10975"/>
                    </a:moveTo>
                    <a:lnTo>
                      <a:pt x="5348" y="11334"/>
                    </a:lnTo>
                    <a:lnTo>
                      <a:pt x="4995" y="11334"/>
                    </a:lnTo>
                    <a:lnTo>
                      <a:pt x="4995" y="10975"/>
                    </a:lnTo>
                    <a:close/>
                    <a:moveTo>
                      <a:pt x="5775" y="10975"/>
                    </a:moveTo>
                    <a:lnTo>
                      <a:pt x="5775" y="11334"/>
                    </a:lnTo>
                    <a:lnTo>
                      <a:pt x="5422" y="11334"/>
                    </a:lnTo>
                    <a:lnTo>
                      <a:pt x="5422" y="10975"/>
                    </a:lnTo>
                    <a:close/>
                    <a:moveTo>
                      <a:pt x="6202" y="10975"/>
                    </a:moveTo>
                    <a:lnTo>
                      <a:pt x="6202" y="11334"/>
                    </a:lnTo>
                    <a:lnTo>
                      <a:pt x="5849" y="11334"/>
                    </a:lnTo>
                    <a:lnTo>
                      <a:pt x="5849" y="10975"/>
                    </a:lnTo>
                    <a:close/>
                    <a:moveTo>
                      <a:pt x="6629" y="10975"/>
                    </a:moveTo>
                    <a:lnTo>
                      <a:pt x="6629" y="11334"/>
                    </a:lnTo>
                    <a:lnTo>
                      <a:pt x="6276" y="11334"/>
                    </a:lnTo>
                    <a:lnTo>
                      <a:pt x="6276" y="10975"/>
                    </a:lnTo>
                    <a:close/>
                    <a:moveTo>
                      <a:pt x="7056" y="10975"/>
                    </a:moveTo>
                    <a:lnTo>
                      <a:pt x="7056" y="11334"/>
                    </a:lnTo>
                    <a:lnTo>
                      <a:pt x="6703" y="11334"/>
                    </a:lnTo>
                    <a:lnTo>
                      <a:pt x="6703" y="10975"/>
                    </a:lnTo>
                    <a:close/>
                    <a:moveTo>
                      <a:pt x="7484" y="10975"/>
                    </a:moveTo>
                    <a:lnTo>
                      <a:pt x="7484" y="11334"/>
                    </a:lnTo>
                    <a:lnTo>
                      <a:pt x="7130" y="11334"/>
                    </a:lnTo>
                    <a:lnTo>
                      <a:pt x="7130" y="10975"/>
                    </a:lnTo>
                    <a:close/>
                    <a:moveTo>
                      <a:pt x="7911" y="10975"/>
                    </a:moveTo>
                    <a:lnTo>
                      <a:pt x="7911" y="11334"/>
                    </a:lnTo>
                    <a:lnTo>
                      <a:pt x="7558" y="11334"/>
                    </a:lnTo>
                    <a:lnTo>
                      <a:pt x="7558" y="10975"/>
                    </a:lnTo>
                    <a:close/>
                    <a:moveTo>
                      <a:pt x="8338" y="10975"/>
                    </a:moveTo>
                    <a:lnTo>
                      <a:pt x="8338" y="11334"/>
                    </a:lnTo>
                    <a:lnTo>
                      <a:pt x="7985" y="11334"/>
                    </a:lnTo>
                    <a:lnTo>
                      <a:pt x="7985" y="10975"/>
                    </a:lnTo>
                    <a:close/>
                    <a:moveTo>
                      <a:pt x="8765" y="10975"/>
                    </a:moveTo>
                    <a:lnTo>
                      <a:pt x="8765" y="11334"/>
                    </a:lnTo>
                    <a:lnTo>
                      <a:pt x="8412" y="11334"/>
                    </a:lnTo>
                    <a:lnTo>
                      <a:pt x="8412" y="10975"/>
                    </a:lnTo>
                    <a:close/>
                    <a:moveTo>
                      <a:pt x="9192" y="10975"/>
                    </a:moveTo>
                    <a:lnTo>
                      <a:pt x="9192" y="11334"/>
                    </a:lnTo>
                    <a:lnTo>
                      <a:pt x="8839" y="11334"/>
                    </a:lnTo>
                    <a:lnTo>
                      <a:pt x="8839" y="10975"/>
                    </a:lnTo>
                    <a:close/>
                    <a:moveTo>
                      <a:pt x="9619" y="10975"/>
                    </a:moveTo>
                    <a:lnTo>
                      <a:pt x="9619" y="11334"/>
                    </a:lnTo>
                    <a:lnTo>
                      <a:pt x="9266" y="11334"/>
                    </a:lnTo>
                    <a:lnTo>
                      <a:pt x="9266" y="10975"/>
                    </a:lnTo>
                    <a:close/>
                    <a:moveTo>
                      <a:pt x="10046" y="10975"/>
                    </a:moveTo>
                    <a:lnTo>
                      <a:pt x="10046" y="11334"/>
                    </a:lnTo>
                    <a:lnTo>
                      <a:pt x="9693" y="11334"/>
                    </a:lnTo>
                    <a:lnTo>
                      <a:pt x="9693" y="10975"/>
                    </a:lnTo>
                    <a:close/>
                    <a:moveTo>
                      <a:pt x="10474" y="10975"/>
                    </a:moveTo>
                    <a:lnTo>
                      <a:pt x="10474" y="11334"/>
                    </a:lnTo>
                    <a:lnTo>
                      <a:pt x="10120" y="11334"/>
                    </a:lnTo>
                    <a:lnTo>
                      <a:pt x="10120" y="10975"/>
                    </a:lnTo>
                    <a:close/>
                    <a:moveTo>
                      <a:pt x="10901" y="10975"/>
                    </a:moveTo>
                    <a:lnTo>
                      <a:pt x="10901" y="11334"/>
                    </a:lnTo>
                    <a:lnTo>
                      <a:pt x="10548" y="11334"/>
                    </a:lnTo>
                    <a:lnTo>
                      <a:pt x="10548" y="10975"/>
                    </a:lnTo>
                    <a:close/>
                    <a:moveTo>
                      <a:pt x="11328" y="10975"/>
                    </a:moveTo>
                    <a:lnTo>
                      <a:pt x="11328" y="11334"/>
                    </a:lnTo>
                    <a:lnTo>
                      <a:pt x="10975" y="11334"/>
                    </a:lnTo>
                    <a:lnTo>
                      <a:pt x="10975" y="10975"/>
                    </a:lnTo>
                    <a:close/>
                    <a:moveTo>
                      <a:pt x="11755" y="10975"/>
                    </a:moveTo>
                    <a:lnTo>
                      <a:pt x="11755" y="11334"/>
                    </a:lnTo>
                    <a:lnTo>
                      <a:pt x="11402" y="11334"/>
                    </a:lnTo>
                    <a:lnTo>
                      <a:pt x="11402" y="10975"/>
                    </a:lnTo>
                    <a:close/>
                    <a:moveTo>
                      <a:pt x="649" y="11408"/>
                    </a:moveTo>
                    <a:lnTo>
                      <a:pt x="649" y="11761"/>
                    </a:lnTo>
                    <a:lnTo>
                      <a:pt x="296" y="11761"/>
                    </a:lnTo>
                    <a:lnTo>
                      <a:pt x="296" y="11408"/>
                    </a:lnTo>
                    <a:close/>
                    <a:moveTo>
                      <a:pt x="1076" y="11408"/>
                    </a:moveTo>
                    <a:lnTo>
                      <a:pt x="1076" y="11761"/>
                    </a:lnTo>
                    <a:lnTo>
                      <a:pt x="723" y="11761"/>
                    </a:lnTo>
                    <a:lnTo>
                      <a:pt x="723" y="11408"/>
                    </a:lnTo>
                    <a:close/>
                    <a:moveTo>
                      <a:pt x="1504" y="11408"/>
                    </a:moveTo>
                    <a:lnTo>
                      <a:pt x="1504" y="11761"/>
                    </a:lnTo>
                    <a:lnTo>
                      <a:pt x="1151" y="11761"/>
                    </a:lnTo>
                    <a:lnTo>
                      <a:pt x="1151" y="11408"/>
                    </a:lnTo>
                    <a:close/>
                    <a:moveTo>
                      <a:pt x="1931" y="11408"/>
                    </a:moveTo>
                    <a:lnTo>
                      <a:pt x="1931" y="11761"/>
                    </a:lnTo>
                    <a:lnTo>
                      <a:pt x="1578" y="11761"/>
                    </a:lnTo>
                    <a:lnTo>
                      <a:pt x="1578" y="11408"/>
                    </a:lnTo>
                    <a:close/>
                    <a:moveTo>
                      <a:pt x="2358" y="11408"/>
                    </a:moveTo>
                    <a:lnTo>
                      <a:pt x="2358" y="11761"/>
                    </a:lnTo>
                    <a:lnTo>
                      <a:pt x="2005" y="11761"/>
                    </a:lnTo>
                    <a:lnTo>
                      <a:pt x="2005" y="11408"/>
                    </a:lnTo>
                    <a:close/>
                    <a:moveTo>
                      <a:pt x="2785" y="11408"/>
                    </a:moveTo>
                    <a:lnTo>
                      <a:pt x="2785" y="11761"/>
                    </a:lnTo>
                    <a:lnTo>
                      <a:pt x="2432" y="11761"/>
                    </a:lnTo>
                    <a:lnTo>
                      <a:pt x="2432" y="11408"/>
                    </a:lnTo>
                    <a:close/>
                    <a:moveTo>
                      <a:pt x="3212" y="11408"/>
                    </a:moveTo>
                    <a:lnTo>
                      <a:pt x="3212" y="11761"/>
                    </a:lnTo>
                    <a:lnTo>
                      <a:pt x="2859" y="11761"/>
                    </a:lnTo>
                    <a:lnTo>
                      <a:pt x="2859" y="11408"/>
                    </a:lnTo>
                    <a:close/>
                    <a:moveTo>
                      <a:pt x="3639" y="11408"/>
                    </a:moveTo>
                    <a:lnTo>
                      <a:pt x="3639" y="11761"/>
                    </a:lnTo>
                    <a:lnTo>
                      <a:pt x="3286" y="11761"/>
                    </a:lnTo>
                    <a:lnTo>
                      <a:pt x="3286" y="11408"/>
                    </a:lnTo>
                    <a:close/>
                    <a:moveTo>
                      <a:pt x="4066" y="11408"/>
                    </a:moveTo>
                    <a:lnTo>
                      <a:pt x="4066" y="11761"/>
                    </a:lnTo>
                    <a:lnTo>
                      <a:pt x="3713" y="11761"/>
                    </a:lnTo>
                    <a:lnTo>
                      <a:pt x="3713" y="11408"/>
                    </a:lnTo>
                    <a:close/>
                    <a:moveTo>
                      <a:pt x="4494" y="11408"/>
                    </a:moveTo>
                    <a:lnTo>
                      <a:pt x="4494" y="11761"/>
                    </a:lnTo>
                    <a:lnTo>
                      <a:pt x="4140" y="11761"/>
                    </a:lnTo>
                    <a:lnTo>
                      <a:pt x="4140" y="11408"/>
                    </a:lnTo>
                    <a:close/>
                    <a:moveTo>
                      <a:pt x="4921" y="11408"/>
                    </a:moveTo>
                    <a:lnTo>
                      <a:pt x="4921" y="11761"/>
                    </a:lnTo>
                    <a:lnTo>
                      <a:pt x="4568" y="11761"/>
                    </a:lnTo>
                    <a:lnTo>
                      <a:pt x="4568" y="11408"/>
                    </a:lnTo>
                    <a:close/>
                    <a:moveTo>
                      <a:pt x="5348" y="11408"/>
                    </a:moveTo>
                    <a:lnTo>
                      <a:pt x="5348" y="11761"/>
                    </a:lnTo>
                    <a:lnTo>
                      <a:pt x="4995" y="11761"/>
                    </a:lnTo>
                    <a:lnTo>
                      <a:pt x="4995" y="11408"/>
                    </a:lnTo>
                    <a:close/>
                    <a:moveTo>
                      <a:pt x="5775" y="11408"/>
                    </a:moveTo>
                    <a:lnTo>
                      <a:pt x="5775" y="11761"/>
                    </a:lnTo>
                    <a:lnTo>
                      <a:pt x="5422" y="11761"/>
                    </a:lnTo>
                    <a:lnTo>
                      <a:pt x="5422" y="11408"/>
                    </a:lnTo>
                    <a:close/>
                    <a:moveTo>
                      <a:pt x="6202" y="11408"/>
                    </a:moveTo>
                    <a:lnTo>
                      <a:pt x="6202" y="11761"/>
                    </a:lnTo>
                    <a:lnTo>
                      <a:pt x="5849" y="11761"/>
                    </a:lnTo>
                    <a:lnTo>
                      <a:pt x="5849" y="11408"/>
                    </a:lnTo>
                    <a:close/>
                    <a:moveTo>
                      <a:pt x="6629" y="11408"/>
                    </a:moveTo>
                    <a:lnTo>
                      <a:pt x="6629" y="11761"/>
                    </a:lnTo>
                    <a:lnTo>
                      <a:pt x="6276" y="11761"/>
                    </a:lnTo>
                    <a:lnTo>
                      <a:pt x="6276" y="11408"/>
                    </a:lnTo>
                    <a:close/>
                    <a:moveTo>
                      <a:pt x="7056" y="11408"/>
                    </a:moveTo>
                    <a:lnTo>
                      <a:pt x="7056" y="11761"/>
                    </a:lnTo>
                    <a:lnTo>
                      <a:pt x="6703" y="11761"/>
                    </a:lnTo>
                    <a:lnTo>
                      <a:pt x="6703" y="11408"/>
                    </a:lnTo>
                    <a:close/>
                    <a:moveTo>
                      <a:pt x="7484" y="11408"/>
                    </a:moveTo>
                    <a:lnTo>
                      <a:pt x="7484" y="11761"/>
                    </a:lnTo>
                    <a:lnTo>
                      <a:pt x="7130" y="11761"/>
                    </a:lnTo>
                    <a:lnTo>
                      <a:pt x="7130" y="11408"/>
                    </a:lnTo>
                    <a:close/>
                    <a:moveTo>
                      <a:pt x="7911" y="11408"/>
                    </a:moveTo>
                    <a:lnTo>
                      <a:pt x="7911" y="11761"/>
                    </a:lnTo>
                    <a:lnTo>
                      <a:pt x="7558" y="11761"/>
                    </a:lnTo>
                    <a:lnTo>
                      <a:pt x="7558" y="11408"/>
                    </a:lnTo>
                    <a:close/>
                    <a:moveTo>
                      <a:pt x="8338" y="11408"/>
                    </a:moveTo>
                    <a:lnTo>
                      <a:pt x="8338" y="11761"/>
                    </a:lnTo>
                    <a:lnTo>
                      <a:pt x="7985" y="11761"/>
                    </a:lnTo>
                    <a:lnTo>
                      <a:pt x="7985" y="11408"/>
                    </a:lnTo>
                    <a:close/>
                    <a:moveTo>
                      <a:pt x="8765" y="11408"/>
                    </a:moveTo>
                    <a:lnTo>
                      <a:pt x="8765" y="11761"/>
                    </a:lnTo>
                    <a:lnTo>
                      <a:pt x="8412" y="11761"/>
                    </a:lnTo>
                    <a:lnTo>
                      <a:pt x="8412" y="11408"/>
                    </a:lnTo>
                    <a:close/>
                    <a:moveTo>
                      <a:pt x="9192" y="11408"/>
                    </a:moveTo>
                    <a:lnTo>
                      <a:pt x="9192" y="11761"/>
                    </a:lnTo>
                    <a:lnTo>
                      <a:pt x="8839" y="11761"/>
                    </a:lnTo>
                    <a:lnTo>
                      <a:pt x="8839" y="11408"/>
                    </a:lnTo>
                    <a:close/>
                    <a:moveTo>
                      <a:pt x="9619" y="11408"/>
                    </a:moveTo>
                    <a:lnTo>
                      <a:pt x="9619" y="11761"/>
                    </a:lnTo>
                    <a:lnTo>
                      <a:pt x="9266" y="11761"/>
                    </a:lnTo>
                    <a:lnTo>
                      <a:pt x="9266" y="11408"/>
                    </a:lnTo>
                    <a:close/>
                    <a:moveTo>
                      <a:pt x="10046" y="11408"/>
                    </a:moveTo>
                    <a:lnTo>
                      <a:pt x="10046" y="11761"/>
                    </a:lnTo>
                    <a:lnTo>
                      <a:pt x="9693" y="11761"/>
                    </a:lnTo>
                    <a:lnTo>
                      <a:pt x="9693" y="11408"/>
                    </a:lnTo>
                    <a:close/>
                    <a:moveTo>
                      <a:pt x="10474" y="11408"/>
                    </a:moveTo>
                    <a:lnTo>
                      <a:pt x="10474" y="11761"/>
                    </a:lnTo>
                    <a:lnTo>
                      <a:pt x="10120" y="11761"/>
                    </a:lnTo>
                    <a:lnTo>
                      <a:pt x="10120" y="11408"/>
                    </a:lnTo>
                    <a:close/>
                    <a:moveTo>
                      <a:pt x="10901" y="11408"/>
                    </a:moveTo>
                    <a:lnTo>
                      <a:pt x="10901" y="11761"/>
                    </a:lnTo>
                    <a:lnTo>
                      <a:pt x="10548" y="11761"/>
                    </a:lnTo>
                    <a:lnTo>
                      <a:pt x="10548" y="11408"/>
                    </a:lnTo>
                    <a:close/>
                    <a:moveTo>
                      <a:pt x="11328" y="11408"/>
                    </a:moveTo>
                    <a:lnTo>
                      <a:pt x="11328" y="11761"/>
                    </a:lnTo>
                    <a:lnTo>
                      <a:pt x="10975" y="11761"/>
                    </a:lnTo>
                    <a:lnTo>
                      <a:pt x="10975" y="11408"/>
                    </a:lnTo>
                    <a:close/>
                    <a:moveTo>
                      <a:pt x="11755" y="11408"/>
                    </a:moveTo>
                    <a:lnTo>
                      <a:pt x="11755" y="11761"/>
                    </a:lnTo>
                    <a:lnTo>
                      <a:pt x="11402" y="11761"/>
                    </a:lnTo>
                    <a:lnTo>
                      <a:pt x="11402" y="11408"/>
                    </a:lnTo>
                    <a:close/>
                    <a:moveTo>
                      <a:pt x="649" y="0"/>
                    </a:moveTo>
                    <a:lnTo>
                      <a:pt x="649" y="228"/>
                    </a:lnTo>
                    <a:lnTo>
                      <a:pt x="296" y="228"/>
                    </a:lnTo>
                    <a:lnTo>
                      <a:pt x="296" y="6"/>
                    </a:lnTo>
                    <a:cubicBezTo>
                      <a:pt x="273" y="12"/>
                      <a:pt x="245" y="17"/>
                      <a:pt x="222" y="29"/>
                    </a:cubicBezTo>
                    <a:lnTo>
                      <a:pt x="222" y="228"/>
                    </a:lnTo>
                    <a:lnTo>
                      <a:pt x="23" y="228"/>
                    </a:lnTo>
                    <a:cubicBezTo>
                      <a:pt x="17" y="251"/>
                      <a:pt x="11" y="274"/>
                      <a:pt x="6" y="296"/>
                    </a:cubicBezTo>
                    <a:lnTo>
                      <a:pt x="222" y="296"/>
                    </a:lnTo>
                    <a:lnTo>
                      <a:pt x="222" y="655"/>
                    </a:lnTo>
                    <a:lnTo>
                      <a:pt x="0" y="655"/>
                    </a:lnTo>
                    <a:lnTo>
                      <a:pt x="0" y="723"/>
                    </a:lnTo>
                    <a:lnTo>
                      <a:pt x="222" y="723"/>
                    </a:lnTo>
                    <a:lnTo>
                      <a:pt x="222" y="1082"/>
                    </a:lnTo>
                    <a:lnTo>
                      <a:pt x="0" y="1082"/>
                    </a:lnTo>
                    <a:lnTo>
                      <a:pt x="0" y="1151"/>
                    </a:lnTo>
                    <a:lnTo>
                      <a:pt x="222" y="1151"/>
                    </a:lnTo>
                    <a:lnTo>
                      <a:pt x="222" y="1509"/>
                    </a:lnTo>
                    <a:lnTo>
                      <a:pt x="0" y="1509"/>
                    </a:lnTo>
                    <a:lnTo>
                      <a:pt x="0" y="1578"/>
                    </a:lnTo>
                    <a:lnTo>
                      <a:pt x="222" y="1578"/>
                    </a:lnTo>
                    <a:lnTo>
                      <a:pt x="222" y="1937"/>
                    </a:lnTo>
                    <a:lnTo>
                      <a:pt x="0" y="1937"/>
                    </a:lnTo>
                    <a:lnTo>
                      <a:pt x="0" y="2005"/>
                    </a:lnTo>
                    <a:lnTo>
                      <a:pt x="222" y="2005"/>
                    </a:lnTo>
                    <a:lnTo>
                      <a:pt x="222" y="2364"/>
                    </a:lnTo>
                    <a:lnTo>
                      <a:pt x="0" y="2364"/>
                    </a:lnTo>
                    <a:lnTo>
                      <a:pt x="0" y="2432"/>
                    </a:lnTo>
                    <a:lnTo>
                      <a:pt x="222" y="2432"/>
                    </a:lnTo>
                    <a:lnTo>
                      <a:pt x="222" y="2791"/>
                    </a:lnTo>
                    <a:lnTo>
                      <a:pt x="0" y="2791"/>
                    </a:lnTo>
                    <a:lnTo>
                      <a:pt x="0" y="2859"/>
                    </a:lnTo>
                    <a:lnTo>
                      <a:pt x="222" y="2859"/>
                    </a:lnTo>
                    <a:lnTo>
                      <a:pt x="222" y="3218"/>
                    </a:lnTo>
                    <a:lnTo>
                      <a:pt x="0" y="3218"/>
                    </a:lnTo>
                    <a:lnTo>
                      <a:pt x="0" y="3286"/>
                    </a:lnTo>
                    <a:lnTo>
                      <a:pt x="222" y="3286"/>
                    </a:lnTo>
                    <a:lnTo>
                      <a:pt x="222" y="3645"/>
                    </a:lnTo>
                    <a:lnTo>
                      <a:pt x="0" y="3645"/>
                    </a:lnTo>
                    <a:lnTo>
                      <a:pt x="0" y="3713"/>
                    </a:lnTo>
                    <a:lnTo>
                      <a:pt x="222" y="3713"/>
                    </a:lnTo>
                    <a:lnTo>
                      <a:pt x="222" y="4072"/>
                    </a:lnTo>
                    <a:lnTo>
                      <a:pt x="0" y="4072"/>
                    </a:lnTo>
                    <a:lnTo>
                      <a:pt x="0" y="4141"/>
                    </a:lnTo>
                    <a:lnTo>
                      <a:pt x="222" y="4141"/>
                    </a:lnTo>
                    <a:lnTo>
                      <a:pt x="222" y="4499"/>
                    </a:lnTo>
                    <a:lnTo>
                      <a:pt x="0" y="4499"/>
                    </a:lnTo>
                    <a:lnTo>
                      <a:pt x="0" y="4568"/>
                    </a:lnTo>
                    <a:lnTo>
                      <a:pt x="222" y="4568"/>
                    </a:lnTo>
                    <a:lnTo>
                      <a:pt x="222" y="4926"/>
                    </a:lnTo>
                    <a:lnTo>
                      <a:pt x="0" y="4926"/>
                    </a:lnTo>
                    <a:lnTo>
                      <a:pt x="0" y="4995"/>
                    </a:lnTo>
                    <a:lnTo>
                      <a:pt x="222" y="4995"/>
                    </a:lnTo>
                    <a:lnTo>
                      <a:pt x="222" y="5354"/>
                    </a:lnTo>
                    <a:lnTo>
                      <a:pt x="0" y="5354"/>
                    </a:lnTo>
                    <a:lnTo>
                      <a:pt x="0" y="5422"/>
                    </a:lnTo>
                    <a:lnTo>
                      <a:pt x="222" y="5422"/>
                    </a:lnTo>
                    <a:lnTo>
                      <a:pt x="222" y="5781"/>
                    </a:lnTo>
                    <a:lnTo>
                      <a:pt x="0" y="5781"/>
                    </a:lnTo>
                    <a:lnTo>
                      <a:pt x="0" y="5849"/>
                    </a:lnTo>
                    <a:lnTo>
                      <a:pt x="222" y="5849"/>
                    </a:lnTo>
                    <a:lnTo>
                      <a:pt x="222" y="6208"/>
                    </a:lnTo>
                    <a:lnTo>
                      <a:pt x="0" y="6208"/>
                    </a:lnTo>
                    <a:lnTo>
                      <a:pt x="0" y="6276"/>
                    </a:lnTo>
                    <a:lnTo>
                      <a:pt x="222" y="6276"/>
                    </a:lnTo>
                    <a:lnTo>
                      <a:pt x="222" y="6635"/>
                    </a:lnTo>
                    <a:lnTo>
                      <a:pt x="0" y="6635"/>
                    </a:lnTo>
                    <a:lnTo>
                      <a:pt x="0" y="6703"/>
                    </a:lnTo>
                    <a:lnTo>
                      <a:pt x="222" y="6703"/>
                    </a:lnTo>
                    <a:lnTo>
                      <a:pt x="222" y="7062"/>
                    </a:lnTo>
                    <a:lnTo>
                      <a:pt x="0" y="7062"/>
                    </a:lnTo>
                    <a:lnTo>
                      <a:pt x="0" y="7130"/>
                    </a:lnTo>
                    <a:lnTo>
                      <a:pt x="222" y="7130"/>
                    </a:lnTo>
                    <a:lnTo>
                      <a:pt x="222" y="7489"/>
                    </a:lnTo>
                    <a:lnTo>
                      <a:pt x="0" y="7489"/>
                    </a:lnTo>
                    <a:lnTo>
                      <a:pt x="0" y="7558"/>
                    </a:lnTo>
                    <a:lnTo>
                      <a:pt x="222" y="7558"/>
                    </a:lnTo>
                    <a:lnTo>
                      <a:pt x="222" y="7916"/>
                    </a:lnTo>
                    <a:lnTo>
                      <a:pt x="0" y="7916"/>
                    </a:lnTo>
                    <a:lnTo>
                      <a:pt x="0" y="7985"/>
                    </a:lnTo>
                    <a:lnTo>
                      <a:pt x="222" y="7985"/>
                    </a:lnTo>
                    <a:lnTo>
                      <a:pt x="222" y="8344"/>
                    </a:lnTo>
                    <a:lnTo>
                      <a:pt x="0" y="8344"/>
                    </a:lnTo>
                    <a:lnTo>
                      <a:pt x="0" y="8412"/>
                    </a:lnTo>
                    <a:lnTo>
                      <a:pt x="222" y="8412"/>
                    </a:lnTo>
                    <a:lnTo>
                      <a:pt x="222" y="8771"/>
                    </a:lnTo>
                    <a:lnTo>
                      <a:pt x="0" y="8771"/>
                    </a:lnTo>
                    <a:lnTo>
                      <a:pt x="0" y="8839"/>
                    </a:lnTo>
                    <a:lnTo>
                      <a:pt x="222" y="8839"/>
                    </a:lnTo>
                    <a:lnTo>
                      <a:pt x="222" y="9198"/>
                    </a:lnTo>
                    <a:lnTo>
                      <a:pt x="0" y="9198"/>
                    </a:lnTo>
                    <a:lnTo>
                      <a:pt x="0" y="9266"/>
                    </a:lnTo>
                    <a:lnTo>
                      <a:pt x="222" y="9266"/>
                    </a:lnTo>
                    <a:lnTo>
                      <a:pt x="222" y="9625"/>
                    </a:lnTo>
                    <a:lnTo>
                      <a:pt x="0" y="9625"/>
                    </a:lnTo>
                    <a:lnTo>
                      <a:pt x="0" y="9693"/>
                    </a:lnTo>
                    <a:lnTo>
                      <a:pt x="222" y="9693"/>
                    </a:lnTo>
                    <a:lnTo>
                      <a:pt x="222" y="10052"/>
                    </a:lnTo>
                    <a:lnTo>
                      <a:pt x="0" y="10052"/>
                    </a:lnTo>
                    <a:lnTo>
                      <a:pt x="0" y="10120"/>
                    </a:lnTo>
                    <a:lnTo>
                      <a:pt x="222" y="10120"/>
                    </a:lnTo>
                    <a:lnTo>
                      <a:pt x="222" y="10479"/>
                    </a:lnTo>
                    <a:lnTo>
                      <a:pt x="0" y="10479"/>
                    </a:lnTo>
                    <a:lnTo>
                      <a:pt x="0" y="10548"/>
                    </a:lnTo>
                    <a:lnTo>
                      <a:pt x="222" y="10548"/>
                    </a:lnTo>
                    <a:lnTo>
                      <a:pt x="222" y="10906"/>
                    </a:lnTo>
                    <a:lnTo>
                      <a:pt x="0" y="10906"/>
                    </a:lnTo>
                    <a:lnTo>
                      <a:pt x="0" y="10975"/>
                    </a:lnTo>
                    <a:lnTo>
                      <a:pt x="222" y="10975"/>
                    </a:lnTo>
                    <a:lnTo>
                      <a:pt x="222" y="11334"/>
                    </a:lnTo>
                    <a:lnTo>
                      <a:pt x="0" y="11334"/>
                    </a:lnTo>
                    <a:lnTo>
                      <a:pt x="0" y="11402"/>
                    </a:lnTo>
                    <a:lnTo>
                      <a:pt x="222" y="11402"/>
                    </a:lnTo>
                    <a:lnTo>
                      <a:pt x="222" y="11761"/>
                    </a:lnTo>
                    <a:lnTo>
                      <a:pt x="6" y="11761"/>
                    </a:lnTo>
                    <a:cubicBezTo>
                      <a:pt x="11" y="11783"/>
                      <a:pt x="17" y="11806"/>
                      <a:pt x="23" y="11829"/>
                    </a:cubicBezTo>
                    <a:lnTo>
                      <a:pt x="222" y="11829"/>
                    </a:lnTo>
                    <a:lnTo>
                      <a:pt x="222" y="12028"/>
                    </a:lnTo>
                    <a:cubicBezTo>
                      <a:pt x="245" y="12040"/>
                      <a:pt x="273" y="12045"/>
                      <a:pt x="296" y="12051"/>
                    </a:cubicBezTo>
                    <a:lnTo>
                      <a:pt x="296" y="11829"/>
                    </a:lnTo>
                    <a:lnTo>
                      <a:pt x="649" y="11829"/>
                    </a:lnTo>
                    <a:lnTo>
                      <a:pt x="649" y="12057"/>
                    </a:lnTo>
                    <a:lnTo>
                      <a:pt x="723" y="12057"/>
                    </a:lnTo>
                    <a:lnTo>
                      <a:pt x="723" y="11835"/>
                    </a:lnTo>
                    <a:lnTo>
                      <a:pt x="1076" y="11835"/>
                    </a:lnTo>
                    <a:lnTo>
                      <a:pt x="1076" y="12057"/>
                    </a:lnTo>
                    <a:lnTo>
                      <a:pt x="1151" y="12057"/>
                    </a:lnTo>
                    <a:lnTo>
                      <a:pt x="1151" y="11835"/>
                    </a:lnTo>
                    <a:lnTo>
                      <a:pt x="1504" y="11835"/>
                    </a:lnTo>
                    <a:lnTo>
                      <a:pt x="1504" y="12057"/>
                    </a:lnTo>
                    <a:lnTo>
                      <a:pt x="1578" y="12057"/>
                    </a:lnTo>
                    <a:lnTo>
                      <a:pt x="1578" y="11835"/>
                    </a:lnTo>
                    <a:lnTo>
                      <a:pt x="1931" y="11835"/>
                    </a:lnTo>
                    <a:lnTo>
                      <a:pt x="1931" y="12057"/>
                    </a:lnTo>
                    <a:lnTo>
                      <a:pt x="2005" y="12057"/>
                    </a:lnTo>
                    <a:lnTo>
                      <a:pt x="2005" y="11835"/>
                    </a:lnTo>
                    <a:lnTo>
                      <a:pt x="2358" y="11835"/>
                    </a:lnTo>
                    <a:lnTo>
                      <a:pt x="2358" y="12057"/>
                    </a:lnTo>
                    <a:lnTo>
                      <a:pt x="2432" y="12057"/>
                    </a:lnTo>
                    <a:lnTo>
                      <a:pt x="2432" y="11835"/>
                    </a:lnTo>
                    <a:lnTo>
                      <a:pt x="2785" y="11835"/>
                    </a:lnTo>
                    <a:lnTo>
                      <a:pt x="2785" y="12057"/>
                    </a:lnTo>
                    <a:lnTo>
                      <a:pt x="2859" y="12057"/>
                    </a:lnTo>
                    <a:lnTo>
                      <a:pt x="2859" y="11835"/>
                    </a:lnTo>
                    <a:lnTo>
                      <a:pt x="3212" y="11835"/>
                    </a:lnTo>
                    <a:lnTo>
                      <a:pt x="3212" y="12057"/>
                    </a:lnTo>
                    <a:lnTo>
                      <a:pt x="3286" y="12057"/>
                    </a:lnTo>
                    <a:lnTo>
                      <a:pt x="3286" y="11835"/>
                    </a:lnTo>
                    <a:lnTo>
                      <a:pt x="3639" y="11835"/>
                    </a:lnTo>
                    <a:lnTo>
                      <a:pt x="3639" y="12057"/>
                    </a:lnTo>
                    <a:lnTo>
                      <a:pt x="3713" y="12057"/>
                    </a:lnTo>
                    <a:lnTo>
                      <a:pt x="3713" y="11835"/>
                    </a:lnTo>
                    <a:lnTo>
                      <a:pt x="4066" y="11835"/>
                    </a:lnTo>
                    <a:lnTo>
                      <a:pt x="4066" y="12057"/>
                    </a:lnTo>
                    <a:lnTo>
                      <a:pt x="4140" y="12057"/>
                    </a:lnTo>
                    <a:lnTo>
                      <a:pt x="4140" y="11835"/>
                    </a:lnTo>
                    <a:lnTo>
                      <a:pt x="4494" y="11835"/>
                    </a:lnTo>
                    <a:lnTo>
                      <a:pt x="4494" y="12057"/>
                    </a:lnTo>
                    <a:lnTo>
                      <a:pt x="4568" y="12057"/>
                    </a:lnTo>
                    <a:lnTo>
                      <a:pt x="4568" y="11835"/>
                    </a:lnTo>
                    <a:lnTo>
                      <a:pt x="4921" y="11835"/>
                    </a:lnTo>
                    <a:lnTo>
                      <a:pt x="4921" y="12057"/>
                    </a:lnTo>
                    <a:lnTo>
                      <a:pt x="4995" y="12057"/>
                    </a:lnTo>
                    <a:lnTo>
                      <a:pt x="4995" y="11835"/>
                    </a:lnTo>
                    <a:lnTo>
                      <a:pt x="5348" y="11835"/>
                    </a:lnTo>
                    <a:lnTo>
                      <a:pt x="5348" y="12057"/>
                    </a:lnTo>
                    <a:lnTo>
                      <a:pt x="5422" y="12057"/>
                    </a:lnTo>
                    <a:lnTo>
                      <a:pt x="5422" y="11835"/>
                    </a:lnTo>
                    <a:lnTo>
                      <a:pt x="5775" y="11835"/>
                    </a:lnTo>
                    <a:lnTo>
                      <a:pt x="5775" y="12057"/>
                    </a:lnTo>
                    <a:lnTo>
                      <a:pt x="5849" y="12057"/>
                    </a:lnTo>
                    <a:lnTo>
                      <a:pt x="5849" y="11835"/>
                    </a:lnTo>
                    <a:lnTo>
                      <a:pt x="6202" y="11835"/>
                    </a:lnTo>
                    <a:lnTo>
                      <a:pt x="6202" y="12057"/>
                    </a:lnTo>
                    <a:lnTo>
                      <a:pt x="6276" y="12057"/>
                    </a:lnTo>
                    <a:lnTo>
                      <a:pt x="6276" y="11835"/>
                    </a:lnTo>
                    <a:lnTo>
                      <a:pt x="6629" y="11835"/>
                    </a:lnTo>
                    <a:lnTo>
                      <a:pt x="6629" y="12057"/>
                    </a:lnTo>
                    <a:lnTo>
                      <a:pt x="6703" y="12057"/>
                    </a:lnTo>
                    <a:lnTo>
                      <a:pt x="6703" y="11835"/>
                    </a:lnTo>
                    <a:lnTo>
                      <a:pt x="7056" y="11835"/>
                    </a:lnTo>
                    <a:lnTo>
                      <a:pt x="7056" y="12057"/>
                    </a:lnTo>
                    <a:lnTo>
                      <a:pt x="7130" y="12057"/>
                    </a:lnTo>
                    <a:lnTo>
                      <a:pt x="7130" y="11835"/>
                    </a:lnTo>
                    <a:lnTo>
                      <a:pt x="7484" y="11835"/>
                    </a:lnTo>
                    <a:lnTo>
                      <a:pt x="7484" y="12057"/>
                    </a:lnTo>
                    <a:lnTo>
                      <a:pt x="7558" y="12057"/>
                    </a:lnTo>
                    <a:lnTo>
                      <a:pt x="7558" y="11835"/>
                    </a:lnTo>
                    <a:lnTo>
                      <a:pt x="7911" y="11835"/>
                    </a:lnTo>
                    <a:lnTo>
                      <a:pt x="7911" y="12057"/>
                    </a:lnTo>
                    <a:lnTo>
                      <a:pt x="7985" y="12057"/>
                    </a:lnTo>
                    <a:lnTo>
                      <a:pt x="7985" y="11835"/>
                    </a:lnTo>
                    <a:lnTo>
                      <a:pt x="8338" y="11835"/>
                    </a:lnTo>
                    <a:lnTo>
                      <a:pt x="8338" y="12057"/>
                    </a:lnTo>
                    <a:lnTo>
                      <a:pt x="8412" y="12057"/>
                    </a:lnTo>
                    <a:lnTo>
                      <a:pt x="8412" y="11835"/>
                    </a:lnTo>
                    <a:lnTo>
                      <a:pt x="8765" y="11835"/>
                    </a:lnTo>
                    <a:lnTo>
                      <a:pt x="8765" y="12057"/>
                    </a:lnTo>
                    <a:lnTo>
                      <a:pt x="8839" y="12057"/>
                    </a:lnTo>
                    <a:lnTo>
                      <a:pt x="8839" y="11835"/>
                    </a:lnTo>
                    <a:lnTo>
                      <a:pt x="9192" y="11835"/>
                    </a:lnTo>
                    <a:lnTo>
                      <a:pt x="9192" y="12057"/>
                    </a:lnTo>
                    <a:lnTo>
                      <a:pt x="9266" y="12057"/>
                    </a:lnTo>
                    <a:lnTo>
                      <a:pt x="9266" y="11835"/>
                    </a:lnTo>
                    <a:lnTo>
                      <a:pt x="9619" y="11835"/>
                    </a:lnTo>
                    <a:lnTo>
                      <a:pt x="9619" y="12057"/>
                    </a:lnTo>
                    <a:lnTo>
                      <a:pt x="9693" y="12057"/>
                    </a:lnTo>
                    <a:lnTo>
                      <a:pt x="9693" y="11835"/>
                    </a:lnTo>
                    <a:lnTo>
                      <a:pt x="10046" y="11835"/>
                    </a:lnTo>
                    <a:lnTo>
                      <a:pt x="10046" y="12057"/>
                    </a:lnTo>
                    <a:lnTo>
                      <a:pt x="10120" y="12057"/>
                    </a:lnTo>
                    <a:lnTo>
                      <a:pt x="10120" y="11835"/>
                    </a:lnTo>
                    <a:lnTo>
                      <a:pt x="10474" y="11835"/>
                    </a:lnTo>
                    <a:lnTo>
                      <a:pt x="10474" y="12057"/>
                    </a:lnTo>
                    <a:lnTo>
                      <a:pt x="10548" y="12057"/>
                    </a:lnTo>
                    <a:lnTo>
                      <a:pt x="10548" y="11835"/>
                    </a:lnTo>
                    <a:lnTo>
                      <a:pt x="10901" y="11835"/>
                    </a:lnTo>
                    <a:lnTo>
                      <a:pt x="10901" y="12057"/>
                    </a:lnTo>
                    <a:lnTo>
                      <a:pt x="10975" y="12057"/>
                    </a:lnTo>
                    <a:lnTo>
                      <a:pt x="10975" y="11835"/>
                    </a:lnTo>
                    <a:lnTo>
                      <a:pt x="11328" y="11835"/>
                    </a:lnTo>
                    <a:lnTo>
                      <a:pt x="11328" y="12057"/>
                    </a:lnTo>
                    <a:lnTo>
                      <a:pt x="11402" y="12057"/>
                    </a:lnTo>
                    <a:lnTo>
                      <a:pt x="11402" y="11835"/>
                    </a:lnTo>
                    <a:lnTo>
                      <a:pt x="11755" y="11835"/>
                    </a:lnTo>
                    <a:lnTo>
                      <a:pt x="11755" y="12051"/>
                    </a:lnTo>
                    <a:cubicBezTo>
                      <a:pt x="11783" y="12045"/>
                      <a:pt x="11806" y="12040"/>
                      <a:pt x="11829" y="12034"/>
                    </a:cubicBezTo>
                    <a:lnTo>
                      <a:pt x="11829" y="11835"/>
                    </a:lnTo>
                    <a:lnTo>
                      <a:pt x="12028" y="11835"/>
                    </a:lnTo>
                    <a:cubicBezTo>
                      <a:pt x="12040" y="11806"/>
                      <a:pt x="12045" y="11783"/>
                      <a:pt x="12045" y="11761"/>
                    </a:cubicBezTo>
                    <a:lnTo>
                      <a:pt x="11829" y="11761"/>
                    </a:lnTo>
                    <a:lnTo>
                      <a:pt x="11829" y="11408"/>
                    </a:lnTo>
                    <a:lnTo>
                      <a:pt x="12057" y="11408"/>
                    </a:lnTo>
                    <a:lnTo>
                      <a:pt x="12057" y="11334"/>
                    </a:lnTo>
                    <a:lnTo>
                      <a:pt x="11829" y="11334"/>
                    </a:lnTo>
                    <a:lnTo>
                      <a:pt x="11829" y="10975"/>
                    </a:lnTo>
                    <a:lnTo>
                      <a:pt x="12057" y="10975"/>
                    </a:lnTo>
                    <a:lnTo>
                      <a:pt x="12057" y="10906"/>
                    </a:lnTo>
                    <a:lnTo>
                      <a:pt x="11829" y="10906"/>
                    </a:lnTo>
                    <a:lnTo>
                      <a:pt x="11829" y="10548"/>
                    </a:lnTo>
                    <a:lnTo>
                      <a:pt x="12057" y="10548"/>
                    </a:lnTo>
                    <a:lnTo>
                      <a:pt x="12057" y="10479"/>
                    </a:lnTo>
                    <a:lnTo>
                      <a:pt x="11829" y="10479"/>
                    </a:lnTo>
                    <a:lnTo>
                      <a:pt x="11829" y="10120"/>
                    </a:lnTo>
                    <a:lnTo>
                      <a:pt x="12057" y="10120"/>
                    </a:lnTo>
                    <a:lnTo>
                      <a:pt x="12057" y="10052"/>
                    </a:lnTo>
                    <a:lnTo>
                      <a:pt x="11829" y="10052"/>
                    </a:lnTo>
                    <a:lnTo>
                      <a:pt x="11829" y="9693"/>
                    </a:lnTo>
                    <a:lnTo>
                      <a:pt x="12057" y="9693"/>
                    </a:lnTo>
                    <a:lnTo>
                      <a:pt x="12057" y="9625"/>
                    </a:lnTo>
                    <a:lnTo>
                      <a:pt x="11829" y="9625"/>
                    </a:lnTo>
                    <a:lnTo>
                      <a:pt x="11829" y="9266"/>
                    </a:lnTo>
                    <a:lnTo>
                      <a:pt x="12057" y="9266"/>
                    </a:lnTo>
                    <a:lnTo>
                      <a:pt x="12057" y="9198"/>
                    </a:lnTo>
                    <a:lnTo>
                      <a:pt x="11829" y="9198"/>
                    </a:lnTo>
                    <a:lnTo>
                      <a:pt x="11829" y="8839"/>
                    </a:lnTo>
                    <a:lnTo>
                      <a:pt x="12057" y="8839"/>
                    </a:lnTo>
                    <a:lnTo>
                      <a:pt x="12057" y="8771"/>
                    </a:lnTo>
                    <a:lnTo>
                      <a:pt x="11829" y="8771"/>
                    </a:lnTo>
                    <a:lnTo>
                      <a:pt x="11829" y="8412"/>
                    </a:lnTo>
                    <a:lnTo>
                      <a:pt x="12057" y="8412"/>
                    </a:lnTo>
                    <a:lnTo>
                      <a:pt x="12057" y="8344"/>
                    </a:lnTo>
                    <a:lnTo>
                      <a:pt x="11829" y="8344"/>
                    </a:lnTo>
                    <a:lnTo>
                      <a:pt x="11829" y="7985"/>
                    </a:lnTo>
                    <a:lnTo>
                      <a:pt x="12057" y="7985"/>
                    </a:lnTo>
                    <a:lnTo>
                      <a:pt x="12057" y="7916"/>
                    </a:lnTo>
                    <a:lnTo>
                      <a:pt x="11829" y="7916"/>
                    </a:lnTo>
                    <a:lnTo>
                      <a:pt x="11829" y="7558"/>
                    </a:lnTo>
                    <a:lnTo>
                      <a:pt x="12057" y="7558"/>
                    </a:lnTo>
                    <a:lnTo>
                      <a:pt x="12057" y="7489"/>
                    </a:lnTo>
                    <a:lnTo>
                      <a:pt x="11829" y="7489"/>
                    </a:lnTo>
                    <a:lnTo>
                      <a:pt x="11829" y="7130"/>
                    </a:lnTo>
                    <a:lnTo>
                      <a:pt x="12057" y="7130"/>
                    </a:lnTo>
                    <a:lnTo>
                      <a:pt x="12057" y="7062"/>
                    </a:lnTo>
                    <a:lnTo>
                      <a:pt x="11829" y="7062"/>
                    </a:lnTo>
                    <a:lnTo>
                      <a:pt x="11829" y="6703"/>
                    </a:lnTo>
                    <a:lnTo>
                      <a:pt x="12057" y="6703"/>
                    </a:lnTo>
                    <a:lnTo>
                      <a:pt x="12057" y="6635"/>
                    </a:lnTo>
                    <a:lnTo>
                      <a:pt x="11829" y="6635"/>
                    </a:lnTo>
                    <a:lnTo>
                      <a:pt x="11829" y="6276"/>
                    </a:lnTo>
                    <a:lnTo>
                      <a:pt x="12057" y="6276"/>
                    </a:lnTo>
                    <a:lnTo>
                      <a:pt x="12057" y="6208"/>
                    </a:lnTo>
                    <a:lnTo>
                      <a:pt x="11829" y="6208"/>
                    </a:lnTo>
                    <a:lnTo>
                      <a:pt x="11829" y="5849"/>
                    </a:lnTo>
                    <a:lnTo>
                      <a:pt x="12057" y="5849"/>
                    </a:lnTo>
                    <a:lnTo>
                      <a:pt x="12057" y="5781"/>
                    </a:lnTo>
                    <a:lnTo>
                      <a:pt x="11829" y="5781"/>
                    </a:lnTo>
                    <a:lnTo>
                      <a:pt x="11829" y="5422"/>
                    </a:lnTo>
                    <a:lnTo>
                      <a:pt x="12057" y="5422"/>
                    </a:lnTo>
                    <a:lnTo>
                      <a:pt x="12057" y="5354"/>
                    </a:lnTo>
                    <a:lnTo>
                      <a:pt x="11829" y="5354"/>
                    </a:lnTo>
                    <a:lnTo>
                      <a:pt x="11829" y="4995"/>
                    </a:lnTo>
                    <a:lnTo>
                      <a:pt x="12057" y="4995"/>
                    </a:lnTo>
                    <a:lnTo>
                      <a:pt x="12057" y="4926"/>
                    </a:lnTo>
                    <a:lnTo>
                      <a:pt x="11829" y="4926"/>
                    </a:lnTo>
                    <a:lnTo>
                      <a:pt x="11829" y="4568"/>
                    </a:lnTo>
                    <a:lnTo>
                      <a:pt x="12057" y="4568"/>
                    </a:lnTo>
                    <a:lnTo>
                      <a:pt x="12057" y="4499"/>
                    </a:lnTo>
                    <a:lnTo>
                      <a:pt x="11829" y="4499"/>
                    </a:lnTo>
                    <a:lnTo>
                      <a:pt x="11829" y="4141"/>
                    </a:lnTo>
                    <a:lnTo>
                      <a:pt x="12057" y="4141"/>
                    </a:lnTo>
                    <a:lnTo>
                      <a:pt x="12057" y="4072"/>
                    </a:lnTo>
                    <a:lnTo>
                      <a:pt x="11829" y="4072"/>
                    </a:lnTo>
                    <a:lnTo>
                      <a:pt x="11829" y="3713"/>
                    </a:lnTo>
                    <a:lnTo>
                      <a:pt x="12057" y="3713"/>
                    </a:lnTo>
                    <a:lnTo>
                      <a:pt x="12057" y="3645"/>
                    </a:lnTo>
                    <a:lnTo>
                      <a:pt x="11829" y="3645"/>
                    </a:lnTo>
                    <a:lnTo>
                      <a:pt x="11829" y="3286"/>
                    </a:lnTo>
                    <a:lnTo>
                      <a:pt x="12057" y="3286"/>
                    </a:lnTo>
                    <a:lnTo>
                      <a:pt x="12057" y="3218"/>
                    </a:lnTo>
                    <a:lnTo>
                      <a:pt x="11829" y="3218"/>
                    </a:lnTo>
                    <a:lnTo>
                      <a:pt x="11829" y="2859"/>
                    </a:lnTo>
                    <a:lnTo>
                      <a:pt x="12057" y="2859"/>
                    </a:lnTo>
                    <a:lnTo>
                      <a:pt x="12057" y="2791"/>
                    </a:lnTo>
                    <a:lnTo>
                      <a:pt x="11829" y="2791"/>
                    </a:lnTo>
                    <a:lnTo>
                      <a:pt x="11829" y="2432"/>
                    </a:lnTo>
                    <a:lnTo>
                      <a:pt x="12057" y="2432"/>
                    </a:lnTo>
                    <a:lnTo>
                      <a:pt x="12057" y="2364"/>
                    </a:lnTo>
                    <a:lnTo>
                      <a:pt x="11829" y="2364"/>
                    </a:lnTo>
                    <a:lnTo>
                      <a:pt x="11829" y="2005"/>
                    </a:lnTo>
                    <a:lnTo>
                      <a:pt x="12057" y="2005"/>
                    </a:lnTo>
                    <a:lnTo>
                      <a:pt x="12057" y="1937"/>
                    </a:lnTo>
                    <a:lnTo>
                      <a:pt x="11829" y="1937"/>
                    </a:lnTo>
                    <a:lnTo>
                      <a:pt x="11829" y="1578"/>
                    </a:lnTo>
                    <a:lnTo>
                      <a:pt x="12057" y="1578"/>
                    </a:lnTo>
                    <a:lnTo>
                      <a:pt x="12057" y="1509"/>
                    </a:lnTo>
                    <a:lnTo>
                      <a:pt x="11829" y="1509"/>
                    </a:lnTo>
                    <a:lnTo>
                      <a:pt x="11829" y="1151"/>
                    </a:lnTo>
                    <a:lnTo>
                      <a:pt x="12057" y="1151"/>
                    </a:lnTo>
                    <a:lnTo>
                      <a:pt x="12057" y="1082"/>
                    </a:lnTo>
                    <a:lnTo>
                      <a:pt x="11829" y="1082"/>
                    </a:lnTo>
                    <a:lnTo>
                      <a:pt x="11829" y="723"/>
                    </a:lnTo>
                    <a:lnTo>
                      <a:pt x="12057" y="723"/>
                    </a:lnTo>
                    <a:lnTo>
                      <a:pt x="12057" y="655"/>
                    </a:lnTo>
                    <a:lnTo>
                      <a:pt x="11829" y="655"/>
                    </a:lnTo>
                    <a:lnTo>
                      <a:pt x="11829" y="296"/>
                    </a:lnTo>
                    <a:lnTo>
                      <a:pt x="12045" y="296"/>
                    </a:lnTo>
                    <a:cubicBezTo>
                      <a:pt x="12045" y="274"/>
                      <a:pt x="12040" y="251"/>
                      <a:pt x="12028" y="228"/>
                    </a:cubicBezTo>
                    <a:lnTo>
                      <a:pt x="11829" y="228"/>
                    </a:lnTo>
                    <a:lnTo>
                      <a:pt x="11829" y="29"/>
                    </a:lnTo>
                    <a:cubicBezTo>
                      <a:pt x="11806" y="17"/>
                      <a:pt x="11783" y="12"/>
                      <a:pt x="11755" y="6"/>
                    </a:cubicBezTo>
                    <a:lnTo>
                      <a:pt x="11755" y="228"/>
                    </a:lnTo>
                    <a:lnTo>
                      <a:pt x="11402" y="228"/>
                    </a:lnTo>
                    <a:lnTo>
                      <a:pt x="11402" y="0"/>
                    </a:lnTo>
                    <a:lnTo>
                      <a:pt x="11328" y="0"/>
                    </a:lnTo>
                    <a:lnTo>
                      <a:pt x="11328" y="228"/>
                    </a:lnTo>
                    <a:lnTo>
                      <a:pt x="10975" y="228"/>
                    </a:lnTo>
                    <a:lnTo>
                      <a:pt x="10975" y="0"/>
                    </a:lnTo>
                    <a:lnTo>
                      <a:pt x="10901" y="0"/>
                    </a:lnTo>
                    <a:lnTo>
                      <a:pt x="10901" y="228"/>
                    </a:lnTo>
                    <a:lnTo>
                      <a:pt x="10548" y="228"/>
                    </a:lnTo>
                    <a:lnTo>
                      <a:pt x="10548" y="0"/>
                    </a:lnTo>
                    <a:lnTo>
                      <a:pt x="10474" y="0"/>
                    </a:lnTo>
                    <a:lnTo>
                      <a:pt x="10474" y="228"/>
                    </a:lnTo>
                    <a:lnTo>
                      <a:pt x="10120" y="228"/>
                    </a:lnTo>
                    <a:lnTo>
                      <a:pt x="10120" y="0"/>
                    </a:lnTo>
                    <a:lnTo>
                      <a:pt x="10046" y="0"/>
                    </a:lnTo>
                    <a:lnTo>
                      <a:pt x="10046" y="228"/>
                    </a:lnTo>
                    <a:lnTo>
                      <a:pt x="9693" y="228"/>
                    </a:lnTo>
                    <a:lnTo>
                      <a:pt x="9693" y="0"/>
                    </a:lnTo>
                    <a:lnTo>
                      <a:pt x="9619" y="0"/>
                    </a:lnTo>
                    <a:lnTo>
                      <a:pt x="9619" y="228"/>
                    </a:lnTo>
                    <a:lnTo>
                      <a:pt x="9266" y="228"/>
                    </a:lnTo>
                    <a:lnTo>
                      <a:pt x="9266" y="0"/>
                    </a:lnTo>
                    <a:lnTo>
                      <a:pt x="9192" y="0"/>
                    </a:lnTo>
                    <a:lnTo>
                      <a:pt x="9192" y="228"/>
                    </a:lnTo>
                    <a:lnTo>
                      <a:pt x="8839" y="228"/>
                    </a:lnTo>
                    <a:lnTo>
                      <a:pt x="8839" y="0"/>
                    </a:lnTo>
                    <a:lnTo>
                      <a:pt x="8765" y="0"/>
                    </a:lnTo>
                    <a:lnTo>
                      <a:pt x="8765" y="228"/>
                    </a:lnTo>
                    <a:lnTo>
                      <a:pt x="8412" y="228"/>
                    </a:lnTo>
                    <a:lnTo>
                      <a:pt x="8412" y="0"/>
                    </a:lnTo>
                    <a:lnTo>
                      <a:pt x="8338" y="0"/>
                    </a:lnTo>
                    <a:lnTo>
                      <a:pt x="8338" y="228"/>
                    </a:lnTo>
                    <a:lnTo>
                      <a:pt x="7985" y="228"/>
                    </a:lnTo>
                    <a:lnTo>
                      <a:pt x="7985" y="0"/>
                    </a:lnTo>
                    <a:lnTo>
                      <a:pt x="7911" y="0"/>
                    </a:lnTo>
                    <a:lnTo>
                      <a:pt x="7911" y="228"/>
                    </a:lnTo>
                    <a:lnTo>
                      <a:pt x="7558" y="228"/>
                    </a:lnTo>
                    <a:lnTo>
                      <a:pt x="7558" y="0"/>
                    </a:lnTo>
                    <a:lnTo>
                      <a:pt x="7484" y="0"/>
                    </a:lnTo>
                    <a:lnTo>
                      <a:pt x="7484" y="228"/>
                    </a:lnTo>
                    <a:lnTo>
                      <a:pt x="7130" y="228"/>
                    </a:lnTo>
                    <a:lnTo>
                      <a:pt x="7130" y="0"/>
                    </a:lnTo>
                    <a:lnTo>
                      <a:pt x="7056" y="0"/>
                    </a:lnTo>
                    <a:lnTo>
                      <a:pt x="7056" y="228"/>
                    </a:lnTo>
                    <a:lnTo>
                      <a:pt x="6703" y="228"/>
                    </a:lnTo>
                    <a:lnTo>
                      <a:pt x="6703" y="0"/>
                    </a:lnTo>
                    <a:lnTo>
                      <a:pt x="6629" y="0"/>
                    </a:lnTo>
                    <a:lnTo>
                      <a:pt x="6629" y="228"/>
                    </a:lnTo>
                    <a:lnTo>
                      <a:pt x="6276" y="228"/>
                    </a:lnTo>
                    <a:lnTo>
                      <a:pt x="6276" y="0"/>
                    </a:lnTo>
                    <a:lnTo>
                      <a:pt x="6202" y="0"/>
                    </a:lnTo>
                    <a:lnTo>
                      <a:pt x="6202" y="228"/>
                    </a:lnTo>
                    <a:lnTo>
                      <a:pt x="5849" y="228"/>
                    </a:lnTo>
                    <a:lnTo>
                      <a:pt x="5849" y="0"/>
                    </a:lnTo>
                    <a:lnTo>
                      <a:pt x="5775" y="0"/>
                    </a:lnTo>
                    <a:lnTo>
                      <a:pt x="5775" y="228"/>
                    </a:lnTo>
                    <a:lnTo>
                      <a:pt x="5422" y="228"/>
                    </a:lnTo>
                    <a:lnTo>
                      <a:pt x="5422" y="0"/>
                    </a:lnTo>
                    <a:lnTo>
                      <a:pt x="5348" y="0"/>
                    </a:lnTo>
                    <a:lnTo>
                      <a:pt x="5348" y="228"/>
                    </a:lnTo>
                    <a:lnTo>
                      <a:pt x="4995" y="228"/>
                    </a:lnTo>
                    <a:lnTo>
                      <a:pt x="4995" y="0"/>
                    </a:lnTo>
                    <a:lnTo>
                      <a:pt x="4921" y="0"/>
                    </a:lnTo>
                    <a:lnTo>
                      <a:pt x="4921" y="228"/>
                    </a:lnTo>
                    <a:lnTo>
                      <a:pt x="4568" y="228"/>
                    </a:lnTo>
                    <a:lnTo>
                      <a:pt x="4568" y="0"/>
                    </a:lnTo>
                    <a:lnTo>
                      <a:pt x="4494" y="0"/>
                    </a:lnTo>
                    <a:lnTo>
                      <a:pt x="4494" y="228"/>
                    </a:lnTo>
                    <a:lnTo>
                      <a:pt x="4140" y="228"/>
                    </a:lnTo>
                    <a:lnTo>
                      <a:pt x="4140" y="0"/>
                    </a:lnTo>
                    <a:lnTo>
                      <a:pt x="4066" y="0"/>
                    </a:lnTo>
                    <a:lnTo>
                      <a:pt x="4066" y="228"/>
                    </a:lnTo>
                    <a:lnTo>
                      <a:pt x="3713" y="228"/>
                    </a:lnTo>
                    <a:lnTo>
                      <a:pt x="3713" y="0"/>
                    </a:lnTo>
                    <a:lnTo>
                      <a:pt x="3639" y="0"/>
                    </a:lnTo>
                    <a:lnTo>
                      <a:pt x="3639" y="228"/>
                    </a:lnTo>
                    <a:lnTo>
                      <a:pt x="3286" y="228"/>
                    </a:lnTo>
                    <a:lnTo>
                      <a:pt x="3286" y="0"/>
                    </a:lnTo>
                    <a:lnTo>
                      <a:pt x="3212" y="0"/>
                    </a:lnTo>
                    <a:lnTo>
                      <a:pt x="3212" y="228"/>
                    </a:lnTo>
                    <a:lnTo>
                      <a:pt x="2859" y="228"/>
                    </a:lnTo>
                    <a:lnTo>
                      <a:pt x="2859" y="0"/>
                    </a:lnTo>
                    <a:lnTo>
                      <a:pt x="2785" y="0"/>
                    </a:lnTo>
                    <a:lnTo>
                      <a:pt x="2785" y="228"/>
                    </a:lnTo>
                    <a:lnTo>
                      <a:pt x="2432" y="228"/>
                    </a:lnTo>
                    <a:lnTo>
                      <a:pt x="2432" y="0"/>
                    </a:lnTo>
                    <a:lnTo>
                      <a:pt x="2358" y="0"/>
                    </a:lnTo>
                    <a:lnTo>
                      <a:pt x="2358" y="228"/>
                    </a:lnTo>
                    <a:lnTo>
                      <a:pt x="2005" y="228"/>
                    </a:lnTo>
                    <a:lnTo>
                      <a:pt x="2005" y="0"/>
                    </a:lnTo>
                    <a:lnTo>
                      <a:pt x="1931" y="0"/>
                    </a:lnTo>
                    <a:lnTo>
                      <a:pt x="1931" y="228"/>
                    </a:lnTo>
                    <a:lnTo>
                      <a:pt x="1578" y="228"/>
                    </a:lnTo>
                    <a:lnTo>
                      <a:pt x="1578" y="0"/>
                    </a:lnTo>
                    <a:lnTo>
                      <a:pt x="1504" y="0"/>
                    </a:lnTo>
                    <a:lnTo>
                      <a:pt x="1504" y="228"/>
                    </a:lnTo>
                    <a:lnTo>
                      <a:pt x="1151" y="228"/>
                    </a:lnTo>
                    <a:lnTo>
                      <a:pt x="1151" y="0"/>
                    </a:lnTo>
                    <a:lnTo>
                      <a:pt x="1076" y="0"/>
                    </a:lnTo>
                    <a:lnTo>
                      <a:pt x="1076" y="228"/>
                    </a:lnTo>
                    <a:lnTo>
                      <a:pt x="723" y="228"/>
                    </a:lnTo>
                    <a:lnTo>
                      <a:pt x="723" y="0"/>
                    </a:lnTo>
                    <a:close/>
                  </a:path>
                </a:pathLst>
              </a:custGeom>
              <a:solidFill>
                <a:srgbClr val="F8CD7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1" name="Google Shape;811;p32"/>
              <p:cNvSpPr/>
              <p:nvPr/>
            </p:nvSpPr>
            <p:spPr>
              <a:xfrm>
                <a:off x="2865575" y="860800"/>
                <a:ext cx="3330675" cy="3330650"/>
              </a:xfrm>
              <a:custGeom>
                <a:avLst/>
                <a:gdLst/>
                <a:ahLst/>
                <a:cxnLst/>
                <a:rect l="l" t="t" r="r" b="b"/>
                <a:pathLst>
                  <a:path w="9825" h="9825" extrusionOk="0">
                    <a:moveTo>
                      <a:pt x="291" y="0"/>
                    </a:moveTo>
                    <a:cubicBezTo>
                      <a:pt x="126" y="0"/>
                      <a:pt x="0" y="131"/>
                      <a:pt x="0" y="291"/>
                    </a:cubicBezTo>
                    <a:lnTo>
                      <a:pt x="0" y="9534"/>
                    </a:lnTo>
                    <a:cubicBezTo>
                      <a:pt x="0" y="9694"/>
                      <a:pt x="126" y="9825"/>
                      <a:pt x="291" y="9825"/>
                    </a:cubicBezTo>
                    <a:lnTo>
                      <a:pt x="9528" y="9825"/>
                    </a:lnTo>
                    <a:cubicBezTo>
                      <a:pt x="9694" y="9825"/>
                      <a:pt x="9825" y="9694"/>
                      <a:pt x="9825" y="9534"/>
                    </a:cubicBezTo>
                    <a:lnTo>
                      <a:pt x="9825" y="291"/>
                    </a:lnTo>
                    <a:cubicBezTo>
                      <a:pt x="9825" y="131"/>
                      <a:pt x="9694" y="0"/>
                      <a:pt x="9528"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2" name="Google Shape;812;p32"/>
              <p:cNvSpPr/>
              <p:nvPr/>
            </p:nvSpPr>
            <p:spPr>
              <a:xfrm>
                <a:off x="2929307" y="926565"/>
                <a:ext cx="3201177" cy="3201153"/>
              </a:xfrm>
              <a:custGeom>
                <a:avLst/>
                <a:gdLst/>
                <a:ahLst/>
                <a:cxnLst/>
                <a:rect l="l" t="t" r="r" b="b"/>
                <a:pathLst>
                  <a:path w="9443" h="9443" extrusionOk="0">
                    <a:moveTo>
                      <a:pt x="279" y="0"/>
                    </a:moveTo>
                    <a:cubicBezTo>
                      <a:pt x="126" y="0"/>
                      <a:pt x="0" y="120"/>
                      <a:pt x="0" y="279"/>
                    </a:cubicBezTo>
                    <a:lnTo>
                      <a:pt x="0" y="9164"/>
                    </a:lnTo>
                    <a:cubicBezTo>
                      <a:pt x="0" y="9317"/>
                      <a:pt x="126" y="9443"/>
                      <a:pt x="279" y="9443"/>
                    </a:cubicBezTo>
                    <a:lnTo>
                      <a:pt x="9164" y="9443"/>
                    </a:lnTo>
                    <a:cubicBezTo>
                      <a:pt x="9318" y="9443"/>
                      <a:pt x="9443" y="9317"/>
                      <a:pt x="9443" y="9164"/>
                    </a:cubicBezTo>
                    <a:lnTo>
                      <a:pt x="9443" y="279"/>
                    </a:lnTo>
                    <a:cubicBezTo>
                      <a:pt x="9443" y="120"/>
                      <a:pt x="9318" y="0"/>
                      <a:pt x="9164"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813" name="Google Shape;813;p32"/>
          <p:cNvSpPr txBox="1">
            <a:spLocks noGrp="1"/>
          </p:cNvSpPr>
          <p:nvPr>
            <p:ph type="title"/>
          </p:nvPr>
        </p:nvSpPr>
        <p:spPr>
          <a:xfrm flipH="1">
            <a:off x="2952888" y="1167475"/>
            <a:ext cx="3238200" cy="12135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500"/>
              <a:buNone/>
            </a:pPr>
            <a:r>
              <a:rPr lang="en"/>
              <a:t>02</a:t>
            </a:r>
            <a:endParaRPr/>
          </a:p>
        </p:txBody>
      </p:sp>
      <p:sp>
        <p:nvSpPr>
          <p:cNvPr id="814" name="Google Shape;814;p32"/>
          <p:cNvSpPr txBox="1">
            <a:spLocks noGrp="1"/>
          </p:cNvSpPr>
          <p:nvPr>
            <p:ph type="title" idx="2"/>
          </p:nvPr>
        </p:nvSpPr>
        <p:spPr>
          <a:xfrm>
            <a:off x="2875900" y="2367401"/>
            <a:ext cx="3503100" cy="9015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600"/>
              <a:buNone/>
            </a:pPr>
            <a:r>
              <a:rPr lang="en" sz="2600" b="1" u="sng">
                <a:latin typeface="Times New Roman"/>
                <a:ea typeface="Times New Roman"/>
                <a:cs typeface="Times New Roman"/>
                <a:sym typeface="Times New Roman"/>
              </a:rPr>
              <a:t>INTRODUCTION </a:t>
            </a:r>
            <a:endParaRPr sz="2600">
              <a:latin typeface="Times New Roman"/>
              <a:ea typeface="Times New Roman"/>
              <a:cs typeface="Times New Roman"/>
              <a:sym typeface="Times New Roman"/>
            </a:endParaRPr>
          </a:p>
        </p:txBody>
      </p:sp>
      <p:grpSp>
        <p:nvGrpSpPr>
          <p:cNvPr id="815" name="Google Shape;815;p32"/>
          <p:cNvGrpSpPr/>
          <p:nvPr/>
        </p:nvGrpSpPr>
        <p:grpSpPr>
          <a:xfrm>
            <a:off x="6745153" y="-79629"/>
            <a:ext cx="2053890" cy="1484300"/>
            <a:chOff x="6745153" y="-79629"/>
            <a:chExt cx="2053890" cy="1484300"/>
          </a:xfrm>
        </p:grpSpPr>
        <p:sp>
          <p:nvSpPr>
            <p:cNvPr id="816" name="Google Shape;816;p32"/>
            <p:cNvSpPr/>
            <p:nvPr/>
          </p:nvSpPr>
          <p:spPr>
            <a:xfrm rot="-970786">
              <a:off x="6844212" y="199258"/>
              <a:ext cx="1824887" cy="970376"/>
            </a:xfrm>
            <a:custGeom>
              <a:avLst/>
              <a:gdLst/>
              <a:ahLst/>
              <a:cxnLst/>
              <a:rect l="l" t="t" r="r" b="b"/>
              <a:pathLst>
                <a:path w="16506" h="8777" extrusionOk="0">
                  <a:moveTo>
                    <a:pt x="1" y="1"/>
                  </a:moveTo>
                  <a:lnTo>
                    <a:pt x="1" y="473"/>
                  </a:lnTo>
                  <a:lnTo>
                    <a:pt x="456" y="473"/>
                  </a:lnTo>
                  <a:cubicBezTo>
                    <a:pt x="508" y="377"/>
                    <a:pt x="598" y="333"/>
                    <a:pt x="688" y="333"/>
                  </a:cubicBezTo>
                  <a:cubicBezTo>
                    <a:pt x="826" y="333"/>
                    <a:pt x="963" y="436"/>
                    <a:pt x="963" y="604"/>
                  </a:cubicBezTo>
                  <a:cubicBezTo>
                    <a:pt x="963" y="776"/>
                    <a:pt x="826" y="880"/>
                    <a:pt x="689" y="880"/>
                  </a:cubicBezTo>
                  <a:cubicBezTo>
                    <a:pt x="599" y="880"/>
                    <a:pt x="508" y="835"/>
                    <a:pt x="456" y="735"/>
                  </a:cubicBezTo>
                  <a:lnTo>
                    <a:pt x="1" y="735"/>
                  </a:lnTo>
                  <a:lnTo>
                    <a:pt x="1" y="1556"/>
                  </a:lnTo>
                  <a:lnTo>
                    <a:pt x="456" y="1556"/>
                  </a:lnTo>
                  <a:cubicBezTo>
                    <a:pt x="508" y="1459"/>
                    <a:pt x="598" y="1415"/>
                    <a:pt x="688" y="1415"/>
                  </a:cubicBezTo>
                  <a:cubicBezTo>
                    <a:pt x="826" y="1415"/>
                    <a:pt x="963" y="1518"/>
                    <a:pt x="963" y="1687"/>
                  </a:cubicBezTo>
                  <a:cubicBezTo>
                    <a:pt x="963" y="1855"/>
                    <a:pt x="826" y="1958"/>
                    <a:pt x="688" y="1958"/>
                  </a:cubicBezTo>
                  <a:cubicBezTo>
                    <a:pt x="598" y="1958"/>
                    <a:pt x="508" y="1914"/>
                    <a:pt x="456" y="1817"/>
                  </a:cubicBezTo>
                  <a:lnTo>
                    <a:pt x="1" y="1817"/>
                  </a:lnTo>
                  <a:lnTo>
                    <a:pt x="1" y="2632"/>
                  </a:lnTo>
                  <a:lnTo>
                    <a:pt x="456" y="2632"/>
                  </a:lnTo>
                  <a:cubicBezTo>
                    <a:pt x="508" y="2535"/>
                    <a:pt x="598" y="2492"/>
                    <a:pt x="688" y="2492"/>
                  </a:cubicBezTo>
                  <a:cubicBezTo>
                    <a:pt x="826" y="2492"/>
                    <a:pt x="963" y="2594"/>
                    <a:pt x="963" y="2763"/>
                  </a:cubicBezTo>
                  <a:cubicBezTo>
                    <a:pt x="963" y="2935"/>
                    <a:pt x="826" y="3038"/>
                    <a:pt x="689" y="3038"/>
                  </a:cubicBezTo>
                  <a:cubicBezTo>
                    <a:pt x="599" y="3038"/>
                    <a:pt x="508" y="2993"/>
                    <a:pt x="456" y="2894"/>
                  </a:cubicBezTo>
                  <a:lnTo>
                    <a:pt x="1" y="2894"/>
                  </a:lnTo>
                  <a:lnTo>
                    <a:pt x="1" y="3714"/>
                  </a:lnTo>
                  <a:lnTo>
                    <a:pt x="456" y="3714"/>
                  </a:lnTo>
                  <a:cubicBezTo>
                    <a:pt x="508" y="3617"/>
                    <a:pt x="598" y="3574"/>
                    <a:pt x="688" y="3574"/>
                  </a:cubicBezTo>
                  <a:cubicBezTo>
                    <a:pt x="826" y="3574"/>
                    <a:pt x="963" y="3676"/>
                    <a:pt x="963" y="3845"/>
                  </a:cubicBezTo>
                  <a:cubicBezTo>
                    <a:pt x="963" y="4014"/>
                    <a:pt x="826" y="4116"/>
                    <a:pt x="688" y="4116"/>
                  </a:cubicBezTo>
                  <a:cubicBezTo>
                    <a:pt x="598" y="4116"/>
                    <a:pt x="508" y="4073"/>
                    <a:pt x="456" y="3976"/>
                  </a:cubicBezTo>
                  <a:lnTo>
                    <a:pt x="1" y="3976"/>
                  </a:lnTo>
                  <a:lnTo>
                    <a:pt x="1" y="4790"/>
                  </a:lnTo>
                  <a:lnTo>
                    <a:pt x="456" y="4790"/>
                  </a:lnTo>
                  <a:cubicBezTo>
                    <a:pt x="508" y="4694"/>
                    <a:pt x="598" y="4650"/>
                    <a:pt x="688" y="4650"/>
                  </a:cubicBezTo>
                  <a:cubicBezTo>
                    <a:pt x="826" y="4650"/>
                    <a:pt x="963" y="4752"/>
                    <a:pt x="963" y="4921"/>
                  </a:cubicBezTo>
                  <a:cubicBezTo>
                    <a:pt x="963" y="5093"/>
                    <a:pt x="826" y="5197"/>
                    <a:pt x="689" y="5197"/>
                  </a:cubicBezTo>
                  <a:cubicBezTo>
                    <a:pt x="599" y="5197"/>
                    <a:pt x="508" y="5152"/>
                    <a:pt x="456" y="5052"/>
                  </a:cubicBezTo>
                  <a:lnTo>
                    <a:pt x="1" y="5052"/>
                  </a:lnTo>
                  <a:lnTo>
                    <a:pt x="1" y="5872"/>
                  </a:lnTo>
                  <a:lnTo>
                    <a:pt x="456" y="5872"/>
                  </a:lnTo>
                  <a:cubicBezTo>
                    <a:pt x="508" y="5776"/>
                    <a:pt x="598" y="5732"/>
                    <a:pt x="688" y="5732"/>
                  </a:cubicBezTo>
                  <a:cubicBezTo>
                    <a:pt x="826" y="5732"/>
                    <a:pt x="963" y="5835"/>
                    <a:pt x="963" y="6003"/>
                  </a:cubicBezTo>
                  <a:cubicBezTo>
                    <a:pt x="963" y="6172"/>
                    <a:pt x="826" y="6275"/>
                    <a:pt x="688" y="6275"/>
                  </a:cubicBezTo>
                  <a:cubicBezTo>
                    <a:pt x="598" y="6275"/>
                    <a:pt x="508" y="6231"/>
                    <a:pt x="456" y="6134"/>
                  </a:cubicBezTo>
                  <a:lnTo>
                    <a:pt x="1" y="6134"/>
                  </a:lnTo>
                  <a:lnTo>
                    <a:pt x="1" y="6949"/>
                  </a:lnTo>
                  <a:lnTo>
                    <a:pt x="456" y="6949"/>
                  </a:lnTo>
                  <a:cubicBezTo>
                    <a:pt x="508" y="6852"/>
                    <a:pt x="598" y="6809"/>
                    <a:pt x="688" y="6809"/>
                  </a:cubicBezTo>
                  <a:cubicBezTo>
                    <a:pt x="826" y="6809"/>
                    <a:pt x="963" y="6911"/>
                    <a:pt x="963" y="7080"/>
                  </a:cubicBezTo>
                  <a:cubicBezTo>
                    <a:pt x="963" y="7252"/>
                    <a:pt x="826" y="7355"/>
                    <a:pt x="689" y="7355"/>
                  </a:cubicBezTo>
                  <a:cubicBezTo>
                    <a:pt x="599" y="7355"/>
                    <a:pt x="508" y="7310"/>
                    <a:pt x="456" y="7211"/>
                  </a:cubicBezTo>
                  <a:lnTo>
                    <a:pt x="1" y="7211"/>
                  </a:lnTo>
                  <a:lnTo>
                    <a:pt x="1" y="8031"/>
                  </a:lnTo>
                  <a:lnTo>
                    <a:pt x="456" y="8031"/>
                  </a:lnTo>
                  <a:cubicBezTo>
                    <a:pt x="508" y="7934"/>
                    <a:pt x="598" y="7891"/>
                    <a:pt x="688" y="7891"/>
                  </a:cubicBezTo>
                  <a:cubicBezTo>
                    <a:pt x="826" y="7891"/>
                    <a:pt x="963" y="7993"/>
                    <a:pt x="963" y="8162"/>
                  </a:cubicBezTo>
                  <a:cubicBezTo>
                    <a:pt x="963" y="8331"/>
                    <a:pt x="826" y="8433"/>
                    <a:pt x="688" y="8433"/>
                  </a:cubicBezTo>
                  <a:cubicBezTo>
                    <a:pt x="598" y="8433"/>
                    <a:pt x="508" y="8390"/>
                    <a:pt x="456" y="8293"/>
                  </a:cubicBezTo>
                  <a:lnTo>
                    <a:pt x="1" y="8293"/>
                  </a:lnTo>
                  <a:lnTo>
                    <a:pt x="1" y="8777"/>
                  </a:lnTo>
                  <a:lnTo>
                    <a:pt x="16471" y="8777"/>
                  </a:lnTo>
                  <a:cubicBezTo>
                    <a:pt x="16483" y="8743"/>
                    <a:pt x="16494" y="8709"/>
                    <a:pt x="16500" y="8669"/>
                  </a:cubicBezTo>
                  <a:lnTo>
                    <a:pt x="16494" y="8663"/>
                  </a:lnTo>
                  <a:cubicBezTo>
                    <a:pt x="16488" y="8657"/>
                    <a:pt x="16488" y="8646"/>
                    <a:pt x="16494" y="8635"/>
                  </a:cubicBezTo>
                  <a:cubicBezTo>
                    <a:pt x="16494" y="8629"/>
                    <a:pt x="16500" y="8618"/>
                    <a:pt x="16505" y="8606"/>
                  </a:cubicBezTo>
                  <a:cubicBezTo>
                    <a:pt x="16505" y="8583"/>
                    <a:pt x="16500" y="8561"/>
                    <a:pt x="16494" y="8532"/>
                  </a:cubicBezTo>
                  <a:cubicBezTo>
                    <a:pt x="16403" y="8373"/>
                    <a:pt x="16317" y="8202"/>
                    <a:pt x="16238" y="8025"/>
                  </a:cubicBezTo>
                  <a:cubicBezTo>
                    <a:pt x="16124" y="7792"/>
                    <a:pt x="16021" y="7592"/>
                    <a:pt x="15936" y="7382"/>
                  </a:cubicBezTo>
                  <a:cubicBezTo>
                    <a:pt x="15868" y="7325"/>
                    <a:pt x="15828" y="7251"/>
                    <a:pt x="15816" y="7160"/>
                  </a:cubicBezTo>
                  <a:cubicBezTo>
                    <a:pt x="15816" y="7142"/>
                    <a:pt x="15822" y="7125"/>
                    <a:pt x="15822" y="7108"/>
                  </a:cubicBezTo>
                  <a:cubicBezTo>
                    <a:pt x="15765" y="6949"/>
                    <a:pt x="15714" y="6778"/>
                    <a:pt x="15680" y="6607"/>
                  </a:cubicBezTo>
                  <a:cubicBezTo>
                    <a:pt x="15674" y="6573"/>
                    <a:pt x="15668" y="6539"/>
                    <a:pt x="15674" y="6505"/>
                  </a:cubicBezTo>
                  <a:cubicBezTo>
                    <a:pt x="15663" y="6493"/>
                    <a:pt x="15657" y="6482"/>
                    <a:pt x="15645" y="6470"/>
                  </a:cubicBezTo>
                  <a:cubicBezTo>
                    <a:pt x="15571" y="6357"/>
                    <a:pt x="15486" y="6248"/>
                    <a:pt x="15401" y="6140"/>
                  </a:cubicBezTo>
                  <a:cubicBezTo>
                    <a:pt x="15401" y="6106"/>
                    <a:pt x="15395" y="6066"/>
                    <a:pt x="15395" y="6026"/>
                  </a:cubicBezTo>
                  <a:cubicBezTo>
                    <a:pt x="15315" y="5861"/>
                    <a:pt x="15304" y="5673"/>
                    <a:pt x="15372" y="5554"/>
                  </a:cubicBezTo>
                  <a:cubicBezTo>
                    <a:pt x="15258" y="5274"/>
                    <a:pt x="15241" y="5069"/>
                    <a:pt x="15207" y="4739"/>
                  </a:cubicBezTo>
                  <a:cubicBezTo>
                    <a:pt x="15196" y="4665"/>
                    <a:pt x="15201" y="4585"/>
                    <a:pt x="15230" y="4511"/>
                  </a:cubicBezTo>
                  <a:cubicBezTo>
                    <a:pt x="15224" y="4460"/>
                    <a:pt x="15207" y="4409"/>
                    <a:pt x="15184" y="4363"/>
                  </a:cubicBezTo>
                  <a:lnTo>
                    <a:pt x="15144" y="4363"/>
                  </a:lnTo>
                  <a:cubicBezTo>
                    <a:pt x="15150" y="4340"/>
                    <a:pt x="15156" y="4312"/>
                    <a:pt x="15156" y="4289"/>
                  </a:cubicBezTo>
                  <a:cubicBezTo>
                    <a:pt x="15156" y="4244"/>
                    <a:pt x="15156" y="4198"/>
                    <a:pt x="15150" y="4153"/>
                  </a:cubicBezTo>
                  <a:cubicBezTo>
                    <a:pt x="15127" y="4118"/>
                    <a:pt x="15110" y="4084"/>
                    <a:pt x="15093" y="4044"/>
                  </a:cubicBezTo>
                  <a:cubicBezTo>
                    <a:pt x="15110" y="3999"/>
                    <a:pt x="15093" y="3942"/>
                    <a:pt x="15053" y="3913"/>
                  </a:cubicBezTo>
                  <a:cubicBezTo>
                    <a:pt x="15047" y="3902"/>
                    <a:pt x="15047" y="3891"/>
                    <a:pt x="15042" y="3873"/>
                  </a:cubicBezTo>
                  <a:cubicBezTo>
                    <a:pt x="14985" y="3782"/>
                    <a:pt x="14928" y="3697"/>
                    <a:pt x="14871" y="3611"/>
                  </a:cubicBezTo>
                  <a:cubicBezTo>
                    <a:pt x="14859" y="3619"/>
                    <a:pt x="14848" y="3623"/>
                    <a:pt x="14838" y="3623"/>
                  </a:cubicBezTo>
                  <a:cubicBezTo>
                    <a:pt x="14777" y="3623"/>
                    <a:pt x="14768" y="3484"/>
                    <a:pt x="14729" y="3435"/>
                  </a:cubicBezTo>
                  <a:cubicBezTo>
                    <a:pt x="14734" y="3378"/>
                    <a:pt x="14723" y="3321"/>
                    <a:pt x="14683" y="3275"/>
                  </a:cubicBezTo>
                  <a:cubicBezTo>
                    <a:pt x="14637" y="3224"/>
                    <a:pt x="14592" y="3173"/>
                    <a:pt x="14529" y="3173"/>
                  </a:cubicBezTo>
                  <a:cubicBezTo>
                    <a:pt x="14341" y="3173"/>
                    <a:pt x="14341" y="3173"/>
                    <a:pt x="14353" y="2877"/>
                  </a:cubicBezTo>
                  <a:cubicBezTo>
                    <a:pt x="14353" y="2865"/>
                    <a:pt x="14353" y="2848"/>
                    <a:pt x="14353" y="2837"/>
                  </a:cubicBezTo>
                  <a:cubicBezTo>
                    <a:pt x="14341" y="2808"/>
                    <a:pt x="14324" y="2769"/>
                    <a:pt x="14313" y="2769"/>
                  </a:cubicBezTo>
                  <a:cubicBezTo>
                    <a:pt x="14307" y="2770"/>
                    <a:pt x="14302" y="2771"/>
                    <a:pt x="14298" y="2771"/>
                  </a:cubicBezTo>
                  <a:cubicBezTo>
                    <a:pt x="14260" y="2771"/>
                    <a:pt x="14235" y="2734"/>
                    <a:pt x="14205" y="2689"/>
                  </a:cubicBezTo>
                  <a:cubicBezTo>
                    <a:pt x="14210" y="2686"/>
                    <a:pt x="14216" y="2685"/>
                    <a:pt x="14222" y="2685"/>
                  </a:cubicBezTo>
                  <a:cubicBezTo>
                    <a:pt x="14227" y="2685"/>
                    <a:pt x="14233" y="2686"/>
                    <a:pt x="14239" y="2689"/>
                  </a:cubicBezTo>
                  <a:cubicBezTo>
                    <a:pt x="14253" y="2694"/>
                    <a:pt x="14266" y="2699"/>
                    <a:pt x="14276" y="2699"/>
                  </a:cubicBezTo>
                  <a:cubicBezTo>
                    <a:pt x="14290" y="2699"/>
                    <a:pt x="14301" y="2690"/>
                    <a:pt x="14307" y="2660"/>
                  </a:cubicBezTo>
                  <a:cubicBezTo>
                    <a:pt x="14313" y="2615"/>
                    <a:pt x="14313" y="2564"/>
                    <a:pt x="14279" y="2541"/>
                  </a:cubicBezTo>
                  <a:cubicBezTo>
                    <a:pt x="14216" y="2490"/>
                    <a:pt x="14176" y="2393"/>
                    <a:pt x="14131" y="2313"/>
                  </a:cubicBezTo>
                  <a:cubicBezTo>
                    <a:pt x="14128" y="2313"/>
                    <a:pt x="14126" y="2313"/>
                    <a:pt x="14123" y="2313"/>
                  </a:cubicBezTo>
                  <a:cubicBezTo>
                    <a:pt x="14037" y="2313"/>
                    <a:pt x="13998" y="2213"/>
                    <a:pt x="13954" y="2108"/>
                  </a:cubicBezTo>
                  <a:cubicBezTo>
                    <a:pt x="13943" y="2062"/>
                    <a:pt x="13908" y="2023"/>
                    <a:pt x="13863" y="2000"/>
                  </a:cubicBezTo>
                  <a:cubicBezTo>
                    <a:pt x="13817" y="1983"/>
                    <a:pt x="13783" y="1943"/>
                    <a:pt x="13772" y="1892"/>
                  </a:cubicBezTo>
                  <a:cubicBezTo>
                    <a:pt x="13732" y="1800"/>
                    <a:pt x="13698" y="1704"/>
                    <a:pt x="13669" y="1607"/>
                  </a:cubicBezTo>
                  <a:cubicBezTo>
                    <a:pt x="13663" y="1592"/>
                    <a:pt x="13660" y="1585"/>
                    <a:pt x="13659" y="1583"/>
                  </a:cubicBezTo>
                  <a:lnTo>
                    <a:pt x="13659" y="1583"/>
                  </a:lnTo>
                  <a:cubicBezTo>
                    <a:pt x="13660" y="1585"/>
                    <a:pt x="13662" y="1587"/>
                    <a:pt x="13666" y="1587"/>
                  </a:cubicBezTo>
                  <a:cubicBezTo>
                    <a:pt x="13670" y="1587"/>
                    <a:pt x="13675" y="1583"/>
                    <a:pt x="13681" y="1567"/>
                  </a:cubicBezTo>
                  <a:cubicBezTo>
                    <a:pt x="13684" y="1560"/>
                    <a:pt x="13696" y="1555"/>
                    <a:pt x="13708" y="1555"/>
                  </a:cubicBezTo>
                  <a:cubicBezTo>
                    <a:pt x="13715" y="1555"/>
                    <a:pt x="13722" y="1557"/>
                    <a:pt x="13726" y="1561"/>
                  </a:cubicBezTo>
                  <a:cubicBezTo>
                    <a:pt x="13732" y="1567"/>
                    <a:pt x="13732" y="1573"/>
                    <a:pt x="13738" y="1578"/>
                  </a:cubicBezTo>
                  <a:cubicBezTo>
                    <a:pt x="13669" y="1407"/>
                    <a:pt x="13618" y="1220"/>
                    <a:pt x="13521" y="1003"/>
                  </a:cubicBezTo>
                  <a:cubicBezTo>
                    <a:pt x="13493" y="929"/>
                    <a:pt x="13458" y="861"/>
                    <a:pt x="13430" y="792"/>
                  </a:cubicBezTo>
                  <a:lnTo>
                    <a:pt x="13350" y="684"/>
                  </a:lnTo>
                  <a:cubicBezTo>
                    <a:pt x="13322" y="661"/>
                    <a:pt x="13293" y="633"/>
                    <a:pt x="13265" y="604"/>
                  </a:cubicBezTo>
                  <a:cubicBezTo>
                    <a:pt x="13253" y="582"/>
                    <a:pt x="13242" y="553"/>
                    <a:pt x="13242" y="525"/>
                  </a:cubicBezTo>
                  <a:cubicBezTo>
                    <a:pt x="13242" y="519"/>
                    <a:pt x="13253" y="502"/>
                    <a:pt x="13259" y="502"/>
                  </a:cubicBezTo>
                  <a:lnTo>
                    <a:pt x="13271" y="502"/>
                  </a:lnTo>
                  <a:cubicBezTo>
                    <a:pt x="13214" y="394"/>
                    <a:pt x="13157" y="286"/>
                    <a:pt x="13105" y="172"/>
                  </a:cubicBezTo>
                  <a:lnTo>
                    <a:pt x="13014"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000000"/>
                </a:solidFill>
                <a:latin typeface="Arial"/>
                <a:ea typeface="Arial"/>
                <a:cs typeface="Arial"/>
                <a:sym typeface="Arial"/>
              </a:endParaRPr>
            </a:p>
          </p:txBody>
        </p:sp>
        <p:sp>
          <p:nvSpPr>
            <p:cNvPr id="817" name="Google Shape;817;p32"/>
            <p:cNvSpPr/>
            <p:nvPr/>
          </p:nvSpPr>
          <p:spPr>
            <a:xfrm rot="-970786">
              <a:off x="6875097" y="155408"/>
              <a:ext cx="1824887" cy="970376"/>
            </a:xfrm>
            <a:custGeom>
              <a:avLst/>
              <a:gdLst/>
              <a:ahLst/>
              <a:cxnLst/>
              <a:rect l="l" t="t" r="r" b="b"/>
              <a:pathLst>
                <a:path w="16506" h="8777" extrusionOk="0">
                  <a:moveTo>
                    <a:pt x="1" y="1"/>
                  </a:moveTo>
                  <a:lnTo>
                    <a:pt x="1" y="473"/>
                  </a:lnTo>
                  <a:lnTo>
                    <a:pt x="456" y="473"/>
                  </a:lnTo>
                  <a:cubicBezTo>
                    <a:pt x="508" y="377"/>
                    <a:pt x="598" y="333"/>
                    <a:pt x="688" y="333"/>
                  </a:cubicBezTo>
                  <a:cubicBezTo>
                    <a:pt x="826" y="333"/>
                    <a:pt x="963" y="436"/>
                    <a:pt x="963" y="604"/>
                  </a:cubicBezTo>
                  <a:cubicBezTo>
                    <a:pt x="963" y="776"/>
                    <a:pt x="826" y="880"/>
                    <a:pt x="689" y="880"/>
                  </a:cubicBezTo>
                  <a:cubicBezTo>
                    <a:pt x="599" y="880"/>
                    <a:pt x="508" y="835"/>
                    <a:pt x="456" y="735"/>
                  </a:cubicBezTo>
                  <a:lnTo>
                    <a:pt x="1" y="735"/>
                  </a:lnTo>
                  <a:lnTo>
                    <a:pt x="1" y="1556"/>
                  </a:lnTo>
                  <a:lnTo>
                    <a:pt x="456" y="1556"/>
                  </a:lnTo>
                  <a:cubicBezTo>
                    <a:pt x="508" y="1459"/>
                    <a:pt x="598" y="1415"/>
                    <a:pt x="688" y="1415"/>
                  </a:cubicBezTo>
                  <a:cubicBezTo>
                    <a:pt x="826" y="1415"/>
                    <a:pt x="963" y="1518"/>
                    <a:pt x="963" y="1687"/>
                  </a:cubicBezTo>
                  <a:cubicBezTo>
                    <a:pt x="963" y="1855"/>
                    <a:pt x="826" y="1958"/>
                    <a:pt x="688" y="1958"/>
                  </a:cubicBezTo>
                  <a:cubicBezTo>
                    <a:pt x="598" y="1958"/>
                    <a:pt x="508" y="1914"/>
                    <a:pt x="456" y="1817"/>
                  </a:cubicBezTo>
                  <a:lnTo>
                    <a:pt x="1" y="1817"/>
                  </a:lnTo>
                  <a:lnTo>
                    <a:pt x="1" y="2632"/>
                  </a:lnTo>
                  <a:lnTo>
                    <a:pt x="456" y="2632"/>
                  </a:lnTo>
                  <a:cubicBezTo>
                    <a:pt x="508" y="2535"/>
                    <a:pt x="598" y="2492"/>
                    <a:pt x="688" y="2492"/>
                  </a:cubicBezTo>
                  <a:cubicBezTo>
                    <a:pt x="826" y="2492"/>
                    <a:pt x="963" y="2594"/>
                    <a:pt x="963" y="2763"/>
                  </a:cubicBezTo>
                  <a:cubicBezTo>
                    <a:pt x="963" y="2935"/>
                    <a:pt x="826" y="3038"/>
                    <a:pt x="689" y="3038"/>
                  </a:cubicBezTo>
                  <a:cubicBezTo>
                    <a:pt x="599" y="3038"/>
                    <a:pt x="508" y="2993"/>
                    <a:pt x="456" y="2894"/>
                  </a:cubicBezTo>
                  <a:lnTo>
                    <a:pt x="1" y="2894"/>
                  </a:lnTo>
                  <a:lnTo>
                    <a:pt x="1" y="3714"/>
                  </a:lnTo>
                  <a:lnTo>
                    <a:pt x="456" y="3714"/>
                  </a:lnTo>
                  <a:cubicBezTo>
                    <a:pt x="508" y="3617"/>
                    <a:pt x="598" y="3574"/>
                    <a:pt x="688" y="3574"/>
                  </a:cubicBezTo>
                  <a:cubicBezTo>
                    <a:pt x="826" y="3574"/>
                    <a:pt x="963" y="3676"/>
                    <a:pt x="963" y="3845"/>
                  </a:cubicBezTo>
                  <a:cubicBezTo>
                    <a:pt x="963" y="4014"/>
                    <a:pt x="826" y="4116"/>
                    <a:pt x="688" y="4116"/>
                  </a:cubicBezTo>
                  <a:cubicBezTo>
                    <a:pt x="598" y="4116"/>
                    <a:pt x="508" y="4073"/>
                    <a:pt x="456" y="3976"/>
                  </a:cubicBezTo>
                  <a:lnTo>
                    <a:pt x="1" y="3976"/>
                  </a:lnTo>
                  <a:lnTo>
                    <a:pt x="1" y="4790"/>
                  </a:lnTo>
                  <a:lnTo>
                    <a:pt x="456" y="4790"/>
                  </a:lnTo>
                  <a:cubicBezTo>
                    <a:pt x="508" y="4694"/>
                    <a:pt x="598" y="4650"/>
                    <a:pt x="688" y="4650"/>
                  </a:cubicBezTo>
                  <a:cubicBezTo>
                    <a:pt x="826" y="4650"/>
                    <a:pt x="963" y="4752"/>
                    <a:pt x="963" y="4921"/>
                  </a:cubicBezTo>
                  <a:cubicBezTo>
                    <a:pt x="963" y="5093"/>
                    <a:pt x="826" y="5197"/>
                    <a:pt x="689" y="5197"/>
                  </a:cubicBezTo>
                  <a:cubicBezTo>
                    <a:pt x="599" y="5197"/>
                    <a:pt x="508" y="5152"/>
                    <a:pt x="456" y="5052"/>
                  </a:cubicBezTo>
                  <a:lnTo>
                    <a:pt x="1" y="5052"/>
                  </a:lnTo>
                  <a:lnTo>
                    <a:pt x="1" y="5872"/>
                  </a:lnTo>
                  <a:lnTo>
                    <a:pt x="456" y="5872"/>
                  </a:lnTo>
                  <a:cubicBezTo>
                    <a:pt x="508" y="5776"/>
                    <a:pt x="598" y="5732"/>
                    <a:pt x="688" y="5732"/>
                  </a:cubicBezTo>
                  <a:cubicBezTo>
                    <a:pt x="826" y="5732"/>
                    <a:pt x="963" y="5835"/>
                    <a:pt x="963" y="6003"/>
                  </a:cubicBezTo>
                  <a:cubicBezTo>
                    <a:pt x="963" y="6172"/>
                    <a:pt x="826" y="6275"/>
                    <a:pt x="688" y="6275"/>
                  </a:cubicBezTo>
                  <a:cubicBezTo>
                    <a:pt x="598" y="6275"/>
                    <a:pt x="508" y="6231"/>
                    <a:pt x="456" y="6134"/>
                  </a:cubicBezTo>
                  <a:lnTo>
                    <a:pt x="1" y="6134"/>
                  </a:lnTo>
                  <a:lnTo>
                    <a:pt x="1" y="6949"/>
                  </a:lnTo>
                  <a:lnTo>
                    <a:pt x="456" y="6949"/>
                  </a:lnTo>
                  <a:cubicBezTo>
                    <a:pt x="508" y="6852"/>
                    <a:pt x="598" y="6809"/>
                    <a:pt x="688" y="6809"/>
                  </a:cubicBezTo>
                  <a:cubicBezTo>
                    <a:pt x="826" y="6809"/>
                    <a:pt x="963" y="6911"/>
                    <a:pt x="963" y="7080"/>
                  </a:cubicBezTo>
                  <a:cubicBezTo>
                    <a:pt x="963" y="7252"/>
                    <a:pt x="826" y="7355"/>
                    <a:pt x="689" y="7355"/>
                  </a:cubicBezTo>
                  <a:cubicBezTo>
                    <a:pt x="599" y="7355"/>
                    <a:pt x="508" y="7310"/>
                    <a:pt x="456" y="7211"/>
                  </a:cubicBezTo>
                  <a:lnTo>
                    <a:pt x="1" y="7211"/>
                  </a:lnTo>
                  <a:lnTo>
                    <a:pt x="1" y="8031"/>
                  </a:lnTo>
                  <a:lnTo>
                    <a:pt x="456" y="8031"/>
                  </a:lnTo>
                  <a:cubicBezTo>
                    <a:pt x="508" y="7934"/>
                    <a:pt x="598" y="7891"/>
                    <a:pt x="688" y="7891"/>
                  </a:cubicBezTo>
                  <a:cubicBezTo>
                    <a:pt x="826" y="7891"/>
                    <a:pt x="963" y="7993"/>
                    <a:pt x="963" y="8162"/>
                  </a:cubicBezTo>
                  <a:cubicBezTo>
                    <a:pt x="963" y="8331"/>
                    <a:pt x="826" y="8433"/>
                    <a:pt x="688" y="8433"/>
                  </a:cubicBezTo>
                  <a:cubicBezTo>
                    <a:pt x="598" y="8433"/>
                    <a:pt x="508" y="8390"/>
                    <a:pt x="456" y="8293"/>
                  </a:cubicBezTo>
                  <a:lnTo>
                    <a:pt x="1" y="8293"/>
                  </a:lnTo>
                  <a:lnTo>
                    <a:pt x="1" y="8777"/>
                  </a:lnTo>
                  <a:lnTo>
                    <a:pt x="16471" y="8777"/>
                  </a:lnTo>
                  <a:cubicBezTo>
                    <a:pt x="16483" y="8743"/>
                    <a:pt x="16494" y="8709"/>
                    <a:pt x="16500" y="8669"/>
                  </a:cubicBezTo>
                  <a:lnTo>
                    <a:pt x="16494" y="8663"/>
                  </a:lnTo>
                  <a:cubicBezTo>
                    <a:pt x="16488" y="8657"/>
                    <a:pt x="16488" y="8646"/>
                    <a:pt x="16494" y="8635"/>
                  </a:cubicBezTo>
                  <a:cubicBezTo>
                    <a:pt x="16494" y="8629"/>
                    <a:pt x="16500" y="8618"/>
                    <a:pt x="16505" y="8606"/>
                  </a:cubicBezTo>
                  <a:cubicBezTo>
                    <a:pt x="16505" y="8583"/>
                    <a:pt x="16500" y="8561"/>
                    <a:pt x="16494" y="8532"/>
                  </a:cubicBezTo>
                  <a:cubicBezTo>
                    <a:pt x="16403" y="8373"/>
                    <a:pt x="16317" y="8202"/>
                    <a:pt x="16238" y="8025"/>
                  </a:cubicBezTo>
                  <a:cubicBezTo>
                    <a:pt x="16124" y="7792"/>
                    <a:pt x="16021" y="7592"/>
                    <a:pt x="15936" y="7382"/>
                  </a:cubicBezTo>
                  <a:cubicBezTo>
                    <a:pt x="15868" y="7325"/>
                    <a:pt x="15828" y="7251"/>
                    <a:pt x="15816" y="7160"/>
                  </a:cubicBezTo>
                  <a:cubicBezTo>
                    <a:pt x="15816" y="7142"/>
                    <a:pt x="15822" y="7125"/>
                    <a:pt x="15822" y="7108"/>
                  </a:cubicBezTo>
                  <a:cubicBezTo>
                    <a:pt x="15765" y="6949"/>
                    <a:pt x="15714" y="6778"/>
                    <a:pt x="15680" y="6607"/>
                  </a:cubicBezTo>
                  <a:cubicBezTo>
                    <a:pt x="15674" y="6573"/>
                    <a:pt x="15668" y="6539"/>
                    <a:pt x="15674" y="6505"/>
                  </a:cubicBezTo>
                  <a:cubicBezTo>
                    <a:pt x="15663" y="6493"/>
                    <a:pt x="15657" y="6482"/>
                    <a:pt x="15645" y="6470"/>
                  </a:cubicBezTo>
                  <a:cubicBezTo>
                    <a:pt x="15571" y="6357"/>
                    <a:pt x="15486" y="6248"/>
                    <a:pt x="15401" y="6140"/>
                  </a:cubicBezTo>
                  <a:cubicBezTo>
                    <a:pt x="15401" y="6106"/>
                    <a:pt x="15395" y="6066"/>
                    <a:pt x="15395" y="6026"/>
                  </a:cubicBezTo>
                  <a:cubicBezTo>
                    <a:pt x="15315" y="5861"/>
                    <a:pt x="15304" y="5673"/>
                    <a:pt x="15372" y="5554"/>
                  </a:cubicBezTo>
                  <a:cubicBezTo>
                    <a:pt x="15258" y="5274"/>
                    <a:pt x="15241" y="5069"/>
                    <a:pt x="15207" y="4739"/>
                  </a:cubicBezTo>
                  <a:cubicBezTo>
                    <a:pt x="15196" y="4665"/>
                    <a:pt x="15201" y="4585"/>
                    <a:pt x="15230" y="4511"/>
                  </a:cubicBezTo>
                  <a:cubicBezTo>
                    <a:pt x="15224" y="4460"/>
                    <a:pt x="15207" y="4409"/>
                    <a:pt x="15184" y="4363"/>
                  </a:cubicBezTo>
                  <a:lnTo>
                    <a:pt x="15144" y="4363"/>
                  </a:lnTo>
                  <a:cubicBezTo>
                    <a:pt x="15150" y="4340"/>
                    <a:pt x="15156" y="4312"/>
                    <a:pt x="15156" y="4289"/>
                  </a:cubicBezTo>
                  <a:cubicBezTo>
                    <a:pt x="15156" y="4244"/>
                    <a:pt x="15156" y="4198"/>
                    <a:pt x="15150" y="4153"/>
                  </a:cubicBezTo>
                  <a:cubicBezTo>
                    <a:pt x="15127" y="4118"/>
                    <a:pt x="15110" y="4084"/>
                    <a:pt x="15093" y="4044"/>
                  </a:cubicBezTo>
                  <a:cubicBezTo>
                    <a:pt x="15110" y="3999"/>
                    <a:pt x="15093" y="3942"/>
                    <a:pt x="15053" y="3913"/>
                  </a:cubicBezTo>
                  <a:cubicBezTo>
                    <a:pt x="15047" y="3902"/>
                    <a:pt x="15047" y="3891"/>
                    <a:pt x="15042" y="3873"/>
                  </a:cubicBezTo>
                  <a:cubicBezTo>
                    <a:pt x="14985" y="3782"/>
                    <a:pt x="14928" y="3697"/>
                    <a:pt x="14871" y="3611"/>
                  </a:cubicBezTo>
                  <a:cubicBezTo>
                    <a:pt x="14859" y="3619"/>
                    <a:pt x="14848" y="3623"/>
                    <a:pt x="14838" y="3623"/>
                  </a:cubicBezTo>
                  <a:cubicBezTo>
                    <a:pt x="14777" y="3623"/>
                    <a:pt x="14768" y="3484"/>
                    <a:pt x="14729" y="3435"/>
                  </a:cubicBezTo>
                  <a:cubicBezTo>
                    <a:pt x="14734" y="3378"/>
                    <a:pt x="14723" y="3321"/>
                    <a:pt x="14683" y="3275"/>
                  </a:cubicBezTo>
                  <a:cubicBezTo>
                    <a:pt x="14637" y="3224"/>
                    <a:pt x="14592" y="3173"/>
                    <a:pt x="14529" y="3173"/>
                  </a:cubicBezTo>
                  <a:cubicBezTo>
                    <a:pt x="14341" y="3173"/>
                    <a:pt x="14341" y="3173"/>
                    <a:pt x="14353" y="2877"/>
                  </a:cubicBezTo>
                  <a:cubicBezTo>
                    <a:pt x="14353" y="2865"/>
                    <a:pt x="14353" y="2848"/>
                    <a:pt x="14353" y="2837"/>
                  </a:cubicBezTo>
                  <a:cubicBezTo>
                    <a:pt x="14341" y="2808"/>
                    <a:pt x="14324" y="2769"/>
                    <a:pt x="14313" y="2769"/>
                  </a:cubicBezTo>
                  <a:cubicBezTo>
                    <a:pt x="14307" y="2770"/>
                    <a:pt x="14302" y="2771"/>
                    <a:pt x="14298" y="2771"/>
                  </a:cubicBezTo>
                  <a:cubicBezTo>
                    <a:pt x="14260" y="2771"/>
                    <a:pt x="14235" y="2734"/>
                    <a:pt x="14205" y="2689"/>
                  </a:cubicBezTo>
                  <a:cubicBezTo>
                    <a:pt x="14210" y="2686"/>
                    <a:pt x="14216" y="2685"/>
                    <a:pt x="14222" y="2685"/>
                  </a:cubicBezTo>
                  <a:cubicBezTo>
                    <a:pt x="14227" y="2685"/>
                    <a:pt x="14233" y="2686"/>
                    <a:pt x="14239" y="2689"/>
                  </a:cubicBezTo>
                  <a:cubicBezTo>
                    <a:pt x="14253" y="2694"/>
                    <a:pt x="14266" y="2699"/>
                    <a:pt x="14276" y="2699"/>
                  </a:cubicBezTo>
                  <a:cubicBezTo>
                    <a:pt x="14290" y="2699"/>
                    <a:pt x="14301" y="2690"/>
                    <a:pt x="14307" y="2660"/>
                  </a:cubicBezTo>
                  <a:cubicBezTo>
                    <a:pt x="14313" y="2615"/>
                    <a:pt x="14313" y="2564"/>
                    <a:pt x="14279" y="2541"/>
                  </a:cubicBezTo>
                  <a:cubicBezTo>
                    <a:pt x="14216" y="2490"/>
                    <a:pt x="14176" y="2393"/>
                    <a:pt x="14131" y="2313"/>
                  </a:cubicBezTo>
                  <a:cubicBezTo>
                    <a:pt x="14128" y="2313"/>
                    <a:pt x="14126" y="2313"/>
                    <a:pt x="14123" y="2313"/>
                  </a:cubicBezTo>
                  <a:cubicBezTo>
                    <a:pt x="14037" y="2313"/>
                    <a:pt x="13998" y="2213"/>
                    <a:pt x="13954" y="2108"/>
                  </a:cubicBezTo>
                  <a:cubicBezTo>
                    <a:pt x="13943" y="2062"/>
                    <a:pt x="13908" y="2023"/>
                    <a:pt x="13863" y="2000"/>
                  </a:cubicBezTo>
                  <a:cubicBezTo>
                    <a:pt x="13817" y="1983"/>
                    <a:pt x="13783" y="1943"/>
                    <a:pt x="13772" y="1892"/>
                  </a:cubicBezTo>
                  <a:cubicBezTo>
                    <a:pt x="13732" y="1800"/>
                    <a:pt x="13698" y="1704"/>
                    <a:pt x="13669" y="1607"/>
                  </a:cubicBezTo>
                  <a:cubicBezTo>
                    <a:pt x="13663" y="1592"/>
                    <a:pt x="13660" y="1585"/>
                    <a:pt x="13659" y="1583"/>
                  </a:cubicBezTo>
                  <a:lnTo>
                    <a:pt x="13659" y="1583"/>
                  </a:lnTo>
                  <a:cubicBezTo>
                    <a:pt x="13660" y="1585"/>
                    <a:pt x="13662" y="1587"/>
                    <a:pt x="13666" y="1587"/>
                  </a:cubicBezTo>
                  <a:cubicBezTo>
                    <a:pt x="13670" y="1587"/>
                    <a:pt x="13675" y="1583"/>
                    <a:pt x="13681" y="1567"/>
                  </a:cubicBezTo>
                  <a:cubicBezTo>
                    <a:pt x="13684" y="1560"/>
                    <a:pt x="13696" y="1555"/>
                    <a:pt x="13708" y="1555"/>
                  </a:cubicBezTo>
                  <a:cubicBezTo>
                    <a:pt x="13715" y="1555"/>
                    <a:pt x="13722" y="1557"/>
                    <a:pt x="13726" y="1561"/>
                  </a:cubicBezTo>
                  <a:cubicBezTo>
                    <a:pt x="13732" y="1567"/>
                    <a:pt x="13732" y="1573"/>
                    <a:pt x="13738" y="1578"/>
                  </a:cubicBezTo>
                  <a:cubicBezTo>
                    <a:pt x="13669" y="1407"/>
                    <a:pt x="13618" y="1220"/>
                    <a:pt x="13521" y="1003"/>
                  </a:cubicBezTo>
                  <a:cubicBezTo>
                    <a:pt x="13493" y="929"/>
                    <a:pt x="13458" y="861"/>
                    <a:pt x="13430" y="792"/>
                  </a:cubicBezTo>
                  <a:lnTo>
                    <a:pt x="13350" y="684"/>
                  </a:lnTo>
                  <a:cubicBezTo>
                    <a:pt x="13322" y="661"/>
                    <a:pt x="13293" y="633"/>
                    <a:pt x="13265" y="604"/>
                  </a:cubicBezTo>
                  <a:cubicBezTo>
                    <a:pt x="13253" y="582"/>
                    <a:pt x="13242" y="553"/>
                    <a:pt x="13242" y="525"/>
                  </a:cubicBezTo>
                  <a:cubicBezTo>
                    <a:pt x="13242" y="519"/>
                    <a:pt x="13253" y="502"/>
                    <a:pt x="13259" y="502"/>
                  </a:cubicBezTo>
                  <a:lnTo>
                    <a:pt x="13271" y="502"/>
                  </a:lnTo>
                  <a:cubicBezTo>
                    <a:pt x="13214" y="394"/>
                    <a:pt x="13157" y="286"/>
                    <a:pt x="13105" y="172"/>
                  </a:cubicBezTo>
                  <a:lnTo>
                    <a:pt x="13014" y="1"/>
                  </a:lnTo>
                  <a:close/>
                </a:path>
              </a:pathLst>
            </a:custGeom>
            <a:solidFill>
              <a:schemeClr val="lt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000000"/>
                </a:solidFill>
                <a:latin typeface="Arial"/>
                <a:ea typeface="Arial"/>
                <a:cs typeface="Arial"/>
                <a:sym typeface="Arial"/>
              </a:endParaRPr>
            </a:p>
          </p:txBody>
        </p:sp>
      </p:grpSp>
      <p:sp>
        <p:nvSpPr>
          <p:cNvPr id="818" name="Google Shape;818;p32"/>
          <p:cNvSpPr/>
          <p:nvPr/>
        </p:nvSpPr>
        <p:spPr>
          <a:xfrm rot="53">
            <a:off x="8295277" y="98600"/>
            <a:ext cx="195174" cy="472725"/>
          </a:xfrm>
          <a:custGeom>
            <a:avLst/>
            <a:gdLst/>
            <a:ahLst/>
            <a:cxnLst/>
            <a:rect l="l" t="t" r="r" b="b"/>
            <a:pathLst>
              <a:path w="1197" h="2899" extrusionOk="0">
                <a:moveTo>
                  <a:pt x="609" y="0"/>
                </a:moveTo>
                <a:cubicBezTo>
                  <a:pt x="605" y="0"/>
                  <a:pt x="602" y="0"/>
                  <a:pt x="599" y="0"/>
                </a:cubicBezTo>
                <a:cubicBezTo>
                  <a:pt x="268" y="0"/>
                  <a:pt x="1" y="262"/>
                  <a:pt x="1" y="592"/>
                </a:cubicBezTo>
                <a:lnTo>
                  <a:pt x="1" y="678"/>
                </a:lnTo>
                <a:lnTo>
                  <a:pt x="132" y="678"/>
                </a:lnTo>
                <a:lnTo>
                  <a:pt x="132" y="598"/>
                </a:lnTo>
                <a:cubicBezTo>
                  <a:pt x="120" y="330"/>
                  <a:pt x="331" y="108"/>
                  <a:pt x="599" y="108"/>
                </a:cubicBezTo>
                <a:cubicBezTo>
                  <a:pt x="861" y="108"/>
                  <a:pt x="1071" y="330"/>
                  <a:pt x="1060" y="598"/>
                </a:cubicBezTo>
                <a:lnTo>
                  <a:pt x="1060" y="2523"/>
                </a:lnTo>
                <a:cubicBezTo>
                  <a:pt x="1060" y="2654"/>
                  <a:pt x="952" y="2762"/>
                  <a:pt x="821" y="2762"/>
                </a:cubicBezTo>
                <a:lnTo>
                  <a:pt x="764" y="2762"/>
                </a:lnTo>
                <a:cubicBezTo>
                  <a:pt x="627" y="2762"/>
                  <a:pt x="519" y="2654"/>
                  <a:pt x="519" y="2523"/>
                </a:cubicBezTo>
                <a:lnTo>
                  <a:pt x="519" y="866"/>
                </a:lnTo>
                <a:cubicBezTo>
                  <a:pt x="519" y="820"/>
                  <a:pt x="485" y="797"/>
                  <a:pt x="451" y="797"/>
                </a:cubicBezTo>
                <a:cubicBezTo>
                  <a:pt x="416" y="797"/>
                  <a:pt x="382" y="820"/>
                  <a:pt x="382" y="866"/>
                </a:cubicBezTo>
                <a:lnTo>
                  <a:pt x="382" y="2523"/>
                </a:lnTo>
                <a:cubicBezTo>
                  <a:pt x="388" y="2728"/>
                  <a:pt x="553" y="2899"/>
                  <a:pt x="758" y="2899"/>
                </a:cubicBezTo>
                <a:lnTo>
                  <a:pt x="821" y="2899"/>
                </a:lnTo>
                <a:cubicBezTo>
                  <a:pt x="1026" y="2893"/>
                  <a:pt x="1197" y="2728"/>
                  <a:pt x="1197" y="2523"/>
                </a:cubicBezTo>
                <a:lnTo>
                  <a:pt x="1197" y="598"/>
                </a:lnTo>
                <a:cubicBezTo>
                  <a:pt x="1197" y="271"/>
                  <a:pt x="934" y="0"/>
                  <a:pt x="609"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9" name="Google Shape;819;p32"/>
          <p:cNvSpPr txBox="1"/>
          <p:nvPr/>
        </p:nvSpPr>
        <p:spPr>
          <a:xfrm rot="-1054575">
            <a:off x="7086324" y="287990"/>
            <a:ext cx="1259708" cy="748974"/>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2"/>
              </a:solidFill>
              <a:latin typeface="Arial"/>
              <a:ea typeface="Arial"/>
              <a:cs typeface="Arial"/>
              <a:sym typeface="Arial"/>
            </a:endParaRPr>
          </a:p>
        </p:txBody>
      </p:sp>
      <p:sp>
        <p:nvSpPr>
          <p:cNvPr id="820" name="Google Shape;820;p32"/>
          <p:cNvSpPr/>
          <p:nvPr/>
        </p:nvSpPr>
        <p:spPr>
          <a:xfrm rot="-5399939">
            <a:off x="625939" y="465979"/>
            <a:ext cx="338449" cy="819743"/>
          </a:xfrm>
          <a:custGeom>
            <a:avLst/>
            <a:gdLst/>
            <a:ahLst/>
            <a:cxnLst/>
            <a:rect l="l" t="t" r="r" b="b"/>
            <a:pathLst>
              <a:path w="1197" h="2899" extrusionOk="0">
                <a:moveTo>
                  <a:pt x="609" y="0"/>
                </a:moveTo>
                <a:cubicBezTo>
                  <a:pt x="605" y="0"/>
                  <a:pt x="602" y="0"/>
                  <a:pt x="599" y="0"/>
                </a:cubicBezTo>
                <a:cubicBezTo>
                  <a:pt x="268" y="0"/>
                  <a:pt x="1" y="262"/>
                  <a:pt x="1" y="592"/>
                </a:cubicBezTo>
                <a:lnTo>
                  <a:pt x="1" y="678"/>
                </a:lnTo>
                <a:lnTo>
                  <a:pt x="132" y="678"/>
                </a:lnTo>
                <a:lnTo>
                  <a:pt x="132" y="598"/>
                </a:lnTo>
                <a:cubicBezTo>
                  <a:pt x="120" y="330"/>
                  <a:pt x="331" y="108"/>
                  <a:pt x="599" y="108"/>
                </a:cubicBezTo>
                <a:cubicBezTo>
                  <a:pt x="861" y="108"/>
                  <a:pt x="1071" y="330"/>
                  <a:pt x="1060" y="598"/>
                </a:cubicBezTo>
                <a:lnTo>
                  <a:pt x="1060" y="2523"/>
                </a:lnTo>
                <a:cubicBezTo>
                  <a:pt x="1060" y="2654"/>
                  <a:pt x="952" y="2762"/>
                  <a:pt x="821" y="2762"/>
                </a:cubicBezTo>
                <a:lnTo>
                  <a:pt x="764" y="2762"/>
                </a:lnTo>
                <a:cubicBezTo>
                  <a:pt x="627" y="2762"/>
                  <a:pt x="519" y="2654"/>
                  <a:pt x="519" y="2523"/>
                </a:cubicBezTo>
                <a:lnTo>
                  <a:pt x="519" y="866"/>
                </a:lnTo>
                <a:cubicBezTo>
                  <a:pt x="519" y="820"/>
                  <a:pt x="485" y="797"/>
                  <a:pt x="451" y="797"/>
                </a:cubicBezTo>
                <a:cubicBezTo>
                  <a:pt x="416" y="797"/>
                  <a:pt x="382" y="820"/>
                  <a:pt x="382" y="866"/>
                </a:cubicBezTo>
                <a:lnTo>
                  <a:pt x="382" y="2523"/>
                </a:lnTo>
                <a:cubicBezTo>
                  <a:pt x="388" y="2728"/>
                  <a:pt x="553" y="2899"/>
                  <a:pt x="758" y="2899"/>
                </a:cubicBezTo>
                <a:lnTo>
                  <a:pt x="821" y="2899"/>
                </a:lnTo>
                <a:cubicBezTo>
                  <a:pt x="1026" y="2893"/>
                  <a:pt x="1197" y="2728"/>
                  <a:pt x="1197" y="2523"/>
                </a:cubicBezTo>
                <a:lnTo>
                  <a:pt x="1197" y="598"/>
                </a:lnTo>
                <a:cubicBezTo>
                  <a:pt x="1197" y="271"/>
                  <a:pt x="934" y="0"/>
                  <a:pt x="609"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1" name="Google Shape;821;p32"/>
          <p:cNvSpPr/>
          <p:nvPr/>
        </p:nvSpPr>
        <p:spPr>
          <a:xfrm rot="-5399939">
            <a:off x="625939" y="1007879"/>
            <a:ext cx="338449" cy="819743"/>
          </a:xfrm>
          <a:custGeom>
            <a:avLst/>
            <a:gdLst/>
            <a:ahLst/>
            <a:cxnLst/>
            <a:rect l="l" t="t" r="r" b="b"/>
            <a:pathLst>
              <a:path w="1197" h="2899" extrusionOk="0">
                <a:moveTo>
                  <a:pt x="609" y="0"/>
                </a:moveTo>
                <a:cubicBezTo>
                  <a:pt x="605" y="0"/>
                  <a:pt x="602" y="0"/>
                  <a:pt x="599" y="0"/>
                </a:cubicBezTo>
                <a:cubicBezTo>
                  <a:pt x="268" y="0"/>
                  <a:pt x="1" y="262"/>
                  <a:pt x="1" y="592"/>
                </a:cubicBezTo>
                <a:lnTo>
                  <a:pt x="1" y="678"/>
                </a:lnTo>
                <a:lnTo>
                  <a:pt x="132" y="678"/>
                </a:lnTo>
                <a:lnTo>
                  <a:pt x="132" y="598"/>
                </a:lnTo>
                <a:cubicBezTo>
                  <a:pt x="120" y="330"/>
                  <a:pt x="331" y="108"/>
                  <a:pt x="599" y="108"/>
                </a:cubicBezTo>
                <a:cubicBezTo>
                  <a:pt x="861" y="108"/>
                  <a:pt x="1071" y="330"/>
                  <a:pt x="1060" y="598"/>
                </a:cubicBezTo>
                <a:lnTo>
                  <a:pt x="1060" y="2523"/>
                </a:lnTo>
                <a:cubicBezTo>
                  <a:pt x="1060" y="2654"/>
                  <a:pt x="952" y="2762"/>
                  <a:pt x="821" y="2762"/>
                </a:cubicBezTo>
                <a:lnTo>
                  <a:pt x="764" y="2762"/>
                </a:lnTo>
                <a:cubicBezTo>
                  <a:pt x="627" y="2762"/>
                  <a:pt x="519" y="2654"/>
                  <a:pt x="519" y="2523"/>
                </a:cubicBezTo>
                <a:lnTo>
                  <a:pt x="519" y="866"/>
                </a:lnTo>
                <a:cubicBezTo>
                  <a:pt x="519" y="820"/>
                  <a:pt x="485" y="797"/>
                  <a:pt x="451" y="797"/>
                </a:cubicBezTo>
                <a:cubicBezTo>
                  <a:pt x="416" y="797"/>
                  <a:pt x="382" y="820"/>
                  <a:pt x="382" y="866"/>
                </a:cubicBezTo>
                <a:lnTo>
                  <a:pt x="382" y="2523"/>
                </a:lnTo>
                <a:cubicBezTo>
                  <a:pt x="388" y="2728"/>
                  <a:pt x="553" y="2899"/>
                  <a:pt x="758" y="2899"/>
                </a:cubicBezTo>
                <a:lnTo>
                  <a:pt x="821" y="2899"/>
                </a:lnTo>
                <a:cubicBezTo>
                  <a:pt x="1026" y="2893"/>
                  <a:pt x="1197" y="2728"/>
                  <a:pt x="1197" y="2523"/>
                </a:cubicBezTo>
                <a:lnTo>
                  <a:pt x="1197" y="598"/>
                </a:lnTo>
                <a:cubicBezTo>
                  <a:pt x="1197" y="271"/>
                  <a:pt x="934" y="0"/>
                  <a:pt x="609"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822" name="Google Shape;822;p32"/>
          <p:cNvPicPr preferRelativeResize="0"/>
          <p:nvPr/>
        </p:nvPicPr>
        <p:blipFill rotWithShape="1">
          <a:blip r:embed="rId3">
            <a:alphaModFix/>
          </a:blip>
          <a:srcRect/>
          <a:stretch/>
        </p:blipFill>
        <p:spPr>
          <a:xfrm rot="-1029732">
            <a:off x="7197458" y="208126"/>
            <a:ext cx="952639" cy="95263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26"/>
        <p:cNvGrpSpPr/>
        <p:nvPr/>
      </p:nvGrpSpPr>
      <p:grpSpPr>
        <a:xfrm>
          <a:off x="0" y="0"/>
          <a:ext cx="0" cy="0"/>
          <a:chOff x="0" y="0"/>
          <a:chExt cx="0" cy="0"/>
        </a:xfrm>
      </p:grpSpPr>
      <p:sp>
        <p:nvSpPr>
          <p:cNvPr id="827" name="Google Shape;827;p33"/>
          <p:cNvSpPr/>
          <p:nvPr/>
        </p:nvSpPr>
        <p:spPr>
          <a:xfrm>
            <a:off x="5179275" y="728200"/>
            <a:ext cx="3078000" cy="36588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8" name="Google Shape;828;p33"/>
          <p:cNvSpPr txBox="1">
            <a:spLocks noGrp="1"/>
          </p:cNvSpPr>
          <p:nvPr>
            <p:ph type="subTitle" idx="1"/>
          </p:nvPr>
        </p:nvSpPr>
        <p:spPr>
          <a:xfrm>
            <a:off x="844650" y="1525400"/>
            <a:ext cx="4091400" cy="3315300"/>
          </a:xfrm>
          <a:prstGeom prst="rect">
            <a:avLst/>
          </a:prstGeom>
          <a:noFill/>
          <a:ln>
            <a:noFill/>
          </a:ln>
        </p:spPr>
        <p:txBody>
          <a:bodyPr spcFirstLastPara="1" wrap="square" lIns="91425" tIns="91425" rIns="91425" bIns="91425" anchor="ctr" anchorCtr="0">
            <a:noAutofit/>
          </a:bodyPr>
          <a:lstStyle/>
          <a:p>
            <a:pPr marL="0" lvl="0" indent="0" algn="just" rtl="0">
              <a:lnSpc>
                <a:spcPct val="115000"/>
              </a:lnSpc>
              <a:spcBef>
                <a:spcPts val="0"/>
              </a:spcBef>
              <a:spcAft>
                <a:spcPts val="0"/>
              </a:spcAft>
              <a:buNone/>
            </a:pPr>
            <a:r>
              <a:rPr lang="en" sz="1200">
                <a:solidFill>
                  <a:srgbClr val="000000"/>
                </a:solidFill>
                <a:latin typeface="Times New Roman"/>
                <a:ea typeface="Times New Roman"/>
                <a:cs typeface="Times New Roman"/>
                <a:sym typeface="Times New Roman"/>
              </a:rPr>
              <a:t>The proposed system is a User Interacting Platform System created using Python programming language is platform from where the users can connect and share their social information with others. Platform provides the idea of social life and links to social media accounts of the user i.e. major social media platforms in which user is active, they can connect with different type of people on different platform since each user shares the Username.</a:t>
            </a:r>
            <a:endParaRPr sz="1200">
              <a:solidFill>
                <a:srgbClr val="000000"/>
              </a:solidFill>
              <a:latin typeface="Times New Roman"/>
              <a:ea typeface="Times New Roman"/>
              <a:cs typeface="Times New Roman"/>
              <a:sym typeface="Times New Roman"/>
            </a:endParaRPr>
          </a:p>
          <a:p>
            <a:pPr marL="0" lvl="0" indent="0" algn="just" rtl="0">
              <a:lnSpc>
                <a:spcPct val="115000"/>
              </a:lnSpc>
              <a:spcBef>
                <a:spcPts val="900"/>
              </a:spcBef>
              <a:spcAft>
                <a:spcPts val="0"/>
              </a:spcAft>
              <a:buNone/>
            </a:pPr>
            <a:r>
              <a:rPr lang="en" sz="1200">
                <a:solidFill>
                  <a:srgbClr val="000000"/>
                </a:solidFill>
                <a:latin typeface="Times New Roman"/>
                <a:ea typeface="Times New Roman"/>
                <a:cs typeface="Times New Roman"/>
                <a:sym typeface="Times New Roman"/>
              </a:rPr>
              <a:t>This system provides communication so that users can share their thoughts without zero delay issues. This is small platform or application created using Python and its Modules which Generate resume compiling personal details and links to majorly used social media accounts. This platform helps you to with the people’s social life.</a:t>
            </a:r>
            <a:endParaRPr sz="1200">
              <a:solidFill>
                <a:srgbClr val="000000"/>
              </a:solidFill>
              <a:latin typeface="Times New Roman"/>
              <a:ea typeface="Times New Roman"/>
              <a:cs typeface="Times New Roman"/>
              <a:sym typeface="Times New Roman"/>
            </a:endParaRPr>
          </a:p>
          <a:p>
            <a:pPr marL="0" lvl="0" indent="0" algn="l" rtl="0">
              <a:lnSpc>
                <a:spcPct val="100000"/>
              </a:lnSpc>
              <a:spcBef>
                <a:spcPts val="900"/>
              </a:spcBef>
              <a:spcAft>
                <a:spcPts val="0"/>
              </a:spcAft>
              <a:buSzPts val="2100"/>
              <a:buNone/>
            </a:pPr>
            <a:r>
              <a:rPr lang="en">
                <a:solidFill>
                  <a:schemeClr val="dk1"/>
                </a:solidFill>
              </a:rPr>
              <a:t> </a:t>
            </a:r>
            <a:endParaRPr>
              <a:solidFill>
                <a:schemeClr val="dk1"/>
              </a:solidFill>
            </a:endParaRPr>
          </a:p>
        </p:txBody>
      </p:sp>
      <p:sp>
        <p:nvSpPr>
          <p:cNvPr id="829" name="Google Shape;829;p33"/>
          <p:cNvSpPr/>
          <p:nvPr/>
        </p:nvSpPr>
        <p:spPr>
          <a:xfrm>
            <a:off x="4894040" y="2955522"/>
            <a:ext cx="41737" cy="30859"/>
          </a:xfrm>
          <a:custGeom>
            <a:avLst/>
            <a:gdLst/>
            <a:ahLst/>
            <a:cxnLst/>
            <a:rect l="l" t="t" r="r" b="b"/>
            <a:pathLst>
              <a:path w="986" h="729" extrusionOk="0">
                <a:moveTo>
                  <a:pt x="825" y="1"/>
                </a:moveTo>
                <a:cubicBezTo>
                  <a:pt x="802" y="1"/>
                  <a:pt x="780" y="9"/>
                  <a:pt x="764" y="28"/>
                </a:cubicBezTo>
                <a:cubicBezTo>
                  <a:pt x="741" y="45"/>
                  <a:pt x="724" y="62"/>
                  <a:pt x="701" y="80"/>
                </a:cubicBezTo>
                <a:cubicBezTo>
                  <a:pt x="563" y="180"/>
                  <a:pt x="418" y="234"/>
                  <a:pt x="267" y="234"/>
                </a:cubicBezTo>
                <a:cubicBezTo>
                  <a:pt x="188" y="234"/>
                  <a:pt x="106" y="219"/>
                  <a:pt x="23" y="188"/>
                </a:cubicBezTo>
                <a:lnTo>
                  <a:pt x="23" y="188"/>
                </a:lnTo>
                <a:cubicBezTo>
                  <a:pt x="29" y="262"/>
                  <a:pt x="23" y="336"/>
                  <a:pt x="12" y="410"/>
                </a:cubicBezTo>
                <a:cubicBezTo>
                  <a:pt x="12" y="433"/>
                  <a:pt x="6" y="461"/>
                  <a:pt x="1" y="484"/>
                </a:cubicBezTo>
                <a:cubicBezTo>
                  <a:pt x="6" y="472"/>
                  <a:pt x="12" y="467"/>
                  <a:pt x="18" y="461"/>
                </a:cubicBezTo>
                <a:cubicBezTo>
                  <a:pt x="33" y="439"/>
                  <a:pt x="57" y="426"/>
                  <a:pt x="81" y="426"/>
                </a:cubicBezTo>
                <a:cubicBezTo>
                  <a:pt x="95" y="426"/>
                  <a:pt x="108" y="430"/>
                  <a:pt x="120" y="438"/>
                </a:cubicBezTo>
                <a:cubicBezTo>
                  <a:pt x="160" y="450"/>
                  <a:pt x="166" y="478"/>
                  <a:pt x="160" y="518"/>
                </a:cubicBezTo>
                <a:cubicBezTo>
                  <a:pt x="154" y="558"/>
                  <a:pt x="154" y="598"/>
                  <a:pt x="154" y="638"/>
                </a:cubicBezTo>
                <a:cubicBezTo>
                  <a:pt x="154" y="678"/>
                  <a:pt x="154" y="729"/>
                  <a:pt x="206" y="729"/>
                </a:cubicBezTo>
                <a:cubicBezTo>
                  <a:pt x="263" y="729"/>
                  <a:pt x="274" y="689"/>
                  <a:pt x="285" y="649"/>
                </a:cubicBezTo>
                <a:cubicBezTo>
                  <a:pt x="291" y="603"/>
                  <a:pt x="308" y="569"/>
                  <a:pt x="314" y="529"/>
                </a:cubicBezTo>
                <a:cubicBezTo>
                  <a:pt x="319" y="492"/>
                  <a:pt x="320" y="449"/>
                  <a:pt x="367" y="449"/>
                </a:cubicBezTo>
                <a:cubicBezTo>
                  <a:pt x="370" y="449"/>
                  <a:pt x="373" y="449"/>
                  <a:pt x="377" y="450"/>
                </a:cubicBezTo>
                <a:cubicBezTo>
                  <a:pt x="394" y="450"/>
                  <a:pt x="412" y="447"/>
                  <a:pt x="428" y="447"/>
                </a:cubicBezTo>
                <a:cubicBezTo>
                  <a:pt x="457" y="447"/>
                  <a:pt x="482" y="454"/>
                  <a:pt x="496" y="490"/>
                </a:cubicBezTo>
                <a:cubicBezTo>
                  <a:pt x="519" y="535"/>
                  <a:pt x="542" y="575"/>
                  <a:pt x="570" y="615"/>
                </a:cubicBezTo>
                <a:cubicBezTo>
                  <a:pt x="596" y="649"/>
                  <a:pt x="625" y="684"/>
                  <a:pt x="662" y="684"/>
                </a:cubicBezTo>
                <a:cubicBezTo>
                  <a:pt x="674" y="684"/>
                  <a:pt x="687" y="680"/>
                  <a:pt x="701" y="672"/>
                </a:cubicBezTo>
                <a:cubicBezTo>
                  <a:pt x="764" y="643"/>
                  <a:pt x="741" y="581"/>
                  <a:pt x="730" y="529"/>
                </a:cubicBezTo>
                <a:cubicBezTo>
                  <a:pt x="718" y="472"/>
                  <a:pt x="616" y="416"/>
                  <a:pt x="690" y="353"/>
                </a:cubicBezTo>
                <a:cubicBezTo>
                  <a:pt x="706" y="340"/>
                  <a:pt x="720" y="335"/>
                  <a:pt x="733" y="335"/>
                </a:cubicBezTo>
                <a:cubicBezTo>
                  <a:pt x="783" y="335"/>
                  <a:pt x="811" y="413"/>
                  <a:pt x="861" y="427"/>
                </a:cubicBezTo>
                <a:cubicBezTo>
                  <a:pt x="883" y="430"/>
                  <a:pt x="905" y="439"/>
                  <a:pt x="925" y="439"/>
                </a:cubicBezTo>
                <a:cubicBezTo>
                  <a:pt x="941" y="439"/>
                  <a:pt x="956" y="433"/>
                  <a:pt x="969" y="416"/>
                </a:cubicBezTo>
                <a:cubicBezTo>
                  <a:pt x="986" y="387"/>
                  <a:pt x="975" y="347"/>
                  <a:pt x="952" y="330"/>
                </a:cubicBezTo>
                <a:cubicBezTo>
                  <a:pt x="878" y="267"/>
                  <a:pt x="849" y="210"/>
                  <a:pt x="906" y="119"/>
                </a:cubicBezTo>
                <a:cubicBezTo>
                  <a:pt x="929" y="85"/>
                  <a:pt x="918" y="34"/>
                  <a:pt x="878" y="17"/>
                </a:cubicBezTo>
                <a:cubicBezTo>
                  <a:pt x="862" y="7"/>
                  <a:pt x="844" y="1"/>
                  <a:pt x="825" y="1"/>
                </a:cubicBezTo>
                <a:close/>
              </a:path>
            </a:pathLst>
          </a:custGeom>
          <a:solidFill>
            <a:srgbClr val="F9E4C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830" name="Google Shape;830;p33"/>
          <p:cNvGrpSpPr/>
          <p:nvPr/>
        </p:nvGrpSpPr>
        <p:grpSpPr>
          <a:xfrm>
            <a:off x="682953" y="494441"/>
            <a:ext cx="1485180" cy="339655"/>
            <a:chOff x="5677489" y="1114550"/>
            <a:chExt cx="1487411" cy="294048"/>
          </a:xfrm>
        </p:grpSpPr>
        <p:sp>
          <p:nvSpPr>
            <p:cNvPr id="831" name="Google Shape;831;p33"/>
            <p:cNvSpPr/>
            <p:nvPr/>
          </p:nvSpPr>
          <p:spPr>
            <a:xfrm>
              <a:off x="5677489" y="1115215"/>
              <a:ext cx="1483942" cy="293376"/>
            </a:xfrm>
            <a:custGeom>
              <a:avLst/>
              <a:gdLst/>
              <a:ahLst/>
              <a:cxnLst/>
              <a:rect l="l" t="t" r="r" b="b"/>
              <a:pathLst>
                <a:path w="13248" h="2609" extrusionOk="0">
                  <a:moveTo>
                    <a:pt x="160" y="0"/>
                  </a:moveTo>
                  <a:cubicBezTo>
                    <a:pt x="160" y="57"/>
                    <a:pt x="154" y="114"/>
                    <a:pt x="149" y="171"/>
                  </a:cubicBezTo>
                  <a:cubicBezTo>
                    <a:pt x="149" y="222"/>
                    <a:pt x="137" y="274"/>
                    <a:pt x="126" y="331"/>
                  </a:cubicBezTo>
                  <a:cubicBezTo>
                    <a:pt x="126" y="353"/>
                    <a:pt x="114" y="370"/>
                    <a:pt x="97" y="388"/>
                  </a:cubicBezTo>
                  <a:cubicBezTo>
                    <a:pt x="69" y="416"/>
                    <a:pt x="46" y="450"/>
                    <a:pt x="35" y="490"/>
                  </a:cubicBezTo>
                  <a:cubicBezTo>
                    <a:pt x="23" y="558"/>
                    <a:pt x="29" y="632"/>
                    <a:pt x="52" y="701"/>
                  </a:cubicBezTo>
                  <a:cubicBezTo>
                    <a:pt x="57" y="746"/>
                    <a:pt x="75" y="786"/>
                    <a:pt x="97" y="826"/>
                  </a:cubicBezTo>
                  <a:cubicBezTo>
                    <a:pt x="103" y="837"/>
                    <a:pt x="114" y="843"/>
                    <a:pt x="120" y="860"/>
                  </a:cubicBezTo>
                  <a:cubicBezTo>
                    <a:pt x="126" y="877"/>
                    <a:pt x="126" y="894"/>
                    <a:pt x="120" y="917"/>
                  </a:cubicBezTo>
                  <a:cubicBezTo>
                    <a:pt x="120" y="951"/>
                    <a:pt x="120" y="980"/>
                    <a:pt x="103" y="1003"/>
                  </a:cubicBezTo>
                  <a:cubicBezTo>
                    <a:pt x="80" y="1020"/>
                    <a:pt x="52" y="1042"/>
                    <a:pt x="40" y="1071"/>
                  </a:cubicBezTo>
                  <a:cubicBezTo>
                    <a:pt x="29" y="1105"/>
                    <a:pt x="18" y="1134"/>
                    <a:pt x="12" y="1168"/>
                  </a:cubicBezTo>
                  <a:cubicBezTo>
                    <a:pt x="6" y="1208"/>
                    <a:pt x="6" y="1247"/>
                    <a:pt x="6" y="1287"/>
                  </a:cubicBezTo>
                  <a:cubicBezTo>
                    <a:pt x="0" y="1361"/>
                    <a:pt x="6" y="1435"/>
                    <a:pt x="23" y="1509"/>
                  </a:cubicBezTo>
                  <a:cubicBezTo>
                    <a:pt x="35" y="1538"/>
                    <a:pt x="35" y="1589"/>
                    <a:pt x="57" y="1606"/>
                  </a:cubicBezTo>
                  <a:cubicBezTo>
                    <a:pt x="80" y="1629"/>
                    <a:pt x="109" y="1635"/>
                    <a:pt x="131" y="1658"/>
                  </a:cubicBezTo>
                  <a:cubicBezTo>
                    <a:pt x="149" y="1686"/>
                    <a:pt x="137" y="1714"/>
                    <a:pt x="143" y="1749"/>
                  </a:cubicBezTo>
                  <a:cubicBezTo>
                    <a:pt x="154" y="1789"/>
                    <a:pt x="154" y="1828"/>
                    <a:pt x="154" y="1868"/>
                  </a:cubicBezTo>
                  <a:cubicBezTo>
                    <a:pt x="149" y="1902"/>
                    <a:pt x="137" y="1931"/>
                    <a:pt x="120" y="1959"/>
                  </a:cubicBezTo>
                  <a:cubicBezTo>
                    <a:pt x="109" y="1988"/>
                    <a:pt x="103" y="2022"/>
                    <a:pt x="86" y="2050"/>
                  </a:cubicBezTo>
                  <a:cubicBezTo>
                    <a:pt x="63" y="2096"/>
                    <a:pt x="40" y="2125"/>
                    <a:pt x="69" y="2176"/>
                  </a:cubicBezTo>
                  <a:cubicBezTo>
                    <a:pt x="92" y="2221"/>
                    <a:pt x="149" y="2312"/>
                    <a:pt x="211" y="2318"/>
                  </a:cubicBezTo>
                  <a:cubicBezTo>
                    <a:pt x="211" y="2341"/>
                    <a:pt x="228" y="2347"/>
                    <a:pt x="240" y="2369"/>
                  </a:cubicBezTo>
                  <a:cubicBezTo>
                    <a:pt x="245" y="2392"/>
                    <a:pt x="251" y="2409"/>
                    <a:pt x="251" y="2432"/>
                  </a:cubicBezTo>
                  <a:cubicBezTo>
                    <a:pt x="257" y="2466"/>
                    <a:pt x="257" y="2506"/>
                    <a:pt x="251" y="2546"/>
                  </a:cubicBezTo>
                  <a:cubicBezTo>
                    <a:pt x="251" y="2563"/>
                    <a:pt x="251" y="2592"/>
                    <a:pt x="245" y="2609"/>
                  </a:cubicBezTo>
                  <a:lnTo>
                    <a:pt x="13060" y="2609"/>
                  </a:lnTo>
                  <a:cubicBezTo>
                    <a:pt x="13065" y="2546"/>
                    <a:pt x="13082" y="2489"/>
                    <a:pt x="13105" y="2432"/>
                  </a:cubicBezTo>
                  <a:cubicBezTo>
                    <a:pt x="13111" y="2415"/>
                    <a:pt x="13122" y="2398"/>
                    <a:pt x="13122" y="2381"/>
                  </a:cubicBezTo>
                  <a:cubicBezTo>
                    <a:pt x="13122" y="2358"/>
                    <a:pt x="13122" y="2369"/>
                    <a:pt x="13116" y="2352"/>
                  </a:cubicBezTo>
                  <a:cubicBezTo>
                    <a:pt x="13105" y="2335"/>
                    <a:pt x="13094" y="2312"/>
                    <a:pt x="13082" y="2301"/>
                  </a:cubicBezTo>
                  <a:cubicBezTo>
                    <a:pt x="13048" y="2244"/>
                    <a:pt x="13042" y="2176"/>
                    <a:pt x="13054" y="2119"/>
                  </a:cubicBezTo>
                  <a:cubicBezTo>
                    <a:pt x="13071" y="2056"/>
                    <a:pt x="13105" y="2068"/>
                    <a:pt x="13156" y="2039"/>
                  </a:cubicBezTo>
                  <a:cubicBezTo>
                    <a:pt x="13219" y="2011"/>
                    <a:pt x="13156" y="1954"/>
                    <a:pt x="13139" y="1914"/>
                  </a:cubicBezTo>
                  <a:cubicBezTo>
                    <a:pt x="13122" y="1880"/>
                    <a:pt x="13116" y="1834"/>
                    <a:pt x="13128" y="1794"/>
                  </a:cubicBezTo>
                  <a:cubicBezTo>
                    <a:pt x="13151" y="1737"/>
                    <a:pt x="13179" y="1692"/>
                    <a:pt x="13213" y="1646"/>
                  </a:cubicBezTo>
                  <a:cubicBezTo>
                    <a:pt x="13236" y="1589"/>
                    <a:pt x="13247" y="1532"/>
                    <a:pt x="13236" y="1475"/>
                  </a:cubicBezTo>
                  <a:cubicBezTo>
                    <a:pt x="13247" y="1424"/>
                    <a:pt x="13230" y="1367"/>
                    <a:pt x="13196" y="1322"/>
                  </a:cubicBezTo>
                  <a:cubicBezTo>
                    <a:pt x="13173" y="1299"/>
                    <a:pt x="13151" y="1276"/>
                    <a:pt x="13134" y="1253"/>
                  </a:cubicBezTo>
                  <a:cubicBezTo>
                    <a:pt x="13122" y="1225"/>
                    <a:pt x="13128" y="1219"/>
                    <a:pt x="13134" y="1196"/>
                  </a:cubicBezTo>
                  <a:cubicBezTo>
                    <a:pt x="13162" y="1094"/>
                    <a:pt x="13225" y="991"/>
                    <a:pt x="13202" y="883"/>
                  </a:cubicBezTo>
                  <a:cubicBezTo>
                    <a:pt x="13196" y="843"/>
                    <a:pt x="13185" y="803"/>
                    <a:pt x="13168" y="769"/>
                  </a:cubicBezTo>
                  <a:cubicBezTo>
                    <a:pt x="13151" y="746"/>
                    <a:pt x="13139" y="724"/>
                    <a:pt x="13122" y="701"/>
                  </a:cubicBezTo>
                  <a:cubicBezTo>
                    <a:pt x="13105" y="684"/>
                    <a:pt x="13088" y="661"/>
                    <a:pt x="13077" y="638"/>
                  </a:cubicBezTo>
                  <a:cubicBezTo>
                    <a:pt x="13060" y="581"/>
                    <a:pt x="13054" y="524"/>
                    <a:pt x="13054" y="473"/>
                  </a:cubicBezTo>
                  <a:cubicBezTo>
                    <a:pt x="13048" y="422"/>
                    <a:pt x="13060" y="370"/>
                    <a:pt x="13082" y="331"/>
                  </a:cubicBezTo>
                  <a:cubicBezTo>
                    <a:pt x="13116" y="296"/>
                    <a:pt x="13139" y="257"/>
                    <a:pt x="13139" y="211"/>
                  </a:cubicBezTo>
                  <a:cubicBezTo>
                    <a:pt x="13145" y="143"/>
                    <a:pt x="13145" y="74"/>
                    <a:pt x="13139" y="6"/>
                  </a:cubicBezTo>
                  <a:lnTo>
                    <a:pt x="13139" y="0"/>
                  </a:lnTo>
                  <a:close/>
                </a:path>
              </a:pathLst>
            </a:custGeom>
            <a:solidFill>
              <a:srgbClr val="6E907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2" name="Google Shape;832;p33"/>
            <p:cNvSpPr/>
            <p:nvPr/>
          </p:nvSpPr>
          <p:spPr>
            <a:xfrm>
              <a:off x="5998060" y="1255444"/>
              <a:ext cx="250505" cy="153153"/>
            </a:xfrm>
            <a:custGeom>
              <a:avLst/>
              <a:gdLst/>
              <a:ahLst/>
              <a:cxnLst/>
              <a:rect l="l" t="t" r="r" b="b"/>
              <a:pathLst>
                <a:path w="2228" h="1362" extrusionOk="0">
                  <a:moveTo>
                    <a:pt x="1111" y="0"/>
                  </a:moveTo>
                  <a:cubicBezTo>
                    <a:pt x="496" y="0"/>
                    <a:pt x="1" y="513"/>
                    <a:pt x="18" y="1128"/>
                  </a:cubicBezTo>
                  <a:cubicBezTo>
                    <a:pt x="18" y="1208"/>
                    <a:pt x="23" y="1288"/>
                    <a:pt x="40" y="1362"/>
                  </a:cubicBezTo>
                  <a:lnTo>
                    <a:pt x="450" y="1362"/>
                  </a:lnTo>
                  <a:cubicBezTo>
                    <a:pt x="422" y="1288"/>
                    <a:pt x="405" y="1208"/>
                    <a:pt x="405" y="1128"/>
                  </a:cubicBezTo>
                  <a:cubicBezTo>
                    <a:pt x="405" y="731"/>
                    <a:pt x="728" y="417"/>
                    <a:pt x="1111" y="417"/>
                  </a:cubicBezTo>
                  <a:cubicBezTo>
                    <a:pt x="1150" y="417"/>
                    <a:pt x="1190" y="421"/>
                    <a:pt x="1231" y="428"/>
                  </a:cubicBezTo>
                  <a:cubicBezTo>
                    <a:pt x="1664" y="502"/>
                    <a:pt x="1926" y="952"/>
                    <a:pt x="1777" y="1362"/>
                  </a:cubicBezTo>
                  <a:lnTo>
                    <a:pt x="2188" y="1362"/>
                  </a:lnTo>
                  <a:cubicBezTo>
                    <a:pt x="2205" y="1288"/>
                    <a:pt x="2210" y="1208"/>
                    <a:pt x="2210" y="1128"/>
                  </a:cubicBezTo>
                  <a:cubicBezTo>
                    <a:pt x="2227" y="513"/>
                    <a:pt x="1732" y="0"/>
                    <a:pt x="1111" y="0"/>
                  </a:cubicBezTo>
                  <a:close/>
                </a:path>
              </a:pathLst>
            </a:custGeom>
            <a:solidFill>
              <a:srgbClr val="F9E4C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3" name="Google Shape;833;p33"/>
            <p:cNvSpPr/>
            <p:nvPr/>
          </p:nvSpPr>
          <p:spPr>
            <a:xfrm>
              <a:off x="5679872" y="1258480"/>
              <a:ext cx="212615" cy="150117"/>
            </a:xfrm>
            <a:custGeom>
              <a:avLst/>
              <a:gdLst/>
              <a:ahLst/>
              <a:cxnLst/>
              <a:rect l="l" t="t" r="r" b="b"/>
              <a:pathLst>
                <a:path w="1891" h="1335" extrusionOk="0">
                  <a:moveTo>
                    <a:pt x="784" y="1"/>
                  </a:moveTo>
                  <a:cubicBezTo>
                    <a:pt x="513" y="1"/>
                    <a:pt x="237" y="101"/>
                    <a:pt x="11" y="327"/>
                  </a:cubicBezTo>
                  <a:cubicBezTo>
                    <a:pt x="11" y="327"/>
                    <a:pt x="11" y="327"/>
                    <a:pt x="17" y="332"/>
                  </a:cubicBezTo>
                  <a:cubicBezTo>
                    <a:pt x="40" y="349"/>
                    <a:pt x="68" y="355"/>
                    <a:pt x="85" y="384"/>
                  </a:cubicBezTo>
                  <a:cubicBezTo>
                    <a:pt x="108" y="412"/>
                    <a:pt x="91" y="440"/>
                    <a:pt x="103" y="475"/>
                  </a:cubicBezTo>
                  <a:cubicBezTo>
                    <a:pt x="108" y="509"/>
                    <a:pt x="114" y="554"/>
                    <a:pt x="114" y="594"/>
                  </a:cubicBezTo>
                  <a:cubicBezTo>
                    <a:pt x="108" y="623"/>
                    <a:pt x="97" y="651"/>
                    <a:pt x="80" y="680"/>
                  </a:cubicBezTo>
                  <a:cubicBezTo>
                    <a:pt x="68" y="714"/>
                    <a:pt x="57" y="742"/>
                    <a:pt x="46" y="771"/>
                  </a:cubicBezTo>
                  <a:cubicBezTo>
                    <a:pt x="23" y="822"/>
                    <a:pt x="0" y="839"/>
                    <a:pt x="29" y="896"/>
                  </a:cubicBezTo>
                  <a:cubicBezTo>
                    <a:pt x="46" y="936"/>
                    <a:pt x="68" y="970"/>
                    <a:pt x="91" y="999"/>
                  </a:cubicBezTo>
                  <a:cubicBezTo>
                    <a:pt x="145" y="652"/>
                    <a:pt x="442" y="393"/>
                    <a:pt x="789" y="393"/>
                  </a:cubicBezTo>
                  <a:cubicBezTo>
                    <a:pt x="807" y="393"/>
                    <a:pt x="825" y="394"/>
                    <a:pt x="843" y="395"/>
                  </a:cubicBezTo>
                  <a:cubicBezTo>
                    <a:pt x="1213" y="423"/>
                    <a:pt x="1498" y="731"/>
                    <a:pt x="1498" y="1101"/>
                  </a:cubicBezTo>
                  <a:cubicBezTo>
                    <a:pt x="1498" y="1181"/>
                    <a:pt x="1486" y="1261"/>
                    <a:pt x="1458" y="1335"/>
                  </a:cubicBezTo>
                  <a:lnTo>
                    <a:pt x="1862" y="1335"/>
                  </a:lnTo>
                  <a:cubicBezTo>
                    <a:pt x="1879" y="1261"/>
                    <a:pt x="1885" y="1181"/>
                    <a:pt x="1891" y="1101"/>
                  </a:cubicBezTo>
                  <a:cubicBezTo>
                    <a:pt x="1891" y="439"/>
                    <a:pt x="1350" y="1"/>
                    <a:pt x="784" y="1"/>
                  </a:cubicBezTo>
                  <a:close/>
                </a:path>
              </a:pathLst>
            </a:custGeom>
            <a:solidFill>
              <a:srgbClr val="F9E4C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4" name="Google Shape;834;p33"/>
            <p:cNvSpPr/>
            <p:nvPr/>
          </p:nvSpPr>
          <p:spPr>
            <a:xfrm>
              <a:off x="6354700" y="1258593"/>
              <a:ext cx="247357" cy="150005"/>
            </a:xfrm>
            <a:custGeom>
              <a:avLst/>
              <a:gdLst/>
              <a:ahLst/>
              <a:cxnLst/>
              <a:rect l="l" t="t" r="r" b="b"/>
              <a:pathLst>
                <a:path w="2200" h="1334" extrusionOk="0">
                  <a:moveTo>
                    <a:pt x="1100" y="1"/>
                  </a:moveTo>
                  <a:cubicBezTo>
                    <a:pt x="491" y="1"/>
                    <a:pt x="1" y="491"/>
                    <a:pt x="1" y="1100"/>
                  </a:cubicBezTo>
                  <a:cubicBezTo>
                    <a:pt x="1" y="1180"/>
                    <a:pt x="6" y="1260"/>
                    <a:pt x="24" y="1334"/>
                  </a:cubicBezTo>
                  <a:lnTo>
                    <a:pt x="434" y="1334"/>
                  </a:lnTo>
                  <a:cubicBezTo>
                    <a:pt x="405" y="1260"/>
                    <a:pt x="394" y="1180"/>
                    <a:pt x="394" y="1100"/>
                  </a:cubicBezTo>
                  <a:cubicBezTo>
                    <a:pt x="394" y="707"/>
                    <a:pt x="707" y="394"/>
                    <a:pt x="1100" y="394"/>
                  </a:cubicBezTo>
                  <a:cubicBezTo>
                    <a:pt x="1487" y="394"/>
                    <a:pt x="1806" y="707"/>
                    <a:pt x="1806" y="1100"/>
                  </a:cubicBezTo>
                  <a:cubicBezTo>
                    <a:pt x="1806" y="1180"/>
                    <a:pt x="1789" y="1260"/>
                    <a:pt x="1766" y="1334"/>
                  </a:cubicBezTo>
                  <a:lnTo>
                    <a:pt x="2171" y="1334"/>
                  </a:lnTo>
                  <a:cubicBezTo>
                    <a:pt x="2188" y="1260"/>
                    <a:pt x="2193" y="1180"/>
                    <a:pt x="2199" y="1100"/>
                  </a:cubicBezTo>
                  <a:cubicBezTo>
                    <a:pt x="2193" y="491"/>
                    <a:pt x="1704" y="1"/>
                    <a:pt x="1100" y="1"/>
                  </a:cubicBezTo>
                  <a:close/>
                </a:path>
              </a:pathLst>
            </a:custGeom>
            <a:solidFill>
              <a:srgbClr val="F9E4C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5" name="Google Shape;835;p33"/>
            <p:cNvSpPr/>
            <p:nvPr/>
          </p:nvSpPr>
          <p:spPr>
            <a:xfrm>
              <a:off x="6172895" y="1114550"/>
              <a:ext cx="247245" cy="147419"/>
            </a:xfrm>
            <a:custGeom>
              <a:avLst/>
              <a:gdLst/>
              <a:ahLst/>
              <a:cxnLst/>
              <a:rect l="l" t="t" r="r" b="b"/>
              <a:pathLst>
                <a:path w="2199" h="1311" extrusionOk="0">
                  <a:moveTo>
                    <a:pt x="17" y="1"/>
                  </a:moveTo>
                  <a:cubicBezTo>
                    <a:pt x="6" y="69"/>
                    <a:pt x="0" y="143"/>
                    <a:pt x="0" y="211"/>
                  </a:cubicBezTo>
                  <a:cubicBezTo>
                    <a:pt x="0" y="815"/>
                    <a:pt x="490" y="1310"/>
                    <a:pt x="1100" y="1310"/>
                  </a:cubicBezTo>
                  <a:cubicBezTo>
                    <a:pt x="1703" y="1310"/>
                    <a:pt x="2193" y="815"/>
                    <a:pt x="2199" y="211"/>
                  </a:cubicBezTo>
                  <a:cubicBezTo>
                    <a:pt x="2193" y="143"/>
                    <a:pt x="2187" y="69"/>
                    <a:pt x="2176" y="1"/>
                  </a:cubicBezTo>
                  <a:lnTo>
                    <a:pt x="1772" y="1"/>
                  </a:lnTo>
                  <a:cubicBezTo>
                    <a:pt x="1794" y="69"/>
                    <a:pt x="1806" y="137"/>
                    <a:pt x="1806" y="211"/>
                  </a:cubicBezTo>
                  <a:cubicBezTo>
                    <a:pt x="1806" y="599"/>
                    <a:pt x="1487" y="917"/>
                    <a:pt x="1100" y="917"/>
                  </a:cubicBezTo>
                  <a:cubicBezTo>
                    <a:pt x="707" y="917"/>
                    <a:pt x="393" y="599"/>
                    <a:pt x="393" y="211"/>
                  </a:cubicBezTo>
                  <a:cubicBezTo>
                    <a:pt x="393" y="137"/>
                    <a:pt x="399" y="69"/>
                    <a:pt x="422" y="1"/>
                  </a:cubicBezTo>
                  <a:close/>
                </a:path>
              </a:pathLst>
            </a:custGeom>
            <a:solidFill>
              <a:srgbClr val="F9E4C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6" name="Google Shape;836;p33"/>
            <p:cNvSpPr/>
            <p:nvPr/>
          </p:nvSpPr>
          <p:spPr>
            <a:xfrm>
              <a:off x="5816254" y="1114550"/>
              <a:ext cx="250393" cy="150567"/>
            </a:xfrm>
            <a:custGeom>
              <a:avLst/>
              <a:gdLst/>
              <a:ahLst/>
              <a:cxnLst/>
              <a:rect l="l" t="t" r="r" b="b"/>
              <a:pathLst>
                <a:path w="2227" h="1339" extrusionOk="0">
                  <a:moveTo>
                    <a:pt x="34" y="1"/>
                  </a:moveTo>
                  <a:cubicBezTo>
                    <a:pt x="23" y="69"/>
                    <a:pt x="17" y="143"/>
                    <a:pt x="17" y="211"/>
                  </a:cubicBezTo>
                  <a:cubicBezTo>
                    <a:pt x="0" y="826"/>
                    <a:pt x="496" y="1339"/>
                    <a:pt x="1111" y="1339"/>
                  </a:cubicBezTo>
                  <a:cubicBezTo>
                    <a:pt x="1731" y="1339"/>
                    <a:pt x="2227" y="826"/>
                    <a:pt x="2210" y="211"/>
                  </a:cubicBezTo>
                  <a:cubicBezTo>
                    <a:pt x="2210" y="143"/>
                    <a:pt x="2204" y="69"/>
                    <a:pt x="2193" y="1"/>
                  </a:cubicBezTo>
                  <a:lnTo>
                    <a:pt x="1788" y="1"/>
                  </a:lnTo>
                  <a:cubicBezTo>
                    <a:pt x="1811" y="69"/>
                    <a:pt x="1823" y="137"/>
                    <a:pt x="1823" y="211"/>
                  </a:cubicBezTo>
                  <a:cubicBezTo>
                    <a:pt x="1834" y="610"/>
                    <a:pt x="1515" y="940"/>
                    <a:pt x="1111" y="940"/>
                  </a:cubicBezTo>
                  <a:cubicBezTo>
                    <a:pt x="712" y="940"/>
                    <a:pt x="393" y="610"/>
                    <a:pt x="404" y="211"/>
                  </a:cubicBezTo>
                  <a:cubicBezTo>
                    <a:pt x="404" y="137"/>
                    <a:pt x="416" y="69"/>
                    <a:pt x="439" y="1"/>
                  </a:cubicBezTo>
                  <a:close/>
                </a:path>
              </a:pathLst>
            </a:custGeom>
            <a:solidFill>
              <a:srgbClr val="F9E4C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7" name="Google Shape;837;p33"/>
            <p:cNvSpPr/>
            <p:nvPr/>
          </p:nvSpPr>
          <p:spPr>
            <a:xfrm>
              <a:off x="6708193" y="1255444"/>
              <a:ext cx="250505" cy="153153"/>
            </a:xfrm>
            <a:custGeom>
              <a:avLst/>
              <a:gdLst/>
              <a:ahLst/>
              <a:cxnLst/>
              <a:rect l="l" t="t" r="r" b="b"/>
              <a:pathLst>
                <a:path w="2228" h="1362" extrusionOk="0">
                  <a:moveTo>
                    <a:pt x="1111" y="0"/>
                  </a:moveTo>
                  <a:cubicBezTo>
                    <a:pt x="496" y="0"/>
                    <a:pt x="1" y="513"/>
                    <a:pt x="12" y="1128"/>
                  </a:cubicBezTo>
                  <a:cubicBezTo>
                    <a:pt x="12" y="1208"/>
                    <a:pt x="23" y="1288"/>
                    <a:pt x="40" y="1362"/>
                  </a:cubicBezTo>
                  <a:lnTo>
                    <a:pt x="445" y="1362"/>
                  </a:lnTo>
                  <a:cubicBezTo>
                    <a:pt x="422" y="1288"/>
                    <a:pt x="405" y="1208"/>
                    <a:pt x="405" y="1128"/>
                  </a:cubicBezTo>
                  <a:cubicBezTo>
                    <a:pt x="393" y="729"/>
                    <a:pt x="712" y="399"/>
                    <a:pt x="1111" y="399"/>
                  </a:cubicBezTo>
                  <a:cubicBezTo>
                    <a:pt x="1510" y="399"/>
                    <a:pt x="1829" y="729"/>
                    <a:pt x="1817" y="1128"/>
                  </a:cubicBezTo>
                  <a:cubicBezTo>
                    <a:pt x="1817" y="1208"/>
                    <a:pt x="1806" y="1288"/>
                    <a:pt x="1777" y="1362"/>
                  </a:cubicBezTo>
                  <a:lnTo>
                    <a:pt x="2187" y="1362"/>
                  </a:lnTo>
                  <a:cubicBezTo>
                    <a:pt x="2199" y="1288"/>
                    <a:pt x="2210" y="1208"/>
                    <a:pt x="2210" y="1128"/>
                  </a:cubicBezTo>
                  <a:cubicBezTo>
                    <a:pt x="2227" y="513"/>
                    <a:pt x="1732" y="0"/>
                    <a:pt x="1111" y="0"/>
                  </a:cubicBezTo>
                  <a:close/>
                </a:path>
              </a:pathLst>
            </a:custGeom>
            <a:solidFill>
              <a:srgbClr val="F9E4C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8" name="Google Shape;838;p33"/>
            <p:cNvSpPr/>
            <p:nvPr/>
          </p:nvSpPr>
          <p:spPr>
            <a:xfrm>
              <a:off x="6881116" y="1114550"/>
              <a:ext cx="250505" cy="150567"/>
            </a:xfrm>
            <a:custGeom>
              <a:avLst/>
              <a:gdLst/>
              <a:ahLst/>
              <a:cxnLst/>
              <a:rect l="l" t="t" r="r" b="b"/>
              <a:pathLst>
                <a:path w="2228" h="1339" extrusionOk="0">
                  <a:moveTo>
                    <a:pt x="34" y="1"/>
                  </a:moveTo>
                  <a:cubicBezTo>
                    <a:pt x="23" y="69"/>
                    <a:pt x="12" y="143"/>
                    <a:pt x="12" y="211"/>
                  </a:cubicBezTo>
                  <a:cubicBezTo>
                    <a:pt x="0" y="826"/>
                    <a:pt x="496" y="1339"/>
                    <a:pt x="1111" y="1339"/>
                  </a:cubicBezTo>
                  <a:cubicBezTo>
                    <a:pt x="1732" y="1339"/>
                    <a:pt x="2227" y="826"/>
                    <a:pt x="2210" y="211"/>
                  </a:cubicBezTo>
                  <a:cubicBezTo>
                    <a:pt x="2210" y="143"/>
                    <a:pt x="2204" y="69"/>
                    <a:pt x="2193" y="1"/>
                  </a:cubicBezTo>
                  <a:lnTo>
                    <a:pt x="1788" y="1"/>
                  </a:lnTo>
                  <a:cubicBezTo>
                    <a:pt x="1806" y="69"/>
                    <a:pt x="1817" y="137"/>
                    <a:pt x="1817" y="211"/>
                  </a:cubicBezTo>
                  <a:cubicBezTo>
                    <a:pt x="1828" y="610"/>
                    <a:pt x="1509" y="940"/>
                    <a:pt x="1111" y="940"/>
                  </a:cubicBezTo>
                  <a:cubicBezTo>
                    <a:pt x="712" y="940"/>
                    <a:pt x="393" y="610"/>
                    <a:pt x="405" y="211"/>
                  </a:cubicBezTo>
                  <a:cubicBezTo>
                    <a:pt x="405" y="137"/>
                    <a:pt x="416" y="69"/>
                    <a:pt x="433" y="1"/>
                  </a:cubicBezTo>
                  <a:close/>
                </a:path>
              </a:pathLst>
            </a:custGeom>
            <a:solidFill>
              <a:srgbClr val="F9E4C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9" name="Google Shape;839;p33"/>
            <p:cNvSpPr/>
            <p:nvPr/>
          </p:nvSpPr>
          <p:spPr>
            <a:xfrm>
              <a:off x="7064271" y="1263090"/>
              <a:ext cx="100629" cy="145507"/>
            </a:xfrm>
            <a:custGeom>
              <a:avLst/>
              <a:gdLst/>
              <a:ahLst/>
              <a:cxnLst/>
              <a:rect l="l" t="t" r="r" b="b"/>
              <a:pathLst>
                <a:path w="895" h="1294" extrusionOk="0">
                  <a:moveTo>
                    <a:pt x="832" y="1"/>
                  </a:moveTo>
                  <a:cubicBezTo>
                    <a:pt x="347" y="120"/>
                    <a:pt x="6" y="559"/>
                    <a:pt x="0" y="1060"/>
                  </a:cubicBezTo>
                  <a:cubicBezTo>
                    <a:pt x="0" y="1140"/>
                    <a:pt x="11" y="1220"/>
                    <a:pt x="29" y="1294"/>
                  </a:cubicBezTo>
                  <a:lnTo>
                    <a:pt x="433" y="1294"/>
                  </a:lnTo>
                  <a:cubicBezTo>
                    <a:pt x="410" y="1220"/>
                    <a:pt x="393" y="1140"/>
                    <a:pt x="393" y="1060"/>
                  </a:cubicBezTo>
                  <a:cubicBezTo>
                    <a:pt x="393" y="787"/>
                    <a:pt x="558" y="536"/>
                    <a:pt x="809" y="422"/>
                  </a:cubicBezTo>
                  <a:cubicBezTo>
                    <a:pt x="826" y="388"/>
                    <a:pt x="849" y="360"/>
                    <a:pt x="860" y="331"/>
                  </a:cubicBezTo>
                  <a:cubicBezTo>
                    <a:pt x="883" y="280"/>
                    <a:pt x="894" y="223"/>
                    <a:pt x="888" y="166"/>
                  </a:cubicBezTo>
                  <a:cubicBezTo>
                    <a:pt x="894" y="109"/>
                    <a:pt x="877" y="52"/>
                    <a:pt x="843" y="7"/>
                  </a:cubicBezTo>
                  <a:lnTo>
                    <a:pt x="832" y="1"/>
                  </a:lnTo>
                  <a:close/>
                </a:path>
              </a:pathLst>
            </a:custGeom>
            <a:solidFill>
              <a:srgbClr val="F9E4C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0" name="Google Shape;840;p33"/>
            <p:cNvSpPr/>
            <p:nvPr/>
          </p:nvSpPr>
          <p:spPr>
            <a:xfrm>
              <a:off x="6525712" y="1114550"/>
              <a:ext cx="251067" cy="150567"/>
            </a:xfrm>
            <a:custGeom>
              <a:avLst/>
              <a:gdLst/>
              <a:ahLst/>
              <a:cxnLst/>
              <a:rect l="l" t="t" r="r" b="b"/>
              <a:pathLst>
                <a:path w="2233" h="1339" extrusionOk="0">
                  <a:moveTo>
                    <a:pt x="40" y="1"/>
                  </a:moveTo>
                  <a:cubicBezTo>
                    <a:pt x="23" y="69"/>
                    <a:pt x="17" y="143"/>
                    <a:pt x="17" y="211"/>
                  </a:cubicBezTo>
                  <a:cubicBezTo>
                    <a:pt x="0" y="826"/>
                    <a:pt x="496" y="1339"/>
                    <a:pt x="1117" y="1339"/>
                  </a:cubicBezTo>
                  <a:cubicBezTo>
                    <a:pt x="1732" y="1339"/>
                    <a:pt x="2233" y="826"/>
                    <a:pt x="2216" y="211"/>
                  </a:cubicBezTo>
                  <a:cubicBezTo>
                    <a:pt x="2216" y="143"/>
                    <a:pt x="2210" y="69"/>
                    <a:pt x="2193" y="1"/>
                  </a:cubicBezTo>
                  <a:lnTo>
                    <a:pt x="1789" y="1"/>
                  </a:lnTo>
                  <a:cubicBezTo>
                    <a:pt x="1811" y="69"/>
                    <a:pt x="1823" y="137"/>
                    <a:pt x="1823" y="211"/>
                  </a:cubicBezTo>
                  <a:cubicBezTo>
                    <a:pt x="1834" y="610"/>
                    <a:pt x="1515" y="940"/>
                    <a:pt x="1117" y="940"/>
                  </a:cubicBezTo>
                  <a:cubicBezTo>
                    <a:pt x="718" y="940"/>
                    <a:pt x="399" y="610"/>
                    <a:pt x="410" y="211"/>
                  </a:cubicBezTo>
                  <a:cubicBezTo>
                    <a:pt x="410" y="137"/>
                    <a:pt x="422" y="69"/>
                    <a:pt x="439" y="1"/>
                  </a:cubicBezTo>
                  <a:close/>
                </a:path>
              </a:pathLst>
            </a:custGeom>
            <a:solidFill>
              <a:srgbClr val="F9E4C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41" name="Google Shape;841;p33"/>
          <p:cNvGrpSpPr/>
          <p:nvPr/>
        </p:nvGrpSpPr>
        <p:grpSpPr>
          <a:xfrm>
            <a:off x="5093166" y="599038"/>
            <a:ext cx="3250217" cy="3945412"/>
            <a:chOff x="4619054" y="494428"/>
            <a:chExt cx="3606944" cy="4133486"/>
          </a:xfrm>
        </p:grpSpPr>
        <p:sp>
          <p:nvSpPr>
            <p:cNvPr id="842" name="Google Shape;842;p33"/>
            <p:cNvSpPr/>
            <p:nvPr/>
          </p:nvSpPr>
          <p:spPr>
            <a:xfrm flipH="1">
              <a:off x="7665779" y="494428"/>
              <a:ext cx="560219" cy="551991"/>
            </a:xfrm>
            <a:custGeom>
              <a:avLst/>
              <a:gdLst/>
              <a:ahLst/>
              <a:cxnLst/>
              <a:rect l="l" t="t" r="r" b="b"/>
              <a:pathLst>
                <a:path w="211603" h="208495" extrusionOk="0">
                  <a:moveTo>
                    <a:pt x="36236" y="39035"/>
                  </a:moveTo>
                  <a:lnTo>
                    <a:pt x="58798" y="39719"/>
                  </a:lnTo>
                  <a:lnTo>
                    <a:pt x="81018" y="39719"/>
                  </a:lnTo>
                  <a:lnTo>
                    <a:pt x="66660" y="54418"/>
                  </a:lnTo>
                  <a:lnTo>
                    <a:pt x="51277" y="68776"/>
                  </a:lnTo>
                  <a:lnTo>
                    <a:pt x="36578" y="83817"/>
                  </a:lnTo>
                  <a:lnTo>
                    <a:pt x="36236" y="61597"/>
                  </a:lnTo>
                  <a:lnTo>
                    <a:pt x="36236" y="39035"/>
                  </a:lnTo>
                  <a:close/>
                  <a:moveTo>
                    <a:pt x="55397" y="0"/>
                  </a:moveTo>
                  <a:cubicBezTo>
                    <a:pt x="35872" y="0"/>
                    <a:pt x="12323" y="1670"/>
                    <a:pt x="5470" y="21943"/>
                  </a:cubicBezTo>
                  <a:cubicBezTo>
                    <a:pt x="1710" y="32540"/>
                    <a:pt x="2736" y="44163"/>
                    <a:pt x="2736" y="54760"/>
                  </a:cubicBezTo>
                  <a:lnTo>
                    <a:pt x="2736" y="95439"/>
                  </a:lnTo>
                  <a:cubicBezTo>
                    <a:pt x="2736" y="114924"/>
                    <a:pt x="2736" y="134751"/>
                    <a:pt x="2394" y="154236"/>
                  </a:cubicBezTo>
                  <a:cubicBezTo>
                    <a:pt x="2394" y="168936"/>
                    <a:pt x="1" y="184319"/>
                    <a:pt x="10256" y="196283"/>
                  </a:cubicBezTo>
                  <a:cubicBezTo>
                    <a:pt x="14572" y="201833"/>
                    <a:pt x="23338" y="208494"/>
                    <a:pt x="31034" y="208494"/>
                  </a:cubicBezTo>
                  <a:cubicBezTo>
                    <a:pt x="31872" y="208494"/>
                    <a:pt x="32697" y="208415"/>
                    <a:pt x="33502" y="208248"/>
                  </a:cubicBezTo>
                  <a:cubicBezTo>
                    <a:pt x="35553" y="201069"/>
                    <a:pt x="33843" y="192523"/>
                    <a:pt x="33843" y="185002"/>
                  </a:cubicBezTo>
                  <a:lnTo>
                    <a:pt x="33843" y="160048"/>
                  </a:lnTo>
                  <a:lnTo>
                    <a:pt x="35211" y="160048"/>
                  </a:lnTo>
                  <a:cubicBezTo>
                    <a:pt x="43073" y="160048"/>
                    <a:pt x="50594" y="156287"/>
                    <a:pt x="55380" y="149792"/>
                  </a:cubicBezTo>
                  <a:cubicBezTo>
                    <a:pt x="58798" y="146032"/>
                    <a:pt x="61533" y="134409"/>
                    <a:pt x="66319" y="132700"/>
                  </a:cubicBezTo>
                  <a:cubicBezTo>
                    <a:pt x="67377" y="132293"/>
                    <a:pt x="68745" y="132138"/>
                    <a:pt x="70289" y="132138"/>
                  </a:cubicBezTo>
                  <a:cubicBezTo>
                    <a:pt x="75231" y="132138"/>
                    <a:pt x="81978" y="133726"/>
                    <a:pt x="86145" y="133726"/>
                  </a:cubicBezTo>
                  <a:cubicBezTo>
                    <a:pt x="96401" y="133042"/>
                    <a:pt x="106314" y="128256"/>
                    <a:pt x="113835" y="121078"/>
                  </a:cubicBezTo>
                  <a:cubicBezTo>
                    <a:pt x="118279" y="116975"/>
                    <a:pt x="121697" y="111848"/>
                    <a:pt x="124432" y="106378"/>
                  </a:cubicBezTo>
                  <a:cubicBezTo>
                    <a:pt x="131611" y="92705"/>
                    <a:pt x="129901" y="80398"/>
                    <a:pt x="127509" y="65699"/>
                  </a:cubicBezTo>
                  <a:lnTo>
                    <a:pt x="129218" y="65699"/>
                  </a:lnTo>
                  <a:cubicBezTo>
                    <a:pt x="137422" y="65015"/>
                    <a:pt x="145284" y="60913"/>
                    <a:pt x="150070" y="54418"/>
                  </a:cubicBezTo>
                  <a:cubicBezTo>
                    <a:pt x="152121" y="52025"/>
                    <a:pt x="158958" y="35617"/>
                    <a:pt x="160667" y="35617"/>
                  </a:cubicBezTo>
                  <a:lnTo>
                    <a:pt x="177760" y="35617"/>
                  </a:lnTo>
                  <a:lnTo>
                    <a:pt x="194852" y="35275"/>
                  </a:lnTo>
                  <a:cubicBezTo>
                    <a:pt x="196219" y="35360"/>
                    <a:pt x="197608" y="35403"/>
                    <a:pt x="199007" y="35403"/>
                  </a:cubicBezTo>
                  <a:cubicBezTo>
                    <a:pt x="203205" y="35403"/>
                    <a:pt x="207500" y="35018"/>
                    <a:pt x="211602" y="34249"/>
                  </a:cubicBezTo>
                  <a:cubicBezTo>
                    <a:pt x="210576" y="17841"/>
                    <a:pt x="193826" y="4167"/>
                    <a:pt x="179127" y="1432"/>
                  </a:cubicBezTo>
                  <a:cubicBezTo>
                    <a:pt x="173356" y="447"/>
                    <a:pt x="167179" y="157"/>
                    <a:pt x="161050" y="157"/>
                  </a:cubicBezTo>
                  <a:cubicBezTo>
                    <a:pt x="152294" y="157"/>
                    <a:pt x="143635" y="749"/>
                    <a:pt x="136396" y="749"/>
                  </a:cubicBezTo>
                  <a:lnTo>
                    <a:pt x="66319" y="65"/>
                  </a:lnTo>
                  <a:cubicBezTo>
                    <a:pt x="62940" y="65"/>
                    <a:pt x="59247" y="0"/>
                    <a:pt x="55397"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3" name="Google Shape;843;p33"/>
            <p:cNvSpPr/>
            <p:nvPr/>
          </p:nvSpPr>
          <p:spPr>
            <a:xfrm rot="10800000" flipH="1">
              <a:off x="4619054" y="4075923"/>
              <a:ext cx="560219" cy="551991"/>
            </a:xfrm>
            <a:custGeom>
              <a:avLst/>
              <a:gdLst/>
              <a:ahLst/>
              <a:cxnLst/>
              <a:rect l="l" t="t" r="r" b="b"/>
              <a:pathLst>
                <a:path w="211603" h="208495" extrusionOk="0">
                  <a:moveTo>
                    <a:pt x="36236" y="39035"/>
                  </a:moveTo>
                  <a:lnTo>
                    <a:pt x="58798" y="39719"/>
                  </a:lnTo>
                  <a:lnTo>
                    <a:pt x="81018" y="39719"/>
                  </a:lnTo>
                  <a:lnTo>
                    <a:pt x="66660" y="54418"/>
                  </a:lnTo>
                  <a:lnTo>
                    <a:pt x="51277" y="68776"/>
                  </a:lnTo>
                  <a:lnTo>
                    <a:pt x="36578" y="83817"/>
                  </a:lnTo>
                  <a:lnTo>
                    <a:pt x="36236" y="61597"/>
                  </a:lnTo>
                  <a:lnTo>
                    <a:pt x="36236" y="39035"/>
                  </a:lnTo>
                  <a:close/>
                  <a:moveTo>
                    <a:pt x="55397" y="0"/>
                  </a:moveTo>
                  <a:cubicBezTo>
                    <a:pt x="35872" y="0"/>
                    <a:pt x="12323" y="1670"/>
                    <a:pt x="5470" y="21943"/>
                  </a:cubicBezTo>
                  <a:cubicBezTo>
                    <a:pt x="1710" y="32540"/>
                    <a:pt x="2736" y="44163"/>
                    <a:pt x="2736" y="54760"/>
                  </a:cubicBezTo>
                  <a:lnTo>
                    <a:pt x="2736" y="95439"/>
                  </a:lnTo>
                  <a:cubicBezTo>
                    <a:pt x="2736" y="114924"/>
                    <a:pt x="2736" y="134751"/>
                    <a:pt x="2394" y="154236"/>
                  </a:cubicBezTo>
                  <a:cubicBezTo>
                    <a:pt x="2394" y="168936"/>
                    <a:pt x="1" y="184319"/>
                    <a:pt x="10256" y="196283"/>
                  </a:cubicBezTo>
                  <a:cubicBezTo>
                    <a:pt x="14572" y="201833"/>
                    <a:pt x="23338" y="208494"/>
                    <a:pt x="31034" y="208494"/>
                  </a:cubicBezTo>
                  <a:cubicBezTo>
                    <a:pt x="31872" y="208494"/>
                    <a:pt x="32697" y="208415"/>
                    <a:pt x="33502" y="208248"/>
                  </a:cubicBezTo>
                  <a:cubicBezTo>
                    <a:pt x="35553" y="201069"/>
                    <a:pt x="33843" y="192523"/>
                    <a:pt x="33843" y="185002"/>
                  </a:cubicBezTo>
                  <a:lnTo>
                    <a:pt x="33843" y="160048"/>
                  </a:lnTo>
                  <a:lnTo>
                    <a:pt x="35211" y="160048"/>
                  </a:lnTo>
                  <a:cubicBezTo>
                    <a:pt x="43073" y="160048"/>
                    <a:pt x="50594" y="156287"/>
                    <a:pt x="55380" y="149792"/>
                  </a:cubicBezTo>
                  <a:cubicBezTo>
                    <a:pt x="58798" y="146032"/>
                    <a:pt x="61533" y="134409"/>
                    <a:pt x="66319" y="132700"/>
                  </a:cubicBezTo>
                  <a:cubicBezTo>
                    <a:pt x="67377" y="132293"/>
                    <a:pt x="68745" y="132138"/>
                    <a:pt x="70289" y="132138"/>
                  </a:cubicBezTo>
                  <a:cubicBezTo>
                    <a:pt x="75231" y="132138"/>
                    <a:pt x="81978" y="133726"/>
                    <a:pt x="86145" y="133726"/>
                  </a:cubicBezTo>
                  <a:cubicBezTo>
                    <a:pt x="96401" y="133042"/>
                    <a:pt x="106314" y="128256"/>
                    <a:pt x="113835" y="121078"/>
                  </a:cubicBezTo>
                  <a:cubicBezTo>
                    <a:pt x="118279" y="116975"/>
                    <a:pt x="121697" y="111848"/>
                    <a:pt x="124432" y="106378"/>
                  </a:cubicBezTo>
                  <a:cubicBezTo>
                    <a:pt x="131611" y="92705"/>
                    <a:pt x="129901" y="80398"/>
                    <a:pt x="127509" y="65699"/>
                  </a:cubicBezTo>
                  <a:lnTo>
                    <a:pt x="129218" y="65699"/>
                  </a:lnTo>
                  <a:cubicBezTo>
                    <a:pt x="137422" y="65015"/>
                    <a:pt x="145284" y="60913"/>
                    <a:pt x="150070" y="54418"/>
                  </a:cubicBezTo>
                  <a:cubicBezTo>
                    <a:pt x="152121" y="52025"/>
                    <a:pt x="158958" y="35617"/>
                    <a:pt x="160667" y="35617"/>
                  </a:cubicBezTo>
                  <a:lnTo>
                    <a:pt x="177760" y="35617"/>
                  </a:lnTo>
                  <a:lnTo>
                    <a:pt x="194852" y="35275"/>
                  </a:lnTo>
                  <a:cubicBezTo>
                    <a:pt x="196219" y="35360"/>
                    <a:pt x="197608" y="35403"/>
                    <a:pt x="199007" y="35403"/>
                  </a:cubicBezTo>
                  <a:cubicBezTo>
                    <a:pt x="203205" y="35403"/>
                    <a:pt x="207500" y="35018"/>
                    <a:pt x="211602" y="34249"/>
                  </a:cubicBezTo>
                  <a:cubicBezTo>
                    <a:pt x="210576" y="17841"/>
                    <a:pt x="193826" y="4167"/>
                    <a:pt x="179127" y="1432"/>
                  </a:cubicBezTo>
                  <a:cubicBezTo>
                    <a:pt x="173356" y="447"/>
                    <a:pt x="167179" y="157"/>
                    <a:pt x="161050" y="157"/>
                  </a:cubicBezTo>
                  <a:cubicBezTo>
                    <a:pt x="152294" y="157"/>
                    <a:pt x="143635" y="749"/>
                    <a:pt x="136396" y="749"/>
                  </a:cubicBezTo>
                  <a:lnTo>
                    <a:pt x="66319" y="65"/>
                  </a:lnTo>
                  <a:cubicBezTo>
                    <a:pt x="62940" y="65"/>
                    <a:pt x="59247" y="0"/>
                    <a:pt x="55397"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44" name="Google Shape;844;p33"/>
          <p:cNvSpPr/>
          <p:nvPr/>
        </p:nvSpPr>
        <p:spPr>
          <a:xfrm rot="-35162">
            <a:off x="976928" y="728923"/>
            <a:ext cx="3572055" cy="576800"/>
          </a:xfrm>
          <a:custGeom>
            <a:avLst/>
            <a:gdLst/>
            <a:ahLst/>
            <a:cxnLst/>
            <a:rect l="l" t="t" r="r" b="b"/>
            <a:pathLst>
              <a:path w="17315" h="4654" extrusionOk="0">
                <a:moveTo>
                  <a:pt x="1" y="0"/>
                </a:moveTo>
                <a:lnTo>
                  <a:pt x="143" y="1413"/>
                </a:lnTo>
                <a:lnTo>
                  <a:pt x="1" y="2460"/>
                </a:lnTo>
                <a:lnTo>
                  <a:pt x="143" y="3839"/>
                </a:lnTo>
                <a:lnTo>
                  <a:pt x="143" y="4653"/>
                </a:lnTo>
                <a:lnTo>
                  <a:pt x="17314" y="4579"/>
                </a:lnTo>
                <a:lnTo>
                  <a:pt x="17314" y="3588"/>
                </a:lnTo>
                <a:lnTo>
                  <a:pt x="17098" y="2176"/>
                </a:lnTo>
                <a:lnTo>
                  <a:pt x="17314" y="940"/>
                </a:lnTo>
                <a:lnTo>
                  <a:pt x="17314" y="0"/>
                </a:lnTo>
                <a:close/>
              </a:path>
            </a:pathLst>
          </a:custGeom>
          <a:solidFill>
            <a:schemeClr val="lt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 sz="2000" b="1" u="sng">
                <a:solidFill>
                  <a:schemeClr val="dk1"/>
                </a:solidFill>
                <a:latin typeface="Times New Roman"/>
                <a:ea typeface="Times New Roman"/>
                <a:cs typeface="Times New Roman"/>
                <a:sym typeface="Times New Roman"/>
              </a:rPr>
              <a:t>INTRODUCTION</a:t>
            </a:r>
            <a:endParaRPr sz="2000" b="1" i="0" u="sng" strike="noStrike" cap="none">
              <a:solidFill>
                <a:schemeClr val="dk1"/>
              </a:solidFill>
              <a:latin typeface="Times New Roman"/>
              <a:ea typeface="Times New Roman"/>
              <a:cs typeface="Times New Roman"/>
              <a:sym typeface="Times New Roman"/>
            </a:endParaRPr>
          </a:p>
        </p:txBody>
      </p:sp>
      <p:pic>
        <p:nvPicPr>
          <p:cNvPr id="845" name="Google Shape;845;p33"/>
          <p:cNvPicPr preferRelativeResize="0"/>
          <p:nvPr/>
        </p:nvPicPr>
        <p:blipFill rotWithShape="1">
          <a:blip r:embed="rId3">
            <a:alphaModFix/>
          </a:blip>
          <a:srcRect/>
          <a:stretch/>
        </p:blipFill>
        <p:spPr>
          <a:xfrm>
            <a:off x="5429248" y="934171"/>
            <a:ext cx="2578064" cy="324686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49"/>
        <p:cNvGrpSpPr/>
        <p:nvPr/>
      </p:nvGrpSpPr>
      <p:grpSpPr>
        <a:xfrm>
          <a:off x="0" y="0"/>
          <a:ext cx="0" cy="0"/>
          <a:chOff x="0" y="0"/>
          <a:chExt cx="0" cy="0"/>
        </a:xfrm>
      </p:grpSpPr>
      <p:sp>
        <p:nvSpPr>
          <p:cNvPr id="850" name="Google Shape;850;p34"/>
          <p:cNvSpPr txBox="1">
            <a:spLocks noGrp="1"/>
          </p:cNvSpPr>
          <p:nvPr>
            <p:ph type="subTitle" idx="1"/>
          </p:nvPr>
        </p:nvSpPr>
        <p:spPr>
          <a:xfrm>
            <a:off x="806825" y="1021125"/>
            <a:ext cx="7589100" cy="3643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1200"/>
              </a:spcBef>
              <a:spcAft>
                <a:spcPts val="0"/>
              </a:spcAft>
              <a:buNone/>
            </a:pPr>
            <a:r>
              <a:rPr lang="en" sz="1200" b="1">
                <a:solidFill>
                  <a:srgbClr val="000000"/>
                </a:solidFill>
                <a:latin typeface="Times New Roman"/>
                <a:ea typeface="Times New Roman"/>
                <a:cs typeface="Times New Roman"/>
                <a:sym typeface="Times New Roman"/>
              </a:rPr>
              <a:t>ADVANTAGES FOR USERS:</a:t>
            </a:r>
            <a:endParaRPr sz="1200" b="1">
              <a:solidFill>
                <a:srgbClr val="000000"/>
              </a:solidFill>
              <a:latin typeface="Times New Roman"/>
              <a:ea typeface="Times New Roman"/>
              <a:cs typeface="Times New Roman"/>
              <a:sym typeface="Times New Roman"/>
            </a:endParaRPr>
          </a:p>
          <a:p>
            <a:pPr marL="457200" lvl="0" indent="-304800" algn="l" rtl="0">
              <a:lnSpc>
                <a:spcPct val="100000"/>
              </a:lnSpc>
              <a:spcBef>
                <a:spcPts val="1200"/>
              </a:spcBef>
              <a:spcAft>
                <a:spcPts val="0"/>
              </a:spcAft>
              <a:buClr>
                <a:srgbClr val="000000"/>
              </a:buClr>
              <a:buSzPts val="1200"/>
              <a:buFont typeface="Times New Roman"/>
              <a:buChar char="●"/>
            </a:pPr>
            <a:r>
              <a:rPr lang="en" sz="1200">
                <a:solidFill>
                  <a:srgbClr val="000000"/>
                </a:solidFill>
                <a:latin typeface="Times New Roman"/>
                <a:ea typeface="Times New Roman"/>
                <a:cs typeface="Times New Roman"/>
                <a:sym typeface="Times New Roman"/>
              </a:rPr>
              <a:t>User can easily create the resume.</a:t>
            </a:r>
            <a:endParaRPr sz="1200">
              <a:solidFill>
                <a:srgbClr val="000000"/>
              </a:solidFill>
              <a:latin typeface="Times New Roman"/>
              <a:ea typeface="Times New Roman"/>
              <a:cs typeface="Times New Roman"/>
              <a:sym typeface="Times New Roman"/>
            </a:endParaRPr>
          </a:p>
          <a:p>
            <a:pPr marL="457200" lvl="0" indent="-304800" algn="l" rtl="0">
              <a:lnSpc>
                <a:spcPct val="115000"/>
              </a:lnSpc>
              <a:spcBef>
                <a:spcPts val="0"/>
              </a:spcBef>
              <a:spcAft>
                <a:spcPts val="0"/>
              </a:spcAft>
              <a:buClr>
                <a:srgbClr val="000000"/>
              </a:buClr>
              <a:buSzPts val="1200"/>
              <a:buFont typeface="Times New Roman"/>
              <a:buChar char="●"/>
            </a:pPr>
            <a:r>
              <a:rPr lang="en" sz="1200">
                <a:solidFill>
                  <a:srgbClr val="000000"/>
                </a:solidFill>
                <a:latin typeface="Times New Roman"/>
                <a:ea typeface="Times New Roman"/>
                <a:cs typeface="Times New Roman"/>
                <a:sym typeface="Times New Roman"/>
              </a:rPr>
              <a:t>Instead of mentioning and sharing username from different platform the person can share this resume username.</a:t>
            </a:r>
            <a:endParaRPr sz="1200">
              <a:solidFill>
                <a:srgbClr val="000000"/>
              </a:solidFill>
              <a:latin typeface="Times New Roman"/>
              <a:ea typeface="Times New Roman"/>
              <a:cs typeface="Times New Roman"/>
              <a:sym typeface="Times New Roman"/>
            </a:endParaRPr>
          </a:p>
          <a:p>
            <a:pPr marL="457200" lvl="0" indent="-304800" algn="l" rtl="0">
              <a:lnSpc>
                <a:spcPct val="115000"/>
              </a:lnSpc>
              <a:spcBef>
                <a:spcPts val="0"/>
              </a:spcBef>
              <a:spcAft>
                <a:spcPts val="0"/>
              </a:spcAft>
              <a:buClr>
                <a:srgbClr val="000000"/>
              </a:buClr>
              <a:buSzPts val="1200"/>
              <a:buFont typeface="Times New Roman"/>
              <a:buChar char="●"/>
            </a:pPr>
            <a:r>
              <a:rPr lang="en" sz="1200">
                <a:solidFill>
                  <a:srgbClr val="000000"/>
                </a:solidFill>
                <a:latin typeface="Times New Roman"/>
                <a:ea typeface="Times New Roman"/>
                <a:cs typeface="Times New Roman"/>
                <a:sym typeface="Times New Roman"/>
              </a:rPr>
              <a:t>Thus, saves a lot of time.</a:t>
            </a:r>
            <a:endParaRPr sz="1550">
              <a:solidFill>
                <a:srgbClr val="000000"/>
              </a:solidFill>
              <a:latin typeface="Times New Roman"/>
              <a:ea typeface="Times New Roman"/>
              <a:cs typeface="Times New Roman"/>
              <a:sym typeface="Times New Roman"/>
            </a:endParaRPr>
          </a:p>
          <a:p>
            <a:pPr marL="0" lvl="0" indent="0" algn="l" rtl="0">
              <a:lnSpc>
                <a:spcPct val="100000"/>
              </a:lnSpc>
              <a:spcBef>
                <a:spcPts val="1200"/>
              </a:spcBef>
              <a:spcAft>
                <a:spcPts val="0"/>
              </a:spcAft>
              <a:buNone/>
            </a:pPr>
            <a:r>
              <a:rPr lang="en" sz="1200" b="1">
                <a:solidFill>
                  <a:srgbClr val="000000"/>
                </a:solidFill>
                <a:latin typeface="Times New Roman"/>
                <a:ea typeface="Times New Roman"/>
                <a:cs typeface="Times New Roman"/>
                <a:sym typeface="Times New Roman"/>
              </a:rPr>
              <a:t>ADVANTAGES FOR ADMIN:</a:t>
            </a:r>
            <a:endParaRPr sz="1200" b="1">
              <a:solidFill>
                <a:srgbClr val="000000"/>
              </a:solidFill>
              <a:latin typeface="Times New Roman"/>
              <a:ea typeface="Times New Roman"/>
              <a:cs typeface="Times New Roman"/>
              <a:sym typeface="Times New Roman"/>
            </a:endParaRPr>
          </a:p>
          <a:p>
            <a:pPr marL="457200" lvl="0" indent="-304800" algn="l" rtl="0">
              <a:lnSpc>
                <a:spcPct val="115000"/>
              </a:lnSpc>
              <a:spcBef>
                <a:spcPts val="1200"/>
              </a:spcBef>
              <a:spcAft>
                <a:spcPts val="0"/>
              </a:spcAft>
              <a:buClr>
                <a:srgbClr val="000000"/>
              </a:buClr>
              <a:buSzPts val="1200"/>
              <a:buFont typeface="Times New Roman"/>
              <a:buChar char="●"/>
            </a:pPr>
            <a:r>
              <a:rPr lang="en" sz="1200">
                <a:solidFill>
                  <a:srgbClr val="000000"/>
                </a:solidFill>
                <a:latin typeface="Times New Roman"/>
                <a:ea typeface="Times New Roman"/>
                <a:cs typeface="Times New Roman"/>
                <a:sym typeface="Times New Roman"/>
              </a:rPr>
              <a:t>Admin can manage all users.</a:t>
            </a:r>
            <a:endParaRPr sz="1200">
              <a:solidFill>
                <a:srgbClr val="000000"/>
              </a:solidFill>
              <a:latin typeface="Times New Roman"/>
              <a:ea typeface="Times New Roman"/>
              <a:cs typeface="Times New Roman"/>
              <a:sym typeface="Times New Roman"/>
            </a:endParaRPr>
          </a:p>
          <a:p>
            <a:pPr marL="457200" lvl="0" indent="-304800" algn="l" rtl="0">
              <a:lnSpc>
                <a:spcPct val="115000"/>
              </a:lnSpc>
              <a:spcBef>
                <a:spcPts val="0"/>
              </a:spcBef>
              <a:spcAft>
                <a:spcPts val="0"/>
              </a:spcAft>
              <a:buClr>
                <a:srgbClr val="000000"/>
              </a:buClr>
              <a:buSzPts val="1200"/>
              <a:buFont typeface="Times New Roman"/>
              <a:buChar char="●"/>
            </a:pPr>
            <a:r>
              <a:rPr lang="en" sz="1200">
                <a:solidFill>
                  <a:srgbClr val="000000"/>
                </a:solidFill>
                <a:latin typeface="Times New Roman"/>
                <a:ea typeface="Times New Roman"/>
                <a:cs typeface="Times New Roman"/>
                <a:sym typeface="Times New Roman"/>
              </a:rPr>
              <a:t>Admin can make any changes to the website.</a:t>
            </a:r>
            <a:endParaRPr sz="1200">
              <a:solidFill>
                <a:srgbClr val="000000"/>
              </a:solidFill>
              <a:latin typeface="Times New Roman"/>
              <a:ea typeface="Times New Roman"/>
              <a:cs typeface="Times New Roman"/>
              <a:sym typeface="Times New Roman"/>
            </a:endParaRPr>
          </a:p>
          <a:p>
            <a:pPr marL="457200" lvl="0" indent="-304800" algn="l" rtl="0">
              <a:lnSpc>
                <a:spcPct val="115000"/>
              </a:lnSpc>
              <a:spcBef>
                <a:spcPts val="0"/>
              </a:spcBef>
              <a:spcAft>
                <a:spcPts val="0"/>
              </a:spcAft>
              <a:buClr>
                <a:srgbClr val="000000"/>
              </a:buClr>
              <a:buSzPts val="1200"/>
              <a:buFont typeface="Times New Roman"/>
              <a:buChar char="●"/>
            </a:pPr>
            <a:r>
              <a:rPr lang="en" sz="1200">
                <a:solidFill>
                  <a:srgbClr val="000000"/>
                </a:solidFill>
                <a:latin typeface="Times New Roman"/>
                <a:ea typeface="Times New Roman"/>
                <a:cs typeface="Times New Roman"/>
                <a:sym typeface="Times New Roman"/>
              </a:rPr>
              <a:t>Admin can manage or modify.</a:t>
            </a:r>
            <a:endParaRPr sz="1200">
              <a:solidFill>
                <a:srgbClr val="000000"/>
              </a:solidFill>
              <a:latin typeface="Times New Roman"/>
              <a:ea typeface="Times New Roman"/>
              <a:cs typeface="Times New Roman"/>
              <a:sym typeface="Times New Roman"/>
            </a:endParaRPr>
          </a:p>
          <a:p>
            <a:pPr marL="0" lvl="0" indent="0" algn="ctr" rtl="0">
              <a:lnSpc>
                <a:spcPct val="100000"/>
              </a:lnSpc>
              <a:spcBef>
                <a:spcPts val="1200"/>
              </a:spcBef>
              <a:spcAft>
                <a:spcPts val="0"/>
              </a:spcAft>
              <a:buNone/>
            </a:pPr>
            <a:r>
              <a:rPr lang="en" sz="1350" b="1" u="sng">
                <a:solidFill>
                  <a:srgbClr val="000000"/>
                </a:solidFill>
                <a:latin typeface="Times New Roman"/>
                <a:ea typeface="Times New Roman"/>
                <a:cs typeface="Times New Roman"/>
                <a:sym typeface="Times New Roman"/>
              </a:rPr>
              <a:t>TOOL AND PLATFORM</a:t>
            </a:r>
            <a:endParaRPr sz="1350" b="1" u="sng">
              <a:solidFill>
                <a:srgbClr val="000000"/>
              </a:solidFill>
              <a:latin typeface="Times New Roman"/>
              <a:ea typeface="Times New Roman"/>
              <a:cs typeface="Times New Roman"/>
              <a:sym typeface="Times New Roman"/>
            </a:endParaRPr>
          </a:p>
          <a:p>
            <a:pPr marL="457200" lvl="0" indent="0" algn="l" rtl="0">
              <a:lnSpc>
                <a:spcPct val="100000"/>
              </a:lnSpc>
              <a:spcBef>
                <a:spcPts val="0"/>
              </a:spcBef>
              <a:spcAft>
                <a:spcPts val="0"/>
              </a:spcAft>
              <a:buNone/>
            </a:pPr>
            <a:endParaRPr sz="1350" b="1" u="sng">
              <a:solidFill>
                <a:srgbClr val="000000"/>
              </a:solidFill>
              <a:latin typeface="Times New Roman"/>
              <a:ea typeface="Times New Roman"/>
              <a:cs typeface="Times New Roman"/>
              <a:sym typeface="Times New Roman"/>
            </a:endParaRPr>
          </a:p>
          <a:p>
            <a:pPr marL="0" lvl="0" indent="0" algn="l" rtl="0">
              <a:lnSpc>
                <a:spcPct val="100000"/>
              </a:lnSpc>
              <a:spcBef>
                <a:spcPts val="0"/>
              </a:spcBef>
              <a:spcAft>
                <a:spcPts val="0"/>
              </a:spcAft>
              <a:buNone/>
            </a:pPr>
            <a:r>
              <a:rPr lang="en" sz="1200" b="1">
                <a:solidFill>
                  <a:schemeClr val="accent3"/>
                </a:solidFill>
                <a:latin typeface="Times New Roman"/>
                <a:ea typeface="Times New Roman"/>
                <a:cs typeface="Times New Roman"/>
                <a:sym typeface="Times New Roman"/>
              </a:rPr>
              <a:t>GUI:</a:t>
            </a:r>
            <a:r>
              <a:rPr lang="en" sz="1200" b="1">
                <a:solidFill>
                  <a:schemeClr val="accent2"/>
                </a:solidFill>
                <a:latin typeface="Times New Roman"/>
                <a:ea typeface="Times New Roman"/>
                <a:cs typeface="Times New Roman"/>
                <a:sym typeface="Times New Roman"/>
              </a:rPr>
              <a:t> </a:t>
            </a:r>
            <a:r>
              <a:rPr lang="en" sz="1200" b="1">
                <a:solidFill>
                  <a:srgbClr val="000000"/>
                </a:solidFill>
                <a:latin typeface="Times New Roman"/>
                <a:ea typeface="Times New Roman"/>
                <a:cs typeface="Times New Roman"/>
                <a:sym typeface="Times New Roman"/>
              </a:rPr>
              <a:t>TKINTER</a:t>
            </a:r>
            <a:endParaRPr sz="1200" b="1">
              <a:solidFill>
                <a:srgbClr val="000000"/>
              </a:solidFill>
              <a:latin typeface="Times New Roman"/>
              <a:ea typeface="Times New Roman"/>
              <a:cs typeface="Times New Roman"/>
              <a:sym typeface="Times New Roman"/>
            </a:endParaRPr>
          </a:p>
          <a:p>
            <a:pPr marL="0" lvl="0" indent="0" algn="l" rtl="0">
              <a:lnSpc>
                <a:spcPct val="100000"/>
              </a:lnSpc>
              <a:spcBef>
                <a:spcPts val="0"/>
              </a:spcBef>
              <a:spcAft>
                <a:spcPts val="0"/>
              </a:spcAft>
              <a:buNone/>
            </a:pPr>
            <a:r>
              <a:rPr lang="en" sz="1050" b="1">
                <a:solidFill>
                  <a:srgbClr val="000000"/>
                </a:solidFill>
                <a:latin typeface="Times New Roman"/>
                <a:ea typeface="Times New Roman"/>
                <a:cs typeface="Times New Roman"/>
                <a:sym typeface="Times New Roman"/>
              </a:rPr>
              <a:t>Tkinter </a:t>
            </a:r>
            <a:r>
              <a:rPr lang="en" sz="1050">
                <a:solidFill>
                  <a:srgbClr val="000000"/>
                </a:solidFill>
                <a:latin typeface="Times New Roman"/>
                <a:ea typeface="Times New Roman"/>
                <a:cs typeface="Times New Roman"/>
                <a:sym typeface="Times New Roman"/>
              </a:rPr>
              <a:t>is the most commonly used library for developing GUI (Graphical User Interface) in </a:t>
            </a:r>
            <a:r>
              <a:rPr lang="en" sz="1050" b="1">
                <a:solidFill>
                  <a:srgbClr val="000000"/>
                </a:solidFill>
                <a:latin typeface="Times New Roman"/>
                <a:ea typeface="Times New Roman"/>
                <a:cs typeface="Times New Roman"/>
                <a:sym typeface="Times New Roman"/>
              </a:rPr>
              <a:t>Python</a:t>
            </a:r>
            <a:r>
              <a:rPr lang="en" sz="1050">
                <a:solidFill>
                  <a:srgbClr val="000000"/>
                </a:solidFill>
                <a:latin typeface="Times New Roman"/>
                <a:ea typeface="Times New Roman"/>
                <a:cs typeface="Times New Roman"/>
                <a:sym typeface="Times New Roman"/>
              </a:rPr>
              <a:t>. It is a standard </a:t>
            </a:r>
            <a:r>
              <a:rPr lang="en" sz="1050" b="1">
                <a:solidFill>
                  <a:srgbClr val="000000"/>
                </a:solidFill>
                <a:latin typeface="Times New Roman"/>
                <a:ea typeface="Times New Roman"/>
                <a:cs typeface="Times New Roman"/>
                <a:sym typeface="Times New Roman"/>
              </a:rPr>
              <a:t>Python </a:t>
            </a:r>
            <a:r>
              <a:rPr lang="en" sz="1050">
                <a:solidFill>
                  <a:srgbClr val="000000"/>
                </a:solidFill>
                <a:latin typeface="Times New Roman"/>
                <a:ea typeface="Times New Roman"/>
                <a:cs typeface="Times New Roman"/>
                <a:sym typeface="Times New Roman"/>
              </a:rPr>
              <a:t>interface to the Tk GUI toolkit shipped with </a:t>
            </a:r>
            <a:r>
              <a:rPr lang="en" sz="1050" b="1">
                <a:solidFill>
                  <a:srgbClr val="000000"/>
                </a:solidFill>
                <a:latin typeface="Times New Roman"/>
                <a:ea typeface="Times New Roman"/>
                <a:cs typeface="Times New Roman"/>
                <a:sym typeface="Times New Roman"/>
              </a:rPr>
              <a:t>Python</a:t>
            </a:r>
            <a:r>
              <a:rPr lang="en" sz="1050">
                <a:solidFill>
                  <a:srgbClr val="000000"/>
                </a:solidFill>
                <a:latin typeface="Times New Roman"/>
                <a:ea typeface="Times New Roman"/>
                <a:cs typeface="Times New Roman"/>
                <a:sym typeface="Times New Roman"/>
              </a:rPr>
              <a:t>.</a:t>
            </a:r>
            <a:endParaRPr sz="1050">
              <a:solidFill>
                <a:srgbClr val="000000"/>
              </a:solidFill>
              <a:latin typeface="Times New Roman"/>
              <a:ea typeface="Times New Roman"/>
              <a:cs typeface="Times New Roman"/>
              <a:sym typeface="Times New Roman"/>
            </a:endParaRPr>
          </a:p>
          <a:p>
            <a:pPr marL="0" lvl="0" indent="0" algn="l" rtl="0">
              <a:lnSpc>
                <a:spcPct val="100000"/>
              </a:lnSpc>
              <a:spcBef>
                <a:spcPts val="0"/>
              </a:spcBef>
              <a:spcAft>
                <a:spcPts val="0"/>
              </a:spcAft>
              <a:buNone/>
            </a:pPr>
            <a:endParaRPr sz="1050">
              <a:solidFill>
                <a:srgbClr val="000000"/>
              </a:solidFill>
              <a:latin typeface="Times New Roman"/>
              <a:ea typeface="Times New Roman"/>
              <a:cs typeface="Times New Roman"/>
              <a:sym typeface="Times New Roman"/>
            </a:endParaRPr>
          </a:p>
          <a:p>
            <a:pPr marL="0" lvl="0" indent="0" algn="l" rtl="0">
              <a:lnSpc>
                <a:spcPct val="100000"/>
              </a:lnSpc>
              <a:spcBef>
                <a:spcPts val="0"/>
              </a:spcBef>
              <a:spcAft>
                <a:spcPts val="0"/>
              </a:spcAft>
              <a:buNone/>
            </a:pPr>
            <a:r>
              <a:rPr lang="en" sz="1200" b="1">
                <a:solidFill>
                  <a:schemeClr val="accent3"/>
                </a:solidFill>
                <a:latin typeface="Times New Roman"/>
                <a:ea typeface="Times New Roman"/>
                <a:cs typeface="Times New Roman"/>
                <a:sym typeface="Times New Roman"/>
              </a:rPr>
              <a:t>PROGRAMMING LANGUAGE:</a:t>
            </a:r>
            <a:r>
              <a:rPr lang="en" sz="1200" b="1">
                <a:solidFill>
                  <a:srgbClr val="000000"/>
                </a:solidFill>
                <a:latin typeface="Times New Roman"/>
                <a:ea typeface="Times New Roman"/>
                <a:cs typeface="Times New Roman"/>
                <a:sym typeface="Times New Roman"/>
              </a:rPr>
              <a:t> PYTHON</a:t>
            </a:r>
            <a:endParaRPr sz="1200" b="1">
              <a:solidFill>
                <a:srgbClr val="000000"/>
              </a:solidFill>
              <a:latin typeface="Times New Roman"/>
              <a:ea typeface="Times New Roman"/>
              <a:cs typeface="Times New Roman"/>
              <a:sym typeface="Times New Roman"/>
            </a:endParaRPr>
          </a:p>
          <a:p>
            <a:pPr marL="0" lvl="0" indent="0" algn="l" rtl="0">
              <a:lnSpc>
                <a:spcPct val="100000"/>
              </a:lnSpc>
              <a:spcBef>
                <a:spcPts val="0"/>
              </a:spcBef>
              <a:spcAft>
                <a:spcPts val="0"/>
              </a:spcAft>
              <a:buNone/>
            </a:pPr>
            <a:r>
              <a:rPr lang="en" sz="1050" b="1">
                <a:solidFill>
                  <a:srgbClr val="000000"/>
                </a:solidFill>
                <a:latin typeface="Times New Roman"/>
                <a:ea typeface="Times New Roman"/>
                <a:cs typeface="Times New Roman"/>
                <a:sym typeface="Times New Roman"/>
              </a:rPr>
              <a:t>Python </a:t>
            </a:r>
            <a:r>
              <a:rPr lang="en" sz="1050">
                <a:solidFill>
                  <a:srgbClr val="000000"/>
                </a:solidFill>
                <a:latin typeface="Times New Roman"/>
                <a:ea typeface="Times New Roman"/>
                <a:cs typeface="Times New Roman"/>
                <a:sym typeface="Times New Roman"/>
              </a:rPr>
              <a:t>is a widely used general-purpose, high level programming language. With its emerging popularity python is become more common among developers and almost all new applications comprises of python since its easy to use deploy and manage.</a:t>
            </a:r>
            <a:endParaRPr sz="1050">
              <a:solidFill>
                <a:srgbClr val="000000"/>
              </a:solidFill>
              <a:latin typeface="Times New Roman"/>
              <a:ea typeface="Times New Roman"/>
              <a:cs typeface="Times New Roman"/>
              <a:sym typeface="Times New Roman"/>
            </a:endParaRPr>
          </a:p>
          <a:p>
            <a:pPr marL="0" lvl="0" indent="0" algn="l" rtl="0">
              <a:lnSpc>
                <a:spcPct val="115000"/>
              </a:lnSpc>
              <a:spcBef>
                <a:spcPts val="0"/>
              </a:spcBef>
              <a:spcAft>
                <a:spcPts val="0"/>
              </a:spcAft>
              <a:buNone/>
            </a:pPr>
            <a:endParaRPr sz="1200">
              <a:solidFill>
                <a:srgbClr val="000000"/>
              </a:solidFill>
              <a:latin typeface="Times New Roman"/>
              <a:ea typeface="Times New Roman"/>
              <a:cs typeface="Times New Roman"/>
              <a:sym typeface="Times New Roman"/>
            </a:endParaRPr>
          </a:p>
          <a:p>
            <a:pPr marL="0" lvl="0" indent="0" algn="l" rtl="0">
              <a:lnSpc>
                <a:spcPct val="100000"/>
              </a:lnSpc>
              <a:spcBef>
                <a:spcPts val="0"/>
              </a:spcBef>
              <a:spcAft>
                <a:spcPts val="0"/>
              </a:spcAft>
              <a:buSzPts val="1400"/>
              <a:buNone/>
            </a:pPr>
            <a:endParaRPr sz="1200">
              <a:solidFill>
                <a:srgbClr val="000000"/>
              </a:solidFill>
              <a:latin typeface="Times New Roman"/>
              <a:ea typeface="Times New Roman"/>
              <a:cs typeface="Times New Roman"/>
              <a:sym typeface="Times New Roman"/>
            </a:endParaRPr>
          </a:p>
        </p:txBody>
      </p:sp>
      <p:sp>
        <p:nvSpPr>
          <p:cNvPr id="851" name="Google Shape;851;p34"/>
          <p:cNvSpPr/>
          <p:nvPr/>
        </p:nvSpPr>
        <p:spPr>
          <a:xfrm rot="-1869135">
            <a:off x="1457207" y="1765787"/>
            <a:ext cx="3821" cy="7642"/>
          </a:xfrm>
          <a:custGeom>
            <a:avLst/>
            <a:gdLst/>
            <a:ahLst/>
            <a:cxnLst/>
            <a:rect l="l" t="t" r="r" b="b"/>
            <a:pathLst>
              <a:path w="29" h="58" extrusionOk="0">
                <a:moveTo>
                  <a:pt x="0" y="0"/>
                </a:moveTo>
                <a:lnTo>
                  <a:pt x="12" y="57"/>
                </a:lnTo>
                <a:lnTo>
                  <a:pt x="29" y="6"/>
                </a:lnTo>
                <a:lnTo>
                  <a:pt x="0"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2" name="Google Shape;852;p34"/>
          <p:cNvSpPr/>
          <p:nvPr/>
        </p:nvSpPr>
        <p:spPr>
          <a:xfrm>
            <a:off x="165875" y="405400"/>
            <a:ext cx="243300" cy="2433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3" name="Google Shape;853;p34"/>
          <p:cNvSpPr/>
          <p:nvPr/>
        </p:nvSpPr>
        <p:spPr>
          <a:xfrm>
            <a:off x="165875" y="1087983"/>
            <a:ext cx="243300" cy="2433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4" name="Google Shape;854;p34"/>
          <p:cNvSpPr/>
          <p:nvPr/>
        </p:nvSpPr>
        <p:spPr>
          <a:xfrm>
            <a:off x="165875" y="1770542"/>
            <a:ext cx="243300" cy="2433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5" name="Google Shape;855;p34"/>
          <p:cNvSpPr/>
          <p:nvPr/>
        </p:nvSpPr>
        <p:spPr>
          <a:xfrm>
            <a:off x="165875" y="2453125"/>
            <a:ext cx="243300" cy="2433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6" name="Google Shape;856;p34"/>
          <p:cNvSpPr/>
          <p:nvPr/>
        </p:nvSpPr>
        <p:spPr>
          <a:xfrm>
            <a:off x="165875" y="3135708"/>
            <a:ext cx="243300" cy="2433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7" name="Google Shape;857;p34"/>
          <p:cNvSpPr/>
          <p:nvPr/>
        </p:nvSpPr>
        <p:spPr>
          <a:xfrm>
            <a:off x="165875" y="3812192"/>
            <a:ext cx="243300" cy="2433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8" name="Google Shape;858;p34"/>
          <p:cNvSpPr/>
          <p:nvPr/>
        </p:nvSpPr>
        <p:spPr>
          <a:xfrm>
            <a:off x="165875" y="4494775"/>
            <a:ext cx="243300" cy="2433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859" name="Google Shape;859;p34"/>
          <p:cNvGrpSpPr/>
          <p:nvPr/>
        </p:nvGrpSpPr>
        <p:grpSpPr>
          <a:xfrm rot="-406465">
            <a:off x="346008" y="156863"/>
            <a:ext cx="1287909" cy="344459"/>
            <a:chOff x="-1128125" y="1939975"/>
            <a:chExt cx="859776" cy="229952"/>
          </a:xfrm>
        </p:grpSpPr>
        <p:sp>
          <p:nvSpPr>
            <p:cNvPr id="860" name="Google Shape;860;p34"/>
            <p:cNvSpPr/>
            <p:nvPr/>
          </p:nvSpPr>
          <p:spPr>
            <a:xfrm>
              <a:off x="-1128125" y="1939975"/>
              <a:ext cx="859776" cy="229952"/>
            </a:xfrm>
            <a:custGeom>
              <a:avLst/>
              <a:gdLst/>
              <a:ahLst/>
              <a:cxnLst/>
              <a:rect l="l" t="t" r="r" b="b"/>
              <a:pathLst>
                <a:path w="17315" h="4631" extrusionOk="0">
                  <a:moveTo>
                    <a:pt x="1" y="0"/>
                  </a:moveTo>
                  <a:lnTo>
                    <a:pt x="143" y="1413"/>
                  </a:lnTo>
                  <a:lnTo>
                    <a:pt x="1" y="2455"/>
                  </a:lnTo>
                  <a:lnTo>
                    <a:pt x="143" y="3828"/>
                  </a:lnTo>
                  <a:lnTo>
                    <a:pt x="143" y="4631"/>
                  </a:lnTo>
                  <a:lnTo>
                    <a:pt x="17314" y="4557"/>
                  </a:lnTo>
                  <a:lnTo>
                    <a:pt x="17314" y="3571"/>
                  </a:lnTo>
                  <a:lnTo>
                    <a:pt x="17098" y="2165"/>
                  </a:lnTo>
                  <a:lnTo>
                    <a:pt x="17314" y="940"/>
                  </a:lnTo>
                  <a:lnTo>
                    <a:pt x="17314"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1" name="Google Shape;861;p34"/>
            <p:cNvSpPr/>
            <p:nvPr/>
          </p:nvSpPr>
          <p:spPr>
            <a:xfrm>
              <a:off x="-600144" y="2109793"/>
              <a:ext cx="34014" cy="30587"/>
            </a:xfrm>
            <a:custGeom>
              <a:avLst/>
              <a:gdLst/>
              <a:ahLst/>
              <a:cxnLst/>
              <a:rect l="l" t="t" r="r" b="b"/>
              <a:pathLst>
                <a:path w="685" h="616" extrusionOk="0">
                  <a:moveTo>
                    <a:pt x="619" y="0"/>
                  </a:moveTo>
                  <a:cubicBezTo>
                    <a:pt x="555" y="0"/>
                    <a:pt x="410" y="96"/>
                    <a:pt x="269" y="237"/>
                  </a:cubicBezTo>
                  <a:cubicBezTo>
                    <a:pt x="103" y="402"/>
                    <a:pt x="1" y="567"/>
                    <a:pt x="41" y="607"/>
                  </a:cubicBezTo>
                  <a:cubicBezTo>
                    <a:pt x="47" y="613"/>
                    <a:pt x="55" y="616"/>
                    <a:pt x="66" y="616"/>
                  </a:cubicBezTo>
                  <a:cubicBezTo>
                    <a:pt x="129" y="616"/>
                    <a:pt x="270" y="520"/>
                    <a:pt x="411" y="379"/>
                  </a:cubicBezTo>
                  <a:cubicBezTo>
                    <a:pt x="576" y="214"/>
                    <a:pt x="684" y="49"/>
                    <a:pt x="644" y="9"/>
                  </a:cubicBezTo>
                  <a:cubicBezTo>
                    <a:pt x="639" y="3"/>
                    <a:pt x="630" y="0"/>
                    <a:pt x="619"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2" name="Google Shape;862;p34"/>
            <p:cNvSpPr/>
            <p:nvPr/>
          </p:nvSpPr>
          <p:spPr>
            <a:xfrm>
              <a:off x="-600144" y="2017883"/>
              <a:ext cx="34014" cy="30587"/>
            </a:xfrm>
            <a:custGeom>
              <a:avLst/>
              <a:gdLst/>
              <a:ahLst/>
              <a:cxnLst/>
              <a:rect l="l" t="t" r="r" b="b"/>
              <a:pathLst>
                <a:path w="685" h="616" extrusionOk="0">
                  <a:moveTo>
                    <a:pt x="619" y="0"/>
                  </a:moveTo>
                  <a:cubicBezTo>
                    <a:pt x="555" y="0"/>
                    <a:pt x="410" y="96"/>
                    <a:pt x="269" y="237"/>
                  </a:cubicBezTo>
                  <a:cubicBezTo>
                    <a:pt x="103" y="402"/>
                    <a:pt x="1" y="567"/>
                    <a:pt x="41" y="607"/>
                  </a:cubicBezTo>
                  <a:cubicBezTo>
                    <a:pt x="47" y="613"/>
                    <a:pt x="55" y="616"/>
                    <a:pt x="66" y="616"/>
                  </a:cubicBezTo>
                  <a:cubicBezTo>
                    <a:pt x="129" y="616"/>
                    <a:pt x="270" y="520"/>
                    <a:pt x="411" y="379"/>
                  </a:cubicBezTo>
                  <a:cubicBezTo>
                    <a:pt x="576" y="214"/>
                    <a:pt x="684" y="49"/>
                    <a:pt x="644" y="9"/>
                  </a:cubicBezTo>
                  <a:cubicBezTo>
                    <a:pt x="639" y="3"/>
                    <a:pt x="630" y="0"/>
                    <a:pt x="619"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3" name="Google Shape;863;p34"/>
            <p:cNvSpPr/>
            <p:nvPr/>
          </p:nvSpPr>
          <p:spPr>
            <a:xfrm>
              <a:off x="-646522" y="2017883"/>
              <a:ext cx="33716" cy="30587"/>
            </a:xfrm>
            <a:custGeom>
              <a:avLst/>
              <a:gdLst/>
              <a:ahLst/>
              <a:cxnLst/>
              <a:rect l="l" t="t" r="r" b="b"/>
              <a:pathLst>
                <a:path w="679" h="616" extrusionOk="0">
                  <a:moveTo>
                    <a:pt x="66" y="0"/>
                  </a:moveTo>
                  <a:cubicBezTo>
                    <a:pt x="55" y="0"/>
                    <a:pt x="47" y="3"/>
                    <a:pt x="41" y="9"/>
                  </a:cubicBezTo>
                  <a:cubicBezTo>
                    <a:pt x="1" y="49"/>
                    <a:pt x="103" y="214"/>
                    <a:pt x="269" y="379"/>
                  </a:cubicBezTo>
                  <a:cubicBezTo>
                    <a:pt x="410" y="520"/>
                    <a:pt x="551" y="616"/>
                    <a:pt x="614" y="616"/>
                  </a:cubicBezTo>
                  <a:cubicBezTo>
                    <a:pt x="624" y="616"/>
                    <a:pt x="633" y="613"/>
                    <a:pt x="639" y="607"/>
                  </a:cubicBezTo>
                  <a:cubicBezTo>
                    <a:pt x="679" y="567"/>
                    <a:pt x="582" y="402"/>
                    <a:pt x="411" y="237"/>
                  </a:cubicBezTo>
                  <a:cubicBezTo>
                    <a:pt x="270" y="96"/>
                    <a:pt x="129" y="0"/>
                    <a:pt x="6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4" name="Google Shape;864;p34"/>
            <p:cNvSpPr/>
            <p:nvPr/>
          </p:nvSpPr>
          <p:spPr>
            <a:xfrm>
              <a:off x="-612310" y="2005022"/>
              <a:ext cx="12811" cy="12463"/>
            </a:xfrm>
            <a:custGeom>
              <a:avLst/>
              <a:gdLst/>
              <a:ahLst/>
              <a:cxnLst/>
              <a:rect l="l" t="t" r="r" b="b"/>
              <a:pathLst>
                <a:path w="258" h="251" extrusionOk="0">
                  <a:moveTo>
                    <a:pt x="126" y="0"/>
                  </a:moveTo>
                  <a:cubicBezTo>
                    <a:pt x="58" y="0"/>
                    <a:pt x="1" y="57"/>
                    <a:pt x="1" y="126"/>
                  </a:cubicBezTo>
                  <a:cubicBezTo>
                    <a:pt x="1" y="194"/>
                    <a:pt x="58" y="251"/>
                    <a:pt x="126" y="251"/>
                  </a:cubicBezTo>
                  <a:cubicBezTo>
                    <a:pt x="200" y="251"/>
                    <a:pt x="257" y="194"/>
                    <a:pt x="257" y="126"/>
                  </a:cubicBezTo>
                  <a:cubicBezTo>
                    <a:pt x="257" y="57"/>
                    <a:pt x="200" y="0"/>
                    <a:pt x="12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5" name="Google Shape;865;p34"/>
            <p:cNvSpPr/>
            <p:nvPr/>
          </p:nvSpPr>
          <p:spPr>
            <a:xfrm>
              <a:off x="-599846" y="1939975"/>
              <a:ext cx="24679" cy="16585"/>
            </a:xfrm>
            <a:custGeom>
              <a:avLst/>
              <a:gdLst/>
              <a:ahLst/>
              <a:cxnLst/>
              <a:rect l="l" t="t" r="r" b="b"/>
              <a:pathLst>
                <a:path w="497" h="334" extrusionOk="0">
                  <a:moveTo>
                    <a:pt x="217" y="0"/>
                  </a:moveTo>
                  <a:cubicBezTo>
                    <a:pt x="80" y="149"/>
                    <a:pt x="1" y="291"/>
                    <a:pt x="35" y="325"/>
                  </a:cubicBezTo>
                  <a:cubicBezTo>
                    <a:pt x="41" y="331"/>
                    <a:pt x="49" y="334"/>
                    <a:pt x="60" y="334"/>
                  </a:cubicBezTo>
                  <a:cubicBezTo>
                    <a:pt x="123" y="334"/>
                    <a:pt x="264" y="238"/>
                    <a:pt x="405" y="97"/>
                  </a:cubicBezTo>
                  <a:cubicBezTo>
                    <a:pt x="439" y="63"/>
                    <a:pt x="468" y="35"/>
                    <a:pt x="49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6" name="Google Shape;866;p34"/>
            <p:cNvSpPr/>
            <p:nvPr/>
          </p:nvSpPr>
          <p:spPr>
            <a:xfrm>
              <a:off x="-646522" y="2109793"/>
              <a:ext cx="33716" cy="30587"/>
            </a:xfrm>
            <a:custGeom>
              <a:avLst/>
              <a:gdLst/>
              <a:ahLst/>
              <a:cxnLst/>
              <a:rect l="l" t="t" r="r" b="b"/>
              <a:pathLst>
                <a:path w="679" h="616" extrusionOk="0">
                  <a:moveTo>
                    <a:pt x="66" y="0"/>
                  </a:moveTo>
                  <a:cubicBezTo>
                    <a:pt x="55" y="0"/>
                    <a:pt x="47" y="3"/>
                    <a:pt x="41" y="9"/>
                  </a:cubicBezTo>
                  <a:cubicBezTo>
                    <a:pt x="1" y="49"/>
                    <a:pt x="103" y="214"/>
                    <a:pt x="269" y="379"/>
                  </a:cubicBezTo>
                  <a:cubicBezTo>
                    <a:pt x="410" y="520"/>
                    <a:pt x="551" y="616"/>
                    <a:pt x="614" y="616"/>
                  </a:cubicBezTo>
                  <a:cubicBezTo>
                    <a:pt x="624" y="616"/>
                    <a:pt x="633" y="613"/>
                    <a:pt x="639" y="607"/>
                  </a:cubicBezTo>
                  <a:cubicBezTo>
                    <a:pt x="679" y="567"/>
                    <a:pt x="576" y="402"/>
                    <a:pt x="411" y="237"/>
                  </a:cubicBezTo>
                  <a:cubicBezTo>
                    <a:pt x="270" y="96"/>
                    <a:pt x="129" y="0"/>
                    <a:pt x="6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7" name="Google Shape;867;p34"/>
            <p:cNvSpPr/>
            <p:nvPr/>
          </p:nvSpPr>
          <p:spPr>
            <a:xfrm>
              <a:off x="-646522" y="2064806"/>
              <a:ext cx="33716" cy="30885"/>
            </a:xfrm>
            <a:custGeom>
              <a:avLst/>
              <a:gdLst/>
              <a:ahLst/>
              <a:cxnLst/>
              <a:rect l="l" t="t" r="r" b="b"/>
              <a:pathLst>
                <a:path w="679" h="622" extrusionOk="0">
                  <a:moveTo>
                    <a:pt x="614" y="1"/>
                  </a:moveTo>
                  <a:cubicBezTo>
                    <a:pt x="551" y="1"/>
                    <a:pt x="410" y="96"/>
                    <a:pt x="269" y="237"/>
                  </a:cubicBezTo>
                  <a:cubicBezTo>
                    <a:pt x="103" y="402"/>
                    <a:pt x="1" y="573"/>
                    <a:pt x="41" y="613"/>
                  </a:cubicBezTo>
                  <a:cubicBezTo>
                    <a:pt x="47" y="619"/>
                    <a:pt x="55" y="622"/>
                    <a:pt x="66" y="622"/>
                  </a:cubicBezTo>
                  <a:cubicBezTo>
                    <a:pt x="129" y="622"/>
                    <a:pt x="270" y="526"/>
                    <a:pt x="411" y="385"/>
                  </a:cubicBezTo>
                  <a:cubicBezTo>
                    <a:pt x="576" y="220"/>
                    <a:pt x="679" y="49"/>
                    <a:pt x="639" y="9"/>
                  </a:cubicBezTo>
                  <a:cubicBezTo>
                    <a:pt x="633" y="4"/>
                    <a:pt x="624" y="1"/>
                    <a:pt x="614"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8" name="Google Shape;868;p34"/>
            <p:cNvSpPr/>
            <p:nvPr/>
          </p:nvSpPr>
          <p:spPr>
            <a:xfrm>
              <a:off x="-637435" y="1939975"/>
              <a:ext cx="24629" cy="16585"/>
            </a:xfrm>
            <a:custGeom>
              <a:avLst/>
              <a:gdLst/>
              <a:ahLst/>
              <a:cxnLst/>
              <a:rect l="l" t="t" r="r" b="b"/>
              <a:pathLst>
                <a:path w="496" h="334" extrusionOk="0">
                  <a:moveTo>
                    <a:pt x="0" y="0"/>
                  </a:moveTo>
                  <a:cubicBezTo>
                    <a:pt x="23" y="35"/>
                    <a:pt x="51" y="63"/>
                    <a:pt x="86" y="97"/>
                  </a:cubicBezTo>
                  <a:cubicBezTo>
                    <a:pt x="227" y="238"/>
                    <a:pt x="368" y="334"/>
                    <a:pt x="431" y="334"/>
                  </a:cubicBezTo>
                  <a:cubicBezTo>
                    <a:pt x="441" y="334"/>
                    <a:pt x="450" y="331"/>
                    <a:pt x="456" y="325"/>
                  </a:cubicBezTo>
                  <a:cubicBezTo>
                    <a:pt x="496" y="285"/>
                    <a:pt x="410" y="149"/>
                    <a:pt x="273"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9" name="Google Shape;869;p34"/>
            <p:cNvSpPr/>
            <p:nvPr/>
          </p:nvSpPr>
          <p:spPr>
            <a:xfrm>
              <a:off x="-612310" y="2096089"/>
              <a:ext cx="12811" cy="12463"/>
            </a:xfrm>
            <a:custGeom>
              <a:avLst/>
              <a:gdLst/>
              <a:ahLst/>
              <a:cxnLst/>
              <a:rect l="l" t="t" r="r" b="b"/>
              <a:pathLst>
                <a:path w="258" h="251" extrusionOk="0">
                  <a:moveTo>
                    <a:pt x="126" y="0"/>
                  </a:moveTo>
                  <a:cubicBezTo>
                    <a:pt x="58" y="0"/>
                    <a:pt x="1" y="57"/>
                    <a:pt x="1" y="126"/>
                  </a:cubicBezTo>
                  <a:cubicBezTo>
                    <a:pt x="1" y="194"/>
                    <a:pt x="58" y="251"/>
                    <a:pt x="126" y="251"/>
                  </a:cubicBezTo>
                  <a:cubicBezTo>
                    <a:pt x="200" y="251"/>
                    <a:pt x="257" y="194"/>
                    <a:pt x="257" y="126"/>
                  </a:cubicBezTo>
                  <a:cubicBezTo>
                    <a:pt x="257" y="57"/>
                    <a:pt x="200" y="0"/>
                    <a:pt x="12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0" name="Google Shape;870;p34"/>
            <p:cNvSpPr/>
            <p:nvPr/>
          </p:nvSpPr>
          <p:spPr>
            <a:xfrm>
              <a:off x="-600144" y="1972896"/>
              <a:ext cx="33716" cy="30885"/>
            </a:xfrm>
            <a:custGeom>
              <a:avLst/>
              <a:gdLst/>
              <a:ahLst/>
              <a:cxnLst/>
              <a:rect l="l" t="t" r="r" b="b"/>
              <a:pathLst>
                <a:path w="679" h="622" extrusionOk="0">
                  <a:moveTo>
                    <a:pt x="66" y="1"/>
                  </a:moveTo>
                  <a:cubicBezTo>
                    <a:pt x="55" y="1"/>
                    <a:pt x="47" y="4"/>
                    <a:pt x="41" y="10"/>
                  </a:cubicBezTo>
                  <a:cubicBezTo>
                    <a:pt x="1" y="49"/>
                    <a:pt x="103" y="220"/>
                    <a:pt x="269" y="385"/>
                  </a:cubicBezTo>
                  <a:cubicBezTo>
                    <a:pt x="410" y="526"/>
                    <a:pt x="555" y="622"/>
                    <a:pt x="619" y="622"/>
                  </a:cubicBezTo>
                  <a:cubicBezTo>
                    <a:pt x="630" y="622"/>
                    <a:pt x="639" y="619"/>
                    <a:pt x="644" y="613"/>
                  </a:cubicBezTo>
                  <a:cubicBezTo>
                    <a:pt x="679" y="573"/>
                    <a:pt x="582" y="408"/>
                    <a:pt x="411" y="237"/>
                  </a:cubicBezTo>
                  <a:cubicBezTo>
                    <a:pt x="270" y="96"/>
                    <a:pt x="129" y="1"/>
                    <a:pt x="66"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1" name="Google Shape;871;p34"/>
            <p:cNvSpPr/>
            <p:nvPr/>
          </p:nvSpPr>
          <p:spPr>
            <a:xfrm>
              <a:off x="-551184" y="1972896"/>
              <a:ext cx="33666" cy="30885"/>
            </a:xfrm>
            <a:custGeom>
              <a:avLst/>
              <a:gdLst/>
              <a:ahLst/>
              <a:cxnLst/>
              <a:rect l="l" t="t" r="r" b="b"/>
              <a:pathLst>
                <a:path w="678" h="622" extrusionOk="0">
                  <a:moveTo>
                    <a:pt x="613" y="1"/>
                  </a:moveTo>
                  <a:cubicBezTo>
                    <a:pt x="550" y="1"/>
                    <a:pt x="409" y="96"/>
                    <a:pt x="268" y="237"/>
                  </a:cubicBezTo>
                  <a:cubicBezTo>
                    <a:pt x="103" y="408"/>
                    <a:pt x="0" y="573"/>
                    <a:pt x="40" y="613"/>
                  </a:cubicBezTo>
                  <a:cubicBezTo>
                    <a:pt x="46" y="619"/>
                    <a:pt x="54" y="622"/>
                    <a:pt x="65" y="622"/>
                  </a:cubicBezTo>
                  <a:cubicBezTo>
                    <a:pt x="128" y="622"/>
                    <a:pt x="269" y="526"/>
                    <a:pt x="410" y="385"/>
                  </a:cubicBezTo>
                  <a:cubicBezTo>
                    <a:pt x="575" y="215"/>
                    <a:pt x="678" y="49"/>
                    <a:pt x="638" y="10"/>
                  </a:cubicBezTo>
                  <a:cubicBezTo>
                    <a:pt x="632" y="4"/>
                    <a:pt x="624" y="1"/>
                    <a:pt x="613"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2" name="Google Shape;872;p34"/>
            <p:cNvSpPr/>
            <p:nvPr/>
          </p:nvSpPr>
          <p:spPr>
            <a:xfrm>
              <a:off x="-551184" y="2064806"/>
              <a:ext cx="33666" cy="30885"/>
            </a:xfrm>
            <a:custGeom>
              <a:avLst/>
              <a:gdLst/>
              <a:ahLst/>
              <a:cxnLst/>
              <a:rect l="l" t="t" r="r" b="b"/>
              <a:pathLst>
                <a:path w="678" h="622" extrusionOk="0">
                  <a:moveTo>
                    <a:pt x="613" y="1"/>
                  </a:moveTo>
                  <a:cubicBezTo>
                    <a:pt x="550" y="1"/>
                    <a:pt x="409" y="96"/>
                    <a:pt x="268" y="237"/>
                  </a:cubicBezTo>
                  <a:cubicBezTo>
                    <a:pt x="103" y="402"/>
                    <a:pt x="0" y="573"/>
                    <a:pt x="40" y="613"/>
                  </a:cubicBezTo>
                  <a:cubicBezTo>
                    <a:pt x="46" y="619"/>
                    <a:pt x="54" y="622"/>
                    <a:pt x="65" y="622"/>
                  </a:cubicBezTo>
                  <a:cubicBezTo>
                    <a:pt x="128" y="622"/>
                    <a:pt x="269" y="526"/>
                    <a:pt x="410" y="385"/>
                  </a:cubicBezTo>
                  <a:cubicBezTo>
                    <a:pt x="575" y="220"/>
                    <a:pt x="678" y="49"/>
                    <a:pt x="638" y="9"/>
                  </a:cubicBezTo>
                  <a:cubicBezTo>
                    <a:pt x="632" y="4"/>
                    <a:pt x="624" y="1"/>
                    <a:pt x="613"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3" name="Google Shape;873;p34"/>
            <p:cNvSpPr/>
            <p:nvPr/>
          </p:nvSpPr>
          <p:spPr>
            <a:xfrm>
              <a:off x="-551184" y="2017883"/>
              <a:ext cx="33666" cy="30587"/>
            </a:xfrm>
            <a:custGeom>
              <a:avLst/>
              <a:gdLst/>
              <a:ahLst/>
              <a:cxnLst/>
              <a:rect l="l" t="t" r="r" b="b"/>
              <a:pathLst>
                <a:path w="678" h="616" extrusionOk="0">
                  <a:moveTo>
                    <a:pt x="63" y="0"/>
                  </a:moveTo>
                  <a:cubicBezTo>
                    <a:pt x="53" y="0"/>
                    <a:pt x="45" y="3"/>
                    <a:pt x="40" y="9"/>
                  </a:cubicBezTo>
                  <a:cubicBezTo>
                    <a:pt x="0" y="49"/>
                    <a:pt x="103" y="214"/>
                    <a:pt x="268" y="379"/>
                  </a:cubicBezTo>
                  <a:cubicBezTo>
                    <a:pt x="409" y="520"/>
                    <a:pt x="550" y="616"/>
                    <a:pt x="613" y="616"/>
                  </a:cubicBezTo>
                  <a:cubicBezTo>
                    <a:pt x="624" y="616"/>
                    <a:pt x="632" y="613"/>
                    <a:pt x="638" y="607"/>
                  </a:cubicBezTo>
                  <a:cubicBezTo>
                    <a:pt x="678" y="567"/>
                    <a:pt x="575" y="402"/>
                    <a:pt x="410" y="237"/>
                  </a:cubicBezTo>
                  <a:cubicBezTo>
                    <a:pt x="269" y="96"/>
                    <a:pt x="124" y="0"/>
                    <a:pt x="63"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4" name="Google Shape;874;p34"/>
            <p:cNvSpPr/>
            <p:nvPr/>
          </p:nvSpPr>
          <p:spPr>
            <a:xfrm>
              <a:off x="-600144" y="2064806"/>
              <a:ext cx="33716" cy="30885"/>
            </a:xfrm>
            <a:custGeom>
              <a:avLst/>
              <a:gdLst/>
              <a:ahLst/>
              <a:cxnLst/>
              <a:rect l="l" t="t" r="r" b="b"/>
              <a:pathLst>
                <a:path w="679" h="622" extrusionOk="0">
                  <a:moveTo>
                    <a:pt x="66" y="1"/>
                  </a:moveTo>
                  <a:cubicBezTo>
                    <a:pt x="55" y="1"/>
                    <a:pt x="47" y="4"/>
                    <a:pt x="41" y="9"/>
                  </a:cubicBezTo>
                  <a:cubicBezTo>
                    <a:pt x="1" y="49"/>
                    <a:pt x="103" y="220"/>
                    <a:pt x="269" y="385"/>
                  </a:cubicBezTo>
                  <a:cubicBezTo>
                    <a:pt x="410" y="526"/>
                    <a:pt x="555" y="622"/>
                    <a:pt x="619" y="622"/>
                  </a:cubicBezTo>
                  <a:cubicBezTo>
                    <a:pt x="630" y="622"/>
                    <a:pt x="639" y="619"/>
                    <a:pt x="644" y="613"/>
                  </a:cubicBezTo>
                  <a:cubicBezTo>
                    <a:pt x="679" y="573"/>
                    <a:pt x="582" y="408"/>
                    <a:pt x="411" y="237"/>
                  </a:cubicBezTo>
                  <a:cubicBezTo>
                    <a:pt x="270" y="96"/>
                    <a:pt x="129" y="1"/>
                    <a:pt x="66"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5" name="Google Shape;875;p34"/>
            <p:cNvSpPr/>
            <p:nvPr/>
          </p:nvSpPr>
          <p:spPr>
            <a:xfrm>
              <a:off x="-542445" y="1939975"/>
              <a:ext cx="24927" cy="16585"/>
            </a:xfrm>
            <a:custGeom>
              <a:avLst/>
              <a:gdLst/>
              <a:ahLst/>
              <a:cxnLst/>
              <a:rect l="l" t="t" r="r" b="b"/>
              <a:pathLst>
                <a:path w="502" h="334" extrusionOk="0">
                  <a:moveTo>
                    <a:pt x="1" y="0"/>
                  </a:moveTo>
                  <a:cubicBezTo>
                    <a:pt x="29" y="35"/>
                    <a:pt x="58" y="63"/>
                    <a:pt x="92" y="97"/>
                  </a:cubicBezTo>
                  <a:cubicBezTo>
                    <a:pt x="233" y="238"/>
                    <a:pt x="374" y="334"/>
                    <a:pt x="437" y="334"/>
                  </a:cubicBezTo>
                  <a:cubicBezTo>
                    <a:pt x="448" y="334"/>
                    <a:pt x="456" y="331"/>
                    <a:pt x="462" y="325"/>
                  </a:cubicBezTo>
                  <a:cubicBezTo>
                    <a:pt x="502" y="285"/>
                    <a:pt x="416" y="149"/>
                    <a:pt x="280"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6" name="Google Shape;876;p34"/>
            <p:cNvSpPr/>
            <p:nvPr/>
          </p:nvSpPr>
          <p:spPr>
            <a:xfrm>
              <a:off x="-564492" y="1954971"/>
              <a:ext cx="14748" cy="12662"/>
            </a:xfrm>
            <a:custGeom>
              <a:avLst/>
              <a:gdLst/>
              <a:ahLst/>
              <a:cxnLst/>
              <a:rect l="l" t="t" r="r" b="b"/>
              <a:pathLst>
                <a:path w="297" h="255" extrusionOk="0">
                  <a:moveTo>
                    <a:pt x="171" y="0"/>
                  </a:moveTo>
                  <a:cubicBezTo>
                    <a:pt x="57" y="0"/>
                    <a:pt x="0" y="137"/>
                    <a:pt x="80" y="217"/>
                  </a:cubicBezTo>
                  <a:cubicBezTo>
                    <a:pt x="106" y="243"/>
                    <a:pt x="138" y="254"/>
                    <a:pt x="169" y="254"/>
                  </a:cubicBezTo>
                  <a:cubicBezTo>
                    <a:pt x="234" y="254"/>
                    <a:pt x="297" y="204"/>
                    <a:pt x="297" y="131"/>
                  </a:cubicBezTo>
                  <a:cubicBezTo>
                    <a:pt x="297" y="57"/>
                    <a:pt x="240" y="0"/>
                    <a:pt x="171"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7" name="Google Shape;877;p34"/>
            <p:cNvSpPr/>
            <p:nvPr/>
          </p:nvSpPr>
          <p:spPr>
            <a:xfrm>
              <a:off x="-564492" y="2053932"/>
              <a:ext cx="14748" cy="12662"/>
            </a:xfrm>
            <a:custGeom>
              <a:avLst/>
              <a:gdLst/>
              <a:ahLst/>
              <a:cxnLst/>
              <a:rect l="l" t="t" r="r" b="b"/>
              <a:pathLst>
                <a:path w="297" h="255" extrusionOk="0">
                  <a:moveTo>
                    <a:pt x="171" y="1"/>
                  </a:moveTo>
                  <a:cubicBezTo>
                    <a:pt x="57" y="1"/>
                    <a:pt x="0" y="137"/>
                    <a:pt x="80" y="217"/>
                  </a:cubicBezTo>
                  <a:cubicBezTo>
                    <a:pt x="106" y="243"/>
                    <a:pt x="137" y="254"/>
                    <a:pt x="168" y="254"/>
                  </a:cubicBezTo>
                  <a:cubicBezTo>
                    <a:pt x="234" y="254"/>
                    <a:pt x="297" y="203"/>
                    <a:pt x="297" y="126"/>
                  </a:cubicBezTo>
                  <a:cubicBezTo>
                    <a:pt x="297" y="58"/>
                    <a:pt x="240" y="1"/>
                    <a:pt x="171"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8" name="Google Shape;878;p34"/>
            <p:cNvSpPr/>
            <p:nvPr/>
          </p:nvSpPr>
          <p:spPr>
            <a:xfrm>
              <a:off x="-562208" y="2152894"/>
              <a:ext cx="12463" cy="12513"/>
            </a:xfrm>
            <a:custGeom>
              <a:avLst/>
              <a:gdLst/>
              <a:ahLst/>
              <a:cxnLst/>
              <a:rect l="l" t="t" r="r" b="b"/>
              <a:pathLst>
                <a:path w="251" h="252" extrusionOk="0">
                  <a:moveTo>
                    <a:pt x="125" y="1"/>
                  </a:moveTo>
                  <a:cubicBezTo>
                    <a:pt x="57" y="1"/>
                    <a:pt x="0" y="58"/>
                    <a:pt x="0" y="126"/>
                  </a:cubicBezTo>
                  <a:cubicBezTo>
                    <a:pt x="0" y="195"/>
                    <a:pt x="57" y="252"/>
                    <a:pt x="125" y="252"/>
                  </a:cubicBezTo>
                  <a:cubicBezTo>
                    <a:pt x="194" y="252"/>
                    <a:pt x="251" y="195"/>
                    <a:pt x="251" y="126"/>
                  </a:cubicBezTo>
                  <a:cubicBezTo>
                    <a:pt x="251" y="58"/>
                    <a:pt x="194" y="1"/>
                    <a:pt x="125"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9" name="Google Shape;879;p34"/>
            <p:cNvSpPr/>
            <p:nvPr/>
          </p:nvSpPr>
          <p:spPr>
            <a:xfrm>
              <a:off x="-646522" y="1972896"/>
              <a:ext cx="33716" cy="30885"/>
            </a:xfrm>
            <a:custGeom>
              <a:avLst/>
              <a:gdLst/>
              <a:ahLst/>
              <a:cxnLst/>
              <a:rect l="l" t="t" r="r" b="b"/>
              <a:pathLst>
                <a:path w="679" h="622" extrusionOk="0">
                  <a:moveTo>
                    <a:pt x="614" y="1"/>
                  </a:moveTo>
                  <a:cubicBezTo>
                    <a:pt x="551" y="1"/>
                    <a:pt x="410" y="96"/>
                    <a:pt x="269" y="237"/>
                  </a:cubicBezTo>
                  <a:cubicBezTo>
                    <a:pt x="103" y="408"/>
                    <a:pt x="1" y="573"/>
                    <a:pt x="41" y="613"/>
                  </a:cubicBezTo>
                  <a:cubicBezTo>
                    <a:pt x="47" y="619"/>
                    <a:pt x="55" y="622"/>
                    <a:pt x="66" y="622"/>
                  </a:cubicBezTo>
                  <a:cubicBezTo>
                    <a:pt x="129" y="622"/>
                    <a:pt x="270" y="526"/>
                    <a:pt x="411" y="385"/>
                  </a:cubicBezTo>
                  <a:cubicBezTo>
                    <a:pt x="576" y="215"/>
                    <a:pt x="679" y="49"/>
                    <a:pt x="639" y="10"/>
                  </a:cubicBezTo>
                  <a:cubicBezTo>
                    <a:pt x="633" y="4"/>
                    <a:pt x="624" y="1"/>
                    <a:pt x="614"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0" name="Google Shape;880;p34"/>
            <p:cNvSpPr/>
            <p:nvPr/>
          </p:nvSpPr>
          <p:spPr>
            <a:xfrm>
              <a:off x="-741810" y="2109793"/>
              <a:ext cx="34014" cy="30587"/>
            </a:xfrm>
            <a:custGeom>
              <a:avLst/>
              <a:gdLst/>
              <a:ahLst/>
              <a:cxnLst/>
              <a:rect l="l" t="t" r="r" b="b"/>
              <a:pathLst>
                <a:path w="685" h="616" extrusionOk="0">
                  <a:moveTo>
                    <a:pt x="66" y="0"/>
                  </a:moveTo>
                  <a:cubicBezTo>
                    <a:pt x="55" y="0"/>
                    <a:pt x="46" y="3"/>
                    <a:pt x="40" y="9"/>
                  </a:cubicBezTo>
                  <a:cubicBezTo>
                    <a:pt x="1" y="49"/>
                    <a:pt x="103" y="214"/>
                    <a:pt x="268" y="379"/>
                  </a:cubicBezTo>
                  <a:cubicBezTo>
                    <a:pt x="414" y="520"/>
                    <a:pt x="556" y="616"/>
                    <a:pt x="619" y="616"/>
                  </a:cubicBezTo>
                  <a:cubicBezTo>
                    <a:pt x="630" y="616"/>
                    <a:pt x="638" y="613"/>
                    <a:pt x="644" y="607"/>
                  </a:cubicBezTo>
                  <a:cubicBezTo>
                    <a:pt x="684" y="567"/>
                    <a:pt x="582" y="402"/>
                    <a:pt x="416" y="237"/>
                  </a:cubicBezTo>
                  <a:cubicBezTo>
                    <a:pt x="270" y="96"/>
                    <a:pt x="129" y="0"/>
                    <a:pt x="6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1" name="Google Shape;881;p34"/>
            <p:cNvSpPr/>
            <p:nvPr/>
          </p:nvSpPr>
          <p:spPr>
            <a:xfrm>
              <a:off x="-741810" y="2064806"/>
              <a:ext cx="34014" cy="30885"/>
            </a:xfrm>
            <a:custGeom>
              <a:avLst/>
              <a:gdLst/>
              <a:ahLst/>
              <a:cxnLst/>
              <a:rect l="l" t="t" r="r" b="b"/>
              <a:pathLst>
                <a:path w="685" h="622" extrusionOk="0">
                  <a:moveTo>
                    <a:pt x="619" y="1"/>
                  </a:moveTo>
                  <a:cubicBezTo>
                    <a:pt x="555" y="1"/>
                    <a:pt x="409" y="96"/>
                    <a:pt x="268" y="237"/>
                  </a:cubicBezTo>
                  <a:cubicBezTo>
                    <a:pt x="103" y="402"/>
                    <a:pt x="1" y="573"/>
                    <a:pt x="40" y="613"/>
                  </a:cubicBezTo>
                  <a:cubicBezTo>
                    <a:pt x="46" y="619"/>
                    <a:pt x="55" y="622"/>
                    <a:pt x="66" y="622"/>
                  </a:cubicBezTo>
                  <a:cubicBezTo>
                    <a:pt x="129" y="622"/>
                    <a:pt x="270" y="526"/>
                    <a:pt x="416" y="385"/>
                  </a:cubicBezTo>
                  <a:cubicBezTo>
                    <a:pt x="582" y="220"/>
                    <a:pt x="684" y="49"/>
                    <a:pt x="644" y="9"/>
                  </a:cubicBezTo>
                  <a:cubicBezTo>
                    <a:pt x="638" y="4"/>
                    <a:pt x="630" y="1"/>
                    <a:pt x="619"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2" name="Google Shape;882;p34"/>
            <p:cNvSpPr/>
            <p:nvPr/>
          </p:nvSpPr>
          <p:spPr>
            <a:xfrm>
              <a:off x="-754819" y="1954971"/>
              <a:ext cx="14748" cy="12662"/>
            </a:xfrm>
            <a:custGeom>
              <a:avLst/>
              <a:gdLst/>
              <a:ahLst/>
              <a:cxnLst/>
              <a:rect l="l" t="t" r="r" b="b"/>
              <a:pathLst>
                <a:path w="297" h="255" extrusionOk="0">
                  <a:moveTo>
                    <a:pt x="171" y="0"/>
                  </a:moveTo>
                  <a:cubicBezTo>
                    <a:pt x="58" y="0"/>
                    <a:pt x="1" y="137"/>
                    <a:pt x="80" y="217"/>
                  </a:cubicBezTo>
                  <a:cubicBezTo>
                    <a:pt x="106" y="243"/>
                    <a:pt x="138" y="254"/>
                    <a:pt x="169" y="254"/>
                  </a:cubicBezTo>
                  <a:cubicBezTo>
                    <a:pt x="234" y="254"/>
                    <a:pt x="297" y="204"/>
                    <a:pt x="297" y="131"/>
                  </a:cubicBezTo>
                  <a:cubicBezTo>
                    <a:pt x="297" y="57"/>
                    <a:pt x="240" y="0"/>
                    <a:pt x="171"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3" name="Google Shape;883;p34"/>
            <p:cNvSpPr/>
            <p:nvPr/>
          </p:nvSpPr>
          <p:spPr>
            <a:xfrm>
              <a:off x="-707300" y="2096089"/>
              <a:ext cx="12463" cy="12463"/>
            </a:xfrm>
            <a:custGeom>
              <a:avLst/>
              <a:gdLst/>
              <a:ahLst/>
              <a:cxnLst/>
              <a:rect l="l" t="t" r="r" b="b"/>
              <a:pathLst>
                <a:path w="251" h="251" extrusionOk="0">
                  <a:moveTo>
                    <a:pt x="126" y="0"/>
                  </a:moveTo>
                  <a:cubicBezTo>
                    <a:pt x="57" y="0"/>
                    <a:pt x="0" y="57"/>
                    <a:pt x="0" y="126"/>
                  </a:cubicBezTo>
                  <a:cubicBezTo>
                    <a:pt x="0" y="194"/>
                    <a:pt x="57" y="251"/>
                    <a:pt x="126" y="251"/>
                  </a:cubicBezTo>
                  <a:cubicBezTo>
                    <a:pt x="194" y="251"/>
                    <a:pt x="251" y="194"/>
                    <a:pt x="251" y="126"/>
                  </a:cubicBezTo>
                  <a:cubicBezTo>
                    <a:pt x="251" y="57"/>
                    <a:pt x="194" y="0"/>
                    <a:pt x="12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4" name="Google Shape;884;p34"/>
            <p:cNvSpPr/>
            <p:nvPr/>
          </p:nvSpPr>
          <p:spPr>
            <a:xfrm>
              <a:off x="-732772" y="1939975"/>
              <a:ext cx="24976" cy="16585"/>
            </a:xfrm>
            <a:custGeom>
              <a:avLst/>
              <a:gdLst/>
              <a:ahLst/>
              <a:cxnLst/>
              <a:rect l="l" t="t" r="r" b="b"/>
              <a:pathLst>
                <a:path w="503" h="334" extrusionOk="0">
                  <a:moveTo>
                    <a:pt x="1" y="0"/>
                  </a:moveTo>
                  <a:cubicBezTo>
                    <a:pt x="29" y="35"/>
                    <a:pt x="58" y="63"/>
                    <a:pt x="86" y="97"/>
                  </a:cubicBezTo>
                  <a:cubicBezTo>
                    <a:pt x="227" y="238"/>
                    <a:pt x="373" y="334"/>
                    <a:pt x="437" y="334"/>
                  </a:cubicBezTo>
                  <a:cubicBezTo>
                    <a:pt x="448" y="334"/>
                    <a:pt x="456" y="331"/>
                    <a:pt x="462" y="325"/>
                  </a:cubicBezTo>
                  <a:cubicBezTo>
                    <a:pt x="502" y="285"/>
                    <a:pt x="417" y="149"/>
                    <a:pt x="280"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5" name="Google Shape;885;p34"/>
            <p:cNvSpPr/>
            <p:nvPr/>
          </p:nvSpPr>
          <p:spPr>
            <a:xfrm>
              <a:off x="-754819" y="2053932"/>
              <a:ext cx="14748" cy="12662"/>
            </a:xfrm>
            <a:custGeom>
              <a:avLst/>
              <a:gdLst/>
              <a:ahLst/>
              <a:cxnLst/>
              <a:rect l="l" t="t" r="r" b="b"/>
              <a:pathLst>
                <a:path w="297" h="255" extrusionOk="0">
                  <a:moveTo>
                    <a:pt x="171" y="1"/>
                  </a:moveTo>
                  <a:cubicBezTo>
                    <a:pt x="58" y="1"/>
                    <a:pt x="1" y="137"/>
                    <a:pt x="80" y="217"/>
                  </a:cubicBezTo>
                  <a:cubicBezTo>
                    <a:pt x="106" y="243"/>
                    <a:pt x="138" y="254"/>
                    <a:pt x="169" y="254"/>
                  </a:cubicBezTo>
                  <a:cubicBezTo>
                    <a:pt x="234" y="254"/>
                    <a:pt x="297" y="203"/>
                    <a:pt x="297" y="126"/>
                  </a:cubicBezTo>
                  <a:cubicBezTo>
                    <a:pt x="297" y="58"/>
                    <a:pt x="240" y="1"/>
                    <a:pt x="171"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6" name="Google Shape;886;p34"/>
            <p:cNvSpPr/>
            <p:nvPr/>
          </p:nvSpPr>
          <p:spPr>
            <a:xfrm>
              <a:off x="-516972" y="2096089"/>
              <a:ext cx="12761" cy="12463"/>
            </a:xfrm>
            <a:custGeom>
              <a:avLst/>
              <a:gdLst/>
              <a:ahLst/>
              <a:cxnLst/>
              <a:rect l="l" t="t" r="r" b="b"/>
              <a:pathLst>
                <a:path w="257" h="251" extrusionOk="0">
                  <a:moveTo>
                    <a:pt x="126" y="0"/>
                  </a:moveTo>
                  <a:cubicBezTo>
                    <a:pt x="57" y="0"/>
                    <a:pt x="0" y="57"/>
                    <a:pt x="0" y="126"/>
                  </a:cubicBezTo>
                  <a:cubicBezTo>
                    <a:pt x="0" y="194"/>
                    <a:pt x="57" y="251"/>
                    <a:pt x="126" y="251"/>
                  </a:cubicBezTo>
                  <a:cubicBezTo>
                    <a:pt x="200" y="251"/>
                    <a:pt x="257" y="194"/>
                    <a:pt x="257" y="126"/>
                  </a:cubicBezTo>
                  <a:cubicBezTo>
                    <a:pt x="257" y="57"/>
                    <a:pt x="200" y="0"/>
                    <a:pt x="12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7" name="Google Shape;887;p34"/>
            <p:cNvSpPr/>
            <p:nvPr/>
          </p:nvSpPr>
          <p:spPr>
            <a:xfrm>
              <a:off x="-741810" y="1972896"/>
              <a:ext cx="34014" cy="30885"/>
            </a:xfrm>
            <a:custGeom>
              <a:avLst/>
              <a:gdLst/>
              <a:ahLst/>
              <a:cxnLst/>
              <a:rect l="l" t="t" r="r" b="b"/>
              <a:pathLst>
                <a:path w="685" h="622" extrusionOk="0">
                  <a:moveTo>
                    <a:pt x="619" y="1"/>
                  </a:moveTo>
                  <a:cubicBezTo>
                    <a:pt x="555" y="1"/>
                    <a:pt x="409" y="96"/>
                    <a:pt x="268" y="237"/>
                  </a:cubicBezTo>
                  <a:cubicBezTo>
                    <a:pt x="103" y="408"/>
                    <a:pt x="1" y="573"/>
                    <a:pt x="40" y="613"/>
                  </a:cubicBezTo>
                  <a:cubicBezTo>
                    <a:pt x="46" y="619"/>
                    <a:pt x="55" y="622"/>
                    <a:pt x="66" y="622"/>
                  </a:cubicBezTo>
                  <a:cubicBezTo>
                    <a:pt x="129" y="622"/>
                    <a:pt x="270" y="526"/>
                    <a:pt x="416" y="385"/>
                  </a:cubicBezTo>
                  <a:cubicBezTo>
                    <a:pt x="582" y="215"/>
                    <a:pt x="684" y="49"/>
                    <a:pt x="644" y="10"/>
                  </a:cubicBezTo>
                  <a:cubicBezTo>
                    <a:pt x="638" y="4"/>
                    <a:pt x="630" y="1"/>
                    <a:pt x="619"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8" name="Google Shape;888;p34"/>
            <p:cNvSpPr/>
            <p:nvPr/>
          </p:nvSpPr>
          <p:spPr>
            <a:xfrm>
              <a:off x="-741810" y="2017883"/>
              <a:ext cx="34014" cy="30587"/>
            </a:xfrm>
            <a:custGeom>
              <a:avLst/>
              <a:gdLst/>
              <a:ahLst/>
              <a:cxnLst/>
              <a:rect l="l" t="t" r="r" b="b"/>
              <a:pathLst>
                <a:path w="685" h="616" extrusionOk="0">
                  <a:moveTo>
                    <a:pt x="66" y="0"/>
                  </a:moveTo>
                  <a:cubicBezTo>
                    <a:pt x="55" y="0"/>
                    <a:pt x="46" y="3"/>
                    <a:pt x="40" y="9"/>
                  </a:cubicBezTo>
                  <a:cubicBezTo>
                    <a:pt x="1" y="49"/>
                    <a:pt x="103" y="214"/>
                    <a:pt x="268" y="379"/>
                  </a:cubicBezTo>
                  <a:cubicBezTo>
                    <a:pt x="414" y="520"/>
                    <a:pt x="556" y="616"/>
                    <a:pt x="619" y="616"/>
                  </a:cubicBezTo>
                  <a:cubicBezTo>
                    <a:pt x="630" y="616"/>
                    <a:pt x="638" y="613"/>
                    <a:pt x="644" y="607"/>
                  </a:cubicBezTo>
                  <a:cubicBezTo>
                    <a:pt x="684" y="567"/>
                    <a:pt x="582" y="402"/>
                    <a:pt x="416" y="237"/>
                  </a:cubicBezTo>
                  <a:cubicBezTo>
                    <a:pt x="270" y="96"/>
                    <a:pt x="129" y="0"/>
                    <a:pt x="6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9" name="Google Shape;889;p34"/>
            <p:cNvSpPr/>
            <p:nvPr/>
          </p:nvSpPr>
          <p:spPr>
            <a:xfrm>
              <a:off x="-754819" y="2152894"/>
              <a:ext cx="14748" cy="12662"/>
            </a:xfrm>
            <a:custGeom>
              <a:avLst/>
              <a:gdLst/>
              <a:ahLst/>
              <a:cxnLst/>
              <a:rect l="l" t="t" r="r" b="b"/>
              <a:pathLst>
                <a:path w="297" h="255" extrusionOk="0">
                  <a:moveTo>
                    <a:pt x="171" y="1"/>
                  </a:moveTo>
                  <a:cubicBezTo>
                    <a:pt x="58" y="1"/>
                    <a:pt x="1" y="138"/>
                    <a:pt x="80" y="217"/>
                  </a:cubicBezTo>
                  <a:cubicBezTo>
                    <a:pt x="106" y="243"/>
                    <a:pt x="138" y="255"/>
                    <a:pt x="169" y="255"/>
                  </a:cubicBezTo>
                  <a:cubicBezTo>
                    <a:pt x="234" y="255"/>
                    <a:pt x="297" y="203"/>
                    <a:pt x="297" y="126"/>
                  </a:cubicBezTo>
                  <a:cubicBezTo>
                    <a:pt x="297" y="58"/>
                    <a:pt x="240" y="1"/>
                    <a:pt x="171"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0" name="Google Shape;890;p34"/>
            <p:cNvSpPr/>
            <p:nvPr/>
          </p:nvSpPr>
          <p:spPr>
            <a:xfrm>
              <a:off x="-659780" y="1954971"/>
              <a:ext cx="14748" cy="12662"/>
            </a:xfrm>
            <a:custGeom>
              <a:avLst/>
              <a:gdLst/>
              <a:ahLst/>
              <a:cxnLst/>
              <a:rect l="l" t="t" r="r" b="b"/>
              <a:pathLst>
                <a:path w="297" h="255" extrusionOk="0">
                  <a:moveTo>
                    <a:pt x="171" y="0"/>
                  </a:moveTo>
                  <a:cubicBezTo>
                    <a:pt x="57" y="0"/>
                    <a:pt x="0" y="137"/>
                    <a:pt x="80" y="217"/>
                  </a:cubicBezTo>
                  <a:cubicBezTo>
                    <a:pt x="106" y="243"/>
                    <a:pt x="138" y="254"/>
                    <a:pt x="169" y="254"/>
                  </a:cubicBezTo>
                  <a:cubicBezTo>
                    <a:pt x="234" y="254"/>
                    <a:pt x="296" y="204"/>
                    <a:pt x="296" y="131"/>
                  </a:cubicBezTo>
                  <a:cubicBezTo>
                    <a:pt x="296" y="57"/>
                    <a:pt x="239" y="0"/>
                    <a:pt x="171"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1" name="Google Shape;891;p34"/>
            <p:cNvSpPr/>
            <p:nvPr/>
          </p:nvSpPr>
          <p:spPr>
            <a:xfrm>
              <a:off x="-695134" y="2064806"/>
              <a:ext cx="33716" cy="30885"/>
            </a:xfrm>
            <a:custGeom>
              <a:avLst/>
              <a:gdLst/>
              <a:ahLst/>
              <a:cxnLst/>
              <a:rect l="l" t="t" r="r" b="b"/>
              <a:pathLst>
                <a:path w="679" h="622" extrusionOk="0">
                  <a:moveTo>
                    <a:pt x="63" y="1"/>
                  </a:moveTo>
                  <a:cubicBezTo>
                    <a:pt x="53" y="1"/>
                    <a:pt x="45" y="4"/>
                    <a:pt x="40" y="9"/>
                  </a:cubicBezTo>
                  <a:cubicBezTo>
                    <a:pt x="0" y="49"/>
                    <a:pt x="103" y="220"/>
                    <a:pt x="268" y="385"/>
                  </a:cubicBezTo>
                  <a:cubicBezTo>
                    <a:pt x="409" y="526"/>
                    <a:pt x="550" y="622"/>
                    <a:pt x="613" y="622"/>
                  </a:cubicBezTo>
                  <a:cubicBezTo>
                    <a:pt x="624" y="622"/>
                    <a:pt x="632" y="619"/>
                    <a:pt x="638" y="613"/>
                  </a:cubicBezTo>
                  <a:cubicBezTo>
                    <a:pt x="678" y="573"/>
                    <a:pt x="576" y="408"/>
                    <a:pt x="410" y="237"/>
                  </a:cubicBezTo>
                  <a:cubicBezTo>
                    <a:pt x="269" y="96"/>
                    <a:pt x="124" y="1"/>
                    <a:pt x="63"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2" name="Google Shape;892;p34"/>
            <p:cNvSpPr/>
            <p:nvPr/>
          </p:nvSpPr>
          <p:spPr>
            <a:xfrm>
              <a:off x="-659780" y="2152894"/>
              <a:ext cx="14748" cy="12662"/>
            </a:xfrm>
            <a:custGeom>
              <a:avLst/>
              <a:gdLst/>
              <a:ahLst/>
              <a:cxnLst/>
              <a:rect l="l" t="t" r="r" b="b"/>
              <a:pathLst>
                <a:path w="297" h="255" extrusionOk="0">
                  <a:moveTo>
                    <a:pt x="171" y="1"/>
                  </a:moveTo>
                  <a:cubicBezTo>
                    <a:pt x="57" y="1"/>
                    <a:pt x="0" y="138"/>
                    <a:pt x="80" y="217"/>
                  </a:cubicBezTo>
                  <a:cubicBezTo>
                    <a:pt x="106" y="243"/>
                    <a:pt x="137" y="255"/>
                    <a:pt x="168" y="255"/>
                  </a:cubicBezTo>
                  <a:cubicBezTo>
                    <a:pt x="234" y="255"/>
                    <a:pt x="296" y="203"/>
                    <a:pt x="296" y="126"/>
                  </a:cubicBezTo>
                  <a:cubicBezTo>
                    <a:pt x="296" y="58"/>
                    <a:pt x="239" y="1"/>
                    <a:pt x="171"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3" name="Google Shape;893;p34"/>
            <p:cNvSpPr/>
            <p:nvPr/>
          </p:nvSpPr>
          <p:spPr>
            <a:xfrm>
              <a:off x="-659780" y="2053932"/>
              <a:ext cx="14748" cy="12662"/>
            </a:xfrm>
            <a:custGeom>
              <a:avLst/>
              <a:gdLst/>
              <a:ahLst/>
              <a:cxnLst/>
              <a:rect l="l" t="t" r="r" b="b"/>
              <a:pathLst>
                <a:path w="297" h="255" extrusionOk="0">
                  <a:moveTo>
                    <a:pt x="171" y="1"/>
                  </a:moveTo>
                  <a:cubicBezTo>
                    <a:pt x="57" y="1"/>
                    <a:pt x="0" y="137"/>
                    <a:pt x="80" y="217"/>
                  </a:cubicBezTo>
                  <a:cubicBezTo>
                    <a:pt x="107" y="243"/>
                    <a:pt x="140" y="254"/>
                    <a:pt x="171" y="254"/>
                  </a:cubicBezTo>
                  <a:cubicBezTo>
                    <a:pt x="236" y="254"/>
                    <a:pt x="296" y="203"/>
                    <a:pt x="296" y="126"/>
                  </a:cubicBezTo>
                  <a:cubicBezTo>
                    <a:pt x="296" y="58"/>
                    <a:pt x="239" y="1"/>
                    <a:pt x="171"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4" name="Google Shape;894;p34"/>
            <p:cNvSpPr/>
            <p:nvPr/>
          </p:nvSpPr>
          <p:spPr>
            <a:xfrm>
              <a:off x="-695134" y="1972896"/>
              <a:ext cx="33716" cy="30885"/>
            </a:xfrm>
            <a:custGeom>
              <a:avLst/>
              <a:gdLst/>
              <a:ahLst/>
              <a:cxnLst/>
              <a:rect l="l" t="t" r="r" b="b"/>
              <a:pathLst>
                <a:path w="679" h="622" extrusionOk="0">
                  <a:moveTo>
                    <a:pt x="63" y="1"/>
                  </a:moveTo>
                  <a:cubicBezTo>
                    <a:pt x="53" y="1"/>
                    <a:pt x="45" y="4"/>
                    <a:pt x="40" y="10"/>
                  </a:cubicBezTo>
                  <a:cubicBezTo>
                    <a:pt x="0" y="49"/>
                    <a:pt x="103" y="220"/>
                    <a:pt x="268" y="385"/>
                  </a:cubicBezTo>
                  <a:cubicBezTo>
                    <a:pt x="409" y="526"/>
                    <a:pt x="550" y="622"/>
                    <a:pt x="613" y="622"/>
                  </a:cubicBezTo>
                  <a:cubicBezTo>
                    <a:pt x="624" y="622"/>
                    <a:pt x="632" y="619"/>
                    <a:pt x="638" y="613"/>
                  </a:cubicBezTo>
                  <a:cubicBezTo>
                    <a:pt x="678" y="573"/>
                    <a:pt x="576" y="408"/>
                    <a:pt x="410" y="237"/>
                  </a:cubicBezTo>
                  <a:cubicBezTo>
                    <a:pt x="269" y="96"/>
                    <a:pt x="124" y="1"/>
                    <a:pt x="63"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5" name="Google Shape;895;p34"/>
            <p:cNvSpPr/>
            <p:nvPr/>
          </p:nvSpPr>
          <p:spPr>
            <a:xfrm>
              <a:off x="-695134" y="2109793"/>
              <a:ext cx="33716" cy="30587"/>
            </a:xfrm>
            <a:custGeom>
              <a:avLst/>
              <a:gdLst/>
              <a:ahLst/>
              <a:cxnLst/>
              <a:rect l="l" t="t" r="r" b="b"/>
              <a:pathLst>
                <a:path w="679" h="616" extrusionOk="0">
                  <a:moveTo>
                    <a:pt x="613" y="0"/>
                  </a:moveTo>
                  <a:cubicBezTo>
                    <a:pt x="550" y="0"/>
                    <a:pt x="409" y="96"/>
                    <a:pt x="268" y="237"/>
                  </a:cubicBezTo>
                  <a:cubicBezTo>
                    <a:pt x="103" y="402"/>
                    <a:pt x="0" y="567"/>
                    <a:pt x="40" y="607"/>
                  </a:cubicBezTo>
                  <a:cubicBezTo>
                    <a:pt x="45" y="613"/>
                    <a:pt x="53" y="616"/>
                    <a:pt x="63" y="616"/>
                  </a:cubicBezTo>
                  <a:cubicBezTo>
                    <a:pt x="124" y="616"/>
                    <a:pt x="269" y="520"/>
                    <a:pt x="410" y="379"/>
                  </a:cubicBezTo>
                  <a:cubicBezTo>
                    <a:pt x="576" y="214"/>
                    <a:pt x="678" y="49"/>
                    <a:pt x="638" y="9"/>
                  </a:cubicBezTo>
                  <a:cubicBezTo>
                    <a:pt x="632" y="3"/>
                    <a:pt x="624" y="0"/>
                    <a:pt x="613"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6" name="Google Shape;896;p34"/>
            <p:cNvSpPr/>
            <p:nvPr/>
          </p:nvSpPr>
          <p:spPr>
            <a:xfrm>
              <a:off x="-695134" y="1939975"/>
              <a:ext cx="24629" cy="16585"/>
            </a:xfrm>
            <a:custGeom>
              <a:avLst/>
              <a:gdLst/>
              <a:ahLst/>
              <a:cxnLst/>
              <a:rect l="l" t="t" r="r" b="b"/>
              <a:pathLst>
                <a:path w="496" h="334" extrusionOk="0">
                  <a:moveTo>
                    <a:pt x="222" y="0"/>
                  </a:moveTo>
                  <a:cubicBezTo>
                    <a:pt x="80" y="149"/>
                    <a:pt x="0" y="291"/>
                    <a:pt x="40" y="325"/>
                  </a:cubicBezTo>
                  <a:cubicBezTo>
                    <a:pt x="45" y="331"/>
                    <a:pt x="53" y="334"/>
                    <a:pt x="63" y="334"/>
                  </a:cubicBezTo>
                  <a:cubicBezTo>
                    <a:pt x="124" y="334"/>
                    <a:pt x="269" y="238"/>
                    <a:pt x="410" y="97"/>
                  </a:cubicBezTo>
                  <a:cubicBezTo>
                    <a:pt x="439" y="63"/>
                    <a:pt x="473" y="35"/>
                    <a:pt x="49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7" name="Google Shape;897;p34"/>
            <p:cNvSpPr/>
            <p:nvPr/>
          </p:nvSpPr>
          <p:spPr>
            <a:xfrm>
              <a:off x="-695134" y="2017883"/>
              <a:ext cx="33716" cy="30587"/>
            </a:xfrm>
            <a:custGeom>
              <a:avLst/>
              <a:gdLst/>
              <a:ahLst/>
              <a:cxnLst/>
              <a:rect l="l" t="t" r="r" b="b"/>
              <a:pathLst>
                <a:path w="679" h="616" extrusionOk="0">
                  <a:moveTo>
                    <a:pt x="613" y="0"/>
                  </a:moveTo>
                  <a:cubicBezTo>
                    <a:pt x="550" y="0"/>
                    <a:pt x="409" y="96"/>
                    <a:pt x="268" y="237"/>
                  </a:cubicBezTo>
                  <a:cubicBezTo>
                    <a:pt x="97" y="402"/>
                    <a:pt x="0" y="567"/>
                    <a:pt x="40" y="607"/>
                  </a:cubicBezTo>
                  <a:cubicBezTo>
                    <a:pt x="45" y="613"/>
                    <a:pt x="53" y="616"/>
                    <a:pt x="63" y="616"/>
                  </a:cubicBezTo>
                  <a:cubicBezTo>
                    <a:pt x="124" y="616"/>
                    <a:pt x="269" y="520"/>
                    <a:pt x="410" y="379"/>
                  </a:cubicBezTo>
                  <a:cubicBezTo>
                    <a:pt x="576" y="214"/>
                    <a:pt x="678" y="49"/>
                    <a:pt x="638" y="9"/>
                  </a:cubicBezTo>
                  <a:cubicBezTo>
                    <a:pt x="632" y="3"/>
                    <a:pt x="624" y="0"/>
                    <a:pt x="613"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8" name="Google Shape;898;p34"/>
            <p:cNvSpPr/>
            <p:nvPr/>
          </p:nvSpPr>
          <p:spPr>
            <a:xfrm>
              <a:off x="-707300" y="2005022"/>
              <a:ext cx="12463" cy="12463"/>
            </a:xfrm>
            <a:custGeom>
              <a:avLst/>
              <a:gdLst/>
              <a:ahLst/>
              <a:cxnLst/>
              <a:rect l="l" t="t" r="r" b="b"/>
              <a:pathLst>
                <a:path w="251" h="251" extrusionOk="0">
                  <a:moveTo>
                    <a:pt x="126" y="0"/>
                  </a:moveTo>
                  <a:cubicBezTo>
                    <a:pt x="57" y="0"/>
                    <a:pt x="0" y="57"/>
                    <a:pt x="0" y="126"/>
                  </a:cubicBezTo>
                  <a:cubicBezTo>
                    <a:pt x="0" y="194"/>
                    <a:pt x="57" y="251"/>
                    <a:pt x="126" y="251"/>
                  </a:cubicBezTo>
                  <a:cubicBezTo>
                    <a:pt x="194" y="251"/>
                    <a:pt x="251" y="194"/>
                    <a:pt x="251" y="126"/>
                  </a:cubicBezTo>
                  <a:cubicBezTo>
                    <a:pt x="251" y="57"/>
                    <a:pt x="194" y="0"/>
                    <a:pt x="12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9" name="Google Shape;899;p34"/>
            <p:cNvSpPr/>
            <p:nvPr/>
          </p:nvSpPr>
          <p:spPr>
            <a:xfrm>
              <a:off x="-360857" y="2109793"/>
              <a:ext cx="33666" cy="30587"/>
            </a:xfrm>
            <a:custGeom>
              <a:avLst/>
              <a:gdLst/>
              <a:ahLst/>
              <a:cxnLst/>
              <a:rect l="l" t="t" r="r" b="b"/>
              <a:pathLst>
                <a:path w="678" h="616" extrusionOk="0">
                  <a:moveTo>
                    <a:pt x="65" y="0"/>
                  </a:moveTo>
                  <a:cubicBezTo>
                    <a:pt x="54" y="0"/>
                    <a:pt x="46" y="3"/>
                    <a:pt x="40" y="9"/>
                  </a:cubicBezTo>
                  <a:cubicBezTo>
                    <a:pt x="0" y="49"/>
                    <a:pt x="103" y="214"/>
                    <a:pt x="268" y="379"/>
                  </a:cubicBezTo>
                  <a:cubicBezTo>
                    <a:pt x="409" y="520"/>
                    <a:pt x="550" y="616"/>
                    <a:pt x="613" y="616"/>
                  </a:cubicBezTo>
                  <a:cubicBezTo>
                    <a:pt x="624" y="616"/>
                    <a:pt x="632" y="613"/>
                    <a:pt x="638" y="607"/>
                  </a:cubicBezTo>
                  <a:cubicBezTo>
                    <a:pt x="678" y="567"/>
                    <a:pt x="575" y="402"/>
                    <a:pt x="410" y="237"/>
                  </a:cubicBezTo>
                  <a:cubicBezTo>
                    <a:pt x="269" y="96"/>
                    <a:pt x="128" y="0"/>
                    <a:pt x="65"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0" name="Google Shape;900;p34"/>
            <p:cNvSpPr/>
            <p:nvPr/>
          </p:nvSpPr>
          <p:spPr>
            <a:xfrm>
              <a:off x="-360857" y="2017883"/>
              <a:ext cx="33666" cy="30587"/>
            </a:xfrm>
            <a:custGeom>
              <a:avLst/>
              <a:gdLst/>
              <a:ahLst/>
              <a:cxnLst/>
              <a:rect l="l" t="t" r="r" b="b"/>
              <a:pathLst>
                <a:path w="678" h="616" extrusionOk="0">
                  <a:moveTo>
                    <a:pt x="65" y="0"/>
                  </a:moveTo>
                  <a:cubicBezTo>
                    <a:pt x="54" y="0"/>
                    <a:pt x="46" y="3"/>
                    <a:pt x="40" y="9"/>
                  </a:cubicBezTo>
                  <a:cubicBezTo>
                    <a:pt x="0" y="49"/>
                    <a:pt x="103" y="214"/>
                    <a:pt x="268" y="379"/>
                  </a:cubicBezTo>
                  <a:cubicBezTo>
                    <a:pt x="409" y="520"/>
                    <a:pt x="550" y="616"/>
                    <a:pt x="613" y="616"/>
                  </a:cubicBezTo>
                  <a:cubicBezTo>
                    <a:pt x="624" y="616"/>
                    <a:pt x="632" y="613"/>
                    <a:pt x="638" y="607"/>
                  </a:cubicBezTo>
                  <a:cubicBezTo>
                    <a:pt x="678" y="567"/>
                    <a:pt x="575" y="402"/>
                    <a:pt x="410" y="237"/>
                  </a:cubicBezTo>
                  <a:cubicBezTo>
                    <a:pt x="269" y="96"/>
                    <a:pt x="128" y="0"/>
                    <a:pt x="65"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1" name="Google Shape;901;p34"/>
            <p:cNvSpPr/>
            <p:nvPr/>
          </p:nvSpPr>
          <p:spPr>
            <a:xfrm>
              <a:off x="-360857" y="1972896"/>
              <a:ext cx="33666" cy="30885"/>
            </a:xfrm>
            <a:custGeom>
              <a:avLst/>
              <a:gdLst/>
              <a:ahLst/>
              <a:cxnLst/>
              <a:rect l="l" t="t" r="r" b="b"/>
              <a:pathLst>
                <a:path w="678" h="622" extrusionOk="0">
                  <a:moveTo>
                    <a:pt x="613" y="1"/>
                  </a:moveTo>
                  <a:cubicBezTo>
                    <a:pt x="550" y="1"/>
                    <a:pt x="409" y="96"/>
                    <a:pt x="268" y="237"/>
                  </a:cubicBezTo>
                  <a:cubicBezTo>
                    <a:pt x="103" y="408"/>
                    <a:pt x="0" y="573"/>
                    <a:pt x="40" y="613"/>
                  </a:cubicBezTo>
                  <a:cubicBezTo>
                    <a:pt x="46" y="619"/>
                    <a:pt x="54" y="622"/>
                    <a:pt x="65" y="622"/>
                  </a:cubicBezTo>
                  <a:cubicBezTo>
                    <a:pt x="128" y="622"/>
                    <a:pt x="269" y="526"/>
                    <a:pt x="410" y="385"/>
                  </a:cubicBezTo>
                  <a:cubicBezTo>
                    <a:pt x="575" y="215"/>
                    <a:pt x="678" y="49"/>
                    <a:pt x="638" y="10"/>
                  </a:cubicBezTo>
                  <a:cubicBezTo>
                    <a:pt x="632" y="4"/>
                    <a:pt x="624" y="1"/>
                    <a:pt x="613"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2" name="Google Shape;902;p34"/>
            <p:cNvSpPr/>
            <p:nvPr/>
          </p:nvSpPr>
          <p:spPr>
            <a:xfrm>
              <a:off x="-360857" y="2064806"/>
              <a:ext cx="33666" cy="30885"/>
            </a:xfrm>
            <a:custGeom>
              <a:avLst/>
              <a:gdLst/>
              <a:ahLst/>
              <a:cxnLst/>
              <a:rect l="l" t="t" r="r" b="b"/>
              <a:pathLst>
                <a:path w="678" h="622" extrusionOk="0">
                  <a:moveTo>
                    <a:pt x="613" y="1"/>
                  </a:moveTo>
                  <a:cubicBezTo>
                    <a:pt x="550" y="1"/>
                    <a:pt x="409" y="96"/>
                    <a:pt x="268" y="237"/>
                  </a:cubicBezTo>
                  <a:cubicBezTo>
                    <a:pt x="103" y="402"/>
                    <a:pt x="0" y="573"/>
                    <a:pt x="40" y="613"/>
                  </a:cubicBezTo>
                  <a:cubicBezTo>
                    <a:pt x="46" y="619"/>
                    <a:pt x="54" y="622"/>
                    <a:pt x="65" y="622"/>
                  </a:cubicBezTo>
                  <a:cubicBezTo>
                    <a:pt x="128" y="622"/>
                    <a:pt x="269" y="526"/>
                    <a:pt x="410" y="385"/>
                  </a:cubicBezTo>
                  <a:cubicBezTo>
                    <a:pt x="575" y="220"/>
                    <a:pt x="678" y="49"/>
                    <a:pt x="638" y="9"/>
                  </a:cubicBezTo>
                  <a:cubicBezTo>
                    <a:pt x="632" y="4"/>
                    <a:pt x="624" y="1"/>
                    <a:pt x="613"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3" name="Google Shape;903;p34"/>
            <p:cNvSpPr/>
            <p:nvPr/>
          </p:nvSpPr>
          <p:spPr>
            <a:xfrm>
              <a:off x="-371930" y="2152894"/>
              <a:ext cx="12513" cy="12513"/>
            </a:xfrm>
            <a:custGeom>
              <a:avLst/>
              <a:gdLst/>
              <a:ahLst/>
              <a:cxnLst/>
              <a:rect l="l" t="t" r="r" b="b"/>
              <a:pathLst>
                <a:path w="252" h="252" extrusionOk="0">
                  <a:moveTo>
                    <a:pt x="126" y="1"/>
                  </a:moveTo>
                  <a:cubicBezTo>
                    <a:pt x="58" y="1"/>
                    <a:pt x="1" y="58"/>
                    <a:pt x="1" y="126"/>
                  </a:cubicBezTo>
                  <a:cubicBezTo>
                    <a:pt x="1" y="195"/>
                    <a:pt x="58" y="252"/>
                    <a:pt x="126" y="252"/>
                  </a:cubicBezTo>
                  <a:cubicBezTo>
                    <a:pt x="200" y="252"/>
                    <a:pt x="251" y="195"/>
                    <a:pt x="251" y="126"/>
                  </a:cubicBezTo>
                  <a:cubicBezTo>
                    <a:pt x="251" y="58"/>
                    <a:pt x="200" y="1"/>
                    <a:pt x="126"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4" name="Google Shape;904;p34"/>
            <p:cNvSpPr/>
            <p:nvPr/>
          </p:nvSpPr>
          <p:spPr>
            <a:xfrm>
              <a:off x="-409519" y="2064806"/>
              <a:ext cx="33716" cy="30885"/>
            </a:xfrm>
            <a:custGeom>
              <a:avLst/>
              <a:gdLst/>
              <a:ahLst/>
              <a:cxnLst/>
              <a:rect l="l" t="t" r="r" b="b"/>
              <a:pathLst>
                <a:path w="679" h="622" extrusionOk="0">
                  <a:moveTo>
                    <a:pt x="65" y="1"/>
                  </a:moveTo>
                  <a:cubicBezTo>
                    <a:pt x="55" y="1"/>
                    <a:pt x="46" y="4"/>
                    <a:pt x="40" y="9"/>
                  </a:cubicBezTo>
                  <a:cubicBezTo>
                    <a:pt x="0" y="49"/>
                    <a:pt x="103" y="220"/>
                    <a:pt x="268" y="385"/>
                  </a:cubicBezTo>
                  <a:cubicBezTo>
                    <a:pt x="409" y="526"/>
                    <a:pt x="550" y="622"/>
                    <a:pt x="613" y="622"/>
                  </a:cubicBezTo>
                  <a:cubicBezTo>
                    <a:pt x="624" y="622"/>
                    <a:pt x="632" y="619"/>
                    <a:pt x="638" y="613"/>
                  </a:cubicBezTo>
                  <a:cubicBezTo>
                    <a:pt x="678" y="573"/>
                    <a:pt x="576" y="408"/>
                    <a:pt x="410" y="237"/>
                  </a:cubicBezTo>
                  <a:cubicBezTo>
                    <a:pt x="269" y="96"/>
                    <a:pt x="128" y="1"/>
                    <a:pt x="65"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5" name="Google Shape;905;p34"/>
            <p:cNvSpPr/>
            <p:nvPr/>
          </p:nvSpPr>
          <p:spPr>
            <a:xfrm>
              <a:off x="-374165" y="2053932"/>
              <a:ext cx="15045" cy="12662"/>
            </a:xfrm>
            <a:custGeom>
              <a:avLst/>
              <a:gdLst/>
              <a:ahLst/>
              <a:cxnLst/>
              <a:rect l="l" t="t" r="r" b="b"/>
              <a:pathLst>
                <a:path w="303" h="255" extrusionOk="0">
                  <a:moveTo>
                    <a:pt x="171" y="1"/>
                  </a:moveTo>
                  <a:cubicBezTo>
                    <a:pt x="57" y="1"/>
                    <a:pt x="0" y="137"/>
                    <a:pt x="86" y="217"/>
                  </a:cubicBezTo>
                  <a:cubicBezTo>
                    <a:pt x="111" y="243"/>
                    <a:pt x="143" y="254"/>
                    <a:pt x="174" y="254"/>
                  </a:cubicBezTo>
                  <a:cubicBezTo>
                    <a:pt x="239" y="254"/>
                    <a:pt x="302" y="203"/>
                    <a:pt x="302" y="126"/>
                  </a:cubicBezTo>
                  <a:cubicBezTo>
                    <a:pt x="296" y="58"/>
                    <a:pt x="240" y="1"/>
                    <a:pt x="171"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6" name="Google Shape;906;p34"/>
            <p:cNvSpPr/>
            <p:nvPr/>
          </p:nvSpPr>
          <p:spPr>
            <a:xfrm>
              <a:off x="-373867" y="1954971"/>
              <a:ext cx="14748" cy="12662"/>
            </a:xfrm>
            <a:custGeom>
              <a:avLst/>
              <a:gdLst/>
              <a:ahLst/>
              <a:cxnLst/>
              <a:rect l="l" t="t" r="r" b="b"/>
              <a:pathLst>
                <a:path w="297" h="255" extrusionOk="0">
                  <a:moveTo>
                    <a:pt x="165" y="0"/>
                  </a:moveTo>
                  <a:cubicBezTo>
                    <a:pt x="51" y="0"/>
                    <a:pt x="0" y="137"/>
                    <a:pt x="80" y="217"/>
                  </a:cubicBezTo>
                  <a:cubicBezTo>
                    <a:pt x="106" y="243"/>
                    <a:pt x="138" y="254"/>
                    <a:pt x="169" y="254"/>
                  </a:cubicBezTo>
                  <a:cubicBezTo>
                    <a:pt x="234" y="254"/>
                    <a:pt x="296" y="204"/>
                    <a:pt x="296" y="131"/>
                  </a:cubicBezTo>
                  <a:cubicBezTo>
                    <a:pt x="296" y="57"/>
                    <a:pt x="239" y="0"/>
                    <a:pt x="165"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7" name="Google Shape;907;p34"/>
            <p:cNvSpPr/>
            <p:nvPr/>
          </p:nvSpPr>
          <p:spPr>
            <a:xfrm>
              <a:off x="-351820" y="1939975"/>
              <a:ext cx="24629" cy="16585"/>
            </a:xfrm>
            <a:custGeom>
              <a:avLst/>
              <a:gdLst/>
              <a:ahLst/>
              <a:cxnLst/>
              <a:rect l="l" t="t" r="r" b="b"/>
              <a:pathLst>
                <a:path w="496" h="334" extrusionOk="0">
                  <a:moveTo>
                    <a:pt x="0" y="0"/>
                  </a:moveTo>
                  <a:cubicBezTo>
                    <a:pt x="23" y="35"/>
                    <a:pt x="57" y="63"/>
                    <a:pt x="86" y="97"/>
                  </a:cubicBezTo>
                  <a:cubicBezTo>
                    <a:pt x="227" y="238"/>
                    <a:pt x="368" y="334"/>
                    <a:pt x="431" y="334"/>
                  </a:cubicBezTo>
                  <a:cubicBezTo>
                    <a:pt x="442" y="334"/>
                    <a:pt x="450" y="331"/>
                    <a:pt x="456" y="325"/>
                  </a:cubicBezTo>
                  <a:cubicBezTo>
                    <a:pt x="496" y="285"/>
                    <a:pt x="416" y="149"/>
                    <a:pt x="274"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8" name="Google Shape;908;p34"/>
            <p:cNvSpPr/>
            <p:nvPr/>
          </p:nvSpPr>
          <p:spPr>
            <a:xfrm>
              <a:off x="-409519" y="2109793"/>
              <a:ext cx="33716" cy="30587"/>
            </a:xfrm>
            <a:custGeom>
              <a:avLst/>
              <a:gdLst/>
              <a:ahLst/>
              <a:cxnLst/>
              <a:rect l="l" t="t" r="r" b="b"/>
              <a:pathLst>
                <a:path w="679" h="616" extrusionOk="0">
                  <a:moveTo>
                    <a:pt x="613" y="0"/>
                  </a:moveTo>
                  <a:cubicBezTo>
                    <a:pt x="550" y="0"/>
                    <a:pt x="409" y="96"/>
                    <a:pt x="268" y="237"/>
                  </a:cubicBezTo>
                  <a:cubicBezTo>
                    <a:pt x="103" y="402"/>
                    <a:pt x="0" y="567"/>
                    <a:pt x="40" y="607"/>
                  </a:cubicBezTo>
                  <a:cubicBezTo>
                    <a:pt x="46" y="613"/>
                    <a:pt x="55" y="616"/>
                    <a:pt x="65" y="616"/>
                  </a:cubicBezTo>
                  <a:cubicBezTo>
                    <a:pt x="128" y="616"/>
                    <a:pt x="269" y="520"/>
                    <a:pt x="410" y="379"/>
                  </a:cubicBezTo>
                  <a:cubicBezTo>
                    <a:pt x="576" y="214"/>
                    <a:pt x="678" y="49"/>
                    <a:pt x="638" y="9"/>
                  </a:cubicBezTo>
                  <a:cubicBezTo>
                    <a:pt x="632" y="3"/>
                    <a:pt x="624" y="0"/>
                    <a:pt x="613"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9" name="Google Shape;909;p34"/>
            <p:cNvSpPr/>
            <p:nvPr/>
          </p:nvSpPr>
          <p:spPr>
            <a:xfrm>
              <a:off x="-314479" y="2064806"/>
              <a:ext cx="33964" cy="30885"/>
            </a:xfrm>
            <a:custGeom>
              <a:avLst/>
              <a:gdLst/>
              <a:ahLst/>
              <a:cxnLst/>
              <a:rect l="l" t="t" r="r" b="b"/>
              <a:pathLst>
                <a:path w="684" h="622" extrusionOk="0">
                  <a:moveTo>
                    <a:pt x="65" y="1"/>
                  </a:moveTo>
                  <a:cubicBezTo>
                    <a:pt x="54" y="1"/>
                    <a:pt x="46" y="4"/>
                    <a:pt x="40" y="9"/>
                  </a:cubicBezTo>
                  <a:cubicBezTo>
                    <a:pt x="0" y="49"/>
                    <a:pt x="103" y="220"/>
                    <a:pt x="268" y="385"/>
                  </a:cubicBezTo>
                  <a:cubicBezTo>
                    <a:pt x="409" y="526"/>
                    <a:pt x="554" y="622"/>
                    <a:pt x="618" y="622"/>
                  </a:cubicBezTo>
                  <a:cubicBezTo>
                    <a:pt x="629" y="622"/>
                    <a:pt x="638" y="619"/>
                    <a:pt x="644" y="613"/>
                  </a:cubicBezTo>
                  <a:cubicBezTo>
                    <a:pt x="683" y="573"/>
                    <a:pt x="581" y="408"/>
                    <a:pt x="416" y="237"/>
                  </a:cubicBezTo>
                  <a:cubicBezTo>
                    <a:pt x="270" y="96"/>
                    <a:pt x="128" y="1"/>
                    <a:pt x="65"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0" name="Google Shape;910;p34"/>
            <p:cNvSpPr/>
            <p:nvPr/>
          </p:nvSpPr>
          <p:spPr>
            <a:xfrm>
              <a:off x="-328631" y="2096089"/>
              <a:ext cx="14748" cy="12612"/>
            </a:xfrm>
            <a:custGeom>
              <a:avLst/>
              <a:gdLst/>
              <a:ahLst/>
              <a:cxnLst/>
              <a:rect l="l" t="t" r="r" b="b"/>
              <a:pathLst>
                <a:path w="297" h="254" extrusionOk="0">
                  <a:moveTo>
                    <a:pt x="171" y="0"/>
                  </a:moveTo>
                  <a:cubicBezTo>
                    <a:pt x="57" y="0"/>
                    <a:pt x="0" y="137"/>
                    <a:pt x="80" y="217"/>
                  </a:cubicBezTo>
                  <a:cubicBezTo>
                    <a:pt x="106" y="242"/>
                    <a:pt x="137" y="254"/>
                    <a:pt x="168" y="254"/>
                  </a:cubicBezTo>
                  <a:cubicBezTo>
                    <a:pt x="234" y="254"/>
                    <a:pt x="296" y="203"/>
                    <a:pt x="296" y="126"/>
                  </a:cubicBezTo>
                  <a:cubicBezTo>
                    <a:pt x="296" y="57"/>
                    <a:pt x="239" y="0"/>
                    <a:pt x="171"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1" name="Google Shape;911;p34"/>
            <p:cNvSpPr/>
            <p:nvPr/>
          </p:nvSpPr>
          <p:spPr>
            <a:xfrm>
              <a:off x="-314479" y="2109793"/>
              <a:ext cx="33964" cy="30587"/>
            </a:xfrm>
            <a:custGeom>
              <a:avLst/>
              <a:gdLst/>
              <a:ahLst/>
              <a:cxnLst/>
              <a:rect l="l" t="t" r="r" b="b"/>
              <a:pathLst>
                <a:path w="684" h="616" extrusionOk="0">
                  <a:moveTo>
                    <a:pt x="618" y="0"/>
                  </a:moveTo>
                  <a:cubicBezTo>
                    <a:pt x="554" y="0"/>
                    <a:pt x="409" y="96"/>
                    <a:pt x="268" y="237"/>
                  </a:cubicBezTo>
                  <a:cubicBezTo>
                    <a:pt x="103" y="402"/>
                    <a:pt x="0" y="567"/>
                    <a:pt x="40" y="607"/>
                  </a:cubicBezTo>
                  <a:cubicBezTo>
                    <a:pt x="46" y="613"/>
                    <a:pt x="54" y="616"/>
                    <a:pt x="65" y="616"/>
                  </a:cubicBezTo>
                  <a:cubicBezTo>
                    <a:pt x="128" y="616"/>
                    <a:pt x="270" y="520"/>
                    <a:pt x="416" y="379"/>
                  </a:cubicBezTo>
                  <a:cubicBezTo>
                    <a:pt x="581" y="214"/>
                    <a:pt x="683" y="49"/>
                    <a:pt x="644" y="9"/>
                  </a:cubicBezTo>
                  <a:cubicBezTo>
                    <a:pt x="638" y="3"/>
                    <a:pt x="629" y="0"/>
                    <a:pt x="618"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2" name="Google Shape;912;p34"/>
            <p:cNvSpPr/>
            <p:nvPr/>
          </p:nvSpPr>
          <p:spPr>
            <a:xfrm>
              <a:off x="-278877" y="1954971"/>
              <a:ext cx="10527" cy="12761"/>
            </a:xfrm>
            <a:custGeom>
              <a:avLst/>
              <a:gdLst/>
              <a:ahLst/>
              <a:cxnLst/>
              <a:rect l="l" t="t" r="r" b="b"/>
              <a:pathLst>
                <a:path w="212" h="257" extrusionOk="0">
                  <a:moveTo>
                    <a:pt x="171" y="0"/>
                  </a:moveTo>
                  <a:cubicBezTo>
                    <a:pt x="1" y="0"/>
                    <a:pt x="1" y="257"/>
                    <a:pt x="171" y="257"/>
                  </a:cubicBezTo>
                  <a:cubicBezTo>
                    <a:pt x="183" y="257"/>
                    <a:pt x="200" y="251"/>
                    <a:pt x="211" y="245"/>
                  </a:cubicBezTo>
                  <a:lnTo>
                    <a:pt x="211" y="6"/>
                  </a:lnTo>
                  <a:cubicBezTo>
                    <a:pt x="200" y="6"/>
                    <a:pt x="183" y="0"/>
                    <a:pt x="171"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3" name="Google Shape;913;p34"/>
            <p:cNvSpPr/>
            <p:nvPr/>
          </p:nvSpPr>
          <p:spPr>
            <a:xfrm>
              <a:off x="-314479" y="2017883"/>
              <a:ext cx="33964" cy="30587"/>
            </a:xfrm>
            <a:custGeom>
              <a:avLst/>
              <a:gdLst/>
              <a:ahLst/>
              <a:cxnLst/>
              <a:rect l="l" t="t" r="r" b="b"/>
              <a:pathLst>
                <a:path w="684" h="616" extrusionOk="0">
                  <a:moveTo>
                    <a:pt x="618" y="0"/>
                  </a:moveTo>
                  <a:cubicBezTo>
                    <a:pt x="554" y="0"/>
                    <a:pt x="409" y="96"/>
                    <a:pt x="268" y="237"/>
                  </a:cubicBezTo>
                  <a:cubicBezTo>
                    <a:pt x="103" y="402"/>
                    <a:pt x="0" y="567"/>
                    <a:pt x="40" y="607"/>
                  </a:cubicBezTo>
                  <a:cubicBezTo>
                    <a:pt x="46" y="613"/>
                    <a:pt x="54" y="616"/>
                    <a:pt x="65" y="616"/>
                  </a:cubicBezTo>
                  <a:cubicBezTo>
                    <a:pt x="128" y="616"/>
                    <a:pt x="270" y="520"/>
                    <a:pt x="416" y="379"/>
                  </a:cubicBezTo>
                  <a:cubicBezTo>
                    <a:pt x="581" y="214"/>
                    <a:pt x="683" y="49"/>
                    <a:pt x="644" y="9"/>
                  </a:cubicBezTo>
                  <a:cubicBezTo>
                    <a:pt x="638" y="3"/>
                    <a:pt x="629" y="0"/>
                    <a:pt x="618"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4" name="Google Shape;914;p34"/>
            <p:cNvSpPr/>
            <p:nvPr/>
          </p:nvSpPr>
          <p:spPr>
            <a:xfrm>
              <a:off x="-328631" y="2005022"/>
              <a:ext cx="14748" cy="12612"/>
            </a:xfrm>
            <a:custGeom>
              <a:avLst/>
              <a:gdLst/>
              <a:ahLst/>
              <a:cxnLst/>
              <a:rect l="l" t="t" r="r" b="b"/>
              <a:pathLst>
                <a:path w="297" h="254" extrusionOk="0">
                  <a:moveTo>
                    <a:pt x="171" y="0"/>
                  </a:moveTo>
                  <a:cubicBezTo>
                    <a:pt x="57" y="0"/>
                    <a:pt x="0" y="131"/>
                    <a:pt x="80" y="217"/>
                  </a:cubicBezTo>
                  <a:cubicBezTo>
                    <a:pt x="106" y="242"/>
                    <a:pt x="137" y="254"/>
                    <a:pt x="168" y="254"/>
                  </a:cubicBezTo>
                  <a:cubicBezTo>
                    <a:pt x="234" y="254"/>
                    <a:pt x="296" y="203"/>
                    <a:pt x="296" y="126"/>
                  </a:cubicBezTo>
                  <a:cubicBezTo>
                    <a:pt x="296" y="57"/>
                    <a:pt x="239" y="0"/>
                    <a:pt x="171"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5" name="Google Shape;915;p34"/>
            <p:cNvSpPr/>
            <p:nvPr/>
          </p:nvSpPr>
          <p:spPr>
            <a:xfrm>
              <a:off x="-314231" y="1939975"/>
              <a:ext cx="24679" cy="16585"/>
            </a:xfrm>
            <a:custGeom>
              <a:avLst/>
              <a:gdLst/>
              <a:ahLst/>
              <a:cxnLst/>
              <a:rect l="l" t="t" r="r" b="b"/>
              <a:pathLst>
                <a:path w="497" h="334" extrusionOk="0">
                  <a:moveTo>
                    <a:pt x="217" y="0"/>
                  </a:moveTo>
                  <a:cubicBezTo>
                    <a:pt x="80" y="149"/>
                    <a:pt x="1" y="291"/>
                    <a:pt x="35" y="325"/>
                  </a:cubicBezTo>
                  <a:cubicBezTo>
                    <a:pt x="41" y="331"/>
                    <a:pt x="49" y="334"/>
                    <a:pt x="60" y="334"/>
                  </a:cubicBezTo>
                  <a:cubicBezTo>
                    <a:pt x="123" y="334"/>
                    <a:pt x="265" y="238"/>
                    <a:pt x="411" y="97"/>
                  </a:cubicBezTo>
                  <a:cubicBezTo>
                    <a:pt x="439" y="63"/>
                    <a:pt x="468" y="35"/>
                    <a:pt x="49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6" name="Google Shape;916;p34"/>
            <p:cNvSpPr/>
            <p:nvPr/>
          </p:nvSpPr>
          <p:spPr>
            <a:xfrm>
              <a:off x="-314479" y="1972896"/>
              <a:ext cx="33964" cy="30885"/>
            </a:xfrm>
            <a:custGeom>
              <a:avLst/>
              <a:gdLst/>
              <a:ahLst/>
              <a:cxnLst/>
              <a:rect l="l" t="t" r="r" b="b"/>
              <a:pathLst>
                <a:path w="684" h="622" extrusionOk="0">
                  <a:moveTo>
                    <a:pt x="65" y="1"/>
                  </a:moveTo>
                  <a:cubicBezTo>
                    <a:pt x="54" y="1"/>
                    <a:pt x="46" y="4"/>
                    <a:pt x="40" y="10"/>
                  </a:cubicBezTo>
                  <a:cubicBezTo>
                    <a:pt x="0" y="49"/>
                    <a:pt x="103" y="220"/>
                    <a:pt x="268" y="385"/>
                  </a:cubicBezTo>
                  <a:cubicBezTo>
                    <a:pt x="409" y="526"/>
                    <a:pt x="554" y="622"/>
                    <a:pt x="618" y="622"/>
                  </a:cubicBezTo>
                  <a:cubicBezTo>
                    <a:pt x="629" y="622"/>
                    <a:pt x="638" y="619"/>
                    <a:pt x="644" y="613"/>
                  </a:cubicBezTo>
                  <a:cubicBezTo>
                    <a:pt x="683" y="573"/>
                    <a:pt x="581" y="408"/>
                    <a:pt x="416" y="237"/>
                  </a:cubicBezTo>
                  <a:cubicBezTo>
                    <a:pt x="270" y="96"/>
                    <a:pt x="128" y="1"/>
                    <a:pt x="65"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7" name="Google Shape;917;p34"/>
            <p:cNvSpPr/>
            <p:nvPr/>
          </p:nvSpPr>
          <p:spPr>
            <a:xfrm>
              <a:off x="-504558" y="1939975"/>
              <a:ext cx="24679" cy="16585"/>
            </a:xfrm>
            <a:custGeom>
              <a:avLst/>
              <a:gdLst/>
              <a:ahLst/>
              <a:cxnLst/>
              <a:rect l="l" t="t" r="r" b="b"/>
              <a:pathLst>
                <a:path w="497" h="334" extrusionOk="0">
                  <a:moveTo>
                    <a:pt x="217" y="0"/>
                  </a:moveTo>
                  <a:cubicBezTo>
                    <a:pt x="81" y="149"/>
                    <a:pt x="1" y="291"/>
                    <a:pt x="35" y="325"/>
                  </a:cubicBezTo>
                  <a:cubicBezTo>
                    <a:pt x="41" y="331"/>
                    <a:pt x="49" y="334"/>
                    <a:pt x="60" y="334"/>
                  </a:cubicBezTo>
                  <a:cubicBezTo>
                    <a:pt x="123" y="334"/>
                    <a:pt x="264" y="238"/>
                    <a:pt x="405" y="97"/>
                  </a:cubicBezTo>
                  <a:cubicBezTo>
                    <a:pt x="439" y="63"/>
                    <a:pt x="468" y="35"/>
                    <a:pt x="49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8" name="Google Shape;918;p34"/>
            <p:cNvSpPr/>
            <p:nvPr/>
          </p:nvSpPr>
          <p:spPr>
            <a:xfrm>
              <a:off x="-456195" y="1972896"/>
              <a:ext cx="34014" cy="30885"/>
            </a:xfrm>
            <a:custGeom>
              <a:avLst/>
              <a:gdLst/>
              <a:ahLst/>
              <a:cxnLst/>
              <a:rect l="l" t="t" r="r" b="b"/>
              <a:pathLst>
                <a:path w="685" h="622" extrusionOk="0">
                  <a:moveTo>
                    <a:pt x="619" y="1"/>
                  </a:moveTo>
                  <a:cubicBezTo>
                    <a:pt x="556" y="1"/>
                    <a:pt x="414" y="96"/>
                    <a:pt x="268" y="237"/>
                  </a:cubicBezTo>
                  <a:cubicBezTo>
                    <a:pt x="103" y="408"/>
                    <a:pt x="1" y="573"/>
                    <a:pt x="41" y="613"/>
                  </a:cubicBezTo>
                  <a:cubicBezTo>
                    <a:pt x="46" y="619"/>
                    <a:pt x="55" y="622"/>
                    <a:pt x="66" y="622"/>
                  </a:cubicBezTo>
                  <a:cubicBezTo>
                    <a:pt x="130" y="622"/>
                    <a:pt x="275" y="526"/>
                    <a:pt x="416" y="385"/>
                  </a:cubicBezTo>
                  <a:cubicBezTo>
                    <a:pt x="582" y="215"/>
                    <a:pt x="684" y="49"/>
                    <a:pt x="644" y="10"/>
                  </a:cubicBezTo>
                  <a:cubicBezTo>
                    <a:pt x="638" y="4"/>
                    <a:pt x="630" y="1"/>
                    <a:pt x="619"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9" name="Google Shape;919;p34"/>
            <p:cNvSpPr/>
            <p:nvPr/>
          </p:nvSpPr>
          <p:spPr>
            <a:xfrm>
              <a:off x="-469204" y="2152894"/>
              <a:ext cx="14748" cy="12662"/>
            </a:xfrm>
            <a:custGeom>
              <a:avLst/>
              <a:gdLst/>
              <a:ahLst/>
              <a:cxnLst/>
              <a:rect l="l" t="t" r="r" b="b"/>
              <a:pathLst>
                <a:path w="297" h="255" extrusionOk="0">
                  <a:moveTo>
                    <a:pt x="172" y="1"/>
                  </a:moveTo>
                  <a:cubicBezTo>
                    <a:pt x="58" y="1"/>
                    <a:pt x="1" y="138"/>
                    <a:pt x="80" y="217"/>
                  </a:cubicBezTo>
                  <a:cubicBezTo>
                    <a:pt x="106" y="243"/>
                    <a:pt x="138" y="255"/>
                    <a:pt x="169" y="255"/>
                  </a:cubicBezTo>
                  <a:cubicBezTo>
                    <a:pt x="234" y="255"/>
                    <a:pt x="297" y="203"/>
                    <a:pt x="297" y="126"/>
                  </a:cubicBezTo>
                  <a:cubicBezTo>
                    <a:pt x="297" y="58"/>
                    <a:pt x="240" y="1"/>
                    <a:pt x="172"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0" name="Google Shape;920;p34"/>
            <p:cNvSpPr/>
            <p:nvPr/>
          </p:nvSpPr>
          <p:spPr>
            <a:xfrm>
              <a:off x="-469204" y="1954971"/>
              <a:ext cx="14748" cy="12662"/>
            </a:xfrm>
            <a:custGeom>
              <a:avLst/>
              <a:gdLst/>
              <a:ahLst/>
              <a:cxnLst/>
              <a:rect l="l" t="t" r="r" b="b"/>
              <a:pathLst>
                <a:path w="297" h="255" extrusionOk="0">
                  <a:moveTo>
                    <a:pt x="172" y="0"/>
                  </a:moveTo>
                  <a:cubicBezTo>
                    <a:pt x="58" y="0"/>
                    <a:pt x="1" y="137"/>
                    <a:pt x="80" y="217"/>
                  </a:cubicBezTo>
                  <a:cubicBezTo>
                    <a:pt x="106" y="243"/>
                    <a:pt x="138" y="254"/>
                    <a:pt x="170" y="254"/>
                  </a:cubicBezTo>
                  <a:cubicBezTo>
                    <a:pt x="235" y="254"/>
                    <a:pt x="297" y="204"/>
                    <a:pt x="297" y="131"/>
                  </a:cubicBezTo>
                  <a:cubicBezTo>
                    <a:pt x="297" y="57"/>
                    <a:pt x="240" y="0"/>
                    <a:pt x="172"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1" name="Google Shape;921;p34"/>
            <p:cNvSpPr/>
            <p:nvPr/>
          </p:nvSpPr>
          <p:spPr>
            <a:xfrm>
              <a:off x="-409519" y="2017883"/>
              <a:ext cx="33716" cy="30587"/>
            </a:xfrm>
            <a:custGeom>
              <a:avLst/>
              <a:gdLst/>
              <a:ahLst/>
              <a:cxnLst/>
              <a:rect l="l" t="t" r="r" b="b"/>
              <a:pathLst>
                <a:path w="679" h="616" extrusionOk="0">
                  <a:moveTo>
                    <a:pt x="613" y="0"/>
                  </a:moveTo>
                  <a:cubicBezTo>
                    <a:pt x="550" y="0"/>
                    <a:pt x="409" y="96"/>
                    <a:pt x="268" y="237"/>
                  </a:cubicBezTo>
                  <a:cubicBezTo>
                    <a:pt x="103" y="402"/>
                    <a:pt x="0" y="567"/>
                    <a:pt x="35" y="607"/>
                  </a:cubicBezTo>
                  <a:cubicBezTo>
                    <a:pt x="40" y="613"/>
                    <a:pt x="49" y="616"/>
                    <a:pt x="60" y="616"/>
                  </a:cubicBezTo>
                  <a:cubicBezTo>
                    <a:pt x="124" y="616"/>
                    <a:pt x="269" y="520"/>
                    <a:pt x="410" y="379"/>
                  </a:cubicBezTo>
                  <a:cubicBezTo>
                    <a:pt x="576" y="214"/>
                    <a:pt x="678" y="49"/>
                    <a:pt x="638" y="9"/>
                  </a:cubicBezTo>
                  <a:cubicBezTo>
                    <a:pt x="632" y="3"/>
                    <a:pt x="624" y="0"/>
                    <a:pt x="613"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2" name="Google Shape;922;p34"/>
            <p:cNvSpPr/>
            <p:nvPr/>
          </p:nvSpPr>
          <p:spPr>
            <a:xfrm>
              <a:off x="-504807" y="2064806"/>
              <a:ext cx="33666" cy="30885"/>
            </a:xfrm>
            <a:custGeom>
              <a:avLst/>
              <a:gdLst/>
              <a:ahLst/>
              <a:cxnLst/>
              <a:rect l="l" t="t" r="r" b="b"/>
              <a:pathLst>
                <a:path w="678" h="622" extrusionOk="0">
                  <a:moveTo>
                    <a:pt x="65" y="1"/>
                  </a:moveTo>
                  <a:cubicBezTo>
                    <a:pt x="54" y="1"/>
                    <a:pt x="46" y="4"/>
                    <a:pt x="40" y="9"/>
                  </a:cubicBezTo>
                  <a:cubicBezTo>
                    <a:pt x="0" y="49"/>
                    <a:pt x="103" y="220"/>
                    <a:pt x="268" y="385"/>
                  </a:cubicBezTo>
                  <a:cubicBezTo>
                    <a:pt x="409" y="526"/>
                    <a:pt x="550" y="622"/>
                    <a:pt x="613" y="622"/>
                  </a:cubicBezTo>
                  <a:cubicBezTo>
                    <a:pt x="624" y="622"/>
                    <a:pt x="632" y="619"/>
                    <a:pt x="638" y="613"/>
                  </a:cubicBezTo>
                  <a:cubicBezTo>
                    <a:pt x="678" y="573"/>
                    <a:pt x="575" y="408"/>
                    <a:pt x="410" y="237"/>
                  </a:cubicBezTo>
                  <a:cubicBezTo>
                    <a:pt x="269" y="96"/>
                    <a:pt x="128" y="1"/>
                    <a:pt x="65"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3" name="Google Shape;923;p34"/>
            <p:cNvSpPr/>
            <p:nvPr/>
          </p:nvSpPr>
          <p:spPr>
            <a:xfrm>
              <a:off x="-516972" y="2005022"/>
              <a:ext cx="12761" cy="12463"/>
            </a:xfrm>
            <a:custGeom>
              <a:avLst/>
              <a:gdLst/>
              <a:ahLst/>
              <a:cxnLst/>
              <a:rect l="l" t="t" r="r" b="b"/>
              <a:pathLst>
                <a:path w="257" h="251" extrusionOk="0">
                  <a:moveTo>
                    <a:pt x="126" y="0"/>
                  </a:moveTo>
                  <a:cubicBezTo>
                    <a:pt x="57" y="0"/>
                    <a:pt x="0" y="57"/>
                    <a:pt x="0" y="126"/>
                  </a:cubicBezTo>
                  <a:cubicBezTo>
                    <a:pt x="0" y="194"/>
                    <a:pt x="57" y="251"/>
                    <a:pt x="126" y="251"/>
                  </a:cubicBezTo>
                  <a:cubicBezTo>
                    <a:pt x="200" y="251"/>
                    <a:pt x="257" y="194"/>
                    <a:pt x="257" y="126"/>
                  </a:cubicBezTo>
                  <a:cubicBezTo>
                    <a:pt x="257" y="57"/>
                    <a:pt x="200" y="0"/>
                    <a:pt x="12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4" name="Google Shape;924;p34"/>
            <p:cNvSpPr/>
            <p:nvPr/>
          </p:nvSpPr>
          <p:spPr>
            <a:xfrm>
              <a:off x="-504807" y="1972896"/>
              <a:ext cx="33666" cy="30885"/>
            </a:xfrm>
            <a:custGeom>
              <a:avLst/>
              <a:gdLst/>
              <a:ahLst/>
              <a:cxnLst/>
              <a:rect l="l" t="t" r="r" b="b"/>
              <a:pathLst>
                <a:path w="678" h="622" extrusionOk="0">
                  <a:moveTo>
                    <a:pt x="65" y="1"/>
                  </a:moveTo>
                  <a:cubicBezTo>
                    <a:pt x="54" y="1"/>
                    <a:pt x="46" y="4"/>
                    <a:pt x="40" y="10"/>
                  </a:cubicBezTo>
                  <a:cubicBezTo>
                    <a:pt x="0" y="49"/>
                    <a:pt x="103" y="220"/>
                    <a:pt x="268" y="385"/>
                  </a:cubicBezTo>
                  <a:cubicBezTo>
                    <a:pt x="409" y="526"/>
                    <a:pt x="550" y="622"/>
                    <a:pt x="613" y="622"/>
                  </a:cubicBezTo>
                  <a:cubicBezTo>
                    <a:pt x="624" y="622"/>
                    <a:pt x="632" y="619"/>
                    <a:pt x="638" y="613"/>
                  </a:cubicBezTo>
                  <a:cubicBezTo>
                    <a:pt x="678" y="573"/>
                    <a:pt x="575" y="408"/>
                    <a:pt x="410" y="237"/>
                  </a:cubicBezTo>
                  <a:cubicBezTo>
                    <a:pt x="269" y="96"/>
                    <a:pt x="128" y="1"/>
                    <a:pt x="65"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5" name="Google Shape;925;p34"/>
            <p:cNvSpPr/>
            <p:nvPr/>
          </p:nvSpPr>
          <p:spPr>
            <a:xfrm>
              <a:off x="-504807" y="2017883"/>
              <a:ext cx="33666" cy="30587"/>
            </a:xfrm>
            <a:custGeom>
              <a:avLst/>
              <a:gdLst/>
              <a:ahLst/>
              <a:cxnLst/>
              <a:rect l="l" t="t" r="r" b="b"/>
              <a:pathLst>
                <a:path w="678" h="616" extrusionOk="0">
                  <a:moveTo>
                    <a:pt x="613" y="0"/>
                  </a:moveTo>
                  <a:cubicBezTo>
                    <a:pt x="550" y="0"/>
                    <a:pt x="409" y="96"/>
                    <a:pt x="268" y="237"/>
                  </a:cubicBezTo>
                  <a:cubicBezTo>
                    <a:pt x="103" y="402"/>
                    <a:pt x="0" y="567"/>
                    <a:pt x="40" y="607"/>
                  </a:cubicBezTo>
                  <a:cubicBezTo>
                    <a:pt x="46" y="613"/>
                    <a:pt x="54" y="616"/>
                    <a:pt x="65" y="616"/>
                  </a:cubicBezTo>
                  <a:cubicBezTo>
                    <a:pt x="128" y="616"/>
                    <a:pt x="269" y="520"/>
                    <a:pt x="410" y="379"/>
                  </a:cubicBezTo>
                  <a:cubicBezTo>
                    <a:pt x="575" y="214"/>
                    <a:pt x="678" y="49"/>
                    <a:pt x="638" y="9"/>
                  </a:cubicBezTo>
                  <a:cubicBezTo>
                    <a:pt x="632" y="3"/>
                    <a:pt x="624" y="0"/>
                    <a:pt x="613"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6" name="Google Shape;926;p34"/>
            <p:cNvSpPr/>
            <p:nvPr/>
          </p:nvSpPr>
          <p:spPr>
            <a:xfrm>
              <a:off x="-504807" y="2109793"/>
              <a:ext cx="33666" cy="30587"/>
            </a:xfrm>
            <a:custGeom>
              <a:avLst/>
              <a:gdLst/>
              <a:ahLst/>
              <a:cxnLst/>
              <a:rect l="l" t="t" r="r" b="b"/>
              <a:pathLst>
                <a:path w="678" h="616" extrusionOk="0">
                  <a:moveTo>
                    <a:pt x="613" y="0"/>
                  </a:moveTo>
                  <a:cubicBezTo>
                    <a:pt x="550" y="0"/>
                    <a:pt x="409" y="96"/>
                    <a:pt x="268" y="237"/>
                  </a:cubicBezTo>
                  <a:cubicBezTo>
                    <a:pt x="103" y="402"/>
                    <a:pt x="0" y="567"/>
                    <a:pt x="40" y="607"/>
                  </a:cubicBezTo>
                  <a:cubicBezTo>
                    <a:pt x="46" y="613"/>
                    <a:pt x="54" y="616"/>
                    <a:pt x="65" y="616"/>
                  </a:cubicBezTo>
                  <a:cubicBezTo>
                    <a:pt x="128" y="616"/>
                    <a:pt x="269" y="520"/>
                    <a:pt x="410" y="379"/>
                  </a:cubicBezTo>
                  <a:cubicBezTo>
                    <a:pt x="575" y="214"/>
                    <a:pt x="678" y="49"/>
                    <a:pt x="638" y="9"/>
                  </a:cubicBezTo>
                  <a:cubicBezTo>
                    <a:pt x="632" y="3"/>
                    <a:pt x="624" y="0"/>
                    <a:pt x="613"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7" name="Google Shape;927;p34"/>
            <p:cNvSpPr/>
            <p:nvPr/>
          </p:nvSpPr>
          <p:spPr>
            <a:xfrm>
              <a:off x="-469204" y="2053932"/>
              <a:ext cx="14748" cy="12662"/>
            </a:xfrm>
            <a:custGeom>
              <a:avLst/>
              <a:gdLst/>
              <a:ahLst/>
              <a:cxnLst/>
              <a:rect l="l" t="t" r="r" b="b"/>
              <a:pathLst>
                <a:path w="297" h="255" extrusionOk="0">
                  <a:moveTo>
                    <a:pt x="172" y="1"/>
                  </a:moveTo>
                  <a:cubicBezTo>
                    <a:pt x="58" y="1"/>
                    <a:pt x="1" y="137"/>
                    <a:pt x="80" y="217"/>
                  </a:cubicBezTo>
                  <a:cubicBezTo>
                    <a:pt x="106" y="243"/>
                    <a:pt x="138" y="254"/>
                    <a:pt x="169" y="254"/>
                  </a:cubicBezTo>
                  <a:cubicBezTo>
                    <a:pt x="234" y="254"/>
                    <a:pt x="297" y="203"/>
                    <a:pt x="297" y="126"/>
                  </a:cubicBezTo>
                  <a:cubicBezTo>
                    <a:pt x="297" y="58"/>
                    <a:pt x="240" y="1"/>
                    <a:pt x="172"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8" name="Google Shape;928;p34"/>
            <p:cNvSpPr/>
            <p:nvPr/>
          </p:nvSpPr>
          <p:spPr>
            <a:xfrm>
              <a:off x="-421684" y="2096089"/>
              <a:ext cx="12513" cy="12463"/>
            </a:xfrm>
            <a:custGeom>
              <a:avLst/>
              <a:gdLst/>
              <a:ahLst/>
              <a:cxnLst/>
              <a:rect l="l" t="t" r="r" b="b"/>
              <a:pathLst>
                <a:path w="252" h="251" extrusionOk="0">
                  <a:moveTo>
                    <a:pt x="126" y="0"/>
                  </a:moveTo>
                  <a:cubicBezTo>
                    <a:pt x="57" y="0"/>
                    <a:pt x="1" y="57"/>
                    <a:pt x="1" y="126"/>
                  </a:cubicBezTo>
                  <a:cubicBezTo>
                    <a:pt x="1" y="194"/>
                    <a:pt x="57" y="251"/>
                    <a:pt x="126" y="251"/>
                  </a:cubicBezTo>
                  <a:cubicBezTo>
                    <a:pt x="194" y="251"/>
                    <a:pt x="251" y="194"/>
                    <a:pt x="251" y="126"/>
                  </a:cubicBezTo>
                  <a:cubicBezTo>
                    <a:pt x="251" y="57"/>
                    <a:pt x="194" y="0"/>
                    <a:pt x="12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9" name="Google Shape;929;p34"/>
            <p:cNvSpPr/>
            <p:nvPr/>
          </p:nvSpPr>
          <p:spPr>
            <a:xfrm>
              <a:off x="-409519" y="1939975"/>
              <a:ext cx="24629" cy="16585"/>
            </a:xfrm>
            <a:custGeom>
              <a:avLst/>
              <a:gdLst/>
              <a:ahLst/>
              <a:cxnLst/>
              <a:rect l="l" t="t" r="r" b="b"/>
              <a:pathLst>
                <a:path w="496" h="334" extrusionOk="0">
                  <a:moveTo>
                    <a:pt x="223" y="0"/>
                  </a:moveTo>
                  <a:cubicBezTo>
                    <a:pt x="80" y="149"/>
                    <a:pt x="0" y="291"/>
                    <a:pt x="40" y="325"/>
                  </a:cubicBezTo>
                  <a:cubicBezTo>
                    <a:pt x="46" y="331"/>
                    <a:pt x="55" y="334"/>
                    <a:pt x="65" y="334"/>
                  </a:cubicBezTo>
                  <a:cubicBezTo>
                    <a:pt x="128" y="334"/>
                    <a:pt x="269" y="238"/>
                    <a:pt x="410" y="97"/>
                  </a:cubicBezTo>
                  <a:cubicBezTo>
                    <a:pt x="445" y="63"/>
                    <a:pt x="473" y="35"/>
                    <a:pt x="49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0" name="Google Shape;930;p34"/>
            <p:cNvSpPr/>
            <p:nvPr/>
          </p:nvSpPr>
          <p:spPr>
            <a:xfrm>
              <a:off x="-421684" y="2005022"/>
              <a:ext cx="12513" cy="12463"/>
            </a:xfrm>
            <a:custGeom>
              <a:avLst/>
              <a:gdLst/>
              <a:ahLst/>
              <a:cxnLst/>
              <a:rect l="l" t="t" r="r" b="b"/>
              <a:pathLst>
                <a:path w="252" h="251" extrusionOk="0">
                  <a:moveTo>
                    <a:pt x="126" y="0"/>
                  </a:moveTo>
                  <a:cubicBezTo>
                    <a:pt x="57" y="0"/>
                    <a:pt x="1" y="57"/>
                    <a:pt x="1" y="126"/>
                  </a:cubicBezTo>
                  <a:cubicBezTo>
                    <a:pt x="1" y="194"/>
                    <a:pt x="57" y="251"/>
                    <a:pt x="126" y="251"/>
                  </a:cubicBezTo>
                  <a:cubicBezTo>
                    <a:pt x="194" y="251"/>
                    <a:pt x="251" y="194"/>
                    <a:pt x="251" y="126"/>
                  </a:cubicBezTo>
                  <a:cubicBezTo>
                    <a:pt x="251" y="57"/>
                    <a:pt x="194" y="0"/>
                    <a:pt x="12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1" name="Google Shape;931;p34"/>
            <p:cNvSpPr/>
            <p:nvPr/>
          </p:nvSpPr>
          <p:spPr>
            <a:xfrm>
              <a:off x="-409519" y="1972896"/>
              <a:ext cx="33716" cy="30885"/>
            </a:xfrm>
            <a:custGeom>
              <a:avLst/>
              <a:gdLst/>
              <a:ahLst/>
              <a:cxnLst/>
              <a:rect l="l" t="t" r="r" b="b"/>
              <a:pathLst>
                <a:path w="679" h="622" extrusionOk="0">
                  <a:moveTo>
                    <a:pt x="65" y="1"/>
                  </a:moveTo>
                  <a:cubicBezTo>
                    <a:pt x="55" y="1"/>
                    <a:pt x="46" y="4"/>
                    <a:pt x="40" y="10"/>
                  </a:cubicBezTo>
                  <a:cubicBezTo>
                    <a:pt x="0" y="49"/>
                    <a:pt x="103" y="220"/>
                    <a:pt x="268" y="385"/>
                  </a:cubicBezTo>
                  <a:cubicBezTo>
                    <a:pt x="409" y="526"/>
                    <a:pt x="550" y="622"/>
                    <a:pt x="613" y="622"/>
                  </a:cubicBezTo>
                  <a:cubicBezTo>
                    <a:pt x="624" y="622"/>
                    <a:pt x="632" y="619"/>
                    <a:pt x="638" y="613"/>
                  </a:cubicBezTo>
                  <a:cubicBezTo>
                    <a:pt x="678" y="573"/>
                    <a:pt x="576" y="408"/>
                    <a:pt x="410" y="237"/>
                  </a:cubicBezTo>
                  <a:cubicBezTo>
                    <a:pt x="269" y="96"/>
                    <a:pt x="128" y="1"/>
                    <a:pt x="65"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2" name="Google Shape;932;p34"/>
            <p:cNvSpPr/>
            <p:nvPr/>
          </p:nvSpPr>
          <p:spPr>
            <a:xfrm>
              <a:off x="-447157" y="1939975"/>
              <a:ext cx="24976" cy="16585"/>
            </a:xfrm>
            <a:custGeom>
              <a:avLst/>
              <a:gdLst/>
              <a:ahLst/>
              <a:cxnLst/>
              <a:rect l="l" t="t" r="r" b="b"/>
              <a:pathLst>
                <a:path w="503" h="334" extrusionOk="0">
                  <a:moveTo>
                    <a:pt x="1" y="0"/>
                  </a:moveTo>
                  <a:cubicBezTo>
                    <a:pt x="29" y="35"/>
                    <a:pt x="58" y="63"/>
                    <a:pt x="86" y="97"/>
                  </a:cubicBezTo>
                  <a:cubicBezTo>
                    <a:pt x="232" y="238"/>
                    <a:pt x="374" y="334"/>
                    <a:pt x="437" y="334"/>
                  </a:cubicBezTo>
                  <a:cubicBezTo>
                    <a:pt x="448" y="334"/>
                    <a:pt x="456" y="331"/>
                    <a:pt x="462" y="325"/>
                  </a:cubicBezTo>
                  <a:cubicBezTo>
                    <a:pt x="502" y="285"/>
                    <a:pt x="417" y="149"/>
                    <a:pt x="280"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3" name="Google Shape;933;p34"/>
            <p:cNvSpPr/>
            <p:nvPr/>
          </p:nvSpPr>
          <p:spPr>
            <a:xfrm>
              <a:off x="-456195" y="2109793"/>
              <a:ext cx="34014" cy="30587"/>
            </a:xfrm>
            <a:custGeom>
              <a:avLst/>
              <a:gdLst/>
              <a:ahLst/>
              <a:cxnLst/>
              <a:rect l="l" t="t" r="r" b="b"/>
              <a:pathLst>
                <a:path w="685" h="616" extrusionOk="0">
                  <a:moveTo>
                    <a:pt x="66" y="0"/>
                  </a:moveTo>
                  <a:cubicBezTo>
                    <a:pt x="55" y="0"/>
                    <a:pt x="46" y="3"/>
                    <a:pt x="41" y="9"/>
                  </a:cubicBezTo>
                  <a:cubicBezTo>
                    <a:pt x="1" y="49"/>
                    <a:pt x="103" y="214"/>
                    <a:pt x="268" y="379"/>
                  </a:cubicBezTo>
                  <a:cubicBezTo>
                    <a:pt x="414" y="520"/>
                    <a:pt x="556" y="616"/>
                    <a:pt x="619" y="616"/>
                  </a:cubicBezTo>
                  <a:cubicBezTo>
                    <a:pt x="630" y="616"/>
                    <a:pt x="638" y="613"/>
                    <a:pt x="644" y="607"/>
                  </a:cubicBezTo>
                  <a:cubicBezTo>
                    <a:pt x="684" y="567"/>
                    <a:pt x="582" y="402"/>
                    <a:pt x="416" y="237"/>
                  </a:cubicBezTo>
                  <a:cubicBezTo>
                    <a:pt x="271" y="96"/>
                    <a:pt x="129" y="0"/>
                    <a:pt x="6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4" name="Google Shape;934;p34"/>
            <p:cNvSpPr/>
            <p:nvPr/>
          </p:nvSpPr>
          <p:spPr>
            <a:xfrm>
              <a:off x="-456195" y="2017883"/>
              <a:ext cx="34014" cy="30587"/>
            </a:xfrm>
            <a:custGeom>
              <a:avLst/>
              <a:gdLst/>
              <a:ahLst/>
              <a:cxnLst/>
              <a:rect l="l" t="t" r="r" b="b"/>
              <a:pathLst>
                <a:path w="685" h="616" extrusionOk="0">
                  <a:moveTo>
                    <a:pt x="66" y="0"/>
                  </a:moveTo>
                  <a:cubicBezTo>
                    <a:pt x="55" y="0"/>
                    <a:pt x="46" y="3"/>
                    <a:pt x="41" y="9"/>
                  </a:cubicBezTo>
                  <a:cubicBezTo>
                    <a:pt x="1" y="49"/>
                    <a:pt x="103" y="214"/>
                    <a:pt x="268" y="379"/>
                  </a:cubicBezTo>
                  <a:cubicBezTo>
                    <a:pt x="414" y="520"/>
                    <a:pt x="556" y="616"/>
                    <a:pt x="619" y="616"/>
                  </a:cubicBezTo>
                  <a:cubicBezTo>
                    <a:pt x="630" y="616"/>
                    <a:pt x="638" y="613"/>
                    <a:pt x="644" y="607"/>
                  </a:cubicBezTo>
                  <a:cubicBezTo>
                    <a:pt x="684" y="567"/>
                    <a:pt x="582" y="402"/>
                    <a:pt x="416" y="237"/>
                  </a:cubicBezTo>
                  <a:cubicBezTo>
                    <a:pt x="275" y="96"/>
                    <a:pt x="130" y="0"/>
                    <a:pt x="6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5" name="Google Shape;935;p34"/>
            <p:cNvSpPr/>
            <p:nvPr/>
          </p:nvSpPr>
          <p:spPr>
            <a:xfrm>
              <a:off x="-456195" y="2064806"/>
              <a:ext cx="34014" cy="30885"/>
            </a:xfrm>
            <a:custGeom>
              <a:avLst/>
              <a:gdLst/>
              <a:ahLst/>
              <a:cxnLst/>
              <a:rect l="l" t="t" r="r" b="b"/>
              <a:pathLst>
                <a:path w="685" h="622" extrusionOk="0">
                  <a:moveTo>
                    <a:pt x="619" y="1"/>
                  </a:moveTo>
                  <a:cubicBezTo>
                    <a:pt x="556" y="1"/>
                    <a:pt x="414" y="96"/>
                    <a:pt x="268" y="237"/>
                  </a:cubicBezTo>
                  <a:cubicBezTo>
                    <a:pt x="103" y="402"/>
                    <a:pt x="1" y="573"/>
                    <a:pt x="41" y="613"/>
                  </a:cubicBezTo>
                  <a:cubicBezTo>
                    <a:pt x="46" y="619"/>
                    <a:pt x="55" y="622"/>
                    <a:pt x="66" y="622"/>
                  </a:cubicBezTo>
                  <a:cubicBezTo>
                    <a:pt x="130" y="622"/>
                    <a:pt x="275" y="526"/>
                    <a:pt x="416" y="385"/>
                  </a:cubicBezTo>
                  <a:cubicBezTo>
                    <a:pt x="582" y="220"/>
                    <a:pt x="684" y="49"/>
                    <a:pt x="644" y="9"/>
                  </a:cubicBezTo>
                  <a:cubicBezTo>
                    <a:pt x="638" y="4"/>
                    <a:pt x="630" y="1"/>
                    <a:pt x="619"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6" name="Google Shape;936;p34"/>
            <p:cNvSpPr/>
            <p:nvPr/>
          </p:nvSpPr>
          <p:spPr>
            <a:xfrm>
              <a:off x="-551184" y="2109793"/>
              <a:ext cx="33666" cy="30587"/>
            </a:xfrm>
            <a:custGeom>
              <a:avLst/>
              <a:gdLst/>
              <a:ahLst/>
              <a:cxnLst/>
              <a:rect l="l" t="t" r="r" b="b"/>
              <a:pathLst>
                <a:path w="678" h="616" extrusionOk="0">
                  <a:moveTo>
                    <a:pt x="65" y="0"/>
                  </a:moveTo>
                  <a:cubicBezTo>
                    <a:pt x="54" y="0"/>
                    <a:pt x="46" y="3"/>
                    <a:pt x="40" y="9"/>
                  </a:cubicBezTo>
                  <a:cubicBezTo>
                    <a:pt x="0" y="49"/>
                    <a:pt x="103" y="214"/>
                    <a:pt x="268" y="379"/>
                  </a:cubicBezTo>
                  <a:cubicBezTo>
                    <a:pt x="409" y="520"/>
                    <a:pt x="550" y="616"/>
                    <a:pt x="613" y="616"/>
                  </a:cubicBezTo>
                  <a:cubicBezTo>
                    <a:pt x="624" y="616"/>
                    <a:pt x="632" y="613"/>
                    <a:pt x="638" y="607"/>
                  </a:cubicBezTo>
                  <a:cubicBezTo>
                    <a:pt x="678" y="567"/>
                    <a:pt x="575" y="402"/>
                    <a:pt x="410" y="237"/>
                  </a:cubicBezTo>
                  <a:cubicBezTo>
                    <a:pt x="269" y="96"/>
                    <a:pt x="128" y="0"/>
                    <a:pt x="65"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7" name="Google Shape;937;p34"/>
            <p:cNvSpPr/>
            <p:nvPr/>
          </p:nvSpPr>
          <p:spPr>
            <a:xfrm>
              <a:off x="-1090487" y="2005022"/>
              <a:ext cx="14748" cy="12612"/>
            </a:xfrm>
            <a:custGeom>
              <a:avLst/>
              <a:gdLst/>
              <a:ahLst/>
              <a:cxnLst/>
              <a:rect l="l" t="t" r="r" b="b"/>
              <a:pathLst>
                <a:path w="297" h="254" extrusionOk="0">
                  <a:moveTo>
                    <a:pt x="171" y="0"/>
                  </a:moveTo>
                  <a:cubicBezTo>
                    <a:pt x="57" y="0"/>
                    <a:pt x="0" y="137"/>
                    <a:pt x="80" y="217"/>
                  </a:cubicBezTo>
                  <a:cubicBezTo>
                    <a:pt x="106" y="242"/>
                    <a:pt x="137" y="254"/>
                    <a:pt x="168" y="254"/>
                  </a:cubicBezTo>
                  <a:cubicBezTo>
                    <a:pt x="234" y="254"/>
                    <a:pt x="297" y="203"/>
                    <a:pt x="297" y="126"/>
                  </a:cubicBezTo>
                  <a:cubicBezTo>
                    <a:pt x="297" y="57"/>
                    <a:pt x="240" y="0"/>
                    <a:pt x="171"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8" name="Google Shape;938;p34"/>
            <p:cNvSpPr/>
            <p:nvPr/>
          </p:nvSpPr>
          <p:spPr>
            <a:xfrm>
              <a:off x="-1090487" y="2096089"/>
              <a:ext cx="14748" cy="12612"/>
            </a:xfrm>
            <a:custGeom>
              <a:avLst/>
              <a:gdLst/>
              <a:ahLst/>
              <a:cxnLst/>
              <a:rect l="l" t="t" r="r" b="b"/>
              <a:pathLst>
                <a:path w="297" h="254" extrusionOk="0">
                  <a:moveTo>
                    <a:pt x="171" y="0"/>
                  </a:moveTo>
                  <a:cubicBezTo>
                    <a:pt x="57" y="0"/>
                    <a:pt x="0" y="137"/>
                    <a:pt x="80" y="217"/>
                  </a:cubicBezTo>
                  <a:cubicBezTo>
                    <a:pt x="108" y="242"/>
                    <a:pt x="140" y="254"/>
                    <a:pt x="171" y="254"/>
                  </a:cubicBezTo>
                  <a:cubicBezTo>
                    <a:pt x="236" y="254"/>
                    <a:pt x="297" y="203"/>
                    <a:pt x="297" y="126"/>
                  </a:cubicBezTo>
                  <a:cubicBezTo>
                    <a:pt x="297" y="57"/>
                    <a:pt x="240" y="0"/>
                    <a:pt x="171"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9" name="Google Shape;939;p34"/>
            <p:cNvSpPr/>
            <p:nvPr/>
          </p:nvSpPr>
          <p:spPr>
            <a:xfrm>
              <a:off x="-1075789" y="1939975"/>
              <a:ext cx="24679" cy="16585"/>
            </a:xfrm>
            <a:custGeom>
              <a:avLst/>
              <a:gdLst/>
              <a:ahLst/>
              <a:cxnLst/>
              <a:rect l="l" t="t" r="r" b="b"/>
              <a:pathLst>
                <a:path w="497" h="334" extrusionOk="0">
                  <a:moveTo>
                    <a:pt x="217" y="0"/>
                  </a:moveTo>
                  <a:cubicBezTo>
                    <a:pt x="80" y="149"/>
                    <a:pt x="1" y="291"/>
                    <a:pt x="35" y="325"/>
                  </a:cubicBezTo>
                  <a:cubicBezTo>
                    <a:pt x="41" y="331"/>
                    <a:pt x="49" y="334"/>
                    <a:pt x="60" y="334"/>
                  </a:cubicBezTo>
                  <a:cubicBezTo>
                    <a:pt x="123" y="334"/>
                    <a:pt x="264" y="238"/>
                    <a:pt x="405" y="97"/>
                  </a:cubicBezTo>
                  <a:cubicBezTo>
                    <a:pt x="439" y="63"/>
                    <a:pt x="468" y="35"/>
                    <a:pt x="49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0" name="Google Shape;940;p34"/>
            <p:cNvSpPr/>
            <p:nvPr/>
          </p:nvSpPr>
          <p:spPr>
            <a:xfrm>
              <a:off x="-1113377" y="1939975"/>
              <a:ext cx="24629" cy="16585"/>
            </a:xfrm>
            <a:custGeom>
              <a:avLst/>
              <a:gdLst/>
              <a:ahLst/>
              <a:cxnLst/>
              <a:rect l="l" t="t" r="r" b="b"/>
              <a:pathLst>
                <a:path w="496" h="334" extrusionOk="0">
                  <a:moveTo>
                    <a:pt x="0" y="0"/>
                  </a:moveTo>
                  <a:cubicBezTo>
                    <a:pt x="23" y="35"/>
                    <a:pt x="51" y="63"/>
                    <a:pt x="86" y="97"/>
                  </a:cubicBezTo>
                  <a:cubicBezTo>
                    <a:pt x="227" y="238"/>
                    <a:pt x="368" y="334"/>
                    <a:pt x="431" y="334"/>
                  </a:cubicBezTo>
                  <a:cubicBezTo>
                    <a:pt x="441" y="334"/>
                    <a:pt x="450" y="331"/>
                    <a:pt x="456" y="325"/>
                  </a:cubicBezTo>
                  <a:cubicBezTo>
                    <a:pt x="496" y="285"/>
                    <a:pt x="410" y="149"/>
                    <a:pt x="274"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1" name="Google Shape;941;p34"/>
            <p:cNvSpPr/>
            <p:nvPr/>
          </p:nvSpPr>
          <p:spPr>
            <a:xfrm>
              <a:off x="-1076087" y="1972896"/>
              <a:ext cx="33716" cy="30885"/>
            </a:xfrm>
            <a:custGeom>
              <a:avLst/>
              <a:gdLst/>
              <a:ahLst/>
              <a:cxnLst/>
              <a:rect l="l" t="t" r="r" b="b"/>
              <a:pathLst>
                <a:path w="679" h="622" extrusionOk="0">
                  <a:moveTo>
                    <a:pt x="66" y="1"/>
                  </a:moveTo>
                  <a:cubicBezTo>
                    <a:pt x="55" y="1"/>
                    <a:pt x="47" y="4"/>
                    <a:pt x="41" y="10"/>
                  </a:cubicBezTo>
                  <a:cubicBezTo>
                    <a:pt x="1" y="49"/>
                    <a:pt x="103" y="220"/>
                    <a:pt x="269" y="385"/>
                  </a:cubicBezTo>
                  <a:cubicBezTo>
                    <a:pt x="410" y="526"/>
                    <a:pt x="551" y="622"/>
                    <a:pt x="614" y="622"/>
                  </a:cubicBezTo>
                  <a:cubicBezTo>
                    <a:pt x="624" y="622"/>
                    <a:pt x="633" y="619"/>
                    <a:pt x="639" y="613"/>
                  </a:cubicBezTo>
                  <a:cubicBezTo>
                    <a:pt x="679" y="573"/>
                    <a:pt x="576" y="408"/>
                    <a:pt x="411" y="237"/>
                  </a:cubicBezTo>
                  <a:cubicBezTo>
                    <a:pt x="270" y="96"/>
                    <a:pt x="129" y="1"/>
                    <a:pt x="66"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2" name="Google Shape;942;p34"/>
            <p:cNvSpPr/>
            <p:nvPr/>
          </p:nvSpPr>
          <p:spPr>
            <a:xfrm>
              <a:off x="-1122464" y="2017883"/>
              <a:ext cx="33716" cy="30587"/>
            </a:xfrm>
            <a:custGeom>
              <a:avLst/>
              <a:gdLst/>
              <a:ahLst/>
              <a:cxnLst/>
              <a:rect l="l" t="t" r="r" b="b"/>
              <a:pathLst>
                <a:path w="679" h="616" extrusionOk="0">
                  <a:moveTo>
                    <a:pt x="66" y="0"/>
                  </a:moveTo>
                  <a:cubicBezTo>
                    <a:pt x="55" y="0"/>
                    <a:pt x="47" y="3"/>
                    <a:pt x="41" y="9"/>
                  </a:cubicBezTo>
                  <a:cubicBezTo>
                    <a:pt x="1" y="49"/>
                    <a:pt x="103" y="214"/>
                    <a:pt x="269" y="379"/>
                  </a:cubicBezTo>
                  <a:cubicBezTo>
                    <a:pt x="410" y="520"/>
                    <a:pt x="551" y="616"/>
                    <a:pt x="614" y="616"/>
                  </a:cubicBezTo>
                  <a:cubicBezTo>
                    <a:pt x="624" y="616"/>
                    <a:pt x="633" y="613"/>
                    <a:pt x="639" y="607"/>
                  </a:cubicBezTo>
                  <a:cubicBezTo>
                    <a:pt x="679" y="567"/>
                    <a:pt x="576" y="402"/>
                    <a:pt x="411" y="237"/>
                  </a:cubicBezTo>
                  <a:cubicBezTo>
                    <a:pt x="270" y="96"/>
                    <a:pt x="129" y="0"/>
                    <a:pt x="6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3" name="Google Shape;943;p34"/>
            <p:cNvSpPr/>
            <p:nvPr/>
          </p:nvSpPr>
          <p:spPr>
            <a:xfrm>
              <a:off x="-1122464" y="1972896"/>
              <a:ext cx="33716" cy="30885"/>
            </a:xfrm>
            <a:custGeom>
              <a:avLst/>
              <a:gdLst/>
              <a:ahLst/>
              <a:cxnLst/>
              <a:rect l="l" t="t" r="r" b="b"/>
              <a:pathLst>
                <a:path w="679" h="622" extrusionOk="0">
                  <a:moveTo>
                    <a:pt x="614" y="1"/>
                  </a:moveTo>
                  <a:cubicBezTo>
                    <a:pt x="551" y="1"/>
                    <a:pt x="410" y="96"/>
                    <a:pt x="269" y="237"/>
                  </a:cubicBezTo>
                  <a:cubicBezTo>
                    <a:pt x="103" y="408"/>
                    <a:pt x="1" y="573"/>
                    <a:pt x="41" y="613"/>
                  </a:cubicBezTo>
                  <a:cubicBezTo>
                    <a:pt x="47" y="619"/>
                    <a:pt x="55" y="622"/>
                    <a:pt x="66" y="622"/>
                  </a:cubicBezTo>
                  <a:cubicBezTo>
                    <a:pt x="129" y="622"/>
                    <a:pt x="270" y="526"/>
                    <a:pt x="411" y="385"/>
                  </a:cubicBezTo>
                  <a:cubicBezTo>
                    <a:pt x="576" y="215"/>
                    <a:pt x="679" y="49"/>
                    <a:pt x="639" y="10"/>
                  </a:cubicBezTo>
                  <a:cubicBezTo>
                    <a:pt x="633" y="4"/>
                    <a:pt x="624" y="1"/>
                    <a:pt x="614"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4" name="Google Shape;944;p34"/>
            <p:cNvSpPr/>
            <p:nvPr/>
          </p:nvSpPr>
          <p:spPr>
            <a:xfrm>
              <a:off x="-1122464" y="2064806"/>
              <a:ext cx="33716" cy="30885"/>
            </a:xfrm>
            <a:custGeom>
              <a:avLst/>
              <a:gdLst/>
              <a:ahLst/>
              <a:cxnLst/>
              <a:rect l="l" t="t" r="r" b="b"/>
              <a:pathLst>
                <a:path w="679" h="622" extrusionOk="0">
                  <a:moveTo>
                    <a:pt x="614" y="1"/>
                  </a:moveTo>
                  <a:cubicBezTo>
                    <a:pt x="551" y="1"/>
                    <a:pt x="410" y="96"/>
                    <a:pt x="269" y="237"/>
                  </a:cubicBezTo>
                  <a:cubicBezTo>
                    <a:pt x="103" y="402"/>
                    <a:pt x="1" y="573"/>
                    <a:pt x="41" y="613"/>
                  </a:cubicBezTo>
                  <a:cubicBezTo>
                    <a:pt x="47" y="619"/>
                    <a:pt x="55" y="622"/>
                    <a:pt x="66" y="622"/>
                  </a:cubicBezTo>
                  <a:cubicBezTo>
                    <a:pt x="129" y="622"/>
                    <a:pt x="270" y="526"/>
                    <a:pt x="411" y="385"/>
                  </a:cubicBezTo>
                  <a:cubicBezTo>
                    <a:pt x="576" y="220"/>
                    <a:pt x="679" y="49"/>
                    <a:pt x="639" y="9"/>
                  </a:cubicBezTo>
                  <a:cubicBezTo>
                    <a:pt x="633" y="4"/>
                    <a:pt x="624" y="1"/>
                    <a:pt x="614"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5" name="Google Shape;945;p34"/>
            <p:cNvSpPr/>
            <p:nvPr/>
          </p:nvSpPr>
          <p:spPr>
            <a:xfrm>
              <a:off x="-1027425" y="2064806"/>
              <a:ext cx="33964" cy="30885"/>
            </a:xfrm>
            <a:custGeom>
              <a:avLst/>
              <a:gdLst/>
              <a:ahLst/>
              <a:cxnLst/>
              <a:rect l="l" t="t" r="r" b="b"/>
              <a:pathLst>
                <a:path w="684" h="622" extrusionOk="0">
                  <a:moveTo>
                    <a:pt x="619" y="1"/>
                  </a:moveTo>
                  <a:cubicBezTo>
                    <a:pt x="554" y="1"/>
                    <a:pt x="409" y="96"/>
                    <a:pt x="268" y="237"/>
                  </a:cubicBezTo>
                  <a:cubicBezTo>
                    <a:pt x="103" y="402"/>
                    <a:pt x="0" y="573"/>
                    <a:pt x="40" y="613"/>
                  </a:cubicBezTo>
                  <a:cubicBezTo>
                    <a:pt x="46" y="619"/>
                    <a:pt x="55" y="622"/>
                    <a:pt x="65" y="622"/>
                  </a:cubicBezTo>
                  <a:cubicBezTo>
                    <a:pt x="129" y="622"/>
                    <a:pt x="270" y="526"/>
                    <a:pt x="416" y="385"/>
                  </a:cubicBezTo>
                  <a:cubicBezTo>
                    <a:pt x="581" y="220"/>
                    <a:pt x="684" y="49"/>
                    <a:pt x="644" y="9"/>
                  </a:cubicBezTo>
                  <a:cubicBezTo>
                    <a:pt x="638" y="4"/>
                    <a:pt x="630" y="1"/>
                    <a:pt x="619"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6" name="Google Shape;946;p34"/>
            <p:cNvSpPr/>
            <p:nvPr/>
          </p:nvSpPr>
          <p:spPr>
            <a:xfrm>
              <a:off x="-1027425" y="2017883"/>
              <a:ext cx="33964" cy="30587"/>
            </a:xfrm>
            <a:custGeom>
              <a:avLst/>
              <a:gdLst/>
              <a:ahLst/>
              <a:cxnLst/>
              <a:rect l="l" t="t" r="r" b="b"/>
              <a:pathLst>
                <a:path w="684" h="616" extrusionOk="0">
                  <a:moveTo>
                    <a:pt x="65" y="0"/>
                  </a:moveTo>
                  <a:cubicBezTo>
                    <a:pt x="55" y="0"/>
                    <a:pt x="46" y="3"/>
                    <a:pt x="40" y="9"/>
                  </a:cubicBezTo>
                  <a:cubicBezTo>
                    <a:pt x="0" y="49"/>
                    <a:pt x="103" y="214"/>
                    <a:pt x="268" y="379"/>
                  </a:cubicBezTo>
                  <a:cubicBezTo>
                    <a:pt x="409" y="520"/>
                    <a:pt x="554" y="616"/>
                    <a:pt x="619" y="616"/>
                  </a:cubicBezTo>
                  <a:cubicBezTo>
                    <a:pt x="630" y="616"/>
                    <a:pt x="638" y="613"/>
                    <a:pt x="644" y="607"/>
                  </a:cubicBezTo>
                  <a:cubicBezTo>
                    <a:pt x="684" y="567"/>
                    <a:pt x="581" y="402"/>
                    <a:pt x="416" y="237"/>
                  </a:cubicBezTo>
                  <a:cubicBezTo>
                    <a:pt x="270" y="96"/>
                    <a:pt x="129" y="0"/>
                    <a:pt x="65"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7" name="Google Shape;947;p34"/>
            <p:cNvSpPr/>
            <p:nvPr/>
          </p:nvSpPr>
          <p:spPr>
            <a:xfrm>
              <a:off x="-1027425" y="1972896"/>
              <a:ext cx="33964" cy="30885"/>
            </a:xfrm>
            <a:custGeom>
              <a:avLst/>
              <a:gdLst/>
              <a:ahLst/>
              <a:cxnLst/>
              <a:rect l="l" t="t" r="r" b="b"/>
              <a:pathLst>
                <a:path w="684" h="622" extrusionOk="0">
                  <a:moveTo>
                    <a:pt x="619" y="1"/>
                  </a:moveTo>
                  <a:cubicBezTo>
                    <a:pt x="554" y="1"/>
                    <a:pt x="409" y="96"/>
                    <a:pt x="268" y="237"/>
                  </a:cubicBezTo>
                  <a:cubicBezTo>
                    <a:pt x="103" y="408"/>
                    <a:pt x="0" y="573"/>
                    <a:pt x="40" y="613"/>
                  </a:cubicBezTo>
                  <a:cubicBezTo>
                    <a:pt x="46" y="619"/>
                    <a:pt x="55" y="622"/>
                    <a:pt x="65" y="622"/>
                  </a:cubicBezTo>
                  <a:cubicBezTo>
                    <a:pt x="129" y="622"/>
                    <a:pt x="270" y="526"/>
                    <a:pt x="416" y="385"/>
                  </a:cubicBezTo>
                  <a:cubicBezTo>
                    <a:pt x="581" y="215"/>
                    <a:pt x="684" y="49"/>
                    <a:pt x="644" y="10"/>
                  </a:cubicBezTo>
                  <a:cubicBezTo>
                    <a:pt x="638" y="4"/>
                    <a:pt x="630" y="1"/>
                    <a:pt x="619"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8" name="Google Shape;948;p34"/>
            <p:cNvSpPr/>
            <p:nvPr/>
          </p:nvSpPr>
          <p:spPr>
            <a:xfrm>
              <a:off x="-1110547" y="2156717"/>
              <a:ext cx="21252" cy="13208"/>
            </a:xfrm>
            <a:custGeom>
              <a:avLst/>
              <a:gdLst/>
              <a:ahLst/>
              <a:cxnLst/>
              <a:rect l="l" t="t" r="r" b="b"/>
              <a:pathLst>
                <a:path w="428" h="266" extrusionOk="0">
                  <a:moveTo>
                    <a:pt x="374" y="1"/>
                  </a:moveTo>
                  <a:cubicBezTo>
                    <a:pt x="311" y="1"/>
                    <a:pt x="170" y="97"/>
                    <a:pt x="29" y="243"/>
                  </a:cubicBezTo>
                  <a:cubicBezTo>
                    <a:pt x="17" y="249"/>
                    <a:pt x="11" y="260"/>
                    <a:pt x="0" y="266"/>
                  </a:cubicBezTo>
                  <a:lnTo>
                    <a:pt x="279" y="266"/>
                  </a:lnTo>
                  <a:cubicBezTo>
                    <a:pt x="376" y="146"/>
                    <a:pt x="427" y="44"/>
                    <a:pt x="399" y="9"/>
                  </a:cubicBezTo>
                  <a:cubicBezTo>
                    <a:pt x="393" y="4"/>
                    <a:pt x="384" y="1"/>
                    <a:pt x="374"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9" name="Google Shape;949;p34"/>
            <p:cNvSpPr/>
            <p:nvPr/>
          </p:nvSpPr>
          <p:spPr>
            <a:xfrm>
              <a:off x="-1027425" y="2109793"/>
              <a:ext cx="33964" cy="30587"/>
            </a:xfrm>
            <a:custGeom>
              <a:avLst/>
              <a:gdLst/>
              <a:ahLst/>
              <a:cxnLst/>
              <a:rect l="l" t="t" r="r" b="b"/>
              <a:pathLst>
                <a:path w="684" h="616" extrusionOk="0">
                  <a:moveTo>
                    <a:pt x="65" y="0"/>
                  </a:moveTo>
                  <a:cubicBezTo>
                    <a:pt x="55" y="0"/>
                    <a:pt x="46" y="3"/>
                    <a:pt x="40" y="9"/>
                  </a:cubicBezTo>
                  <a:cubicBezTo>
                    <a:pt x="0" y="49"/>
                    <a:pt x="103" y="214"/>
                    <a:pt x="268" y="379"/>
                  </a:cubicBezTo>
                  <a:cubicBezTo>
                    <a:pt x="409" y="520"/>
                    <a:pt x="554" y="616"/>
                    <a:pt x="619" y="616"/>
                  </a:cubicBezTo>
                  <a:cubicBezTo>
                    <a:pt x="630" y="616"/>
                    <a:pt x="638" y="613"/>
                    <a:pt x="644" y="607"/>
                  </a:cubicBezTo>
                  <a:cubicBezTo>
                    <a:pt x="684" y="567"/>
                    <a:pt x="581" y="402"/>
                    <a:pt x="416" y="237"/>
                  </a:cubicBezTo>
                  <a:cubicBezTo>
                    <a:pt x="270" y="96"/>
                    <a:pt x="129" y="0"/>
                    <a:pt x="65"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0" name="Google Shape;950;p34"/>
            <p:cNvSpPr/>
            <p:nvPr/>
          </p:nvSpPr>
          <p:spPr>
            <a:xfrm>
              <a:off x="-1040434" y="2053932"/>
              <a:ext cx="14748" cy="12662"/>
            </a:xfrm>
            <a:custGeom>
              <a:avLst/>
              <a:gdLst/>
              <a:ahLst/>
              <a:cxnLst/>
              <a:rect l="l" t="t" r="r" b="b"/>
              <a:pathLst>
                <a:path w="297" h="255" extrusionOk="0">
                  <a:moveTo>
                    <a:pt x="171" y="1"/>
                  </a:moveTo>
                  <a:cubicBezTo>
                    <a:pt x="57" y="1"/>
                    <a:pt x="0" y="137"/>
                    <a:pt x="80" y="217"/>
                  </a:cubicBezTo>
                  <a:cubicBezTo>
                    <a:pt x="106" y="243"/>
                    <a:pt x="137" y="254"/>
                    <a:pt x="168" y="254"/>
                  </a:cubicBezTo>
                  <a:cubicBezTo>
                    <a:pt x="234" y="254"/>
                    <a:pt x="297" y="203"/>
                    <a:pt x="297" y="126"/>
                  </a:cubicBezTo>
                  <a:cubicBezTo>
                    <a:pt x="297" y="58"/>
                    <a:pt x="240" y="1"/>
                    <a:pt x="171"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1" name="Google Shape;951;p34"/>
            <p:cNvSpPr/>
            <p:nvPr/>
          </p:nvSpPr>
          <p:spPr>
            <a:xfrm>
              <a:off x="-1040434" y="2152894"/>
              <a:ext cx="14748" cy="12662"/>
            </a:xfrm>
            <a:custGeom>
              <a:avLst/>
              <a:gdLst/>
              <a:ahLst/>
              <a:cxnLst/>
              <a:rect l="l" t="t" r="r" b="b"/>
              <a:pathLst>
                <a:path w="297" h="255" extrusionOk="0">
                  <a:moveTo>
                    <a:pt x="171" y="1"/>
                  </a:moveTo>
                  <a:cubicBezTo>
                    <a:pt x="57" y="1"/>
                    <a:pt x="0" y="138"/>
                    <a:pt x="80" y="217"/>
                  </a:cubicBezTo>
                  <a:cubicBezTo>
                    <a:pt x="106" y="243"/>
                    <a:pt x="137" y="255"/>
                    <a:pt x="168" y="255"/>
                  </a:cubicBezTo>
                  <a:cubicBezTo>
                    <a:pt x="234" y="255"/>
                    <a:pt x="297" y="203"/>
                    <a:pt x="297" y="126"/>
                  </a:cubicBezTo>
                  <a:cubicBezTo>
                    <a:pt x="297" y="58"/>
                    <a:pt x="240" y="1"/>
                    <a:pt x="171"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2" name="Google Shape;952;p34"/>
            <p:cNvSpPr/>
            <p:nvPr/>
          </p:nvSpPr>
          <p:spPr>
            <a:xfrm>
              <a:off x="-1076087" y="2064806"/>
              <a:ext cx="33716" cy="30885"/>
            </a:xfrm>
            <a:custGeom>
              <a:avLst/>
              <a:gdLst/>
              <a:ahLst/>
              <a:cxnLst/>
              <a:rect l="l" t="t" r="r" b="b"/>
              <a:pathLst>
                <a:path w="679" h="622" extrusionOk="0">
                  <a:moveTo>
                    <a:pt x="66" y="1"/>
                  </a:moveTo>
                  <a:cubicBezTo>
                    <a:pt x="55" y="1"/>
                    <a:pt x="47" y="4"/>
                    <a:pt x="41" y="9"/>
                  </a:cubicBezTo>
                  <a:cubicBezTo>
                    <a:pt x="1" y="49"/>
                    <a:pt x="103" y="220"/>
                    <a:pt x="269" y="385"/>
                  </a:cubicBezTo>
                  <a:cubicBezTo>
                    <a:pt x="410" y="526"/>
                    <a:pt x="551" y="622"/>
                    <a:pt x="614" y="622"/>
                  </a:cubicBezTo>
                  <a:cubicBezTo>
                    <a:pt x="624" y="622"/>
                    <a:pt x="633" y="619"/>
                    <a:pt x="639" y="613"/>
                  </a:cubicBezTo>
                  <a:cubicBezTo>
                    <a:pt x="679" y="573"/>
                    <a:pt x="576" y="408"/>
                    <a:pt x="411" y="237"/>
                  </a:cubicBezTo>
                  <a:cubicBezTo>
                    <a:pt x="270" y="96"/>
                    <a:pt x="129" y="1"/>
                    <a:pt x="66"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3" name="Google Shape;953;p34"/>
            <p:cNvSpPr/>
            <p:nvPr/>
          </p:nvSpPr>
          <p:spPr>
            <a:xfrm>
              <a:off x="-1076087" y="2109793"/>
              <a:ext cx="33716" cy="30587"/>
            </a:xfrm>
            <a:custGeom>
              <a:avLst/>
              <a:gdLst/>
              <a:ahLst/>
              <a:cxnLst/>
              <a:rect l="l" t="t" r="r" b="b"/>
              <a:pathLst>
                <a:path w="679" h="616" extrusionOk="0">
                  <a:moveTo>
                    <a:pt x="614" y="0"/>
                  </a:moveTo>
                  <a:cubicBezTo>
                    <a:pt x="551" y="0"/>
                    <a:pt x="410" y="96"/>
                    <a:pt x="269" y="237"/>
                  </a:cubicBezTo>
                  <a:cubicBezTo>
                    <a:pt x="103" y="402"/>
                    <a:pt x="1" y="567"/>
                    <a:pt x="41" y="607"/>
                  </a:cubicBezTo>
                  <a:cubicBezTo>
                    <a:pt x="47" y="613"/>
                    <a:pt x="55" y="616"/>
                    <a:pt x="66" y="616"/>
                  </a:cubicBezTo>
                  <a:cubicBezTo>
                    <a:pt x="129" y="616"/>
                    <a:pt x="270" y="520"/>
                    <a:pt x="411" y="379"/>
                  </a:cubicBezTo>
                  <a:cubicBezTo>
                    <a:pt x="576" y="214"/>
                    <a:pt x="679" y="49"/>
                    <a:pt x="639" y="9"/>
                  </a:cubicBezTo>
                  <a:cubicBezTo>
                    <a:pt x="633" y="3"/>
                    <a:pt x="624" y="0"/>
                    <a:pt x="614"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4" name="Google Shape;954;p34"/>
            <p:cNvSpPr/>
            <p:nvPr/>
          </p:nvSpPr>
          <p:spPr>
            <a:xfrm>
              <a:off x="-1040434" y="1954971"/>
              <a:ext cx="14748" cy="12662"/>
            </a:xfrm>
            <a:custGeom>
              <a:avLst/>
              <a:gdLst/>
              <a:ahLst/>
              <a:cxnLst/>
              <a:rect l="l" t="t" r="r" b="b"/>
              <a:pathLst>
                <a:path w="297" h="255" extrusionOk="0">
                  <a:moveTo>
                    <a:pt x="171" y="0"/>
                  </a:moveTo>
                  <a:cubicBezTo>
                    <a:pt x="57" y="0"/>
                    <a:pt x="0" y="137"/>
                    <a:pt x="80" y="217"/>
                  </a:cubicBezTo>
                  <a:cubicBezTo>
                    <a:pt x="106" y="243"/>
                    <a:pt x="138" y="254"/>
                    <a:pt x="169" y="254"/>
                  </a:cubicBezTo>
                  <a:cubicBezTo>
                    <a:pt x="234" y="254"/>
                    <a:pt x="297" y="204"/>
                    <a:pt x="297" y="131"/>
                  </a:cubicBezTo>
                  <a:cubicBezTo>
                    <a:pt x="297" y="57"/>
                    <a:pt x="240" y="0"/>
                    <a:pt x="171"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5" name="Google Shape;955;p34"/>
            <p:cNvSpPr/>
            <p:nvPr/>
          </p:nvSpPr>
          <p:spPr>
            <a:xfrm>
              <a:off x="-790422" y="2064806"/>
              <a:ext cx="33666" cy="30885"/>
            </a:xfrm>
            <a:custGeom>
              <a:avLst/>
              <a:gdLst/>
              <a:ahLst/>
              <a:cxnLst/>
              <a:rect l="l" t="t" r="r" b="b"/>
              <a:pathLst>
                <a:path w="678" h="622" extrusionOk="0">
                  <a:moveTo>
                    <a:pt x="65" y="1"/>
                  </a:moveTo>
                  <a:cubicBezTo>
                    <a:pt x="54" y="1"/>
                    <a:pt x="46" y="4"/>
                    <a:pt x="40" y="9"/>
                  </a:cubicBezTo>
                  <a:cubicBezTo>
                    <a:pt x="0" y="49"/>
                    <a:pt x="103" y="220"/>
                    <a:pt x="268" y="385"/>
                  </a:cubicBezTo>
                  <a:cubicBezTo>
                    <a:pt x="409" y="526"/>
                    <a:pt x="550" y="622"/>
                    <a:pt x="613" y="622"/>
                  </a:cubicBezTo>
                  <a:cubicBezTo>
                    <a:pt x="624" y="622"/>
                    <a:pt x="632" y="619"/>
                    <a:pt x="638" y="613"/>
                  </a:cubicBezTo>
                  <a:cubicBezTo>
                    <a:pt x="678" y="573"/>
                    <a:pt x="575" y="408"/>
                    <a:pt x="410" y="237"/>
                  </a:cubicBezTo>
                  <a:cubicBezTo>
                    <a:pt x="269" y="96"/>
                    <a:pt x="128" y="1"/>
                    <a:pt x="65"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6" name="Google Shape;956;p34"/>
            <p:cNvSpPr/>
            <p:nvPr/>
          </p:nvSpPr>
          <p:spPr>
            <a:xfrm>
              <a:off x="-1122464" y="2109793"/>
              <a:ext cx="33716" cy="30587"/>
            </a:xfrm>
            <a:custGeom>
              <a:avLst/>
              <a:gdLst/>
              <a:ahLst/>
              <a:cxnLst/>
              <a:rect l="l" t="t" r="r" b="b"/>
              <a:pathLst>
                <a:path w="679" h="616" extrusionOk="0">
                  <a:moveTo>
                    <a:pt x="66" y="0"/>
                  </a:moveTo>
                  <a:cubicBezTo>
                    <a:pt x="55" y="0"/>
                    <a:pt x="47" y="3"/>
                    <a:pt x="41" y="9"/>
                  </a:cubicBezTo>
                  <a:cubicBezTo>
                    <a:pt x="1" y="49"/>
                    <a:pt x="103" y="214"/>
                    <a:pt x="269" y="379"/>
                  </a:cubicBezTo>
                  <a:cubicBezTo>
                    <a:pt x="410" y="520"/>
                    <a:pt x="551" y="616"/>
                    <a:pt x="614" y="616"/>
                  </a:cubicBezTo>
                  <a:cubicBezTo>
                    <a:pt x="624" y="616"/>
                    <a:pt x="633" y="613"/>
                    <a:pt x="639" y="607"/>
                  </a:cubicBezTo>
                  <a:cubicBezTo>
                    <a:pt x="679" y="567"/>
                    <a:pt x="576" y="402"/>
                    <a:pt x="411" y="237"/>
                  </a:cubicBezTo>
                  <a:cubicBezTo>
                    <a:pt x="270" y="96"/>
                    <a:pt x="129" y="0"/>
                    <a:pt x="6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7" name="Google Shape;957;p34"/>
            <p:cNvSpPr/>
            <p:nvPr/>
          </p:nvSpPr>
          <p:spPr>
            <a:xfrm>
              <a:off x="-536785" y="2156816"/>
              <a:ext cx="18720" cy="10577"/>
            </a:xfrm>
            <a:custGeom>
              <a:avLst/>
              <a:gdLst/>
              <a:ahLst/>
              <a:cxnLst/>
              <a:rect l="l" t="t" r="r" b="b"/>
              <a:pathLst>
                <a:path w="377" h="213" extrusionOk="0">
                  <a:moveTo>
                    <a:pt x="325" y="0"/>
                  </a:moveTo>
                  <a:cubicBezTo>
                    <a:pt x="266" y="0"/>
                    <a:pt x="137" y="85"/>
                    <a:pt x="1" y="212"/>
                  </a:cubicBezTo>
                  <a:lnTo>
                    <a:pt x="268" y="212"/>
                  </a:lnTo>
                  <a:cubicBezTo>
                    <a:pt x="337" y="116"/>
                    <a:pt x="376" y="36"/>
                    <a:pt x="348" y="7"/>
                  </a:cubicBezTo>
                  <a:cubicBezTo>
                    <a:pt x="342" y="3"/>
                    <a:pt x="335" y="0"/>
                    <a:pt x="325"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8" name="Google Shape;958;p34"/>
            <p:cNvSpPr/>
            <p:nvPr/>
          </p:nvSpPr>
          <p:spPr>
            <a:xfrm>
              <a:off x="-504261" y="2156816"/>
              <a:ext cx="18422" cy="10577"/>
            </a:xfrm>
            <a:custGeom>
              <a:avLst/>
              <a:gdLst/>
              <a:ahLst/>
              <a:cxnLst/>
              <a:rect l="l" t="t" r="r" b="b"/>
              <a:pathLst>
                <a:path w="371" h="213" extrusionOk="0">
                  <a:moveTo>
                    <a:pt x="50" y="0"/>
                  </a:moveTo>
                  <a:cubicBezTo>
                    <a:pt x="41" y="0"/>
                    <a:pt x="34" y="3"/>
                    <a:pt x="29" y="7"/>
                  </a:cubicBezTo>
                  <a:cubicBezTo>
                    <a:pt x="1" y="36"/>
                    <a:pt x="35" y="116"/>
                    <a:pt x="109" y="212"/>
                  </a:cubicBezTo>
                  <a:lnTo>
                    <a:pt x="371" y="212"/>
                  </a:lnTo>
                  <a:cubicBezTo>
                    <a:pt x="239" y="85"/>
                    <a:pt x="107" y="0"/>
                    <a:pt x="50"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9" name="Google Shape;959;p34"/>
            <p:cNvSpPr/>
            <p:nvPr/>
          </p:nvSpPr>
          <p:spPr>
            <a:xfrm>
              <a:off x="-1076087" y="2156717"/>
              <a:ext cx="21550" cy="13208"/>
            </a:xfrm>
            <a:custGeom>
              <a:avLst/>
              <a:gdLst/>
              <a:ahLst/>
              <a:cxnLst/>
              <a:rect l="l" t="t" r="r" b="b"/>
              <a:pathLst>
                <a:path w="434" h="266" extrusionOk="0">
                  <a:moveTo>
                    <a:pt x="66" y="1"/>
                  </a:moveTo>
                  <a:cubicBezTo>
                    <a:pt x="55" y="1"/>
                    <a:pt x="47" y="4"/>
                    <a:pt x="41" y="9"/>
                  </a:cubicBezTo>
                  <a:cubicBezTo>
                    <a:pt x="1" y="49"/>
                    <a:pt x="58" y="146"/>
                    <a:pt x="160" y="266"/>
                  </a:cubicBezTo>
                  <a:lnTo>
                    <a:pt x="434" y="266"/>
                  </a:lnTo>
                  <a:lnTo>
                    <a:pt x="411" y="243"/>
                  </a:lnTo>
                  <a:cubicBezTo>
                    <a:pt x="270" y="97"/>
                    <a:pt x="129" y="1"/>
                    <a:pt x="66"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0" name="Google Shape;960;p34"/>
            <p:cNvSpPr/>
            <p:nvPr/>
          </p:nvSpPr>
          <p:spPr>
            <a:xfrm>
              <a:off x="-599300" y="2156816"/>
              <a:ext cx="18720" cy="11123"/>
            </a:xfrm>
            <a:custGeom>
              <a:avLst/>
              <a:gdLst/>
              <a:ahLst/>
              <a:cxnLst/>
              <a:rect l="l" t="t" r="r" b="b"/>
              <a:pathLst>
                <a:path w="377" h="224" extrusionOk="0">
                  <a:moveTo>
                    <a:pt x="47" y="0"/>
                  </a:moveTo>
                  <a:cubicBezTo>
                    <a:pt x="37" y="0"/>
                    <a:pt x="29" y="3"/>
                    <a:pt x="24" y="7"/>
                  </a:cubicBezTo>
                  <a:cubicBezTo>
                    <a:pt x="1" y="36"/>
                    <a:pt x="35" y="121"/>
                    <a:pt x="109" y="224"/>
                  </a:cubicBezTo>
                  <a:lnTo>
                    <a:pt x="377" y="224"/>
                  </a:lnTo>
                  <a:cubicBezTo>
                    <a:pt x="240" y="87"/>
                    <a:pt x="107" y="0"/>
                    <a:pt x="47"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1" name="Google Shape;961;p34"/>
            <p:cNvSpPr/>
            <p:nvPr/>
          </p:nvSpPr>
          <p:spPr>
            <a:xfrm>
              <a:off x="-441199" y="2156767"/>
              <a:ext cx="18174" cy="10328"/>
            </a:xfrm>
            <a:custGeom>
              <a:avLst/>
              <a:gdLst/>
              <a:ahLst/>
              <a:cxnLst/>
              <a:rect l="l" t="t" r="r" b="b"/>
              <a:pathLst>
                <a:path w="366" h="208" extrusionOk="0">
                  <a:moveTo>
                    <a:pt x="318" y="1"/>
                  </a:moveTo>
                  <a:cubicBezTo>
                    <a:pt x="258" y="1"/>
                    <a:pt x="132" y="82"/>
                    <a:pt x="1" y="208"/>
                  </a:cubicBezTo>
                  <a:lnTo>
                    <a:pt x="263" y="208"/>
                  </a:lnTo>
                  <a:cubicBezTo>
                    <a:pt x="337" y="111"/>
                    <a:pt x="365" y="37"/>
                    <a:pt x="342" y="8"/>
                  </a:cubicBezTo>
                  <a:cubicBezTo>
                    <a:pt x="336" y="3"/>
                    <a:pt x="328" y="1"/>
                    <a:pt x="318"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2" name="Google Shape;962;p34"/>
            <p:cNvSpPr/>
            <p:nvPr/>
          </p:nvSpPr>
          <p:spPr>
            <a:xfrm>
              <a:off x="-408973" y="2156767"/>
              <a:ext cx="17876" cy="10030"/>
            </a:xfrm>
            <a:custGeom>
              <a:avLst/>
              <a:gdLst/>
              <a:ahLst/>
              <a:cxnLst/>
              <a:rect l="l" t="t" r="r" b="b"/>
              <a:pathLst>
                <a:path w="360" h="202" extrusionOk="0">
                  <a:moveTo>
                    <a:pt x="54" y="1"/>
                  </a:moveTo>
                  <a:cubicBezTo>
                    <a:pt x="43" y="1"/>
                    <a:pt x="35" y="3"/>
                    <a:pt x="29" y="8"/>
                  </a:cubicBezTo>
                  <a:cubicBezTo>
                    <a:pt x="1" y="37"/>
                    <a:pt x="35" y="111"/>
                    <a:pt x="98" y="202"/>
                  </a:cubicBezTo>
                  <a:lnTo>
                    <a:pt x="360" y="202"/>
                  </a:lnTo>
                  <a:cubicBezTo>
                    <a:pt x="234" y="81"/>
                    <a:pt x="112" y="1"/>
                    <a:pt x="54"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3" name="Google Shape;963;p34"/>
            <p:cNvSpPr/>
            <p:nvPr/>
          </p:nvSpPr>
          <p:spPr>
            <a:xfrm>
              <a:off x="-278877" y="2152894"/>
              <a:ext cx="10527" cy="12513"/>
            </a:xfrm>
            <a:custGeom>
              <a:avLst/>
              <a:gdLst/>
              <a:ahLst/>
              <a:cxnLst/>
              <a:rect l="l" t="t" r="r" b="b"/>
              <a:pathLst>
                <a:path w="212" h="252" extrusionOk="0">
                  <a:moveTo>
                    <a:pt x="171" y="1"/>
                  </a:moveTo>
                  <a:cubicBezTo>
                    <a:pt x="1" y="1"/>
                    <a:pt x="1" y="252"/>
                    <a:pt x="171" y="252"/>
                  </a:cubicBezTo>
                  <a:cubicBezTo>
                    <a:pt x="183" y="252"/>
                    <a:pt x="200" y="252"/>
                    <a:pt x="211" y="246"/>
                  </a:cubicBezTo>
                  <a:lnTo>
                    <a:pt x="211" y="7"/>
                  </a:lnTo>
                  <a:cubicBezTo>
                    <a:pt x="200" y="1"/>
                    <a:pt x="183" y="1"/>
                    <a:pt x="171"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4" name="Google Shape;964;p34"/>
            <p:cNvSpPr/>
            <p:nvPr/>
          </p:nvSpPr>
          <p:spPr>
            <a:xfrm>
              <a:off x="-313635" y="2156767"/>
              <a:ext cx="17578" cy="9782"/>
            </a:xfrm>
            <a:custGeom>
              <a:avLst/>
              <a:gdLst/>
              <a:ahLst/>
              <a:cxnLst/>
              <a:rect l="l" t="t" r="r" b="b"/>
              <a:pathLst>
                <a:path w="354" h="197" extrusionOk="0">
                  <a:moveTo>
                    <a:pt x="48" y="0"/>
                  </a:moveTo>
                  <a:cubicBezTo>
                    <a:pt x="38" y="0"/>
                    <a:pt x="29" y="3"/>
                    <a:pt x="23" y="8"/>
                  </a:cubicBezTo>
                  <a:cubicBezTo>
                    <a:pt x="0" y="37"/>
                    <a:pt x="29" y="105"/>
                    <a:pt x="97" y="196"/>
                  </a:cubicBezTo>
                  <a:lnTo>
                    <a:pt x="353" y="196"/>
                  </a:lnTo>
                  <a:cubicBezTo>
                    <a:pt x="223" y="76"/>
                    <a:pt x="106" y="0"/>
                    <a:pt x="48"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5" name="Google Shape;965;p34"/>
            <p:cNvSpPr/>
            <p:nvPr/>
          </p:nvSpPr>
          <p:spPr>
            <a:xfrm>
              <a:off x="-345315" y="2156767"/>
              <a:ext cx="17578" cy="9782"/>
            </a:xfrm>
            <a:custGeom>
              <a:avLst/>
              <a:gdLst/>
              <a:ahLst/>
              <a:cxnLst/>
              <a:rect l="l" t="t" r="r" b="b"/>
              <a:pathLst>
                <a:path w="354" h="197" extrusionOk="0">
                  <a:moveTo>
                    <a:pt x="303" y="1"/>
                  </a:moveTo>
                  <a:cubicBezTo>
                    <a:pt x="248" y="1"/>
                    <a:pt x="126" y="80"/>
                    <a:pt x="0" y="196"/>
                  </a:cubicBezTo>
                  <a:lnTo>
                    <a:pt x="257" y="196"/>
                  </a:lnTo>
                  <a:cubicBezTo>
                    <a:pt x="319" y="111"/>
                    <a:pt x="353" y="37"/>
                    <a:pt x="325" y="8"/>
                  </a:cubicBezTo>
                  <a:cubicBezTo>
                    <a:pt x="320" y="3"/>
                    <a:pt x="312" y="1"/>
                    <a:pt x="303"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6" name="Google Shape;966;p34"/>
            <p:cNvSpPr/>
            <p:nvPr/>
          </p:nvSpPr>
          <p:spPr>
            <a:xfrm>
              <a:off x="-632370" y="2156816"/>
              <a:ext cx="19018" cy="11123"/>
            </a:xfrm>
            <a:custGeom>
              <a:avLst/>
              <a:gdLst/>
              <a:ahLst/>
              <a:cxnLst/>
              <a:rect l="l" t="t" r="r" b="b"/>
              <a:pathLst>
                <a:path w="383" h="224" extrusionOk="0">
                  <a:moveTo>
                    <a:pt x="332" y="0"/>
                  </a:moveTo>
                  <a:cubicBezTo>
                    <a:pt x="275" y="0"/>
                    <a:pt x="138" y="87"/>
                    <a:pt x="1" y="224"/>
                  </a:cubicBezTo>
                  <a:lnTo>
                    <a:pt x="268" y="224"/>
                  </a:lnTo>
                  <a:cubicBezTo>
                    <a:pt x="342" y="121"/>
                    <a:pt x="382" y="36"/>
                    <a:pt x="354" y="7"/>
                  </a:cubicBezTo>
                  <a:cubicBezTo>
                    <a:pt x="349" y="3"/>
                    <a:pt x="342" y="0"/>
                    <a:pt x="332"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7" name="Google Shape;967;p34"/>
            <p:cNvSpPr/>
            <p:nvPr/>
          </p:nvSpPr>
          <p:spPr>
            <a:xfrm>
              <a:off x="-694588" y="2156816"/>
              <a:ext cx="19266" cy="11421"/>
            </a:xfrm>
            <a:custGeom>
              <a:avLst/>
              <a:gdLst/>
              <a:ahLst/>
              <a:cxnLst/>
              <a:rect l="l" t="t" r="r" b="b"/>
              <a:pathLst>
                <a:path w="388" h="230" extrusionOk="0">
                  <a:moveTo>
                    <a:pt x="50" y="1"/>
                  </a:moveTo>
                  <a:cubicBezTo>
                    <a:pt x="41" y="1"/>
                    <a:pt x="34" y="3"/>
                    <a:pt x="29" y="7"/>
                  </a:cubicBezTo>
                  <a:cubicBezTo>
                    <a:pt x="1" y="36"/>
                    <a:pt x="41" y="121"/>
                    <a:pt x="120" y="229"/>
                  </a:cubicBezTo>
                  <a:lnTo>
                    <a:pt x="388" y="229"/>
                  </a:lnTo>
                  <a:cubicBezTo>
                    <a:pt x="245" y="92"/>
                    <a:pt x="107" y="1"/>
                    <a:pt x="50"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8" name="Google Shape;968;p34"/>
            <p:cNvSpPr/>
            <p:nvPr/>
          </p:nvSpPr>
          <p:spPr>
            <a:xfrm>
              <a:off x="-980501" y="2156717"/>
              <a:ext cx="20706" cy="12662"/>
            </a:xfrm>
            <a:custGeom>
              <a:avLst/>
              <a:gdLst/>
              <a:ahLst/>
              <a:cxnLst/>
              <a:rect l="l" t="t" r="r" b="b"/>
              <a:pathLst>
                <a:path w="417" h="255" extrusionOk="0">
                  <a:moveTo>
                    <a:pt x="55" y="1"/>
                  </a:moveTo>
                  <a:cubicBezTo>
                    <a:pt x="44" y="1"/>
                    <a:pt x="35" y="4"/>
                    <a:pt x="29" y="9"/>
                  </a:cubicBezTo>
                  <a:cubicBezTo>
                    <a:pt x="1" y="44"/>
                    <a:pt x="52" y="140"/>
                    <a:pt x="143" y="254"/>
                  </a:cubicBezTo>
                  <a:lnTo>
                    <a:pt x="417" y="254"/>
                  </a:lnTo>
                  <a:lnTo>
                    <a:pt x="405" y="243"/>
                  </a:lnTo>
                  <a:cubicBezTo>
                    <a:pt x="264" y="97"/>
                    <a:pt x="119" y="1"/>
                    <a:pt x="55"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9" name="Google Shape;969;p34"/>
            <p:cNvSpPr/>
            <p:nvPr/>
          </p:nvSpPr>
          <p:spPr>
            <a:xfrm>
              <a:off x="-919376" y="2156717"/>
              <a:ext cx="20408" cy="12364"/>
            </a:xfrm>
            <a:custGeom>
              <a:avLst/>
              <a:gdLst/>
              <a:ahLst/>
              <a:cxnLst/>
              <a:rect l="l" t="t" r="r" b="b"/>
              <a:pathLst>
                <a:path w="411" h="249" extrusionOk="0">
                  <a:moveTo>
                    <a:pt x="357" y="1"/>
                  </a:moveTo>
                  <a:cubicBezTo>
                    <a:pt x="294" y="1"/>
                    <a:pt x="153" y="97"/>
                    <a:pt x="11" y="243"/>
                  </a:cubicBezTo>
                  <a:cubicBezTo>
                    <a:pt x="6" y="243"/>
                    <a:pt x="6" y="249"/>
                    <a:pt x="0" y="249"/>
                  </a:cubicBezTo>
                  <a:lnTo>
                    <a:pt x="273" y="249"/>
                  </a:lnTo>
                  <a:cubicBezTo>
                    <a:pt x="365" y="135"/>
                    <a:pt x="410" y="38"/>
                    <a:pt x="382" y="9"/>
                  </a:cubicBezTo>
                  <a:cubicBezTo>
                    <a:pt x="376" y="4"/>
                    <a:pt x="367" y="1"/>
                    <a:pt x="357"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0" name="Google Shape;970;p34"/>
            <p:cNvSpPr/>
            <p:nvPr/>
          </p:nvSpPr>
          <p:spPr>
            <a:xfrm>
              <a:off x="-1014961" y="2156717"/>
              <a:ext cx="20954" cy="12910"/>
            </a:xfrm>
            <a:custGeom>
              <a:avLst/>
              <a:gdLst/>
              <a:ahLst/>
              <a:cxnLst/>
              <a:rect l="l" t="t" r="r" b="b"/>
              <a:pathLst>
                <a:path w="422" h="260" extrusionOk="0">
                  <a:moveTo>
                    <a:pt x="368" y="1"/>
                  </a:moveTo>
                  <a:cubicBezTo>
                    <a:pt x="304" y="1"/>
                    <a:pt x="158" y="97"/>
                    <a:pt x="17" y="243"/>
                  </a:cubicBezTo>
                  <a:lnTo>
                    <a:pt x="0" y="260"/>
                  </a:lnTo>
                  <a:lnTo>
                    <a:pt x="279" y="260"/>
                  </a:lnTo>
                  <a:cubicBezTo>
                    <a:pt x="370" y="140"/>
                    <a:pt x="422" y="38"/>
                    <a:pt x="393" y="9"/>
                  </a:cubicBezTo>
                  <a:cubicBezTo>
                    <a:pt x="387" y="4"/>
                    <a:pt x="379" y="1"/>
                    <a:pt x="368"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1" name="Google Shape;971;p34"/>
            <p:cNvSpPr/>
            <p:nvPr/>
          </p:nvSpPr>
          <p:spPr>
            <a:xfrm>
              <a:off x="-885163" y="2156717"/>
              <a:ext cx="20110" cy="12364"/>
            </a:xfrm>
            <a:custGeom>
              <a:avLst/>
              <a:gdLst/>
              <a:ahLst/>
              <a:cxnLst/>
              <a:rect l="l" t="t" r="r" b="b"/>
              <a:pathLst>
                <a:path w="405" h="249" extrusionOk="0">
                  <a:moveTo>
                    <a:pt x="54" y="1"/>
                  </a:moveTo>
                  <a:cubicBezTo>
                    <a:pt x="43" y="1"/>
                    <a:pt x="34" y="4"/>
                    <a:pt x="29" y="9"/>
                  </a:cubicBezTo>
                  <a:cubicBezTo>
                    <a:pt x="0" y="38"/>
                    <a:pt x="46" y="135"/>
                    <a:pt x="137" y="249"/>
                  </a:cubicBezTo>
                  <a:lnTo>
                    <a:pt x="405" y="249"/>
                  </a:lnTo>
                  <a:lnTo>
                    <a:pt x="405" y="243"/>
                  </a:lnTo>
                  <a:cubicBezTo>
                    <a:pt x="259" y="97"/>
                    <a:pt x="117" y="1"/>
                    <a:pt x="54"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2" name="Google Shape;972;p34"/>
            <p:cNvSpPr/>
            <p:nvPr/>
          </p:nvSpPr>
          <p:spPr>
            <a:xfrm>
              <a:off x="-823542" y="2156717"/>
              <a:ext cx="19862" cy="12066"/>
            </a:xfrm>
            <a:custGeom>
              <a:avLst/>
              <a:gdLst/>
              <a:ahLst/>
              <a:cxnLst/>
              <a:rect l="l" t="t" r="r" b="b"/>
              <a:pathLst>
                <a:path w="400" h="243" extrusionOk="0">
                  <a:moveTo>
                    <a:pt x="346" y="1"/>
                  </a:moveTo>
                  <a:cubicBezTo>
                    <a:pt x="283" y="1"/>
                    <a:pt x="142" y="97"/>
                    <a:pt x="1" y="243"/>
                  </a:cubicBezTo>
                  <a:lnTo>
                    <a:pt x="274" y="243"/>
                  </a:lnTo>
                  <a:cubicBezTo>
                    <a:pt x="354" y="129"/>
                    <a:pt x="399" y="38"/>
                    <a:pt x="371" y="9"/>
                  </a:cubicBezTo>
                  <a:cubicBezTo>
                    <a:pt x="365" y="4"/>
                    <a:pt x="357" y="1"/>
                    <a:pt x="346"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3" name="Google Shape;973;p34"/>
            <p:cNvSpPr/>
            <p:nvPr/>
          </p:nvSpPr>
          <p:spPr>
            <a:xfrm>
              <a:off x="-727956" y="2156816"/>
              <a:ext cx="19266" cy="11421"/>
            </a:xfrm>
            <a:custGeom>
              <a:avLst/>
              <a:gdLst/>
              <a:ahLst/>
              <a:cxnLst/>
              <a:rect l="l" t="t" r="r" b="b"/>
              <a:pathLst>
                <a:path w="388" h="230" extrusionOk="0">
                  <a:moveTo>
                    <a:pt x="342" y="1"/>
                  </a:moveTo>
                  <a:cubicBezTo>
                    <a:pt x="281" y="1"/>
                    <a:pt x="139" y="92"/>
                    <a:pt x="1" y="229"/>
                  </a:cubicBezTo>
                  <a:lnTo>
                    <a:pt x="268" y="229"/>
                  </a:lnTo>
                  <a:cubicBezTo>
                    <a:pt x="348" y="127"/>
                    <a:pt x="388" y="36"/>
                    <a:pt x="365" y="7"/>
                  </a:cubicBezTo>
                  <a:cubicBezTo>
                    <a:pt x="360" y="3"/>
                    <a:pt x="352" y="1"/>
                    <a:pt x="342"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4" name="Google Shape;974;p34"/>
            <p:cNvSpPr/>
            <p:nvPr/>
          </p:nvSpPr>
          <p:spPr>
            <a:xfrm>
              <a:off x="-789876" y="2156816"/>
              <a:ext cx="19862" cy="11719"/>
            </a:xfrm>
            <a:custGeom>
              <a:avLst/>
              <a:gdLst/>
              <a:ahLst/>
              <a:cxnLst/>
              <a:rect l="l" t="t" r="r" b="b"/>
              <a:pathLst>
                <a:path w="400" h="236" extrusionOk="0">
                  <a:moveTo>
                    <a:pt x="52" y="1"/>
                  </a:moveTo>
                  <a:cubicBezTo>
                    <a:pt x="42" y="1"/>
                    <a:pt x="34" y="3"/>
                    <a:pt x="29" y="7"/>
                  </a:cubicBezTo>
                  <a:cubicBezTo>
                    <a:pt x="0" y="36"/>
                    <a:pt x="40" y="127"/>
                    <a:pt x="126" y="235"/>
                  </a:cubicBezTo>
                  <a:lnTo>
                    <a:pt x="399" y="235"/>
                  </a:lnTo>
                  <a:cubicBezTo>
                    <a:pt x="256" y="92"/>
                    <a:pt x="113" y="1"/>
                    <a:pt x="52"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5" name="Google Shape;975;p34"/>
            <p:cNvSpPr/>
            <p:nvPr/>
          </p:nvSpPr>
          <p:spPr>
            <a:xfrm>
              <a:off x="-1076087" y="2017883"/>
              <a:ext cx="33716" cy="30587"/>
            </a:xfrm>
            <a:custGeom>
              <a:avLst/>
              <a:gdLst/>
              <a:ahLst/>
              <a:cxnLst/>
              <a:rect l="l" t="t" r="r" b="b"/>
              <a:pathLst>
                <a:path w="679" h="616" extrusionOk="0">
                  <a:moveTo>
                    <a:pt x="614" y="0"/>
                  </a:moveTo>
                  <a:cubicBezTo>
                    <a:pt x="551" y="0"/>
                    <a:pt x="410" y="96"/>
                    <a:pt x="269" y="237"/>
                  </a:cubicBezTo>
                  <a:cubicBezTo>
                    <a:pt x="103" y="402"/>
                    <a:pt x="1" y="567"/>
                    <a:pt x="41" y="607"/>
                  </a:cubicBezTo>
                  <a:cubicBezTo>
                    <a:pt x="47" y="613"/>
                    <a:pt x="55" y="616"/>
                    <a:pt x="66" y="616"/>
                  </a:cubicBezTo>
                  <a:cubicBezTo>
                    <a:pt x="129" y="616"/>
                    <a:pt x="270" y="520"/>
                    <a:pt x="411" y="379"/>
                  </a:cubicBezTo>
                  <a:cubicBezTo>
                    <a:pt x="576" y="214"/>
                    <a:pt x="679" y="49"/>
                    <a:pt x="639" y="9"/>
                  </a:cubicBezTo>
                  <a:cubicBezTo>
                    <a:pt x="633" y="3"/>
                    <a:pt x="624" y="0"/>
                    <a:pt x="614"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6" name="Google Shape;976;p34"/>
            <p:cNvSpPr/>
            <p:nvPr/>
          </p:nvSpPr>
          <p:spPr>
            <a:xfrm>
              <a:off x="-836800" y="1972896"/>
              <a:ext cx="33666" cy="30885"/>
            </a:xfrm>
            <a:custGeom>
              <a:avLst/>
              <a:gdLst/>
              <a:ahLst/>
              <a:cxnLst/>
              <a:rect l="l" t="t" r="r" b="b"/>
              <a:pathLst>
                <a:path w="678" h="622" extrusionOk="0">
                  <a:moveTo>
                    <a:pt x="613" y="1"/>
                  </a:moveTo>
                  <a:cubicBezTo>
                    <a:pt x="550" y="1"/>
                    <a:pt x="409" y="96"/>
                    <a:pt x="268" y="237"/>
                  </a:cubicBezTo>
                  <a:cubicBezTo>
                    <a:pt x="103" y="408"/>
                    <a:pt x="0" y="573"/>
                    <a:pt x="40" y="613"/>
                  </a:cubicBezTo>
                  <a:cubicBezTo>
                    <a:pt x="46" y="619"/>
                    <a:pt x="54" y="622"/>
                    <a:pt x="65" y="622"/>
                  </a:cubicBezTo>
                  <a:cubicBezTo>
                    <a:pt x="128" y="622"/>
                    <a:pt x="269" y="526"/>
                    <a:pt x="410" y="385"/>
                  </a:cubicBezTo>
                  <a:cubicBezTo>
                    <a:pt x="575" y="215"/>
                    <a:pt x="678" y="49"/>
                    <a:pt x="638" y="10"/>
                  </a:cubicBezTo>
                  <a:cubicBezTo>
                    <a:pt x="632" y="4"/>
                    <a:pt x="624" y="1"/>
                    <a:pt x="613"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7" name="Google Shape;977;p34"/>
            <p:cNvSpPr/>
            <p:nvPr/>
          </p:nvSpPr>
          <p:spPr>
            <a:xfrm>
              <a:off x="-850107" y="2053932"/>
              <a:ext cx="14748" cy="12662"/>
            </a:xfrm>
            <a:custGeom>
              <a:avLst/>
              <a:gdLst/>
              <a:ahLst/>
              <a:cxnLst/>
              <a:rect l="l" t="t" r="r" b="b"/>
              <a:pathLst>
                <a:path w="297" h="255" extrusionOk="0">
                  <a:moveTo>
                    <a:pt x="171" y="1"/>
                  </a:moveTo>
                  <a:cubicBezTo>
                    <a:pt x="57" y="1"/>
                    <a:pt x="0" y="137"/>
                    <a:pt x="80" y="217"/>
                  </a:cubicBezTo>
                  <a:cubicBezTo>
                    <a:pt x="106" y="243"/>
                    <a:pt x="137" y="254"/>
                    <a:pt x="168" y="254"/>
                  </a:cubicBezTo>
                  <a:cubicBezTo>
                    <a:pt x="234" y="254"/>
                    <a:pt x="296" y="203"/>
                    <a:pt x="296" y="126"/>
                  </a:cubicBezTo>
                  <a:cubicBezTo>
                    <a:pt x="296" y="58"/>
                    <a:pt x="240" y="1"/>
                    <a:pt x="171"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8" name="Google Shape;978;p34"/>
            <p:cNvSpPr/>
            <p:nvPr/>
          </p:nvSpPr>
          <p:spPr>
            <a:xfrm>
              <a:off x="-836800" y="2109793"/>
              <a:ext cx="33666" cy="30587"/>
            </a:xfrm>
            <a:custGeom>
              <a:avLst/>
              <a:gdLst/>
              <a:ahLst/>
              <a:cxnLst/>
              <a:rect l="l" t="t" r="r" b="b"/>
              <a:pathLst>
                <a:path w="678" h="616" extrusionOk="0">
                  <a:moveTo>
                    <a:pt x="65" y="0"/>
                  </a:moveTo>
                  <a:cubicBezTo>
                    <a:pt x="54" y="0"/>
                    <a:pt x="46" y="3"/>
                    <a:pt x="40" y="9"/>
                  </a:cubicBezTo>
                  <a:cubicBezTo>
                    <a:pt x="0" y="49"/>
                    <a:pt x="103" y="214"/>
                    <a:pt x="268" y="379"/>
                  </a:cubicBezTo>
                  <a:cubicBezTo>
                    <a:pt x="409" y="520"/>
                    <a:pt x="550" y="616"/>
                    <a:pt x="613" y="616"/>
                  </a:cubicBezTo>
                  <a:cubicBezTo>
                    <a:pt x="624" y="616"/>
                    <a:pt x="632" y="613"/>
                    <a:pt x="638" y="607"/>
                  </a:cubicBezTo>
                  <a:cubicBezTo>
                    <a:pt x="678" y="567"/>
                    <a:pt x="575" y="402"/>
                    <a:pt x="410" y="237"/>
                  </a:cubicBezTo>
                  <a:cubicBezTo>
                    <a:pt x="269" y="96"/>
                    <a:pt x="128" y="0"/>
                    <a:pt x="65"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9" name="Google Shape;979;p34"/>
            <p:cNvSpPr/>
            <p:nvPr/>
          </p:nvSpPr>
          <p:spPr>
            <a:xfrm>
              <a:off x="-850107" y="2152894"/>
              <a:ext cx="14748" cy="12662"/>
            </a:xfrm>
            <a:custGeom>
              <a:avLst/>
              <a:gdLst/>
              <a:ahLst/>
              <a:cxnLst/>
              <a:rect l="l" t="t" r="r" b="b"/>
              <a:pathLst>
                <a:path w="297" h="255" extrusionOk="0">
                  <a:moveTo>
                    <a:pt x="171" y="1"/>
                  </a:moveTo>
                  <a:cubicBezTo>
                    <a:pt x="57" y="1"/>
                    <a:pt x="0" y="138"/>
                    <a:pt x="80" y="217"/>
                  </a:cubicBezTo>
                  <a:cubicBezTo>
                    <a:pt x="106" y="243"/>
                    <a:pt x="137" y="255"/>
                    <a:pt x="168" y="255"/>
                  </a:cubicBezTo>
                  <a:cubicBezTo>
                    <a:pt x="234" y="255"/>
                    <a:pt x="296" y="203"/>
                    <a:pt x="296" y="126"/>
                  </a:cubicBezTo>
                  <a:cubicBezTo>
                    <a:pt x="296" y="58"/>
                    <a:pt x="240" y="1"/>
                    <a:pt x="171"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0" name="Google Shape;980;p34"/>
            <p:cNvSpPr/>
            <p:nvPr/>
          </p:nvSpPr>
          <p:spPr>
            <a:xfrm>
              <a:off x="-836800" y="2017883"/>
              <a:ext cx="33666" cy="30587"/>
            </a:xfrm>
            <a:custGeom>
              <a:avLst/>
              <a:gdLst/>
              <a:ahLst/>
              <a:cxnLst/>
              <a:rect l="l" t="t" r="r" b="b"/>
              <a:pathLst>
                <a:path w="678" h="616" extrusionOk="0">
                  <a:moveTo>
                    <a:pt x="65" y="0"/>
                  </a:moveTo>
                  <a:cubicBezTo>
                    <a:pt x="54" y="0"/>
                    <a:pt x="46" y="3"/>
                    <a:pt x="40" y="9"/>
                  </a:cubicBezTo>
                  <a:cubicBezTo>
                    <a:pt x="0" y="49"/>
                    <a:pt x="103" y="214"/>
                    <a:pt x="268" y="379"/>
                  </a:cubicBezTo>
                  <a:cubicBezTo>
                    <a:pt x="409" y="520"/>
                    <a:pt x="550" y="616"/>
                    <a:pt x="613" y="616"/>
                  </a:cubicBezTo>
                  <a:cubicBezTo>
                    <a:pt x="624" y="616"/>
                    <a:pt x="632" y="613"/>
                    <a:pt x="638" y="607"/>
                  </a:cubicBezTo>
                  <a:cubicBezTo>
                    <a:pt x="678" y="567"/>
                    <a:pt x="575" y="402"/>
                    <a:pt x="410" y="237"/>
                  </a:cubicBezTo>
                  <a:cubicBezTo>
                    <a:pt x="269" y="96"/>
                    <a:pt x="128" y="0"/>
                    <a:pt x="65"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1" name="Google Shape;981;p34"/>
            <p:cNvSpPr/>
            <p:nvPr/>
          </p:nvSpPr>
          <p:spPr>
            <a:xfrm>
              <a:off x="-885759" y="2109793"/>
              <a:ext cx="34014" cy="30587"/>
            </a:xfrm>
            <a:custGeom>
              <a:avLst/>
              <a:gdLst/>
              <a:ahLst/>
              <a:cxnLst/>
              <a:rect l="l" t="t" r="r" b="b"/>
              <a:pathLst>
                <a:path w="685" h="616" extrusionOk="0">
                  <a:moveTo>
                    <a:pt x="619" y="0"/>
                  </a:moveTo>
                  <a:cubicBezTo>
                    <a:pt x="555" y="0"/>
                    <a:pt x="410" y="96"/>
                    <a:pt x="274" y="237"/>
                  </a:cubicBezTo>
                  <a:cubicBezTo>
                    <a:pt x="103" y="402"/>
                    <a:pt x="1" y="567"/>
                    <a:pt x="41" y="607"/>
                  </a:cubicBezTo>
                  <a:cubicBezTo>
                    <a:pt x="46" y="613"/>
                    <a:pt x="55" y="616"/>
                    <a:pt x="66" y="616"/>
                  </a:cubicBezTo>
                  <a:cubicBezTo>
                    <a:pt x="130" y="616"/>
                    <a:pt x="275" y="520"/>
                    <a:pt x="417" y="379"/>
                  </a:cubicBezTo>
                  <a:cubicBezTo>
                    <a:pt x="582" y="214"/>
                    <a:pt x="684" y="49"/>
                    <a:pt x="644" y="9"/>
                  </a:cubicBezTo>
                  <a:cubicBezTo>
                    <a:pt x="638" y="3"/>
                    <a:pt x="630" y="0"/>
                    <a:pt x="619"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2" name="Google Shape;982;p34"/>
            <p:cNvSpPr/>
            <p:nvPr/>
          </p:nvSpPr>
          <p:spPr>
            <a:xfrm>
              <a:off x="-885759" y="2017883"/>
              <a:ext cx="34014" cy="30587"/>
            </a:xfrm>
            <a:custGeom>
              <a:avLst/>
              <a:gdLst/>
              <a:ahLst/>
              <a:cxnLst/>
              <a:rect l="l" t="t" r="r" b="b"/>
              <a:pathLst>
                <a:path w="685" h="616" extrusionOk="0">
                  <a:moveTo>
                    <a:pt x="619" y="0"/>
                  </a:moveTo>
                  <a:cubicBezTo>
                    <a:pt x="555" y="0"/>
                    <a:pt x="409" y="96"/>
                    <a:pt x="268" y="237"/>
                  </a:cubicBezTo>
                  <a:cubicBezTo>
                    <a:pt x="103" y="402"/>
                    <a:pt x="1" y="567"/>
                    <a:pt x="41" y="607"/>
                  </a:cubicBezTo>
                  <a:cubicBezTo>
                    <a:pt x="46" y="613"/>
                    <a:pt x="55" y="616"/>
                    <a:pt x="66" y="616"/>
                  </a:cubicBezTo>
                  <a:cubicBezTo>
                    <a:pt x="129" y="616"/>
                    <a:pt x="270" y="520"/>
                    <a:pt x="411" y="379"/>
                  </a:cubicBezTo>
                  <a:cubicBezTo>
                    <a:pt x="582" y="214"/>
                    <a:pt x="684" y="49"/>
                    <a:pt x="644" y="9"/>
                  </a:cubicBezTo>
                  <a:cubicBezTo>
                    <a:pt x="638" y="3"/>
                    <a:pt x="630" y="0"/>
                    <a:pt x="619"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3" name="Google Shape;983;p34"/>
            <p:cNvSpPr/>
            <p:nvPr/>
          </p:nvSpPr>
          <p:spPr>
            <a:xfrm>
              <a:off x="-885759" y="2064806"/>
              <a:ext cx="34014" cy="30885"/>
            </a:xfrm>
            <a:custGeom>
              <a:avLst/>
              <a:gdLst/>
              <a:ahLst/>
              <a:cxnLst/>
              <a:rect l="l" t="t" r="r" b="b"/>
              <a:pathLst>
                <a:path w="685" h="622" extrusionOk="0">
                  <a:moveTo>
                    <a:pt x="66" y="1"/>
                  </a:moveTo>
                  <a:cubicBezTo>
                    <a:pt x="55" y="1"/>
                    <a:pt x="46" y="4"/>
                    <a:pt x="41" y="9"/>
                  </a:cubicBezTo>
                  <a:cubicBezTo>
                    <a:pt x="1" y="49"/>
                    <a:pt x="103" y="220"/>
                    <a:pt x="268" y="385"/>
                  </a:cubicBezTo>
                  <a:cubicBezTo>
                    <a:pt x="414" y="526"/>
                    <a:pt x="556" y="622"/>
                    <a:pt x="619" y="622"/>
                  </a:cubicBezTo>
                  <a:cubicBezTo>
                    <a:pt x="630" y="622"/>
                    <a:pt x="638" y="619"/>
                    <a:pt x="644" y="613"/>
                  </a:cubicBezTo>
                  <a:cubicBezTo>
                    <a:pt x="684" y="573"/>
                    <a:pt x="582" y="408"/>
                    <a:pt x="417" y="237"/>
                  </a:cubicBezTo>
                  <a:cubicBezTo>
                    <a:pt x="271" y="96"/>
                    <a:pt x="129" y="1"/>
                    <a:pt x="66"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4" name="Google Shape;984;p34"/>
            <p:cNvSpPr/>
            <p:nvPr/>
          </p:nvSpPr>
          <p:spPr>
            <a:xfrm>
              <a:off x="-850107" y="1954971"/>
              <a:ext cx="14748" cy="12662"/>
            </a:xfrm>
            <a:custGeom>
              <a:avLst/>
              <a:gdLst/>
              <a:ahLst/>
              <a:cxnLst/>
              <a:rect l="l" t="t" r="r" b="b"/>
              <a:pathLst>
                <a:path w="297" h="255" extrusionOk="0">
                  <a:moveTo>
                    <a:pt x="171" y="0"/>
                  </a:moveTo>
                  <a:cubicBezTo>
                    <a:pt x="57" y="0"/>
                    <a:pt x="0" y="137"/>
                    <a:pt x="80" y="217"/>
                  </a:cubicBezTo>
                  <a:cubicBezTo>
                    <a:pt x="106" y="243"/>
                    <a:pt x="138" y="254"/>
                    <a:pt x="169" y="254"/>
                  </a:cubicBezTo>
                  <a:cubicBezTo>
                    <a:pt x="234" y="254"/>
                    <a:pt x="296" y="204"/>
                    <a:pt x="296" y="131"/>
                  </a:cubicBezTo>
                  <a:cubicBezTo>
                    <a:pt x="296" y="57"/>
                    <a:pt x="240" y="0"/>
                    <a:pt x="171"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5" name="Google Shape;985;p34"/>
            <p:cNvSpPr/>
            <p:nvPr/>
          </p:nvSpPr>
          <p:spPr>
            <a:xfrm>
              <a:off x="-790422" y="2017883"/>
              <a:ext cx="33666" cy="30587"/>
            </a:xfrm>
            <a:custGeom>
              <a:avLst/>
              <a:gdLst/>
              <a:ahLst/>
              <a:cxnLst/>
              <a:rect l="l" t="t" r="r" b="b"/>
              <a:pathLst>
                <a:path w="678" h="616" extrusionOk="0">
                  <a:moveTo>
                    <a:pt x="613" y="0"/>
                  </a:moveTo>
                  <a:cubicBezTo>
                    <a:pt x="550" y="0"/>
                    <a:pt x="409" y="96"/>
                    <a:pt x="268" y="237"/>
                  </a:cubicBezTo>
                  <a:cubicBezTo>
                    <a:pt x="103" y="402"/>
                    <a:pt x="0" y="567"/>
                    <a:pt x="40" y="607"/>
                  </a:cubicBezTo>
                  <a:cubicBezTo>
                    <a:pt x="46" y="613"/>
                    <a:pt x="54" y="616"/>
                    <a:pt x="65" y="616"/>
                  </a:cubicBezTo>
                  <a:cubicBezTo>
                    <a:pt x="128" y="616"/>
                    <a:pt x="269" y="520"/>
                    <a:pt x="410" y="379"/>
                  </a:cubicBezTo>
                  <a:cubicBezTo>
                    <a:pt x="575" y="214"/>
                    <a:pt x="678" y="49"/>
                    <a:pt x="638" y="9"/>
                  </a:cubicBezTo>
                  <a:cubicBezTo>
                    <a:pt x="632" y="3"/>
                    <a:pt x="624" y="0"/>
                    <a:pt x="613"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6" name="Google Shape;986;p34"/>
            <p:cNvSpPr/>
            <p:nvPr/>
          </p:nvSpPr>
          <p:spPr>
            <a:xfrm>
              <a:off x="-790422" y="1972896"/>
              <a:ext cx="33666" cy="30885"/>
            </a:xfrm>
            <a:custGeom>
              <a:avLst/>
              <a:gdLst/>
              <a:ahLst/>
              <a:cxnLst/>
              <a:rect l="l" t="t" r="r" b="b"/>
              <a:pathLst>
                <a:path w="678" h="622" extrusionOk="0">
                  <a:moveTo>
                    <a:pt x="65" y="1"/>
                  </a:moveTo>
                  <a:cubicBezTo>
                    <a:pt x="54" y="1"/>
                    <a:pt x="46" y="4"/>
                    <a:pt x="40" y="10"/>
                  </a:cubicBezTo>
                  <a:cubicBezTo>
                    <a:pt x="0" y="49"/>
                    <a:pt x="103" y="220"/>
                    <a:pt x="268" y="385"/>
                  </a:cubicBezTo>
                  <a:cubicBezTo>
                    <a:pt x="409" y="526"/>
                    <a:pt x="550" y="622"/>
                    <a:pt x="613" y="622"/>
                  </a:cubicBezTo>
                  <a:cubicBezTo>
                    <a:pt x="624" y="622"/>
                    <a:pt x="632" y="619"/>
                    <a:pt x="638" y="613"/>
                  </a:cubicBezTo>
                  <a:cubicBezTo>
                    <a:pt x="678" y="573"/>
                    <a:pt x="575" y="408"/>
                    <a:pt x="410" y="237"/>
                  </a:cubicBezTo>
                  <a:cubicBezTo>
                    <a:pt x="269" y="96"/>
                    <a:pt x="128" y="1"/>
                    <a:pt x="65"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7" name="Google Shape;987;p34"/>
            <p:cNvSpPr/>
            <p:nvPr/>
          </p:nvSpPr>
          <p:spPr>
            <a:xfrm>
              <a:off x="-885759" y="1972896"/>
              <a:ext cx="34014" cy="30885"/>
            </a:xfrm>
            <a:custGeom>
              <a:avLst/>
              <a:gdLst/>
              <a:ahLst/>
              <a:cxnLst/>
              <a:rect l="l" t="t" r="r" b="b"/>
              <a:pathLst>
                <a:path w="685" h="622" extrusionOk="0">
                  <a:moveTo>
                    <a:pt x="66" y="1"/>
                  </a:moveTo>
                  <a:cubicBezTo>
                    <a:pt x="55" y="1"/>
                    <a:pt x="46" y="4"/>
                    <a:pt x="41" y="10"/>
                  </a:cubicBezTo>
                  <a:cubicBezTo>
                    <a:pt x="1" y="49"/>
                    <a:pt x="103" y="220"/>
                    <a:pt x="268" y="385"/>
                  </a:cubicBezTo>
                  <a:cubicBezTo>
                    <a:pt x="414" y="526"/>
                    <a:pt x="556" y="622"/>
                    <a:pt x="619" y="622"/>
                  </a:cubicBezTo>
                  <a:cubicBezTo>
                    <a:pt x="630" y="622"/>
                    <a:pt x="638" y="619"/>
                    <a:pt x="644" y="613"/>
                  </a:cubicBezTo>
                  <a:cubicBezTo>
                    <a:pt x="684" y="573"/>
                    <a:pt x="582" y="408"/>
                    <a:pt x="417" y="237"/>
                  </a:cubicBezTo>
                  <a:cubicBezTo>
                    <a:pt x="271" y="96"/>
                    <a:pt x="129" y="1"/>
                    <a:pt x="66"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8" name="Google Shape;988;p34"/>
            <p:cNvSpPr/>
            <p:nvPr/>
          </p:nvSpPr>
          <p:spPr>
            <a:xfrm>
              <a:off x="-790174" y="1939975"/>
              <a:ext cx="24679" cy="16585"/>
            </a:xfrm>
            <a:custGeom>
              <a:avLst/>
              <a:gdLst/>
              <a:ahLst/>
              <a:cxnLst/>
              <a:rect l="l" t="t" r="r" b="b"/>
              <a:pathLst>
                <a:path w="497" h="334" extrusionOk="0">
                  <a:moveTo>
                    <a:pt x="217" y="0"/>
                  </a:moveTo>
                  <a:cubicBezTo>
                    <a:pt x="80" y="149"/>
                    <a:pt x="1" y="291"/>
                    <a:pt x="35" y="325"/>
                  </a:cubicBezTo>
                  <a:cubicBezTo>
                    <a:pt x="41" y="331"/>
                    <a:pt x="49" y="334"/>
                    <a:pt x="60" y="334"/>
                  </a:cubicBezTo>
                  <a:cubicBezTo>
                    <a:pt x="123" y="334"/>
                    <a:pt x="264" y="238"/>
                    <a:pt x="405" y="97"/>
                  </a:cubicBezTo>
                  <a:cubicBezTo>
                    <a:pt x="439" y="63"/>
                    <a:pt x="468" y="35"/>
                    <a:pt x="49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9" name="Google Shape;989;p34"/>
            <p:cNvSpPr/>
            <p:nvPr/>
          </p:nvSpPr>
          <p:spPr>
            <a:xfrm>
              <a:off x="-790422" y="2109793"/>
              <a:ext cx="33666" cy="30587"/>
            </a:xfrm>
            <a:custGeom>
              <a:avLst/>
              <a:gdLst/>
              <a:ahLst/>
              <a:cxnLst/>
              <a:rect l="l" t="t" r="r" b="b"/>
              <a:pathLst>
                <a:path w="678" h="616" extrusionOk="0">
                  <a:moveTo>
                    <a:pt x="613" y="0"/>
                  </a:moveTo>
                  <a:cubicBezTo>
                    <a:pt x="550" y="0"/>
                    <a:pt x="409" y="96"/>
                    <a:pt x="268" y="237"/>
                  </a:cubicBezTo>
                  <a:cubicBezTo>
                    <a:pt x="103" y="402"/>
                    <a:pt x="0" y="567"/>
                    <a:pt x="40" y="607"/>
                  </a:cubicBezTo>
                  <a:cubicBezTo>
                    <a:pt x="46" y="613"/>
                    <a:pt x="54" y="616"/>
                    <a:pt x="65" y="616"/>
                  </a:cubicBezTo>
                  <a:cubicBezTo>
                    <a:pt x="128" y="616"/>
                    <a:pt x="269" y="520"/>
                    <a:pt x="410" y="379"/>
                  </a:cubicBezTo>
                  <a:cubicBezTo>
                    <a:pt x="575" y="214"/>
                    <a:pt x="678" y="49"/>
                    <a:pt x="638" y="9"/>
                  </a:cubicBezTo>
                  <a:cubicBezTo>
                    <a:pt x="632" y="3"/>
                    <a:pt x="624" y="0"/>
                    <a:pt x="613"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0" name="Google Shape;990;p34"/>
            <p:cNvSpPr/>
            <p:nvPr/>
          </p:nvSpPr>
          <p:spPr>
            <a:xfrm>
              <a:off x="-1018388" y="1939975"/>
              <a:ext cx="24927" cy="16585"/>
            </a:xfrm>
            <a:custGeom>
              <a:avLst/>
              <a:gdLst/>
              <a:ahLst/>
              <a:cxnLst/>
              <a:rect l="l" t="t" r="r" b="b"/>
              <a:pathLst>
                <a:path w="502" h="334" extrusionOk="0">
                  <a:moveTo>
                    <a:pt x="1" y="0"/>
                  </a:moveTo>
                  <a:cubicBezTo>
                    <a:pt x="23" y="35"/>
                    <a:pt x="58" y="63"/>
                    <a:pt x="86" y="97"/>
                  </a:cubicBezTo>
                  <a:cubicBezTo>
                    <a:pt x="227" y="238"/>
                    <a:pt x="372" y="334"/>
                    <a:pt x="437" y="334"/>
                  </a:cubicBezTo>
                  <a:cubicBezTo>
                    <a:pt x="448" y="334"/>
                    <a:pt x="456" y="331"/>
                    <a:pt x="462" y="325"/>
                  </a:cubicBezTo>
                  <a:cubicBezTo>
                    <a:pt x="502" y="285"/>
                    <a:pt x="416" y="149"/>
                    <a:pt x="280"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1" name="Google Shape;991;p34"/>
            <p:cNvSpPr/>
            <p:nvPr/>
          </p:nvSpPr>
          <p:spPr>
            <a:xfrm>
              <a:off x="-828060" y="1939975"/>
              <a:ext cx="24927" cy="16585"/>
            </a:xfrm>
            <a:custGeom>
              <a:avLst/>
              <a:gdLst/>
              <a:ahLst/>
              <a:cxnLst/>
              <a:rect l="l" t="t" r="r" b="b"/>
              <a:pathLst>
                <a:path w="502" h="334" extrusionOk="0">
                  <a:moveTo>
                    <a:pt x="1" y="0"/>
                  </a:moveTo>
                  <a:cubicBezTo>
                    <a:pt x="29" y="35"/>
                    <a:pt x="58" y="63"/>
                    <a:pt x="92" y="97"/>
                  </a:cubicBezTo>
                  <a:cubicBezTo>
                    <a:pt x="233" y="238"/>
                    <a:pt x="374" y="334"/>
                    <a:pt x="437" y="334"/>
                  </a:cubicBezTo>
                  <a:cubicBezTo>
                    <a:pt x="448" y="334"/>
                    <a:pt x="456" y="331"/>
                    <a:pt x="462" y="325"/>
                  </a:cubicBezTo>
                  <a:cubicBezTo>
                    <a:pt x="502" y="285"/>
                    <a:pt x="416" y="149"/>
                    <a:pt x="280"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2" name="Google Shape;992;p34"/>
            <p:cNvSpPr/>
            <p:nvPr/>
          </p:nvSpPr>
          <p:spPr>
            <a:xfrm>
              <a:off x="-804871" y="2096089"/>
              <a:ext cx="14748" cy="12612"/>
            </a:xfrm>
            <a:custGeom>
              <a:avLst/>
              <a:gdLst/>
              <a:ahLst/>
              <a:cxnLst/>
              <a:rect l="l" t="t" r="r" b="b"/>
              <a:pathLst>
                <a:path w="297" h="254" extrusionOk="0">
                  <a:moveTo>
                    <a:pt x="171" y="0"/>
                  </a:moveTo>
                  <a:cubicBezTo>
                    <a:pt x="58" y="0"/>
                    <a:pt x="1" y="137"/>
                    <a:pt x="80" y="217"/>
                  </a:cubicBezTo>
                  <a:cubicBezTo>
                    <a:pt x="108" y="242"/>
                    <a:pt x="140" y="254"/>
                    <a:pt x="171" y="254"/>
                  </a:cubicBezTo>
                  <a:cubicBezTo>
                    <a:pt x="236" y="254"/>
                    <a:pt x="297" y="203"/>
                    <a:pt x="297" y="126"/>
                  </a:cubicBezTo>
                  <a:cubicBezTo>
                    <a:pt x="297" y="57"/>
                    <a:pt x="240" y="0"/>
                    <a:pt x="171"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3" name="Google Shape;993;p34"/>
            <p:cNvSpPr/>
            <p:nvPr/>
          </p:nvSpPr>
          <p:spPr>
            <a:xfrm>
              <a:off x="-804871" y="2005022"/>
              <a:ext cx="14748" cy="12612"/>
            </a:xfrm>
            <a:custGeom>
              <a:avLst/>
              <a:gdLst/>
              <a:ahLst/>
              <a:cxnLst/>
              <a:rect l="l" t="t" r="r" b="b"/>
              <a:pathLst>
                <a:path w="297" h="254" extrusionOk="0">
                  <a:moveTo>
                    <a:pt x="171" y="0"/>
                  </a:moveTo>
                  <a:cubicBezTo>
                    <a:pt x="58" y="0"/>
                    <a:pt x="1" y="137"/>
                    <a:pt x="80" y="217"/>
                  </a:cubicBezTo>
                  <a:cubicBezTo>
                    <a:pt x="106" y="242"/>
                    <a:pt x="138" y="254"/>
                    <a:pt x="169" y="254"/>
                  </a:cubicBezTo>
                  <a:cubicBezTo>
                    <a:pt x="234" y="254"/>
                    <a:pt x="297" y="203"/>
                    <a:pt x="297" y="126"/>
                  </a:cubicBezTo>
                  <a:cubicBezTo>
                    <a:pt x="297" y="57"/>
                    <a:pt x="240" y="0"/>
                    <a:pt x="171"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4" name="Google Shape;994;p34"/>
            <p:cNvSpPr/>
            <p:nvPr/>
          </p:nvSpPr>
          <p:spPr>
            <a:xfrm>
              <a:off x="-836800" y="2064806"/>
              <a:ext cx="33666" cy="30885"/>
            </a:xfrm>
            <a:custGeom>
              <a:avLst/>
              <a:gdLst/>
              <a:ahLst/>
              <a:cxnLst/>
              <a:rect l="l" t="t" r="r" b="b"/>
              <a:pathLst>
                <a:path w="678" h="622" extrusionOk="0">
                  <a:moveTo>
                    <a:pt x="613" y="1"/>
                  </a:moveTo>
                  <a:cubicBezTo>
                    <a:pt x="550" y="1"/>
                    <a:pt x="409" y="96"/>
                    <a:pt x="268" y="237"/>
                  </a:cubicBezTo>
                  <a:cubicBezTo>
                    <a:pt x="103" y="402"/>
                    <a:pt x="0" y="573"/>
                    <a:pt x="40" y="613"/>
                  </a:cubicBezTo>
                  <a:cubicBezTo>
                    <a:pt x="46" y="619"/>
                    <a:pt x="54" y="622"/>
                    <a:pt x="65" y="622"/>
                  </a:cubicBezTo>
                  <a:cubicBezTo>
                    <a:pt x="128" y="622"/>
                    <a:pt x="269" y="526"/>
                    <a:pt x="410" y="385"/>
                  </a:cubicBezTo>
                  <a:cubicBezTo>
                    <a:pt x="575" y="220"/>
                    <a:pt x="678" y="49"/>
                    <a:pt x="638" y="9"/>
                  </a:cubicBezTo>
                  <a:cubicBezTo>
                    <a:pt x="632" y="4"/>
                    <a:pt x="624" y="1"/>
                    <a:pt x="613"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5" name="Google Shape;995;p34"/>
            <p:cNvSpPr/>
            <p:nvPr/>
          </p:nvSpPr>
          <p:spPr>
            <a:xfrm>
              <a:off x="-943160" y="2152894"/>
              <a:ext cx="12513" cy="12513"/>
            </a:xfrm>
            <a:custGeom>
              <a:avLst/>
              <a:gdLst/>
              <a:ahLst/>
              <a:cxnLst/>
              <a:rect l="l" t="t" r="r" b="b"/>
              <a:pathLst>
                <a:path w="252" h="252" extrusionOk="0">
                  <a:moveTo>
                    <a:pt x="126" y="1"/>
                  </a:moveTo>
                  <a:cubicBezTo>
                    <a:pt x="58" y="1"/>
                    <a:pt x="1" y="58"/>
                    <a:pt x="1" y="126"/>
                  </a:cubicBezTo>
                  <a:cubicBezTo>
                    <a:pt x="1" y="195"/>
                    <a:pt x="58" y="252"/>
                    <a:pt x="126" y="252"/>
                  </a:cubicBezTo>
                  <a:cubicBezTo>
                    <a:pt x="194" y="252"/>
                    <a:pt x="251" y="195"/>
                    <a:pt x="251" y="126"/>
                  </a:cubicBezTo>
                  <a:cubicBezTo>
                    <a:pt x="251" y="58"/>
                    <a:pt x="194" y="1"/>
                    <a:pt x="126"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6" name="Google Shape;996;p34"/>
            <p:cNvSpPr/>
            <p:nvPr/>
          </p:nvSpPr>
          <p:spPr>
            <a:xfrm>
              <a:off x="-885461" y="1939975"/>
              <a:ext cx="24629" cy="16585"/>
            </a:xfrm>
            <a:custGeom>
              <a:avLst/>
              <a:gdLst/>
              <a:ahLst/>
              <a:cxnLst/>
              <a:rect l="l" t="t" r="r" b="b"/>
              <a:pathLst>
                <a:path w="496" h="334" extrusionOk="0">
                  <a:moveTo>
                    <a:pt x="217" y="0"/>
                  </a:moveTo>
                  <a:cubicBezTo>
                    <a:pt x="80" y="149"/>
                    <a:pt x="0" y="291"/>
                    <a:pt x="35" y="325"/>
                  </a:cubicBezTo>
                  <a:cubicBezTo>
                    <a:pt x="40" y="331"/>
                    <a:pt x="49" y="334"/>
                    <a:pt x="60" y="334"/>
                  </a:cubicBezTo>
                  <a:cubicBezTo>
                    <a:pt x="123" y="334"/>
                    <a:pt x="264" y="238"/>
                    <a:pt x="405" y="97"/>
                  </a:cubicBezTo>
                  <a:cubicBezTo>
                    <a:pt x="439" y="63"/>
                    <a:pt x="467" y="35"/>
                    <a:pt x="49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7" name="Google Shape;997;p34"/>
            <p:cNvSpPr/>
            <p:nvPr/>
          </p:nvSpPr>
          <p:spPr>
            <a:xfrm>
              <a:off x="-981047" y="2109793"/>
              <a:ext cx="33716" cy="30587"/>
            </a:xfrm>
            <a:custGeom>
              <a:avLst/>
              <a:gdLst/>
              <a:ahLst/>
              <a:cxnLst/>
              <a:rect l="l" t="t" r="r" b="b"/>
              <a:pathLst>
                <a:path w="679" h="616" extrusionOk="0">
                  <a:moveTo>
                    <a:pt x="614" y="0"/>
                  </a:moveTo>
                  <a:cubicBezTo>
                    <a:pt x="552" y="0"/>
                    <a:pt x="414" y="96"/>
                    <a:pt x="268" y="237"/>
                  </a:cubicBezTo>
                  <a:cubicBezTo>
                    <a:pt x="103" y="402"/>
                    <a:pt x="0" y="567"/>
                    <a:pt x="40" y="607"/>
                  </a:cubicBezTo>
                  <a:cubicBezTo>
                    <a:pt x="46" y="613"/>
                    <a:pt x="55" y="616"/>
                    <a:pt x="65" y="616"/>
                  </a:cubicBezTo>
                  <a:cubicBezTo>
                    <a:pt x="128" y="616"/>
                    <a:pt x="269" y="520"/>
                    <a:pt x="411" y="379"/>
                  </a:cubicBezTo>
                  <a:cubicBezTo>
                    <a:pt x="576" y="214"/>
                    <a:pt x="678" y="49"/>
                    <a:pt x="638" y="9"/>
                  </a:cubicBezTo>
                  <a:cubicBezTo>
                    <a:pt x="633" y="3"/>
                    <a:pt x="624" y="0"/>
                    <a:pt x="614"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8" name="Google Shape;998;p34"/>
            <p:cNvSpPr/>
            <p:nvPr/>
          </p:nvSpPr>
          <p:spPr>
            <a:xfrm>
              <a:off x="-945395" y="1954971"/>
              <a:ext cx="14748" cy="12662"/>
            </a:xfrm>
            <a:custGeom>
              <a:avLst/>
              <a:gdLst/>
              <a:ahLst/>
              <a:cxnLst/>
              <a:rect l="l" t="t" r="r" b="b"/>
              <a:pathLst>
                <a:path w="297" h="255" extrusionOk="0">
                  <a:moveTo>
                    <a:pt x="171" y="0"/>
                  </a:moveTo>
                  <a:cubicBezTo>
                    <a:pt x="57" y="0"/>
                    <a:pt x="0" y="137"/>
                    <a:pt x="80" y="217"/>
                  </a:cubicBezTo>
                  <a:cubicBezTo>
                    <a:pt x="106" y="243"/>
                    <a:pt x="138" y="254"/>
                    <a:pt x="169" y="254"/>
                  </a:cubicBezTo>
                  <a:cubicBezTo>
                    <a:pt x="234" y="254"/>
                    <a:pt x="296" y="204"/>
                    <a:pt x="296" y="131"/>
                  </a:cubicBezTo>
                  <a:cubicBezTo>
                    <a:pt x="296" y="57"/>
                    <a:pt x="239" y="0"/>
                    <a:pt x="171"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9" name="Google Shape;999;p34"/>
            <p:cNvSpPr/>
            <p:nvPr/>
          </p:nvSpPr>
          <p:spPr>
            <a:xfrm>
              <a:off x="-981047" y="2064806"/>
              <a:ext cx="33964" cy="30885"/>
            </a:xfrm>
            <a:custGeom>
              <a:avLst/>
              <a:gdLst/>
              <a:ahLst/>
              <a:cxnLst/>
              <a:rect l="l" t="t" r="r" b="b"/>
              <a:pathLst>
                <a:path w="684" h="622" extrusionOk="0">
                  <a:moveTo>
                    <a:pt x="66" y="1"/>
                  </a:moveTo>
                  <a:cubicBezTo>
                    <a:pt x="55" y="1"/>
                    <a:pt x="46" y="4"/>
                    <a:pt x="40" y="9"/>
                  </a:cubicBezTo>
                  <a:cubicBezTo>
                    <a:pt x="0" y="49"/>
                    <a:pt x="103" y="220"/>
                    <a:pt x="274" y="385"/>
                  </a:cubicBezTo>
                  <a:cubicBezTo>
                    <a:pt x="415" y="526"/>
                    <a:pt x="556" y="622"/>
                    <a:pt x="619" y="622"/>
                  </a:cubicBezTo>
                  <a:cubicBezTo>
                    <a:pt x="630" y="622"/>
                    <a:pt x="638" y="619"/>
                    <a:pt x="644" y="613"/>
                  </a:cubicBezTo>
                  <a:cubicBezTo>
                    <a:pt x="684" y="573"/>
                    <a:pt x="581" y="408"/>
                    <a:pt x="416" y="237"/>
                  </a:cubicBezTo>
                  <a:cubicBezTo>
                    <a:pt x="275" y="96"/>
                    <a:pt x="130" y="1"/>
                    <a:pt x="66"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0" name="Google Shape;1000;p34"/>
            <p:cNvSpPr/>
            <p:nvPr/>
          </p:nvSpPr>
          <p:spPr>
            <a:xfrm>
              <a:off x="-992915" y="2005022"/>
              <a:ext cx="12463" cy="12463"/>
            </a:xfrm>
            <a:custGeom>
              <a:avLst/>
              <a:gdLst/>
              <a:ahLst/>
              <a:cxnLst/>
              <a:rect l="l" t="t" r="r" b="b"/>
              <a:pathLst>
                <a:path w="251" h="251" extrusionOk="0">
                  <a:moveTo>
                    <a:pt x="126" y="0"/>
                  </a:moveTo>
                  <a:cubicBezTo>
                    <a:pt x="57" y="0"/>
                    <a:pt x="0" y="57"/>
                    <a:pt x="0" y="126"/>
                  </a:cubicBezTo>
                  <a:cubicBezTo>
                    <a:pt x="0" y="194"/>
                    <a:pt x="57" y="251"/>
                    <a:pt x="126" y="251"/>
                  </a:cubicBezTo>
                  <a:cubicBezTo>
                    <a:pt x="194" y="251"/>
                    <a:pt x="251" y="194"/>
                    <a:pt x="251" y="126"/>
                  </a:cubicBezTo>
                  <a:cubicBezTo>
                    <a:pt x="251" y="57"/>
                    <a:pt x="194" y="0"/>
                    <a:pt x="12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1" name="Google Shape;1001;p34"/>
            <p:cNvSpPr/>
            <p:nvPr/>
          </p:nvSpPr>
          <p:spPr>
            <a:xfrm>
              <a:off x="-981047" y="1972896"/>
              <a:ext cx="33964" cy="30885"/>
            </a:xfrm>
            <a:custGeom>
              <a:avLst/>
              <a:gdLst/>
              <a:ahLst/>
              <a:cxnLst/>
              <a:rect l="l" t="t" r="r" b="b"/>
              <a:pathLst>
                <a:path w="684" h="622" extrusionOk="0">
                  <a:moveTo>
                    <a:pt x="66" y="1"/>
                  </a:moveTo>
                  <a:cubicBezTo>
                    <a:pt x="55" y="1"/>
                    <a:pt x="46" y="4"/>
                    <a:pt x="40" y="10"/>
                  </a:cubicBezTo>
                  <a:cubicBezTo>
                    <a:pt x="0" y="49"/>
                    <a:pt x="103" y="220"/>
                    <a:pt x="274" y="385"/>
                  </a:cubicBezTo>
                  <a:cubicBezTo>
                    <a:pt x="415" y="526"/>
                    <a:pt x="556" y="622"/>
                    <a:pt x="619" y="622"/>
                  </a:cubicBezTo>
                  <a:cubicBezTo>
                    <a:pt x="630" y="622"/>
                    <a:pt x="638" y="619"/>
                    <a:pt x="644" y="613"/>
                  </a:cubicBezTo>
                  <a:cubicBezTo>
                    <a:pt x="684" y="573"/>
                    <a:pt x="581" y="408"/>
                    <a:pt x="416" y="237"/>
                  </a:cubicBezTo>
                  <a:cubicBezTo>
                    <a:pt x="275" y="96"/>
                    <a:pt x="130" y="1"/>
                    <a:pt x="66"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2" name="Google Shape;1002;p34"/>
            <p:cNvSpPr/>
            <p:nvPr/>
          </p:nvSpPr>
          <p:spPr>
            <a:xfrm>
              <a:off x="-992915" y="2096089"/>
              <a:ext cx="12463" cy="12463"/>
            </a:xfrm>
            <a:custGeom>
              <a:avLst/>
              <a:gdLst/>
              <a:ahLst/>
              <a:cxnLst/>
              <a:rect l="l" t="t" r="r" b="b"/>
              <a:pathLst>
                <a:path w="251" h="251" extrusionOk="0">
                  <a:moveTo>
                    <a:pt x="126" y="0"/>
                  </a:moveTo>
                  <a:cubicBezTo>
                    <a:pt x="57" y="0"/>
                    <a:pt x="0" y="57"/>
                    <a:pt x="0" y="126"/>
                  </a:cubicBezTo>
                  <a:cubicBezTo>
                    <a:pt x="0" y="194"/>
                    <a:pt x="57" y="251"/>
                    <a:pt x="126" y="251"/>
                  </a:cubicBezTo>
                  <a:cubicBezTo>
                    <a:pt x="194" y="251"/>
                    <a:pt x="251" y="194"/>
                    <a:pt x="251" y="126"/>
                  </a:cubicBezTo>
                  <a:cubicBezTo>
                    <a:pt x="251" y="57"/>
                    <a:pt x="194" y="0"/>
                    <a:pt x="12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3" name="Google Shape;1003;p34"/>
            <p:cNvSpPr/>
            <p:nvPr/>
          </p:nvSpPr>
          <p:spPr>
            <a:xfrm>
              <a:off x="-980749" y="1939975"/>
              <a:ext cx="24629" cy="16585"/>
            </a:xfrm>
            <a:custGeom>
              <a:avLst/>
              <a:gdLst/>
              <a:ahLst/>
              <a:cxnLst/>
              <a:rect l="l" t="t" r="r" b="b"/>
              <a:pathLst>
                <a:path w="496" h="334" extrusionOk="0">
                  <a:moveTo>
                    <a:pt x="222" y="0"/>
                  </a:moveTo>
                  <a:cubicBezTo>
                    <a:pt x="80" y="149"/>
                    <a:pt x="0" y="291"/>
                    <a:pt x="34" y="325"/>
                  </a:cubicBezTo>
                  <a:cubicBezTo>
                    <a:pt x="40" y="331"/>
                    <a:pt x="49" y="334"/>
                    <a:pt x="60" y="334"/>
                  </a:cubicBezTo>
                  <a:cubicBezTo>
                    <a:pt x="124" y="334"/>
                    <a:pt x="269" y="238"/>
                    <a:pt x="410" y="97"/>
                  </a:cubicBezTo>
                  <a:cubicBezTo>
                    <a:pt x="439" y="63"/>
                    <a:pt x="467" y="35"/>
                    <a:pt x="49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4" name="Google Shape;1004;p34"/>
            <p:cNvSpPr/>
            <p:nvPr/>
          </p:nvSpPr>
          <p:spPr>
            <a:xfrm>
              <a:off x="-980749" y="2017883"/>
              <a:ext cx="33666" cy="30587"/>
            </a:xfrm>
            <a:custGeom>
              <a:avLst/>
              <a:gdLst/>
              <a:ahLst/>
              <a:cxnLst/>
              <a:rect l="l" t="t" r="r" b="b"/>
              <a:pathLst>
                <a:path w="678" h="616" extrusionOk="0">
                  <a:moveTo>
                    <a:pt x="613" y="0"/>
                  </a:moveTo>
                  <a:cubicBezTo>
                    <a:pt x="550" y="0"/>
                    <a:pt x="409" y="96"/>
                    <a:pt x="268" y="237"/>
                  </a:cubicBezTo>
                  <a:cubicBezTo>
                    <a:pt x="97" y="402"/>
                    <a:pt x="0" y="567"/>
                    <a:pt x="34" y="607"/>
                  </a:cubicBezTo>
                  <a:cubicBezTo>
                    <a:pt x="40" y="613"/>
                    <a:pt x="49" y="616"/>
                    <a:pt x="60" y="616"/>
                  </a:cubicBezTo>
                  <a:cubicBezTo>
                    <a:pt x="124" y="616"/>
                    <a:pt x="269" y="520"/>
                    <a:pt x="410" y="379"/>
                  </a:cubicBezTo>
                  <a:cubicBezTo>
                    <a:pt x="575" y="214"/>
                    <a:pt x="678" y="49"/>
                    <a:pt x="638" y="9"/>
                  </a:cubicBezTo>
                  <a:cubicBezTo>
                    <a:pt x="632" y="3"/>
                    <a:pt x="624" y="0"/>
                    <a:pt x="613"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5" name="Google Shape;1005;p34"/>
            <p:cNvSpPr/>
            <p:nvPr/>
          </p:nvSpPr>
          <p:spPr>
            <a:xfrm>
              <a:off x="-932137" y="2064806"/>
              <a:ext cx="33716" cy="30885"/>
            </a:xfrm>
            <a:custGeom>
              <a:avLst/>
              <a:gdLst/>
              <a:ahLst/>
              <a:cxnLst/>
              <a:rect l="l" t="t" r="r" b="b"/>
              <a:pathLst>
                <a:path w="679" h="622" extrusionOk="0">
                  <a:moveTo>
                    <a:pt x="614" y="1"/>
                  </a:moveTo>
                  <a:cubicBezTo>
                    <a:pt x="551" y="1"/>
                    <a:pt x="409" y="96"/>
                    <a:pt x="268" y="237"/>
                  </a:cubicBezTo>
                  <a:cubicBezTo>
                    <a:pt x="103" y="402"/>
                    <a:pt x="1" y="573"/>
                    <a:pt x="41" y="613"/>
                  </a:cubicBezTo>
                  <a:cubicBezTo>
                    <a:pt x="46" y="619"/>
                    <a:pt x="55" y="622"/>
                    <a:pt x="66" y="622"/>
                  </a:cubicBezTo>
                  <a:cubicBezTo>
                    <a:pt x="129" y="622"/>
                    <a:pt x="270" y="526"/>
                    <a:pt x="411" y="385"/>
                  </a:cubicBezTo>
                  <a:cubicBezTo>
                    <a:pt x="576" y="220"/>
                    <a:pt x="678" y="49"/>
                    <a:pt x="639" y="9"/>
                  </a:cubicBezTo>
                  <a:cubicBezTo>
                    <a:pt x="633" y="4"/>
                    <a:pt x="624" y="1"/>
                    <a:pt x="614"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6" name="Google Shape;1006;p34"/>
            <p:cNvSpPr/>
            <p:nvPr/>
          </p:nvSpPr>
          <p:spPr>
            <a:xfrm>
              <a:off x="-923100" y="1939975"/>
              <a:ext cx="24679" cy="16585"/>
            </a:xfrm>
            <a:custGeom>
              <a:avLst/>
              <a:gdLst/>
              <a:ahLst/>
              <a:cxnLst/>
              <a:rect l="l" t="t" r="r" b="b"/>
              <a:pathLst>
                <a:path w="497" h="334" extrusionOk="0">
                  <a:moveTo>
                    <a:pt x="1" y="0"/>
                  </a:moveTo>
                  <a:cubicBezTo>
                    <a:pt x="29" y="35"/>
                    <a:pt x="52" y="63"/>
                    <a:pt x="86" y="97"/>
                  </a:cubicBezTo>
                  <a:cubicBezTo>
                    <a:pt x="227" y="238"/>
                    <a:pt x="369" y="334"/>
                    <a:pt x="432" y="334"/>
                  </a:cubicBezTo>
                  <a:cubicBezTo>
                    <a:pt x="442" y="334"/>
                    <a:pt x="451" y="331"/>
                    <a:pt x="457" y="325"/>
                  </a:cubicBezTo>
                  <a:cubicBezTo>
                    <a:pt x="496" y="285"/>
                    <a:pt x="411" y="149"/>
                    <a:pt x="274"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7" name="Google Shape;1007;p34"/>
            <p:cNvSpPr/>
            <p:nvPr/>
          </p:nvSpPr>
          <p:spPr>
            <a:xfrm>
              <a:off x="-899911" y="2096089"/>
              <a:ext cx="14797" cy="12612"/>
            </a:xfrm>
            <a:custGeom>
              <a:avLst/>
              <a:gdLst/>
              <a:ahLst/>
              <a:cxnLst/>
              <a:rect l="l" t="t" r="r" b="b"/>
              <a:pathLst>
                <a:path w="298" h="254" extrusionOk="0">
                  <a:moveTo>
                    <a:pt x="172" y="0"/>
                  </a:moveTo>
                  <a:cubicBezTo>
                    <a:pt x="58" y="0"/>
                    <a:pt x="1" y="137"/>
                    <a:pt x="81" y="217"/>
                  </a:cubicBezTo>
                  <a:cubicBezTo>
                    <a:pt x="106" y="242"/>
                    <a:pt x="138" y="254"/>
                    <a:pt x="169" y="254"/>
                  </a:cubicBezTo>
                  <a:cubicBezTo>
                    <a:pt x="234" y="254"/>
                    <a:pt x="297" y="203"/>
                    <a:pt x="297" y="126"/>
                  </a:cubicBezTo>
                  <a:cubicBezTo>
                    <a:pt x="297" y="57"/>
                    <a:pt x="240" y="0"/>
                    <a:pt x="172"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8" name="Google Shape;1008;p34"/>
            <p:cNvSpPr/>
            <p:nvPr/>
          </p:nvSpPr>
          <p:spPr>
            <a:xfrm>
              <a:off x="-899911" y="2005022"/>
              <a:ext cx="14797" cy="12612"/>
            </a:xfrm>
            <a:custGeom>
              <a:avLst/>
              <a:gdLst/>
              <a:ahLst/>
              <a:cxnLst/>
              <a:rect l="l" t="t" r="r" b="b"/>
              <a:pathLst>
                <a:path w="298" h="254" extrusionOk="0">
                  <a:moveTo>
                    <a:pt x="172" y="0"/>
                  </a:moveTo>
                  <a:cubicBezTo>
                    <a:pt x="58" y="0"/>
                    <a:pt x="1" y="137"/>
                    <a:pt x="81" y="217"/>
                  </a:cubicBezTo>
                  <a:cubicBezTo>
                    <a:pt x="106" y="242"/>
                    <a:pt x="138" y="254"/>
                    <a:pt x="169" y="254"/>
                  </a:cubicBezTo>
                  <a:cubicBezTo>
                    <a:pt x="234" y="254"/>
                    <a:pt x="297" y="203"/>
                    <a:pt x="297" y="126"/>
                  </a:cubicBezTo>
                  <a:cubicBezTo>
                    <a:pt x="297" y="57"/>
                    <a:pt x="240" y="0"/>
                    <a:pt x="172"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9" name="Google Shape;1009;p34"/>
            <p:cNvSpPr/>
            <p:nvPr/>
          </p:nvSpPr>
          <p:spPr>
            <a:xfrm>
              <a:off x="-932137" y="2017883"/>
              <a:ext cx="33716" cy="30587"/>
            </a:xfrm>
            <a:custGeom>
              <a:avLst/>
              <a:gdLst/>
              <a:ahLst/>
              <a:cxnLst/>
              <a:rect l="l" t="t" r="r" b="b"/>
              <a:pathLst>
                <a:path w="679" h="616" extrusionOk="0">
                  <a:moveTo>
                    <a:pt x="66" y="0"/>
                  </a:moveTo>
                  <a:cubicBezTo>
                    <a:pt x="55" y="0"/>
                    <a:pt x="46" y="3"/>
                    <a:pt x="41" y="9"/>
                  </a:cubicBezTo>
                  <a:cubicBezTo>
                    <a:pt x="1" y="49"/>
                    <a:pt x="103" y="214"/>
                    <a:pt x="268" y="379"/>
                  </a:cubicBezTo>
                  <a:cubicBezTo>
                    <a:pt x="409" y="520"/>
                    <a:pt x="551" y="616"/>
                    <a:pt x="614" y="616"/>
                  </a:cubicBezTo>
                  <a:cubicBezTo>
                    <a:pt x="624" y="616"/>
                    <a:pt x="633" y="613"/>
                    <a:pt x="639" y="607"/>
                  </a:cubicBezTo>
                  <a:cubicBezTo>
                    <a:pt x="678" y="567"/>
                    <a:pt x="576" y="402"/>
                    <a:pt x="411" y="237"/>
                  </a:cubicBezTo>
                  <a:cubicBezTo>
                    <a:pt x="270" y="96"/>
                    <a:pt x="129" y="0"/>
                    <a:pt x="6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0" name="Google Shape;1010;p34"/>
            <p:cNvSpPr/>
            <p:nvPr/>
          </p:nvSpPr>
          <p:spPr>
            <a:xfrm>
              <a:off x="-932137" y="1972896"/>
              <a:ext cx="33716" cy="30885"/>
            </a:xfrm>
            <a:custGeom>
              <a:avLst/>
              <a:gdLst/>
              <a:ahLst/>
              <a:cxnLst/>
              <a:rect l="l" t="t" r="r" b="b"/>
              <a:pathLst>
                <a:path w="679" h="622" extrusionOk="0">
                  <a:moveTo>
                    <a:pt x="614" y="1"/>
                  </a:moveTo>
                  <a:cubicBezTo>
                    <a:pt x="551" y="1"/>
                    <a:pt x="409" y="96"/>
                    <a:pt x="268" y="237"/>
                  </a:cubicBezTo>
                  <a:cubicBezTo>
                    <a:pt x="103" y="408"/>
                    <a:pt x="1" y="573"/>
                    <a:pt x="41" y="613"/>
                  </a:cubicBezTo>
                  <a:cubicBezTo>
                    <a:pt x="46" y="619"/>
                    <a:pt x="55" y="622"/>
                    <a:pt x="66" y="622"/>
                  </a:cubicBezTo>
                  <a:cubicBezTo>
                    <a:pt x="129" y="622"/>
                    <a:pt x="270" y="526"/>
                    <a:pt x="411" y="385"/>
                  </a:cubicBezTo>
                  <a:cubicBezTo>
                    <a:pt x="576" y="215"/>
                    <a:pt x="678" y="49"/>
                    <a:pt x="639" y="10"/>
                  </a:cubicBezTo>
                  <a:cubicBezTo>
                    <a:pt x="633" y="4"/>
                    <a:pt x="624" y="1"/>
                    <a:pt x="614"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1" name="Google Shape;1011;p34"/>
            <p:cNvSpPr/>
            <p:nvPr/>
          </p:nvSpPr>
          <p:spPr>
            <a:xfrm>
              <a:off x="-932137" y="2109793"/>
              <a:ext cx="33716" cy="30587"/>
            </a:xfrm>
            <a:custGeom>
              <a:avLst/>
              <a:gdLst/>
              <a:ahLst/>
              <a:cxnLst/>
              <a:rect l="l" t="t" r="r" b="b"/>
              <a:pathLst>
                <a:path w="679" h="616" extrusionOk="0">
                  <a:moveTo>
                    <a:pt x="66" y="0"/>
                  </a:moveTo>
                  <a:cubicBezTo>
                    <a:pt x="55" y="0"/>
                    <a:pt x="46" y="3"/>
                    <a:pt x="41" y="9"/>
                  </a:cubicBezTo>
                  <a:cubicBezTo>
                    <a:pt x="1" y="49"/>
                    <a:pt x="103" y="214"/>
                    <a:pt x="268" y="379"/>
                  </a:cubicBezTo>
                  <a:cubicBezTo>
                    <a:pt x="409" y="520"/>
                    <a:pt x="551" y="616"/>
                    <a:pt x="614" y="616"/>
                  </a:cubicBezTo>
                  <a:cubicBezTo>
                    <a:pt x="624" y="616"/>
                    <a:pt x="633" y="613"/>
                    <a:pt x="639" y="607"/>
                  </a:cubicBezTo>
                  <a:cubicBezTo>
                    <a:pt x="678" y="567"/>
                    <a:pt x="576" y="402"/>
                    <a:pt x="411" y="237"/>
                  </a:cubicBezTo>
                  <a:cubicBezTo>
                    <a:pt x="270" y="96"/>
                    <a:pt x="129" y="0"/>
                    <a:pt x="6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2" name="Google Shape;1012;p34"/>
            <p:cNvSpPr/>
            <p:nvPr/>
          </p:nvSpPr>
          <p:spPr>
            <a:xfrm>
              <a:off x="-945395" y="2053932"/>
              <a:ext cx="14748" cy="12662"/>
            </a:xfrm>
            <a:custGeom>
              <a:avLst/>
              <a:gdLst/>
              <a:ahLst/>
              <a:cxnLst/>
              <a:rect l="l" t="t" r="r" b="b"/>
              <a:pathLst>
                <a:path w="297" h="255" extrusionOk="0">
                  <a:moveTo>
                    <a:pt x="171" y="1"/>
                  </a:moveTo>
                  <a:cubicBezTo>
                    <a:pt x="57" y="1"/>
                    <a:pt x="0" y="137"/>
                    <a:pt x="80" y="217"/>
                  </a:cubicBezTo>
                  <a:cubicBezTo>
                    <a:pt x="107" y="243"/>
                    <a:pt x="140" y="254"/>
                    <a:pt x="171" y="254"/>
                  </a:cubicBezTo>
                  <a:cubicBezTo>
                    <a:pt x="236" y="254"/>
                    <a:pt x="296" y="203"/>
                    <a:pt x="296" y="126"/>
                  </a:cubicBezTo>
                  <a:cubicBezTo>
                    <a:pt x="296" y="58"/>
                    <a:pt x="239" y="1"/>
                    <a:pt x="171"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013" name="Google Shape;1013;p34"/>
          <p:cNvGrpSpPr/>
          <p:nvPr/>
        </p:nvGrpSpPr>
        <p:grpSpPr>
          <a:xfrm>
            <a:off x="7109975" y="82105"/>
            <a:ext cx="1430082" cy="1211190"/>
            <a:chOff x="7100000" y="338855"/>
            <a:chExt cx="1430082" cy="1211190"/>
          </a:xfrm>
        </p:grpSpPr>
        <p:sp>
          <p:nvSpPr>
            <p:cNvPr id="1014" name="Google Shape;1014;p34"/>
            <p:cNvSpPr/>
            <p:nvPr/>
          </p:nvSpPr>
          <p:spPr>
            <a:xfrm rot="-2046389">
              <a:off x="7635411" y="428828"/>
              <a:ext cx="494531" cy="828137"/>
            </a:xfrm>
            <a:custGeom>
              <a:avLst/>
              <a:gdLst/>
              <a:ahLst/>
              <a:cxnLst/>
              <a:rect l="l" t="t" r="r" b="b"/>
              <a:pathLst>
                <a:path w="1134" h="1899" extrusionOk="0">
                  <a:moveTo>
                    <a:pt x="200" y="0"/>
                  </a:moveTo>
                  <a:lnTo>
                    <a:pt x="200" y="0"/>
                  </a:lnTo>
                  <a:cubicBezTo>
                    <a:pt x="101" y="577"/>
                    <a:pt x="478" y="587"/>
                    <a:pt x="506" y="587"/>
                  </a:cubicBezTo>
                  <a:cubicBezTo>
                    <a:pt x="507" y="587"/>
                    <a:pt x="507" y="587"/>
                    <a:pt x="507" y="587"/>
                  </a:cubicBezTo>
                  <a:cubicBezTo>
                    <a:pt x="547" y="661"/>
                    <a:pt x="581" y="735"/>
                    <a:pt x="604" y="815"/>
                  </a:cubicBezTo>
                  <a:cubicBezTo>
                    <a:pt x="545" y="766"/>
                    <a:pt x="467" y="749"/>
                    <a:pt x="388" y="749"/>
                  </a:cubicBezTo>
                  <a:cubicBezTo>
                    <a:pt x="231" y="749"/>
                    <a:pt x="74" y="815"/>
                    <a:pt x="74" y="815"/>
                  </a:cubicBezTo>
                  <a:cubicBezTo>
                    <a:pt x="229" y="1062"/>
                    <a:pt x="380" y="1128"/>
                    <a:pt x="494" y="1128"/>
                  </a:cubicBezTo>
                  <a:cubicBezTo>
                    <a:pt x="556" y="1128"/>
                    <a:pt x="608" y="1108"/>
                    <a:pt x="644" y="1088"/>
                  </a:cubicBezTo>
                  <a:lnTo>
                    <a:pt x="644" y="1162"/>
                  </a:lnTo>
                  <a:cubicBezTo>
                    <a:pt x="632" y="1271"/>
                    <a:pt x="604" y="1379"/>
                    <a:pt x="558" y="1481"/>
                  </a:cubicBezTo>
                  <a:cubicBezTo>
                    <a:pt x="536" y="1504"/>
                    <a:pt x="513" y="1527"/>
                    <a:pt x="501" y="1555"/>
                  </a:cubicBezTo>
                  <a:cubicBezTo>
                    <a:pt x="479" y="1271"/>
                    <a:pt x="0" y="1259"/>
                    <a:pt x="0" y="1259"/>
                  </a:cubicBezTo>
                  <a:lnTo>
                    <a:pt x="0" y="1259"/>
                  </a:lnTo>
                  <a:cubicBezTo>
                    <a:pt x="57" y="1675"/>
                    <a:pt x="262" y="1738"/>
                    <a:pt x="382" y="1738"/>
                  </a:cubicBezTo>
                  <a:cubicBezTo>
                    <a:pt x="353" y="1766"/>
                    <a:pt x="325" y="1800"/>
                    <a:pt x="296" y="1829"/>
                  </a:cubicBezTo>
                  <a:cubicBezTo>
                    <a:pt x="273" y="1852"/>
                    <a:pt x="300" y="1899"/>
                    <a:pt x="332" y="1899"/>
                  </a:cubicBezTo>
                  <a:cubicBezTo>
                    <a:pt x="339" y="1899"/>
                    <a:pt x="346" y="1896"/>
                    <a:pt x="353" y="1891"/>
                  </a:cubicBezTo>
                  <a:cubicBezTo>
                    <a:pt x="410" y="1851"/>
                    <a:pt x="462" y="1806"/>
                    <a:pt x="501" y="1749"/>
                  </a:cubicBezTo>
                  <a:cubicBezTo>
                    <a:pt x="533" y="1766"/>
                    <a:pt x="589" y="1789"/>
                    <a:pt x="657" y="1789"/>
                  </a:cubicBezTo>
                  <a:cubicBezTo>
                    <a:pt x="773" y="1789"/>
                    <a:pt x="928" y="1723"/>
                    <a:pt x="1071" y="1447"/>
                  </a:cubicBezTo>
                  <a:cubicBezTo>
                    <a:pt x="994" y="1423"/>
                    <a:pt x="913" y="1411"/>
                    <a:pt x="830" y="1411"/>
                  </a:cubicBezTo>
                  <a:cubicBezTo>
                    <a:pt x="778" y="1411"/>
                    <a:pt x="725" y="1416"/>
                    <a:pt x="672" y="1424"/>
                  </a:cubicBezTo>
                  <a:cubicBezTo>
                    <a:pt x="707" y="1339"/>
                    <a:pt x="724" y="1248"/>
                    <a:pt x="729" y="1157"/>
                  </a:cubicBezTo>
                  <a:cubicBezTo>
                    <a:pt x="729" y="1117"/>
                    <a:pt x="729" y="1088"/>
                    <a:pt x="729" y="1054"/>
                  </a:cubicBezTo>
                  <a:cubicBezTo>
                    <a:pt x="739" y="1055"/>
                    <a:pt x="751" y="1056"/>
                    <a:pt x="765" y="1056"/>
                  </a:cubicBezTo>
                  <a:cubicBezTo>
                    <a:pt x="877" y="1056"/>
                    <a:pt x="1098" y="995"/>
                    <a:pt x="1134" y="553"/>
                  </a:cubicBezTo>
                  <a:lnTo>
                    <a:pt x="1134" y="553"/>
                  </a:lnTo>
                  <a:cubicBezTo>
                    <a:pt x="1134" y="553"/>
                    <a:pt x="781" y="587"/>
                    <a:pt x="678" y="781"/>
                  </a:cubicBezTo>
                  <a:cubicBezTo>
                    <a:pt x="650" y="684"/>
                    <a:pt x="610" y="598"/>
                    <a:pt x="553" y="513"/>
                  </a:cubicBezTo>
                  <a:cubicBezTo>
                    <a:pt x="729" y="188"/>
                    <a:pt x="200" y="1"/>
                    <a:pt x="20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5" name="Google Shape;1015;p34"/>
            <p:cNvSpPr/>
            <p:nvPr/>
          </p:nvSpPr>
          <p:spPr>
            <a:xfrm rot="-2046389">
              <a:off x="7657946" y="406284"/>
              <a:ext cx="494531" cy="828137"/>
            </a:xfrm>
            <a:custGeom>
              <a:avLst/>
              <a:gdLst/>
              <a:ahLst/>
              <a:cxnLst/>
              <a:rect l="l" t="t" r="r" b="b"/>
              <a:pathLst>
                <a:path w="1134" h="1899" extrusionOk="0">
                  <a:moveTo>
                    <a:pt x="200" y="0"/>
                  </a:moveTo>
                  <a:lnTo>
                    <a:pt x="200" y="0"/>
                  </a:lnTo>
                  <a:cubicBezTo>
                    <a:pt x="101" y="577"/>
                    <a:pt x="478" y="587"/>
                    <a:pt x="506" y="587"/>
                  </a:cubicBezTo>
                  <a:cubicBezTo>
                    <a:pt x="507" y="587"/>
                    <a:pt x="507" y="587"/>
                    <a:pt x="507" y="587"/>
                  </a:cubicBezTo>
                  <a:cubicBezTo>
                    <a:pt x="547" y="661"/>
                    <a:pt x="581" y="735"/>
                    <a:pt x="604" y="815"/>
                  </a:cubicBezTo>
                  <a:cubicBezTo>
                    <a:pt x="545" y="766"/>
                    <a:pt x="467" y="749"/>
                    <a:pt x="388" y="749"/>
                  </a:cubicBezTo>
                  <a:cubicBezTo>
                    <a:pt x="231" y="749"/>
                    <a:pt x="74" y="815"/>
                    <a:pt x="74" y="815"/>
                  </a:cubicBezTo>
                  <a:cubicBezTo>
                    <a:pt x="229" y="1062"/>
                    <a:pt x="380" y="1128"/>
                    <a:pt x="494" y="1128"/>
                  </a:cubicBezTo>
                  <a:cubicBezTo>
                    <a:pt x="556" y="1128"/>
                    <a:pt x="608" y="1108"/>
                    <a:pt x="644" y="1088"/>
                  </a:cubicBezTo>
                  <a:lnTo>
                    <a:pt x="644" y="1162"/>
                  </a:lnTo>
                  <a:cubicBezTo>
                    <a:pt x="632" y="1271"/>
                    <a:pt x="604" y="1379"/>
                    <a:pt x="558" y="1481"/>
                  </a:cubicBezTo>
                  <a:cubicBezTo>
                    <a:pt x="536" y="1504"/>
                    <a:pt x="513" y="1527"/>
                    <a:pt x="501" y="1555"/>
                  </a:cubicBezTo>
                  <a:cubicBezTo>
                    <a:pt x="479" y="1271"/>
                    <a:pt x="0" y="1259"/>
                    <a:pt x="0" y="1259"/>
                  </a:cubicBezTo>
                  <a:lnTo>
                    <a:pt x="0" y="1259"/>
                  </a:lnTo>
                  <a:cubicBezTo>
                    <a:pt x="57" y="1675"/>
                    <a:pt x="262" y="1738"/>
                    <a:pt x="382" y="1738"/>
                  </a:cubicBezTo>
                  <a:cubicBezTo>
                    <a:pt x="353" y="1766"/>
                    <a:pt x="325" y="1800"/>
                    <a:pt x="296" y="1829"/>
                  </a:cubicBezTo>
                  <a:cubicBezTo>
                    <a:pt x="273" y="1852"/>
                    <a:pt x="300" y="1899"/>
                    <a:pt x="332" y="1899"/>
                  </a:cubicBezTo>
                  <a:cubicBezTo>
                    <a:pt x="339" y="1899"/>
                    <a:pt x="346" y="1896"/>
                    <a:pt x="353" y="1891"/>
                  </a:cubicBezTo>
                  <a:cubicBezTo>
                    <a:pt x="410" y="1851"/>
                    <a:pt x="462" y="1806"/>
                    <a:pt x="501" y="1749"/>
                  </a:cubicBezTo>
                  <a:cubicBezTo>
                    <a:pt x="533" y="1766"/>
                    <a:pt x="589" y="1789"/>
                    <a:pt x="657" y="1789"/>
                  </a:cubicBezTo>
                  <a:cubicBezTo>
                    <a:pt x="773" y="1789"/>
                    <a:pt x="928" y="1723"/>
                    <a:pt x="1071" y="1447"/>
                  </a:cubicBezTo>
                  <a:cubicBezTo>
                    <a:pt x="994" y="1423"/>
                    <a:pt x="913" y="1411"/>
                    <a:pt x="830" y="1411"/>
                  </a:cubicBezTo>
                  <a:cubicBezTo>
                    <a:pt x="778" y="1411"/>
                    <a:pt x="725" y="1416"/>
                    <a:pt x="672" y="1424"/>
                  </a:cubicBezTo>
                  <a:cubicBezTo>
                    <a:pt x="707" y="1339"/>
                    <a:pt x="724" y="1248"/>
                    <a:pt x="729" y="1157"/>
                  </a:cubicBezTo>
                  <a:cubicBezTo>
                    <a:pt x="729" y="1117"/>
                    <a:pt x="729" y="1088"/>
                    <a:pt x="729" y="1054"/>
                  </a:cubicBezTo>
                  <a:cubicBezTo>
                    <a:pt x="739" y="1055"/>
                    <a:pt x="751" y="1056"/>
                    <a:pt x="765" y="1056"/>
                  </a:cubicBezTo>
                  <a:cubicBezTo>
                    <a:pt x="877" y="1056"/>
                    <a:pt x="1098" y="995"/>
                    <a:pt x="1134" y="553"/>
                  </a:cubicBezTo>
                  <a:lnTo>
                    <a:pt x="1134" y="553"/>
                  </a:lnTo>
                  <a:cubicBezTo>
                    <a:pt x="1134" y="553"/>
                    <a:pt x="781" y="587"/>
                    <a:pt x="678" y="781"/>
                  </a:cubicBezTo>
                  <a:cubicBezTo>
                    <a:pt x="650" y="684"/>
                    <a:pt x="610" y="598"/>
                    <a:pt x="553" y="513"/>
                  </a:cubicBezTo>
                  <a:cubicBezTo>
                    <a:pt x="729" y="188"/>
                    <a:pt x="200" y="1"/>
                    <a:pt x="20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6" name="Google Shape;1016;p34"/>
            <p:cNvSpPr/>
            <p:nvPr/>
          </p:nvSpPr>
          <p:spPr>
            <a:xfrm rot="941997">
              <a:off x="7155118" y="1088277"/>
              <a:ext cx="1306797" cy="226557"/>
            </a:xfrm>
            <a:custGeom>
              <a:avLst/>
              <a:gdLst/>
              <a:ahLst/>
              <a:cxnLst/>
              <a:rect l="l" t="t" r="r" b="b"/>
              <a:pathLst>
                <a:path w="12303" h="2133" extrusionOk="0">
                  <a:moveTo>
                    <a:pt x="81" y="0"/>
                  </a:moveTo>
                  <a:lnTo>
                    <a:pt x="81" y="0"/>
                  </a:lnTo>
                  <a:cubicBezTo>
                    <a:pt x="314" y="313"/>
                    <a:pt x="553" y="627"/>
                    <a:pt x="781" y="940"/>
                  </a:cubicBezTo>
                  <a:cubicBezTo>
                    <a:pt x="878" y="1071"/>
                    <a:pt x="872" y="1071"/>
                    <a:pt x="776" y="1190"/>
                  </a:cubicBezTo>
                  <a:cubicBezTo>
                    <a:pt x="519" y="1498"/>
                    <a:pt x="246" y="1783"/>
                    <a:pt x="1" y="2119"/>
                  </a:cubicBezTo>
                  <a:cubicBezTo>
                    <a:pt x="364" y="2122"/>
                    <a:pt x="726" y="2132"/>
                    <a:pt x="1088" y="2132"/>
                  </a:cubicBezTo>
                  <a:cubicBezTo>
                    <a:pt x="1424" y="2132"/>
                    <a:pt x="1760" y="2123"/>
                    <a:pt x="2097" y="2090"/>
                  </a:cubicBezTo>
                  <a:cubicBezTo>
                    <a:pt x="2165" y="2085"/>
                    <a:pt x="2245" y="2085"/>
                    <a:pt x="2319" y="2085"/>
                  </a:cubicBezTo>
                  <a:cubicBezTo>
                    <a:pt x="3179" y="2085"/>
                    <a:pt x="4038" y="2091"/>
                    <a:pt x="4899" y="2091"/>
                  </a:cubicBezTo>
                  <a:cubicBezTo>
                    <a:pt x="5651" y="2091"/>
                    <a:pt x="6405" y="2086"/>
                    <a:pt x="7160" y="2067"/>
                  </a:cubicBezTo>
                  <a:cubicBezTo>
                    <a:pt x="8817" y="2028"/>
                    <a:pt x="10480" y="2045"/>
                    <a:pt x="12137" y="2028"/>
                  </a:cubicBezTo>
                  <a:cubicBezTo>
                    <a:pt x="12183" y="2028"/>
                    <a:pt x="12234" y="2016"/>
                    <a:pt x="12280" y="2016"/>
                  </a:cubicBezTo>
                  <a:cubicBezTo>
                    <a:pt x="12092" y="1731"/>
                    <a:pt x="11864" y="1509"/>
                    <a:pt x="11659" y="1259"/>
                  </a:cubicBezTo>
                  <a:cubicBezTo>
                    <a:pt x="11545" y="1116"/>
                    <a:pt x="11539" y="1122"/>
                    <a:pt x="11659" y="974"/>
                  </a:cubicBezTo>
                  <a:cubicBezTo>
                    <a:pt x="11864" y="712"/>
                    <a:pt x="12109" y="496"/>
                    <a:pt x="12303" y="211"/>
                  </a:cubicBezTo>
                  <a:cubicBezTo>
                    <a:pt x="12115" y="205"/>
                    <a:pt x="11927" y="199"/>
                    <a:pt x="11733" y="199"/>
                  </a:cubicBezTo>
                  <a:cubicBezTo>
                    <a:pt x="10594" y="165"/>
                    <a:pt x="9455" y="177"/>
                    <a:pt x="8316" y="137"/>
                  </a:cubicBezTo>
                  <a:cubicBezTo>
                    <a:pt x="7800" y="119"/>
                    <a:pt x="7284" y="118"/>
                    <a:pt x="6769" y="118"/>
                  </a:cubicBezTo>
                  <a:cubicBezTo>
                    <a:pt x="6695" y="118"/>
                    <a:pt x="6621" y="118"/>
                    <a:pt x="6548" y="118"/>
                  </a:cubicBezTo>
                  <a:cubicBezTo>
                    <a:pt x="5958" y="118"/>
                    <a:pt x="5369" y="117"/>
                    <a:pt x="4779" y="91"/>
                  </a:cubicBezTo>
                  <a:cubicBezTo>
                    <a:pt x="3606" y="40"/>
                    <a:pt x="2410" y="74"/>
                    <a:pt x="1220" y="34"/>
                  </a:cubicBezTo>
                  <a:cubicBezTo>
                    <a:pt x="844" y="23"/>
                    <a:pt x="462" y="12"/>
                    <a:pt x="81"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7" name="Google Shape;1017;p34"/>
            <p:cNvSpPr/>
            <p:nvPr/>
          </p:nvSpPr>
          <p:spPr>
            <a:xfrm rot="941997">
              <a:off x="7080265" y="1316839"/>
              <a:ext cx="1390816" cy="45885"/>
            </a:xfrm>
            <a:custGeom>
              <a:avLst/>
              <a:gdLst/>
              <a:ahLst/>
              <a:cxnLst/>
              <a:rect l="l" t="t" r="r" b="b"/>
              <a:pathLst>
                <a:path w="13094" h="432" extrusionOk="0">
                  <a:moveTo>
                    <a:pt x="12763" y="0"/>
                  </a:moveTo>
                  <a:cubicBezTo>
                    <a:pt x="12697" y="24"/>
                    <a:pt x="12630" y="36"/>
                    <a:pt x="12564" y="36"/>
                  </a:cubicBezTo>
                  <a:cubicBezTo>
                    <a:pt x="12551" y="36"/>
                    <a:pt x="12537" y="35"/>
                    <a:pt x="12524" y="34"/>
                  </a:cubicBezTo>
                  <a:lnTo>
                    <a:pt x="11653" y="40"/>
                  </a:lnTo>
                  <a:cubicBezTo>
                    <a:pt x="8896" y="51"/>
                    <a:pt x="6134" y="91"/>
                    <a:pt x="3378" y="103"/>
                  </a:cubicBezTo>
                  <a:cubicBezTo>
                    <a:pt x="2415" y="108"/>
                    <a:pt x="1453" y="120"/>
                    <a:pt x="490" y="137"/>
                  </a:cubicBezTo>
                  <a:cubicBezTo>
                    <a:pt x="468" y="140"/>
                    <a:pt x="445" y="141"/>
                    <a:pt x="422" y="141"/>
                  </a:cubicBezTo>
                  <a:cubicBezTo>
                    <a:pt x="350" y="141"/>
                    <a:pt x="274" y="127"/>
                    <a:pt x="205" y="97"/>
                  </a:cubicBezTo>
                  <a:cubicBezTo>
                    <a:pt x="126" y="177"/>
                    <a:pt x="52" y="262"/>
                    <a:pt x="0" y="365"/>
                  </a:cubicBezTo>
                  <a:cubicBezTo>
                    <a:pt x="333" y="404"/>
                    <a:pt x="5300" y="432"/>
                    <a:pt x="9020" y="432"/>
                  </a:cubicBezTo>
                  <a:cubicBezTo>
                    <a:pt x="11228" y="432"/>
                    <a:pt x="12996" y="422"/>
                    <a:pt x="13094" y="399"/>
                  </a:cubicBezTo>
                  <a:cubicBezTo>
                    <a:pt x="13008" y="245"/>
                    <a:pt x="12894" y="108"/>
                    <a:pt x="12763"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8" name="Google Shape;1018;p34"/>
            <p:cNvSpPr/>
            <p:nvPr/>
          </p:nvSpPr>
          <p:spPr>
            <a:xfrm rot="941997">
              <a:off x="7174192" y="1054534"/>
              <a:ext cx="1375733" cy="43017"/>
            </a:xfrm>
            <a:custGeom>
              <a:avLst/>
              <a:gdLst/>
              <a:ahLst/>
              <a:cxnLst/>
              <a:rect l="l" t="t" r="r" b="b"/>
              <a:pathLst>
                <a:path w="12952" h="405" extrusionOk="0">
                  <a:moveTo>
                    <a:pt x="4710" y="0"/>
                  </a:moveTo>
                  <a:cubicBezTo>
                    <a:pt x="3213" y="0"/>
                    <a:pt x="1726" y="6"/>
                    <a:pt x="234" y="11"/>
                  </a:cubicBezTo>
                  <a:lnTo>
                    <a:pt x="132" y="11"/>
                  </a:lnTo>
                  <a:cubicBezTo>
                    <a:pt x="124" y="13"/>
                    <a:pt x="116" y="14"/>
                    <a:pt x="108" y="14"/>
                  </a:cubicBezTo>
                  <a:cubicBezTo>
                    <a:pt x="94" y="14"/>
                    <a:pt x="80" y="12"/>
                    <a:pt x="66" y="12"/>
                  </a:cubicBezTo>
                  <a:cubicBezTo>
                    <a:pt x="42" y="12"/>
                    <a:pt x="19" y="18"/>
                    <a:pt x="1" y="51"/>
                  </a:cubicBezTo>
                  <a:cubicBezTo>
                    <a:pt x="29" y="142"/>
                    <a:pt x="80" y="217"/>
                    <a:pt x="154" y="273"/>
                  </a:cubicBezTo>
                  <a:cubicBezTo>
                    <a:pt x="209" y="223"/>
                    <a:pt x="268" y="213"/>
                    <a:pt x="328" y="213"/>
                  </a:cubicBezTo>
                  <a:cubicBezTo>
                    <a:pt x="363" y="213"/>
                    <a:pt x="398" y="217"/>
                    <a:pt x="433" y="217"/>
                  </a:cubicBezTo>
                  <a:cubicBezTo>
                    <a:pt x="1415" y="217"/>
                    <a:pt x="2392" y="267"/>
                    <a:pt x="3372" y="267"/>
                  </a:cubicBezTo>
                  <a:cubicBezTo>
                    <a:pt x="3535" y="267"/>
                    <a:pt x="3698" y="265"/>
                    <a:pt x="3862" y="262"/>
                  </a:cubicBezTo>
                  <a:lnTo>
                    <a:pt x="3947" y="262"/>
                  </a:lnTo>
                  <a:cubicBezTo>
                    <a:pt x="5559" y="279"/>
                    <a:pt x="7171" y="296"/>
                    <a:pt x="8783" y="330"/>
                  </a:cubicBezTo>
                  <a:cubicBezTo>
                    <a:pt x="10001" y="353"/>
                    <a:pt x="11220" y="342"/>
                    <a:pt x="12439" y="359"/>
                  </a:cubicBezTo>
                  <a:cubicBezTo>
                    <a:pt x="12451" y="359"/>
                    <a:pt x="12464" y="359"/>
                    <a:pt x="12477" y="359"/>
                  </a:cubicBezTo>
                  <a:cubicBezTo>
                    <a:pt x="12536" y="359"/>
                    <a:pt x="12599" y="363"/>
                    <a:pt x="12655" y="404"/>
                  </a:cubicBezTo>
                  <a:cubicBezTo>
                    <a:pt x="12752" y="291"/>
                    <a:pt x="12872" y="194"/>
                    <a:pt x="12951" y="51"/>
                  </a:cubicBezTo>
                  <a:cubicBezTo>
                    <a:pt x="12920" y="20"/>
                    <a:pt x="12888" y="13"/>
                    <a:pt x="12857" y="13"/>
                  </a:cubicBezTo>
                  <a:cubicBezTo>
                    <a:pt x="12833" y="13"/>
                    <a:pt x="12809" y="17"/>
                    <a:pt x="12786" y="17"/>
                  </a:cubicBezTo>
                  <a:cubicBezTo>
                    <a:pt x="10092" y="6"/>
                    <a:pt x="7404" y="0"/>
                    <a:pt x="4710"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9" name="Google Shape;1019;p34"/>
            <p:cNvSpPr/>
            <p:nvPr/>
          </p:nvSpPr>
          <p:spPr>
            <a:xfrm rot="941997">
              <a:off x="7184666" y="1074267"/>
              <a:ext cx="1327935" cy="43336"/>
            </a:xfrm>
            <a:custGeom>
              <a:avLst/>
              <a:gdLst/>
              <a:ahLst/>
              <a:cxnLst/>
              <a:rect l="l" t="t" r="r" b="b"/>
              <a:pathLst>
                <a:path w="12502" h="408" extrusionOk="0">
                  <a:moveTo>
                    <a:pt x="174" y="0"/>
                  </a:moveTo>
                  <a:cubicBezTo>
                    <a:pt x="114" y="0"/>
                    <a:pt x="55" y="10"/>
                    <a:pt x="0" y="60"/>
                  </a:cubicBezTo>
                  <a:lnTo>
                    <a:pt x="97" y="197"/>
                  </a:lnTo>
                  <a:cubicBezTo>
                    <a:pt x="473" y="209"/>
                    <a:pt x="855" y="220"/>
                    <a:pt x="1236" y="237"/>
                  </a:cubicBezTo>
                  <a:cubicBezTo>
                    <a:pt x="2421" y="271"/>
                    <a:pt x="3605" y="237"/>
                    <a:pt x="4796" y="288"/>
                  </a:cubicBezTo>
                  <a:cubicBezTo>
                    <a:pt x="5388" y="314"/>
                    <a:pt x="5977" y="315"/>
                    <a:pt x="6566" y="315"/>
                  </a:cubicBezTo>
                  <a:cubicBezTo>
                    <a:pt x="6640" y="315"/>
                    <a:pt x="6713" y="315"/>
                    <a:pt x="6787" y="315"/>
                  </a:cubicBezTo>
                  <a:cubicBezTo>
                    <a:pt x="7302" y="315"/>
                    <a:pt x="7817" y="316"/>
                    <a:pt x="8332" y="334"/>
                  </a:cubicBezTo>
                  <a:cubicBezTo>
                    <a:pt x="9471" y="374"/>
                    <a:pt x="10610" y="362"/>
                    <a:pt x="11749" y="396"/>
                  </a:cubicBezTo>
                  <a:cubicBezTo>
                    <a:pt x="11937" y="402"/>
                    <a:pt x="12125" y="402"/>
                    <a:pt x="12319" y="408"/>
                  </a:cubicBezTo>
                  <a:cubicBezTo>
                    <a:pt x="12393" y="351"/>
                    <a:pt x="12456" y="277"/>
                    <a:pt x="12501" y="197"/>
                  </a:cubicBezTo>
                  <a:cubicBezTo>
                    <a:pt x="12433" y="140"/>
                    <a:pt x="12359" y="152"/>
                    <a:pt x="12279" y="146"/>
                  </a:cubicBezTo>
                  <a:cubicBezTo>
                    <a:pt x="11066" y="129"/>
                    <a:pt x="9847" y="140"/>
                    <a:pt x="8623" y="117"/>
                  </a:cubicBezTo>
                  <a:cubicBezTo>
                    <a:pt x="7017" y="83"/>
                    <a:pt x="5405" y="60"/>
                    <a:pt x="3793" y="49"/>
                  </a:cubicBezTo>
                  <a:lnTo>
                    <a:pt x="3708" y="49"/>
                  </a:lnTo>
                  <a:cubicBezTo>
                    <a:pt x="3533" y="53"/>
                    <a:pt x="3358" y="54"/>
                    <a:pt x="3184" y="54"/>
                  </a:cubicBezTo>
                  <a:cubicBezTo>
                    <a:pt x="2215" y="54"/>
                    <a:pt x="1249" y="8"/>
                    <a:pt x="279" y="4"/>
                  </a:cubicBezTo>
                  <a:cubicBezTo>
                    <a:pt x="244" y="4"/>
                    <a:pt x="209" y="0"/>
                    <a:pt x="174" y="0"/>
                  </a:cubicBezTo>
                  <a:close/>
                </a:path>
              </a:pathLst>
            </a:custGeom>
            <a:solidFill>
              <a:srgbClr val="F9E4C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0" name="Google Shape;1020;p34"/>
            <p:cNvSpPr/>
            <p:nvPr/>
          </p:nvSpPr>
          <p:spPr>
            <a:xfrm rot="941997">
              <a:off x="7109013" y="1297170"/>
              <a:ext cx="1333989" cy="33776"/>
            </a:xfrm>
            <a:custGeom>
              <a:avLst/>
              <a:gdLst/>
              <a:ahLst/>
              <a:cxnLst/>
              <a:rect l="l" t="t" r="r" b="b"/>
              <a:pathLst>
                <a:path w="12559" h="318" extrusionOk="0">
                  <a:moveTo>
                    <a:pt x="12416" y="1"/>
                  </a:moveTo>
                  <a:cubicBezTo>
                    <a:pt x="12370" y="6"/>
                    <a:pt x="12325" y="12"/>
                    <a:pt x="12273" y="12"/>
                  </a:cubicBezTo>
                  <a:cubicBezTo>
                    <a:pt x="10622" y="35"/>
                    <a:pt x="8959" y="12"/>
                    <a:pt x="7302" y="57"/>
                  </a:cubicBezTo>
                  <a:cubicBezTo>
                    <a:pt x="6607" y="75"/>
                    <a:pt x="5911" y="79"/>
                    <a:pt x="5215" y="79"/>
                  </a:cubicBezTo>
                  <a:cubicBezTo>
                    <a:pt x="4454" y="79"/>
                    <a:pt x="3693" y="74"/>
                    <a:pt x="2933" y="74"/>
                  </a:cubicBezTo>
                  <a:cubicBezTo>
                    <a:pt x="2775" y="74"/>
                    <a:pt x="2618" y="74"/>
                    <a:pt x="2461" y="75"/>
                  </a:cubicBezTo>
                  <a:cubicBezTo>
                    <a:pt x="2387" y="75"/>
                    <a:pt x="2313" y="75"/>
                    <a:pt x="2239" y="80"/>
                  </a:cubicBezTo>
                  <a:cubicBezTo>
                    <a:pt x="1912" y="112"/>
                    <a:pt x="1587" y="122"/>
                    <a:pt x="1262" y="122"/>
                  </a:cubicBezTo>
                  <a:cubicBezTo>
                    <a:pt x="889" y="122"/>
                    <a:pt x="517" y="109"/>
                    <a:pt x="143" y="103"/>
                  </a:cubicBezTo>
                  <a:cubicBezTo>
                    <a:pt x="86" y="149"/>
                    <a:pt x="34" y="206"/>
                    <a:pt x="0" y="274"/>
                  </a:cubicBezTo>
                  <a:cubicBezTo>
                    <a:pt x="69" y="304"/>
                    <a:pt x="142" y="318"/>
                    <a:pt x="215" y="318"/>
                  </a:cubicBezTo>
                  <a:cubicBezTo>
                    <a:pt x="238" y="318"/>
                    <a:pt x="262" y="317"/>
                    <a:pt x="285" y="314"/>
                  </a:cubicBezTo>
                  <a:cubicBezTo>
                    <a:pt x="1248" y="297"/>
                    <a:pt x="2210" y="285"/>
                    <a:pt x="3173" y="280"/>
                  </a:cubicBezTo>
                  <a:cubicBezTo>
                    <a:pt x="5929" y="268"/>
                    <a:pt x="8685" y="228"/>
                    <a:pt x="11448" y="217"/>
                  </a:cubicBezTo>
                  <a:lnTo>
                    <a:pt x="12319" y="211"/>
                  </a:lnTo>
                  <a:cubicBezTo>
                    <a:pt x="12332" y="212"/>
                    <a:pt x="12346" y="213"/>
                    <a:pt x="12359" y="213"/>
                  </a:cubicBezTo>
                  <a:cubicBezTo>
                    <a:pt x="12427" y="213"/>
                    <a:pt x="12496" y="201"/>
                    <a:pt x="12558" y="177"/>
                  </a:cubicBezTo>
                  <a:cubicBezTo>
                    <a:pt x="12530" y="109"/>
                    <a:pt x="12478" y="46"/>
                    <a:pt x="12416" y="1"/>
                  </a:cubicBezTo>
                  <a:close/>
                </a:path>
              </a:pathLst>
            </a:custGeom>
            <a:solidFill>
              <a:srgbClr val="F9E4C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24"/>
        <p:cNvGrpSpPr/>
        <p:nvPr/>
      </p:nvGrpSpPr>
      <p:grpSpPr>
        <a:xfrm>
          <a:off x="0" y="0"/>
          <a:ext cx="0" cy="0"/>
          <a:chOff x="0" y="0"/>
          <a:chExt cx="0" cy="0"/>
        </a:xfrm>
      </p:grpSpPr>
      <p:sp>
        <p:nvSpPr>
          <p:cNvPr id="1025" name="Google Shape;1025;p35"/>
          <p:cNvSpPr txBox="1">
            <a:spLocks noGrp="1"/>
          </p:cNvSpPr>
          <p:nvPr>
            <p:ph type="subTitle" idx="1"/>
          </p:nvPr>
        </p:nvSpPr>
        <p:spPr>
          <a:xfrm>
            <a:off x="605125" y="550850"/>
            <a:ext cx="8093400" cy="42483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1200"/>
              </a:spcBef>
              <a:spcAft>
                <a:spcPts val="0"/>
              </a:spcAft>
              <a:buNone/>
            </a:pPr>
            <a:endParaRPr sz="1200" b="1">
              <a:solidFill>
                <a:srgbClr val="000000"/>
              </a:solidFill>
              <a:latin typeface="Times New Roman"/>
              <a:ea typeface="Times New Roman"/>
              <a:cs typeface="Times New Roman"/>
              <a:sym typeface="Times New Roman"/>
            </a:endParaRPr>
          </a:p>
          <a:p>
            <a:pPr marL="457200" lvl="0" indent="-304800" algn="l" rtl="0">
              <a:lnSpc>
                <a:spcPct val="115000"/>
              </a:lnSpc>
              <a:spcBef>
                <a:spcPts val="1200"/>
              </a:spcBef>
              <a:spcAft>
                <a:spcPts val="0"/>
              </a:spcAft>
              <a:buClr>
                <a:srgbClr val="000000"/>
              </a:buClr>
              <a:buSzPts val="1200"/>
              <a:buFont typeface="Times New Roman"/>
              <a:buChar char="●"/>
            </a:pPr>
            <a:r>
              <a:rPr lang="en" sz="1200" b="1">
                <a:solidFill>
                  <a:schemeClr val="accent3"/>
                </a:solidFill>
                <a:latin typeface="Times New Roman"/>
                <a:ea typeface="Times New Roman"/>
                <a:cs typeface="Times New Roman"/>
                <a:sym typeface="Times New Roman"/>
              </a:rPr>
              <a:t>DATABASE CONNECTIVITY: </a:t>
            </a:r>
            <a:r>
              <a:rPr lang="en" sz="1200" b="1">
                <a:solidFill>
                  <a:srgbClr val="000000"/>
                </a:solidFill>
                <a:latin typeface="Times New Roman"/>
                <a:ea typeface="Times New Roman"/>
                <a:cs typeface="Times New Roman"/>
                <a:sym typeface="Times New Roman"/>
              </a:rPr>
              <a:t>SQLITE</a:t>
            </a:r>
            <a:endParaRPr sz="1200" b="1">
              <a:solidFill>
                <a:srgbClr val="000000"/>
              </a:solidFill>
              <a:latin typeface="Times New Roman"/>
              <a:ea typeface="Times New Roman"/>
              <a:cs typeface="Times New Roman"/>
              <a:sym typeface="Times New Roman"/>
            </a:endParaRPr>
          </a:p>
          <a:p>
            <a:pPr marL="457200" lvl="0" indent="0" algn="l" rtl="0">
              <a:lnSpc>
                <a:spcPct val="115000"/>
              </a:lnSpc>
              <a:spcBef>
                <a:spcPts val="0"/>
              </a:spcBef>
              <a:spcAft>
                <a:spcPts val="0"/>
              </a:spcAft>
              <a:buNone/>
            </a:pPr>
            <a:r>
              <a:rPr lang="en" sz="1050">
                <a:solidFill>
                  <a:srgbClr val="000000"/>
                </a:solidFill>
                <a:latin typeface="Times New Roman"/>
                <a:ea typeface="Times New Roman"/>
                <a:cs typeface="Times New Roman"/>
                <a:sym typeface="Times New Roman"/>
              </a:rPr>
              <a:t>SQLite is a software library that implements a self-contained, server less, zero- configuration, transactional SQL database engine. The source code for SQLite is in the public domain.</a:t>
            </a:r>
            <a:endParaRPr sz="1050">
              <a:solidFill>
                <a:srgbClr val="000000"/>
              </a:solidFill>
              <a:latin typeface="Times New Roman"/>
              <a:ea typeface="Times New Roman"/>
              <a:cs typeface="Times New Roman"/>
              <a:sym typeface="Times New Roman"/>
            </a:endParaRPr>
          </a:p>
          <a:p>
            <a:pPr marL="457200" lvl="0" indent="0" algn="l" rtl="0">
              <a:lnSpc>
                <a:spcPct val="115000"/>
              </a:lnSpc>
              <a:spcBef>
                <a:spcPts val="0"/>
              </a:spcBef>
              <a:spcAft>
                <a:spcPts val="0"/>
              </a:spcAft>
              <a:buNone/>
            </a:pPr>
            <a:r>
              <a:rPr lang="en" sz="1050">
                <a:solidFill>
                  <a:srgbClr val="000000"/>
                </a:solidFill>
                <a:latin typeface="Times New Roman"/>
                <a:ea typeface="Times New Roman"/>
                <a:cs typeface="Times New Roman"/>
                <a:sym typeface="Times New Roman"/>
              </a:rPr>
              <a:t>SQLite3 can be integrated with Python using sqlite3 modul</a:t>
            </a:r>
            <a:r>
              <a:rPr lang="en" sz="1050" b="1">
                <a:solidFill>
                  <a:srgbClr val="000000"/>
                </a:solidFill>
                <a:latin typeface="Times New Roman"/>
                <a:ea typeface="Times New Roman"/>
                <a:cs typeface="Times New Roman"/>
                <a:sym typeface="Times New Roman"/>
              </a:rPr>
              <a:t>e </a:t>
            </a:r>
            <a:r>
              <a:rPr lang="en" sz="1050">
                <a:solidFill>
                  <a:srgbClr val="000000"/>
                </a:solidFill>
                <a:latin typeface="Times New Roman"/>
                <a:ea typeface="Times New Roman"/>
                <a:cs typeface="Times New Roman"/>
                <a:sym typeface="Times New Roman"/>
              </a:rPr>
              <a:t>DB Browser</a:t>
            </a:r>
            <a:r>
              <a:rPr lang="en" sz="1050" b="1">
                <a:solidFill>
                  <a:srgbClr val="000000"/>
                </a:solidFill>
                <a:latin typeface="Times New Roman"/>
                <a:ea typeface="Times New Roman"/>
                <a:cs typeface="Times New Roman"/>
                <a:sym typeface="Times New Roman"/>
              </a:rPr>
              <a:t> </a:t>
            </a:r>
            <a:r>
              <a:rPr lang="en" sz="1050">
                <a:solidFill>
                  <a:srgbClr val="000000"/>
                </a:solidFill>
                <a:latin typeface="Times New Roman"/>
                <a:ea typeface="Times New Roman"/>
                <a:cs typeface="Times New Roman"/>
                <a:sym typeface="Times New Roman"/>
              </a:rPr>
              <a:t>for SQLite DB   Browser  for SQLite is a free and open-source    tool to interact with SQLite</a:t>
            </a:r>
            <a:r>
              <a:rPr lang="en" sz="1050" b="1">
                <a:solidFill>
                  <a:srgbClr val="000000"/>
                </a:solidFill>
                <a:latin typeface="Times New Roman"/>
                <a:ea typeface="Times New Roman"/>
                <a:cs typeface="Times New Roman"/>
                <a:sym typeface="Times New Roman"/>
              </a:rPr>
              <a:t> </a:t>
            </a:r>
            <a:r>
              <a:rPr lang="en" sz="1050">
                <a:solidFill>
                  <a:srgbClr val="000000"/>
                </a:solidFill>
                <a:latin typeface="Times New Roman"/>
                <a:ea typeface="Times New Roman"/>
                <a:cs typeface="Times New Roman"/>
                <a:sym typeface="Times New Roman"/>
              </a:rPr>
              <a:t>databases with a graphical interface. You can use the software to view and edit database files.</a:t>
            </a:r>
            <a:endParaRPr sz="1300">
              <a:solidFill>
                <a:srgbClr val="000000"/>
              </a:solidFill>
              <a:latin typeface="Times New Roman"/>
              <a:ea typeface="Times New Roman"/>
              <a:cs typeface="Times New Roman"/>
              <a:sym typeface="Times New Roman"/>
            </a:endParaRPr>
          </a:p>
          <a:p>
            <a:pPr marL="0" lvl="0" indent="0" algn="ctr" rtl="0">
              <a:lnSpc>
                <a:spcPct val="115000"/>
              </a:lnSpc>
              <a:spcBef>
                <a:spcPts val="0"/>
              </a:spcBef>
              <a:spcAft>
                <a:spcPts val="0"/>
              </a:spcAft>
              <a:buNone/>
            </a:pPr>
            <a:endParaRPr sz="1500" b="1" u="sng">
              <a:solidFill>
                <a:srgbClr val="0E0E0E"/>
              </a:solidFill>
              <a:latin typeface="Times New Roman"/>
              <a:ea typeface="Times New Roman"/>
              <a:cs typeface="Times New Roman"/>
              <a:sym typeface="Times New Roman"/>
            </a:endParaRPr>
          </a:p>
          <a:p>
            <a:pPr marL="0" lvl="0" indent="0" algn="ctr" rtl="0">
              <a:lnSpc>
                <a:spcPct val="115000"/>
              </a:lnSpc>
              <a:spcBef>
                <a:spcPts val="0"/>
              </a:spcBef>
              <a:spcAft>
                <a:spcPts val="0"/>
              </a:spcAft>
              <a:buNone/>
            </a:pPr>
            <a:r>
              <a:rPr lang="en" sz="1500" b="1" u="sng">
                <a:solidFill>
                  <a:srgbClr val="0E0E0E"/>
                </a:solidFill>
                <a:latin typeface="Times New Roman"/>
                <a:ea typeface="Times New Roman"/>
                <a:cs typeface="Times New Roman"/>
                <a:sym typeface="Times New Roman"/>
              </a:rPr>
              <a:t>SYSTEM REQUIREMENT</a:t>
            </a:r>
            <a:endParaRPr sz="1500" b="1" u="sng">
              <a:solidFill>
                <a:srgbClr val="0E0E0E"/>
              </a:solidFill>
              <a:latin typeface="Times New Roman"/>
              <a:ea typeface="Times New Roman"/>
              <a:cs typeface="Times New Roman"/>
              <a:sym typeface="Times New Roman"/>
            </a:endParaRPr>
          </a:p>
          <a:p>
            <a:pPr marL="0" lvl="0" indent="0" algn="ctr" rtl="0">
              <a:lnSpc>
                <a:spcPct val="115000"/>
              </a:lnSpc>
              <a:spcBef>
                <a:spcPts val="0"/>
              </a:spcBef>
              <a:spcAft>
                <a:spcPts val="0"/>
              </a:spcAft>
              <a:buNone/>
            </a:pPr>
            <a:endParaRPr sz="1500" b="1" u="sng">
              <a:solidFill>
                <a:srgbClr val="0E0E0E"/>
              </a:solidFill>
              <a:latin typeface="Times New Roman"/>
              <a:ea typeface="Times New Roman"/>
              <a:cs typeface="Times New Roman"/>
              <a:sym typeface="Times New Roman"/>
            </a:endParaRPr>
          </a:p>
          <a:p>
            <a:pPr marL="457200" lvl="0" indent="0" algn="l" rtl="0">
              <a:lnSpc>
                <a:spcPct val="100000"/>
              </a:lnSpc>
              <a:spcBef>
                <a:spcPts val="0"/>
              </a:spcBef>
              <a:spcAft>
                <a:spcPts val="0"/>
              </a:spcAft>
              <a:buNone/>
            </a:pPr>
            <a:r>
              <a:rPr lang="en" sz="1100" b="1" u="sng">
                <a:solidFill>
                  <a:srgbClr val="0E0E0E"/>
                </a:solidFill>
                <a:latin typeface="Times New Roman"/>
                <a:ea typeface="Times New Roman"/>
                <a:cs typeface="Times New Roman"/>
                <a:sym typeface="Times New Roman"/>
              </a:rPr>
              <a:t>HARDWARE REQUIREMENTS:</a:t>
            </a:r>
            <a:endParaRPr sz="1100" b="1" u="sng">
              <a:solidFill>
                <a:srgbClr val="0E0E0E"/>
              </a:solidFill>
              <a:latin typeface="Times New Roman"/>
              <a:ea typeface="Times New Roman"/>
              <a:cs typeface="Times New Roman"/>
              <a:sym typeface="Times New Roman"/>
            </a:endParaRPr>
          </a:p>
          <a:p>
            <a:pPr marL="457200" lvl="0" indent="0" algn="l" rtl="0">
              <a:lnSpc>
                <a:spcPct val="100000"/>
              </a:lnSpc>
              <a:spcBef>
                <a:spcPts val="0"/>
              </a:spcBef>
              <a:spcAft>
                <a:spcPts val="0"/>
              </a:spcAft>
              <a:buNone/>
            </a:pPr>
            <a:r>
              <a:rPr lang="en" sz="1050" b="1">
                <a:solidFill>
                  <a:srgbClr val="0E0E0E"/>
                </a:solidFill>
                <a:latin typeface="Times New Roman"/>
                <a:ea typeface="Times New Roman"/>
                <a:cs typeface="Times New Roman"/>
                <a:sym typeface="Times New Roman"/>
              </a:rPr>
              <a:t>Processor:</a:t>
            </a:r>
            <a:r>
              <a:rPr lang="en" sz="1050">
                <a:solidFill>
                  <a:srgbClr val="0E0E0E"/>
                </a:solidFill>
                <a:latin typeface="Times New Roman"/>
                <a:ea typeface="Times New Roman"/>
                <a:cs typeface="Times New Roman"/>
                <a:sym typeface="Times New Roman"/>
              </a:rPr>
              <a:t> Intel (R) core (TM) i3 (recommended) and advance. </a:t>
            </a:r>
            <a:endParaRPr sz="1050">
              <a:solidFill>
                <a:srgbClr val="0E0E0E"/>
              </a:solidFill>
              <a:latin typeface="Times New Roman"/>
              <a:ea typeface="Times New Roman"/>
              <a:cs typeface="Times New Roman"/>
              <a:sym typeface="Times New Roman"/>
            </a:endParaRPr>
          </a:p>
          <a:p>
            <a:pPr marL="457200" lvl="0" indent="0" algn="l" rtl="0">
              <a:lnSpc>
                <a:spcPct val="100000"/>
              </a:lnSpc>
              <a:spcBef>
                <a:spcPts val="0"/>
              </a:spcBef>
              <a:spcAft>
                <a:spcPts val="0"/>
              </a:spcAft>
              <a:buNone/>
            </a:pPr>
            <a:r>
              <a:rPr lang="en" sz="1050" b="1">
                <a:solidFill>
                  <a:srgbClr val="0E0E0E"/>
                </a:solidFill>
                <a:latin typeface="Times New Roman"/>
                <a:ea typeface="Times New Roman"/>
                <a:cs typeface="Times New Roman"/>
                <a:sym typeface="Times New Roman"/>
              </a:rPr>
              <a:t>RAM:</a:t>
            </a:r>
            <a:r>
              <a:rPr lang="en" sz="1050">
                <a:solidFill>
                  <a:srgbClr val="0E0E0E"/>
                </a:solidFill>
                <a:latin typeface="Times New Roman"/>
                <a:ea typeface="Times New Roman"/>
                <a:cs typeface="Times New Roman"/>
                <a:sym typeface="Times New Roman"/>
              </a:rPr>
              <a:t> 2GB (minimum required) and advance.</a:t>
            </a:r>
            <a:endParaRPr sz="1050">
              <a:solidFill>
                <a:srgbClr val="0E0E0E"/>
              </a:solidFill>
              <a:latin typeface="Times New Roman"/>
              <a:ea typeface="Times New Roman"/>
              <a:cs typeface="Times New Roman"/>
              <a:sym typeface="Times New Roman"/>
            </a:endParaRPr>
          </a:p>
          <a:p>
            <a:pPr marL="457200" lvl="0" indent="0" algn="l" rtl="0">
              <a:lnSpc>
                <a:spcPct val="100000"/>
              </a:lnSpc>
              <a:spcBef>
                <a:spcPts val="0"/>
              </a:spcBef>
              <a:spcAft>
                <a:spcPts val="0"/>
              </a:spcAft>
              <a:buNone/>
            </a:pPr>
            <a:r>
              <a:rPr lang="en" sz="1050" b="1">
                <a:solidFill>
                  <a:srgbClr val="0E0E0E"/>
                </a:solidFill>
                <a:latin typeface="Times New Roman"/>
                <a:ea typeface="Times New Roman"/>
                <a:cs typeface="Times New Roman"/>
                <a:sym typeface="Times New Roman"/>
              </a:rPr>
              <a:t>Screen Resolution:</a:t>
            </a:r>
            <a:r>
              <a:rPr lang="en" sz="1050">
                <a:solidFill>
                  <a:srgbClr val="0E0E0E"/>
                </a:solidFill>
                <a:latin typeface="Times New Roman"/>
                <a:ea typeface="Times New Roman"/>
                <a:cs typeface="Times New Roman"/>
                <a:sym typeface="Times New Roman"/>
              </a:rPr>
              <a:t> 1600x900 recommended.</a:t>
            </a:r>
            <a:endParaRPr sz="1200">
              <a:solidFill>
                <a:srgbClr val="000000"/>
              </a:solidFill>
              <a:latin typeface="Times New Roman"/>
              <a:ea typeface="Times New Roman"/>
              <a:cs typeface="Times New Roman"/>
              <a:sym typeface="Times New Roman"/>
            </a:endParaRPr>
          </a:p>
          <a:p>
            <a:pPr marL="457200" lvl="0" indent="0" algn="l" rtl="0">
              <a:lnSpc>
                <a:spcPct val="115000"/>
              </a:lnSpc>
              <a:spcBef>
                <a:spcPts val="1200"/>
              </a:spcBef>
              <a:spcAft>
                <a:spcPts val="0"/>
              </a:spcAft>
              <a:buNone/>
            </a:pPr>
            <a:r>
              <a:rPr lang="en" sz="1100" b="1" u="sng">
                <a:solidFill>
                  <a:srgbClr val="0E0E0E"/>
                </a:solidFill>
                <a:latin typeface="Times New Roman"/>
                <a:ea typeface="Times New Roman"/>
                <a:cs typeface="Times New Roman"/>
                <a:sym typeface="Times New Roman"/>
              </a:rPr>
              <a:t>SOFTWARE REQUIREMENTS:</a:t>
            </a:r>
            <a:endParaRPr sz="1100" b="1" u="sng">
              <a:solidFill>
                <a:srgbClr val="0E0E0E"/>
              </a:solidFill>
              <a:latin typeface="Times New Roman"/>
              <a:ea typeface="Times New Roman"/>
              <a:cs typeface="Times New Roman"/>
              <a:sym typeface="Times New Roman"/>
            </a:endParaRPr>
          </a:p>
          <a:p>
            <a:pPr marL="457200" lvl="0" indent="0" algn="l" rtl="0">
              <a:lnSpc>
                <a:spcPct val="115000"/>
              </a:lnSpc>
              <a:spcBef>
                <a:spcPts val="0"/>
              </a:spcBef>
              <a:spcAft>
                <a:spcPts val="0"/>
              </a:spcAft>
              <a:buNone/>
            </a:pPr>
            <a:r>
              <a:rPr lang="en" sz="1050" b="1">
                <a:solidFill>
                  <a:srgbClr val="0E0E0E"/>
                </a:solidFill>
                <a:latin typeface="Times New Roman"/>
                <a:ea typeface="Times New Roman"/>
                <a:cs typeface="Times New Roman"/>
                <a:sym typeface="Times New Roman"/>
              </a:rPr>
              <a:t>Operating System:</a:t>
            </a:r>
            <a:r>
              <a:rPr lang="en" sz="1050">
                <a:solidFill>
                  <a:srgbClr val="0E0E0E"/>
                </a:solidFill>
                <a:latin typeface="Times New Roman"/>
                <a:ea typeface="Times New Roman"/>
                <a:cs typeface="Times New Roman"/>
                <a:sym typeface="Times New Roman"/>
              </a:rPr>
              <a:t> 32 bit based OS (minimum required) and advance. </a:t>
            </a:r>
            <a:endParaRPr sz="1050">
              <a:solidFill>
                <a:srgbClr val="0E0E0E"/>
              </a:solidFill>
              <a:latin typeface="Times New Roman"/>
              <a:ea typeface="Times New Roman"/>
              <a:cs typeface="Times New Roman"/>
              <a:sym typeface="Times New Roman"/>
            </a:endParaRPr>
          </a:p>
          <a:p>
            <a:pPr marL="457200" lvl="0" indent="0" algn="l" rtl="0">
              <a:lnSpc>
                <a:spcPct val="115000"/>
              </a:lnSpc>
              <a:spcBef>
                <a:spcPts val="0"/>
              </a:spcBef>
              <a:spcAft>
                <a:spcPts val="0"/>
              </a:spcAft>
              <a:buNone/>
            </a:pPr>
            <a:r>
              <a:rPr lang="en" sz="1050" b="1">
                <a:solidFill>
                  <a:srgbClr val="0E0E0E"/>
                </a:solidFill>
                <a:latin typeface="Times New Roman"/>
                <a:ea typeface="Times New Roman"/>
                <a:cs typeface="Times New Roman"/>
                <a:sym typeface="Times New Roman"/>
              </a:rPr>
              <a:t>Windows</a:t>
            </a:r>
            <a:r>
              <a:rPr lang="en" sz="1050">
                <a:solidFill>
                  <a:srgbClr val="0E0E0E"/>
                </a:solidFill>
                <a:latin typeface="Times New Roman"/>
                <a:ea typeface="Times New Roman"/>
                <a:cs typeface="Times New Roman"/>
                <a:sym typeface="Times New Roman"/>
              </a:rPr>
              <a:t> 8 minimum required and advance.</a:t>
            </a:r>
            <a:endParaRPr sz="1050">
              <a:solidFill>
                <a:srgbClr val="0E0E0E"/>
              </a:solidFill>
              <a:latin typeface="Times New Roman"/>
              <a:ea typeface="Times New Roman"/>
              <a:cs typeface="Times New Roman"/>
              <a:sym typeface="Times New Roman"/>
            </a:endParaRPr>
          </a:p>
          <a:p>
            <a:pPr marL="457200" lvl="0" indent="0" algn="l" rtl="0">
              <a:lnSpc>
                <a:spcPct val="115000"/>
              </a:lnSpc>
              <a:spcBef>
                <a:spcPts val="0"/>
              </a:spcBef>
              <a:spcAft>
                <a:spcPts val="0"/>
              </a:spcAft>
              <a:buNone/>
            </a:pPr>
            <a:r>
              <a:rPr lang="en" sz="1050" b="1">
                <a:solidFill>
                  <a:srgbClr val="0E0E0E"/>
                </a:solidFill>
                <a:latin typeface="Times New Roman"/>
                <a:ea typeface="Times New Roman"/>
                <a:cs typeface="Times New Roman"/>
                <a:sym typeface="Times New Roman"/>
              </a:rPr>
              <a:t>Programming language:</a:t>
            </a:r>
            <a:r>
              <a:rPr lang="en" sz="1050">
                <a:solidFill>
                  <a:srgbClr val="0E0E0E"/>
                </a:solidFill>
                <a:latin typeface="Times New Roman"/>
                <a:ea typeface="Times New Roman"/>
                <a:cs typeface="Times New Roman"/>
                <a:sym typeface="Times New Roman"/>
              </a:rPr>
              <a:t> Python 3.8.10 preferred (Preinstalled). </a:t>
            </a:r>
            <a:endParaRPr sz="1050">
              <a:solidFill>
                <a:srgbClr val="0E0E0E"/>
              </a:solidFill>
              <a:latin typeface="Times New Roman"/>
              <a:ea typeface="Times New Roman"/>
              <a:cs typeface="Times New Roman"/>
              <a:sym typeface="Times New Roman"/>
            </a:endParaRPr>
          </a:p>
          <a:p>
            <a:pPr marL="457200" lvl="0" indent="0" algn="l" rtl="0">
              <a:lnSpc>
                <a:spcPct val="115000"/>
              </a:lnSpc>
              <a:spcBef>
                <a:spcPts val="0"/>
              </a:spcBef>
              <a:spcAft>
                <a:spcPts val="0"/>
              </a:spcAft>
              <a:buNone/>
            </a:pPr>
            <a:r>
              <a:rPr lang="en" sz="1050" b="1">
                <a:solidFill>
                  <a:srgbClr val="0E0E0E"/>
                </a:solidFill>
                <a:latin typeface="Times New Roman"/>
                <a:ea typeface="Times New Roman"/>
                <a:cs typeface="Times New Roman"/>
                <a:sym typeface="Times New Roman"/>
              </a:rPr>
              <a:t>Programming IDE:</a:t>
            </a:r>
            <a:r>
              <a:rPr lang="en" sz="1050">
                <a:solidFill>
                  <a:srgbClr val="0E0E0E"/>
                </a:solidFill>
                <a:latin typeface="Times New Roman"/>
                <a:ea typeface="Times New Roman"/>
                <a:cs typeface="Times New Roman"/>
                <a:sym typeface="Times New Roman"/>
              </a:rPr>
              <a:t> PyCharm IDE.</a:t>
            </a:r>
            <a:endParaRPr sz="1050">
              <a:solidFill>
                <a:srgbClr val="0E0E0E"/>
              </a:solidFill>
              <a:latin typeface="Times New Roman"/>
              <a:ea typeface="Times New Roman"/>
              <a:cs typeface="Times New Roman"/>
              <a:sym typeface="Times New Roman"/>
            </a:endParaRPr>
          </a:p>
          <a:p>
            <a:pPr marL="457200" lvl="0" indent="0" algn="just" rtl="0">
              <a:lnSpc>
                <a:spcPct val="115000"/>
              </a:lnSpc>
              <a:spcBef>
                <a:spcPts val="0"/>
              </a:spcBef>
              <a:spcAft>
                <a:spcPts val="0"/>
              </a:spcAft>
              <a:buNone/>
            </a:pPr>
            <a:r>
              <a:rPr lang="en" sz="1050" b="1">
                <a:solidFill>
                  <a:srgbClr val="0E0E0E"/>
                </a:solidFill>
                <a:latin typeface="Times New Roman"/>
                <a:ea typeface="Times New Roman"/>
                <a:cs typeface="Times New Roman"/>
                <a:sym typeface="Times New Roman"/>
              </a:rPr>
              <a:t>Python third party modules required:</a:t>
            </a:r>
            <a:r>
              <a:rPr lang="en" sz="1050">
                <a:solidFill>
                  <a:srgbClr val="0E0E0E"/>
                </a:solidFill>
                <a:latin typeface="Times New Roman"/>
                <a:ea typeface="Times New Roman"/>
                <a:cs typeface="Times New Roman"/>
                <a:sym typeface="Times New Roman"/>
              </a:rPr>
              <a:t> OpenCV, urllib3, Pillow.</a:t>
            </a:r>
            <a:endParaRPr sz="1050">
              <a:solidFill>
                <a:srgbClr val="0E0E0E"/>
              </a:solidFill>
              <a:latin typeface="Times New Roman"/>
              <a:ea typeface="Times New Roman"/>
              <a:cs typeface="Times New Roman"/>
              <a:sym typeface="Times New Roman"/>
            </a:endParaRPr>
          </a:p>
          <a:p>
            <a:pPr marL="0" lvl="0" indent="0" algn="l" rtl="0">
              <a:lnSpc>
                <a:spcPct val="100000"/>
              </a:lnSpc>
              <a:spcBef>
                <a:spcPts val="0"/>
              </a:spcBef>
              <a:spcAft>
                <a:spcPts val="0"/>
              </a:spcAft>
              <a:buNone/>
            </a:pPr>
            <a:endParaRPr sz="1200" b="1">
              <a:solidFill>
                <a:srgbClr val="000000"/>
              </a:solidFill>
              <a:latin typeface="Times New Roman"/>
              <a:ea typeface="Times New Roman"/>
              <a:cs typeface="Times New Roman"/>
              <a:sym typeface="Times New Roman"/>
            </a:endParaRPr>
          </a:p>
          <a:p>
            <a:pPr marL="0" lvl="0" indent="0" algn="l" rtl="0">
              <a:lnSpc>
                <a:spcPct val="115000"/>
              </a:lnSpc>
              <a:spcBef>
                <a:spcPts val="0"/>
              </a:spcBef>
              <a:spcAft>
                <a:spcPts val="0"/>
              </a:spcAft>
              <a:buNone/>
            </a:pPr>
            <a:endParaRPr sz="1200">
              <a:solidFill>
                <a:srgbClr val="000000"/>
              </a:solidFill>
              <a:latin typeface="Times New Roman"/>
              <a:ea typeface="Times New Roman"/>
              <a:cs typeface="Times New Roman"/>
              <a:sym typeface="Times New Roman"/>
            </a:endParaRPr>
          </a:p>
          <a:p>
            <a:pPr marL="0" lvl="0" indent="0" algn="l" rtl="0">
              <a:lnSpc>
                <a:spcPct val="100000"/>
              </a:lnSpc>
              <a:spcBef>
                <a:spcPts val="0"/>
              </a:spcBef>
              <a:spcAft>
                <a:spcPts val="0"/>
              </a:spcAft>
              <a:buSzPts val="1400"/>
              <a:buNone/>
            </a:pPr>
            <a:endParaRPr sz="1200">
              <a:solidFill>
                <a:srgbClr val="000000"/>
              </a:solidFill>
              <a:latin typeface="Times New Roman"/>
              <a:ea typeface="Times New Roman"/>
              <a:cs typeface="Times New Roman"/>
              <a:sym typeface="Times New Roman"/>
            </a:endParaRPr>
          </a:p>
        </p:txBody>
      </p:sp>
      <p:sp>
        <p:nvSpPr>
          <p:cNvPr id="1026" name="Google Shape;1026;p35"/>
          <p:cNvSpPr/>
          <p:nvPr/>
        </p:nvSpPr>
        <p:spPr>
          <a:xfrm rot="-1869135">
            <a:off x="1457207" y="1765787"/>
            <a:ext cx="3821" cy="7642"/>
          </a:xfrm>
          <a:custGeom>
            <a:avLst/>
            <a:gdLst/>
            <a:ahLst/>
            <a:cxnLst/>
            <a:rect l="l" t="t" r="r" b="b"/>
            <a:pathLst>
              <a:path w="29" h="58" extrusionOk="0">
                <a:moveTo>
                  <a:pt x="0" y="0"/>
                </a:moveTo>
                <a:lnTo>
                  <a:pt x="12" y="57"/>
                </a:lnTo>
                <a:lnTo>
                  <a:pt x="29" y="6"/>
                </a:lnTo>
                <a:lnTo>
                  <a:pt x="0"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7" name="Google Shape;1027;p35"/>
          <p:cNvSpPr/>
          <p:nvPr/>
        </p:nvSpPr>
        <p:spPr>
          <a:xfrm>
            <a:off x="165875" y="405400"/>
            <a:ext cx="243300" cy="2433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8" name="Google Shape;1028;p35"/>
          <p:cNvSpPr/>
          <p:nvPr/>
        </p:nvSpPr>
        <p:spPr>
          <a:xfrm>
            <a:off x="165875" y="1087983"/>
            <a:ext cx="243300" cy="2433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9" name="Google Shape;1029;p35"/>
          <p:cNvSpPr/>
          <p:nvPr/>
        </p:nvSpPr>
        <p:spPr>
          <a:xfrm>
            <a:off x="165875" y="1770542"/>
            <a:ext cx="243300" cy="2433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0" name="Google Shape;1030;p35"/>
          <p:cNvSpPr/>
          <p:nvPr/>
        </p:nvSpPr>
        <p:spPr>
          <a:xfrm>
            <a:off x="165875" y="2453125"/>
            <a:ext cx="243300" cy="2433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1" name="Google Shape;1031;p35"/>
          <p:cNvSpPr/>
          <p:nvPr/>
        </p:nvSpPr>
        <p:spPr>
          <a:xfrm>
            <a:off x="165875" y="3135708"/>
            <a:ext cx="243300" cy="2433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2" name="Google Shape;1032;p35"/>
          <p:cNvSpPr/>
          <p:nvPr/>
        </p:nvSpPr>
        <p:spPr>
          <a:xfrm>
            <a:off x="165875" y="3812192"/>
            <a:ext cx="243300" cy="2433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3" name="Google Shape;1033;p35"/>
          <p:cNvSpPr/>
          <p:nvPr/>
        </p:nvSpPr>
        <p:spPr>
          <a:xfrm>
            <a:off x="165875" y="4494775"/>
            <a:ext cx="243300" cy="2433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034" name="Google Shape;1034;p35"/>
          <p:cNvGrpSpPr/>
          <p:nvPr/>
        </p:nvGrpSpPr>
        <p:grpSpPr>
          <a:xfrm rot="-406465">
            <a:off x="7720858" y="131638"/>
            <a:ext cx="1287909" cy="344459"/>
            <a:chOff x="-1128125" y="1939975"/>
            <a:chExt cx="859776" cy="229952"/>
          </a:xfrm>
        </p:grpSpPr>
        <p:sp>
          <p:nvSpPr>
            <p:cNvPr id="1035" name="Google Shape;1035;p35"/>
            <p:cNvSpPr/>
            <p:nvPr/>
          </p:nvSpPr>
          <p:spPr>
            <a:xfrm>
              <a:off x="-1128125" y="1939975"/>
              <a:ext cx="859776" cy="229952"/>
            </a:xfrm>
            <a:custGeom>
              <a:avLst/>
              <a:gdLst/>
              <a:ahLst/>
              <a:cxnLst/>
              <a:rect l="l" t="t" r="r" b="b"/>
              <a:pathLst>
                <a:path w="17315" h="4631" extrusionOk="0">
                  <a:moveTo>
                    <a:pt x="1" y="0"/>
                  </a:moveTo>
                  <a:lnTo>
                    <a:pt x="143" y="1413"/>
                  </a:lnTo>
                  <a:lnTo>
                    <a:pt x="1" y="2455"/>
                  </a:lnTo>
                  <a:lnTo>
                    <a:pt x="143" y="3828"/>
                  </a:lnTo>
                  <a:lnTo>
                    <a:pt x="143" y="4631"/>
                  </a:lnTo>
                  <a:lnTo>
                    <a:pt x="17314" y="4557"/>
                  </a:lnTo>
                  <a:lnTo>
                    <a:pt x="17314" y="3571"/>
                  </a:lnTo>
                  <a:lnTo>
                    <a:pt x="17098" y="2165"/>
                  </a:lnTo>
                  <a:lnTo>
                    <a:pt x="17314" y="940"/>
                  </a:lnTo>
                  <a:lnTo>
                    <a:pt x="17314"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6" name="Google Shape;1036;p35"/>
            <p:cNvSpPr/>
            <p:nvPr/>
          </p:nvSpPr>
          <p:spPr>
            <a:xfrm>
              <a:off x="-600144" y="2109793"/>
              <a:ext cx="34014" cy="30587"/>
            </a:xfrm>
            <a:custGeom>
              <a:avLst/>
              <a:gdLst/>
              <a:ahLst/>
              <a:cxnLst/>
              <a:rect l="l" t="t" r="r" b="b"/>
              <a:pathLst>
                <a:path w="685" h="616" extrusionOk="0">
                  <a:moveTo>
                    <a:pt x="619" y="0"/>
                  </a:moveTo>
                  <a:cubicBezTo>
                    <a:pt x="555" y="0"/>
                    <a:pt x="410" y="96"/>
                    <a:pt x="269" y="237"/>
                  </a:cubicBezTo>
                  <a:cubicBezTo>
                    <a:pt x="103" y="402"/>
                    <a:pt x="1" y="567"/>
                    <a:pt x="41" y="607"/>
                  </a:cubicBezTo>
                  <a:cubicBezTo>
                    <a:pt x="47" y="613"/>
                    <a:pt x="55" y="616"/>
                    <a:pt x="66" y="616"/>
                  </a:cubicBezTo>
                  <a:cubicBezTo>
                    <a:pt x="129" y="616"/>
                    <a:pt x="270" y="520"/>
                    <a:pt x="411" y="379"/>
                  </a:cubicBezTo>
                  <a:cubicBezTo>
                    <a:pt x="576" y="214"/>
                    <a:pt x="684" y="49"/>
                    <a:pt x="644" y="9"/>
                  </a:cubicBezTo>
                  <a:cubicBezTo>
                    <a:pt x="639" y="3"/>
                    <a:pt x="630" y="0"/>
                    <a:pt x="619"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7" name="Google Shape;1037;p35"/>
            <p:cNvSpPr/>
            <p:nvPr/>
          </p:nvSpPr>
          <p:spPr>
            <a:xfrm>
              <a:off x="-600144" y="2017883"/>
              <a:ext cx="34014" cy="30587"/>
            </a:xfrm>
            <a:custGeom>
              <a:avLst/>
              <a:gdLst/>
              <a:ahLst/>
              <a:cxnLst/>
              <a:rect l="l" t="t" r="r" b="b"/>
              <a:pathLst>
                <a:path w="685" h="616" extrusionOk="0">
                  <a:moveTo>
                    <a:pt x="619" y="0"/>
                  </a:moveTo>
                  <a:cubicBezTo>
                    <a:pt x="555" y="0"/>
                    <a:pt x="410" y="96"/>
                    <a:pt x="269" y="237"/>
                  </a:cubicBezTo>
                  <a:cubicBezTo>
                    <a:pt x="103" y="402"/>
                    <a:pt x="1" y="567"/>
                    <a:pt x="41" y="607"/>
                  </a:cubicBezTo>
                  <a:cubicBezTo>
                    <a:pt x="47" y="613"/>
                    <a:pt x="55" y="616"/>
                    <a:pt x="66" y="616"/>
                  </a:cubicBezTo>
                  <a:cubicBezTo>
                    <a:pt x="129" y="616"/>
                    <a:pt x="270" y="520"/>
                    <a:pt x="411" y="379"/>
                  </a:cubicBezTo>
                  <a:cubicBezTo>
                    <a:pt x="576" y="214"/>
                    <a:pt x="684" y="49"/>
                    <a:pt x="644" y="9"/>
                  </a:cubicBezTo>
                  <a:cubicBezTo>
                    <a:pt x="639" y="3"/>
                    <a:pt x="630" y="0"/>
                    <a:pt x="619"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8" name="Google Shape;1038;p35"/>
            <p:cNvSpPr/>
            <p:nvPr/>
          </p:nvSpPr>
          <p:spPr>
            <a:xfrm>
              <a:off x="-646522" y="2017883"/>
              <a:ext cx="33716" cy="30587"/>
            </a:xfrm>
            <a:custGeom>
              <a:avLst/>
              <a:gdLst/>
              <a:ahLst/>
              <a:cxnLst/>
              <a:rect l="l" t="t" r="r" b="b"/>
              <a:pathLst>
                <a:path w="679" h="616" extrusionOk="0">
                  <a:moveTo>
                    <a:pt x="66" y="0"/>
                  </a:moveTo>
                  <a:cubicBezTo>
                    <a:pt x="55" y="0"/>
                    <a:pt x="47" y="3"/>
                    <a:pt x="41" y="9"/>
                  </a:cubicBezTo>
                  <a:cubicBezTo>
                    <a:pt x="1" y="49"/>
                    <a:pt x="103" y="214"/>
                    <a:pt x="269" y="379"/>
                  </a:cubicBezTo>
                  <a:cubicBezTo>
                    <a:pt x="410" y="520"/>
                    <a:pt x="551" y="616"/>
                    <a:pt x="614" y="616"/>
                  </a:cubicBezTo>
                  <a:cubicBezTo>
                    <a:pt x="624" y="616"/>
                    <a:pt x="633" y="613"/>
                    <a:pt x="639" y="607"/>
                  </a:cubicBezTo>
                  <a:cubicBezTo>
                    <a:pt x="679" y="567"/>
                    <a:pt x="582" y="402"/>
                    <a:pt x="411" y="237"/>
                  </a:cubicBezTo>
                  <a:cubicBezTo>
                    <a:pt x="270" y="96"/>
                    <a:pt x="129" y="0"/>
                    <a:pt x="6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9" name="Google Shape;1039;p35"/>
            <p:cNvSpPr/>
            <p:nvPr/>
          </p:nvSpPr>
          <p:spPr>
            <a:xfrm>
              <a:off x="-612310" y="2005022"/>
              <a:ext cx="12811" cy="12463"/>
            </a:xfrm>
            <a:custGeom>
              <a:avLst/>
              <a:gdLst/>
              <a:ahLst/>
              <a:cxnLst/>
              <a:rect l="l" t="t" r="r" b="b"/>
              <a:pathLst>
                <a:path w="258" h="251" extrusionOk="0">
                  <a:moveTo>
                    <a:pt x="126" y="0"/>
                  </a:moveTo>
                  <a:cubicBezTo>
                    <a:pt x="58" y="0"/>
                    <a:pt x="1" y="57"/>
                    <a:pt x="1" y="126"/>
                  </a:cubicBezTo>
                  <a:cubicBezTo>
                    <a:pt x="1" y="194"/>
                    <a:pt x="58" y="251"/>
                    <a:pt x="126" y="251"/>
                  </a:cubicBezTo>
                  <a:cubicBezTo>
                    <a:pt x="200" y="251"/>
                    <a:pt x="257" y="194"/>
                    <a:pt x="257" y="126"/>
                  </a:cubicBezTo>
                  <a:cubicBezTo>
                    <a:pt x="257" y="57"/>
                    <a:pt x="200" y="0"/>
                    <a:pt x="12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0" name="Google Shape;1040;p35"/>
            <p:cNvSpPr/>
            <p:nvPr/>
          </p:nvSpPr>
          <p:spPr>
            <a:xfrm>
              <a:off x="-599846" y="1939975"/>
              <a:ext cx="24679" cy="16585"/>
            </a:xfrm>
            <a:custGeom>
              <a:avLst/>
              <a:gdLst/>
              <a:ahLst/>
              <a:cxnLst/>
              <a:rect l="l" t="t" r="r" b="b"/>
              <a:pathLst>
                <a:path w="497" h="334" extrusionOk="0">
                  <a:moveTo>
                    <a:pt x="217" y="0"/>
                  </a:moveTo>
                  <a:cubicBezTo>
                    <a:pt x="80" y="149"/>
                    <a:pt x="1" y="291"/>
                    <a:pt x="35" y="325"/>
                  </a:cubicBezTo>
                  <a:cubicBezTo>
                    <a:pt x="41" y="331"/>
                    <a:pt x="49" y="334"/>
                    <a:pt x="60" y="334"/>
                  </a:cubicBezTo>
                  <a:cubicBezTo>
                    <a:pt x="123" y="334"/>
                    <a:pt x="264" y="238"/>
                    <a:pt x="405" y="97"/>
                  </a:cubicBezTo>
                  <a:cubicBezTo>
                    <a:pt x="439" y="63"/>
                    <a:pt x="468" y="35"/>
                    <a:pt x="49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1" name="Google Shape;1041;p35"/>
            <p:cNvSpPr/>
            <p:nvPr/>
          </p:nvSpPr>
          <p:spPr>
            <a:xfrm>
              <a:off x="-646522" y="2109793"/>
              <a:ext cx="33716" cy="30587"/>
            </a:xfrm>
            <a:custGeom>
              <a:avLst/>
              <a:gdLst/>
              <a:ahLst/>
              <a:cxnLst/>
              <a:rect l="l" t="t" r="r" b="b"/>
              <a:pathLst>
                <a:path w="679" h="616" extrusionOk="0">
                  <a:moveTo>
                    <a:pt x="66" y="0"/>
                  </a:moveTo>
                  <a:cubicBezTo>
                    <a:pt x="55" y="0"/>
                    <a:pt x="47" y="3"/>
                    <a:pt x="41" y="9"/>
                  </a:cubicBezTo>
                  <a:cubicBezTo>
                    <a:pt x="1" y="49"/>
                    <a:pt x="103" y="214"/>
                    <a:pt x="269" y="379"/>
                  </a:cubicBezTo>
                  <a:cubicBezTo>
                    <a:pt x="410" y="520"/>
                    <a:pt x="551" y="616"/>
                    <a:pt x="614" y="616"/>
                  </a:cubicBezTo>
                  <a:cubicBezTo>
                    <a:pt x="624" y="616"/>
                    <a:pt x="633" y="613"/>
                    <a:pt x="639" y="607"/>
                  </a:cubicBezTo>
                  <a:cubicBezTo>
                    <a:pt x="679" y="567"/>
                    <a:pt x="576" y="402"/>
                    <a:pt x="411" y="237"/>
                  </a:cubicBezTo>
                  <a:cubicBezTo>
                    <a:pt x="270" y="96"/>
                    <a:pt x="129" y="0"/>
                    <a:pt x="6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2" name="Google Shape;1042;p35"/>
            <p:cNvSpPr/>
            <p:nvPr/>
          </p:nvSpPr>
          <p:spPr>
            <a:xfrm>
              <a:off x="-646522" y="2064806"/>
              <a:ext cx="33716" cy="30885"/>
            </a:xfrm>
            <a:custGeom>
              <a:avLst/>
              <a:gdLst/>
              <a:ahLst/>
              <a:cxnLst/>
              <a:rect l="l" t="t" r="r" b="b"/>
              <a:pathLst>
                <a:path w="679" h="622" extrusionOk="0">
                  <a:moveTo>
                    <a:pt x="614" y="1"/>
                  </a:moveTo>
                  <a:cubicBezTo>
                    <a:pt x="551" y="1"/>
                    <a:pt x="410" y="96"/>
                    <a:pt x="269" y="237"/>
                  </a:cubicBezTo>
                  <a:cubicBezTo>
                    <a:pt x="103" y="402"/>
                    <a:pt x="1" y="573"/>
                    <a:pt x="41" y="613"/>
                  </a:cubicBezTo>
                  <a:cubicBezTo>
                    <a:pt x="47" y="619"/>
                    <a:pt x="55" y="622"/>
                    <a:pt x="66" y="622"/>
                  </a:cubicBezTo>
                  <a:cubicBezTo>
                    <a:pt x="129" y="622"/>
                    <a:pt x="270" y="526"/>
                    <a:pt x="411" y="385"/>
                  </a:cubicBezTo>
                  <a:cubicBezTo>
                    <a:pt x="576" y="220"/>
                    <a:pt x="679" y="49"/>
                    <a:pt x="639" y="9"/>
                  </a:cubicBezTo>
                  <a:cubicBezTo>
                    <a:pt x="633" y="4"/>
                    <a:pt x="624" y="1"/>
                    <a:pt x="614"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3" name="Google Shape;1043;p35"/>
            <p:cNvSpPr/>
            <p:nvPr/>
          </p:nvSpPr>
          <p:spPr>
            <a:xfrm>
              <a:off x="-637435" y="1939975"/>
              <a:ext cx="24629" cy="16585"/>
            </a:xfrm>
            <a:custGeom>
              <a:avLst/>
              <a:gdLst/>
              <a:ahLst/>
              <a:cxnLst/>
              <a:rect l="l" t="t" r="r" b="b"/>
              <a:pathLst>
                <a:path w="496" h="334" extrusionOk="0">
                  <a:moveTo>
                    <a:pt x="0" y="0"/>
                  </a:moveTo>
                  <a:cubicBezTo>
                    <a:pt x="23" y="35"/>
                    <a:pt x="51" y="63"/>
                    <a:pt x="86" y="97"/>
                  </a:cubicBezTo>
                  <a:cubicBezTo>
                    <a:pt x="227" y="238"/>
                    <a:pt x="368" y="334"/>
                    <a:pt x="431" y="334"/>
                  </a:cubicBezTo>
                  <a:cubicBezTo>
                    <a:pt x="441" y="334"/>
                    <a:pt x="450" y="331"/>
                    <a:pt x="456" y="325"/>
                  </a:cubicBezTo>
                  <a:cubicBezTo>
                    <a:pt x="496" y="285"/>
                    <a:pt x="410" y="149"/>
                    <a:pt x="273"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4" name="Google Shape;1044;p35"/>
            <p:cNvSpPr/>
            <p:nvPr/>
          </p:nvSpPr>
          <p:spPr>
            <a:xfrm>
              <a:off x="-612310" y="2096089"/>
              <a:ext cx="12811" cy="12463"/>
            </a:xfrm>
            <a:custGeom>
              <a:avLst/>
              <a:gdLst/>
              <a:ahLst/>
              <a:cxnLst/>
              <a:rect l="l" t="t" r="r" b="b"/>
              <a:pathLst>
                <a:path w="258" h="251" extrusionOk="0">
                  <a:moveTo>
                    <a:pt x="126" y="0"/>
                  </a:moveTo>
                  <a:cubicBezTo>
                    <a:pt x="58" y="0"/>
                    <a:pt x="1" y="57"/>
                    <a:pt x="1" y="126"/>
                  </a:cubicBezTo>
                  <a:cubicBezTo>
                    <a:pt x="1" y="194"/>
                    <a:pt x="58" y="251"/>
                    <a:pt x="126" y="251"/>
                  </a:cubicBezTo>
                  <a:cubicBezTo>
                    <a:pt x="200" y="251"/>
                    <a:pt x="257" y="194"/>
                    <a:pt x="257" y="126"/>
                  </a:cubicBezTo>
                  <a:cubicBezTo>
                    <a:pt x="257" y="57"/>
                    <a:pt x="200" y="0"/>
                    <a:pt x="12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5" name="Google Shape;1045;p35"/>
            <p:cNvSpPr/>
            <p:nvPr/>
          </p:nvSpPr>
          <p:spPr>
            <a:xfrm>
              <a:off x="-600144" y="1972896"/>
              <a:ext cx="33716" cy="30885"/>
            </a:xfrm>
            <a:custGeom>
              <a:avLst/>
              <a:gdLst/>
              <a:ahLst/>
              <a:cxnLst/>
              <a:rect l="l" t="t" r="r" b="b"/>
              <a:pathLst>
                <a:path w="679" h="622" extrusionOk="0">
                  <a:moveTo>
                    <a:pt x="66" y="1"/>
                  </a:moveTo>
                  <a:cubicBezTo>
                    <a:pt x="55" y="1"/>
                    <a:pt x="47" y="4"/>
                    <a:pt x="41" y="10"/>
                  </a:cubicBezTo>
                  <a:cubicBezTo>
                    <a:pt x="1" y="49"/>
                    <a:pt x="103" y="220"/>
                    <a:pt x="269" y="385"/>
                  </a:cubicBezTo>
                  <a:cubicBezTo>
                    <a:pt x="410" y="526"/>
                    <a:pt x="555" y="622"/>
                    <a:pt x="619" y="622"/>
                  </a:cubicBezTo>
                  <a:cubicBezTo>
                    <a:pt x="630" y="622"/>
                    <a:pt x="639" y="619"/>
                    <a:pt x="644" y="613"/>
                  </a:cubicBezTo>
                  <a:cubicBezTo>
                    <a:pt x="679" y="573"/>
                    <a:pt x="582" y="408"/>
                    <a:pt x="411" y="237"/>
                  </a:cubicBezTo>
                  <a:cubicBezTo>
                    <a:pt x="270" y="96"/>
                    <a:pt x="129" y="1"/>
                    <a:pt x="66"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6" name="Google Shape;1046;p35"/>
            <p:cNvSpPr/>
            <p:nvPr/>
          </p:nvSpPr>
          <p:spPr>
            <a:xfrm>
              <a:off x="-551184" y="1972896"/>
              <a:ext cx="33666" cy="30885"/>
            </a:xfrm>
            <a:custGeom>
              <a:avLst/>
              <a:gdLst/>
              <a:ahLst/>
              <a:cxnLst/>
              <a:rect l="l" t="t" r="r" b="b"/>
              <a:pathLst>
                <a:path w="678" h="622" extrusionOk="0">
                  <a:moveTo>
                    <a:pt x="613" y="1"/>
                  </a:moveTo>
                  <a:cubicBezTo>
                    <a:pt x="550" y="1"/>
                    <a:pt x="409" y="96"/>
                    <a:pt x="268" y="237"/>
                  </a:cubicBezTo>
                  <a:cubicBezTo>
                    <a:pt x="103" y="408"/>
                    <a:pt x="0" y="573"/>
                    <a:pt x="40" y="613"/>
                  </a:cubicBezTo>
                  <a:cubicBezTo>
                    <a:pt x="46" y="619"/>
                    <a:pt x="54" y="622"/>
                    <a:pt x="65" y="622"/>
                  </a:cubicBezTo>
                  <a:cubicBezTo>
                    <a:pt x="128" y="622"/>
                    <a:pt x="269" y="526"/>
                    <a:pt x="410" y="385"/>
                  </a:cubicBezTo>
                  <a:cubicBezTo>
                    <a:pt x="575" y="215"/>
                    <a:pt x="678" y="49"/>
                    <a:pt x="638" y="10"/>
                  </a:cubicBezTo>
                  <a:cubicBezTo>
                    <a:pt x="632" y="4"/>
                    <a:pt x="624" y="1"/>
                    <a:pt x="613"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7" name="Google Shape;1047;p35"/>
            <p:cNvSpPr/>
            <p:nvPr/>
          </p:nvSpPr>
          <p:spPr>
            <a:xfrm>
              <a:off x="-551184" y="2064806"/>
              <a:ext cx="33666" cy="30885"/>
            </a:xfrm>
            <a:custGeom>
              <a:avLst/>
              <a:gdLst/>
              <a:ahLst/>
              <a:cxnLst/>
              <a:rect l="l" t="t" r="r" b="b"/>
              <a:pathLst>
                <a:path w="678" h="622" extrusionOk="0">
                  <a:moveTo>
                    <a:pt x="613" y="1"/>
                  </a:moveTo>
                  <a:cubicBezTo>
                    <a:pt x="550" y="1"/>
                    <a:pt x="409" y="96"/>
                    <a:pt x="268" y="237"/>
                  </a:cubicBezTo>
                  <a:cubicBezTo>
                    <a:pt x="103" y="402"/>
                    <a:pt x="0" y="573"/>
                    <a:pt x="40" y="613"/>
                  </a:cubicBezTo>
                  <a:cubicBezTo>
                    <a:pt x="46" y="619"/>
                    <a:pt x="54" y="622"/>
                    <a:pt x="65" y="622"/>
                  </a:cubicBezTo>
                  <a:cubicBezTo>
                    <a:pt x="128" y="622"/>
                    <a:pt x="269" y="526"/>
                    <a:pt x="410" y="385"/>
                  </a:cubicBezTo>
                  <a:cubicBezTo>
                    <a:pt x="575" y="220"/>
                    <a:pt x="678" y="49"/>
                    <a:pt x="638" y="9"/>
                  </a:cubicBezTo>
                  <a:cubicBezTo>
                    <a:pt x="632" y="4"/>
                    <a:pt x="624" y="1"/>
                    <a:pt x="613"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8" name="Google Shape;1048;p35"/>
            <p:cNvSpPr/>
            <p:nvPr/>
          </p:nvSpPr>
          <p:spPr>
            <a:xfrm>
              <a:off x="-551184" y="2017883"/>
              <a:ext cx="33666" cy="30587"/>
            </a:xfrm>
            <a:custGeom>
              <a:avLst/>
              <a:gdLst/>
              <a:ahLst/>
              <a:cxnLst/>
              <a:rect l="l" t="t" r="r" b="b"/>
              <a:pathLst>
                <a:path w="678" h="616" extrusionOk="0">
                  <a:moveTo>
                    <a:pt x="63" y="0"/>
                  </a:moveTo>
                  <a:cubicBezTo>
                    <a:pt x="53" y="0"/>
                    <a:pt x="45" y="3"/>
                    <a:pt x="40" y="9"/>
                  </a:cubicBezTo>
                  <a:cubicBezTo>
                    <a:pt x="0" y="49"/>
                    <a:pt x="103" y="214"/>
                    <a:pt x="268" y="379"/>
                  </a:cubicBezTo>
                  <a:cubicBezTo>
                    <a:pt x="409" y="520"/>
                    <a:pt x="550" y="616"/>
                    <a:pt x="613" y="616"/>
                  </a:cubicBezTo>
                  <a:cubicBezTo>
                    <a:pt x="624" y="616"/>
                    <a:pt x="632" y="613"/>
                    <a:pt x="638" y="607"/>
                  </a:cubicBezTo>
                  <a:cubicBezTo>
                    <a:pt x="678" y="567"/>
                    <a:pt x="575" y="402"/>
                    <a:pt x="410" y="237"/>
                  </a:cubicBezTo>
                  <a:cubicBezTo>
                    <a:pt x="269" y="96"/>
                    <a:pt x="124" y="0"/>
                    <a:pt x="63"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9" name="Google Shape;1049;p35"/>
            <p:cNvSpPr/>
            <p:nvPr/>
          </p:nvSpPr>
          <p:spPr>
            <a:xfrm>
              <a:off x="-600144" y="2064806"/>
              <a:ext cx="33716" cy="30885"/>
            </a:xfrm>
            <a:custGeom>
              <a:avLst/>
              <a:gdLst/>
              <a:ahLst/>
              <a:cxnLst/>
              <a:rect l="l" t="t" r="r" b="b"/>
              <a:pathLst>
                <a:path w="679" h="622" extrusionOk="0">
                  <a:moveTo>
                    <a:pt x="66" y="1"/>
                  </a:moveTo>
                  <a:cubicBezTo>
                    <a:pt x="55" y="1"/>
                    <a:pt x="47" y="4"/>
                    <a:pt x="41" y="9"/>
                  </a:cubicBezTo>
                  <a:cubicBezTo>
                    <a:pt x="1" y="49"/>
                    <a:pt x="103" y="220"/>
                    <a:pt x="269" y="385"/>
                  </a:cubicBezTo>
                  <a:cubicBezTo>
                    <a:pt x="410" y="526"/>
                    <a:pt x="555" y="622"/>
                    <a:pt x="619" y="622"/>
                  </a:cubicBezTo>
                  <a:cubicBezTo>
                    <a:pt x="630" y="622"/>
                    <a:pt x="639" y="619"/>
                    <a:pt x="644" y="613"/>
                  </a:cubicBezTo>
                  <a:cubicBezTo>
                    <a:pt x="679" y="573"/>
                    <a:pt x="582" y="408"/>
                    <a:pt x="411" y="237"/>
                  </a:cubicBezTo>
                  <a:cubicBezTo>
                    <a:pt x="270" y="96"/>
                    <a:pt x="129" y="1"/>
                    <a:pt x="66"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0" name="Google Shape;1050;p35"/>
            <p:cNvSpPr/>
            <p:nvPr/>
          </p:nvSpPr>
          <p:spPr>
            <a:xfrm>
              <a:off x="-542445" y="1939975"/>
              <a:ext cx="24927" cy="16585"/>
            </a:xfrm>
            <a:custGeom>
              <a:avLst/>
              <a:gdLst/>
              <a:ahLst/>
              <a:cxnLst/>
              <a:rect l="l" t="t" r="r" b="b"/>
              <a:pathLst>
                <a:path w="502" h="334" extrusionOk="0">
                  <a:moveTo>
                    <a:pt x="1" y="0"/>
                  </a:moveTo>
                  <a:cubicBezTo>
                    <a:pt x="29" y="35"/>
                    <a:pt x="58" y="63"/>
                    <a:pt x="92" y="97"/>
                  </a:cubicBezTo>
                  <a:cubicBezTo>
                    <a:pt x="233" y="238"/>
                    <a:pt x="374" y="334"/>
                    <a:pt x="437" y="334"/>
                  </a:cubicBezTo>
                  <a:cubicBezTo>
                    <a:pt x="448" y="334"/>
                    <a:pt x="456" y="331"/>
                    <a:pt x="462" y="325"/>
                  </a:cubicBezTo>
                  <a:cubicBezTo>
                    <a:pt x="502" y="285"/>
                    <a:pt x="416" y="149"/>
                    <a:pt x="280"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1" name="Google Shape;1051;p35"/>
            <p:cNvSpPr/>
            <p:nvPr/>
          </p:nvSpPr>
          <p:spPr>
            <a:xfrm>
              <a:off x="-564492" y="1954971"/>
              <a:ext cx="14748" cy="12662"/>
            </a:xfrm>
            <a:custGeom>
              <a:avLst/>
              <a:gdLst/>
              <a:ahLst/>
              <a:cxnLst/>
              <a:rect l="l" t="t" r="r" b="b"/>
              <a:pathLst>
                <a:path w="297" h="255" extrusionOk="0">
                  <a:moveTo>
                    <a:pt x="171" y="0"/>
                  </a:moveTo>
                  <a:cubicBezTo>
                    <a:pt x="57" y="0"/>
                    <a:pt x="0" y="137"/>
                    <a:pt x="80" y="217"/>
                  </a:cubicBezTo>
                  <a:cubicBezTo>
                    <a:pt x="106" y="243"/>
                    <a:pt x="138" y="254"/>
                    <a:pt x="169" y="254"/>
                  </a:cubicBezTo>
                  <a:cubicBezTo>
                    <a:pt x="234" y="254"/>
                    <a:pt x="297" y="204"/>
                    <a:pt x="297" y="131"/>
                  </a:cubicBezTo>
                  <a:cubicBezTo>
                    <a:pt x="297" y="57"/>
                    <a:pt x="240" y="0"/>
                    <a:pt x="171"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2" name="Google Shape;1052;p35"/>
            <p:cNvSpPr/>
            <p:nvPr/>
          </p:nvSpPr>
          <p:spPr>
            <a:xfrm>
              <a:off x="-564492" y="2053932"/>
              <a:ext cx="14748" cy="12662"/>
            </a:xfrm>
            <a:custGeom>
              <a:avLst/>
              <a:gdLst/>
              <a:ahLst/>
              <a:cxnLst/>
              <a:rect l="l" t="t" r="r" b="b"/>
              <a:pathLst>
                <a:path w="297" h="255" extrusionOk="0">
                  <a:moveTo>
                    <a:pt x="171" y="1"/>
                  </a:moveTo>
                  <a:cubicBezTo>
                    <a:pt x="57" y="1"/>
                    <a:pt x="0" y="137"/>
                    <a:pt x="80" y="217"/>
                  </a:cubicBezTo>
                  <a:cubicBezTo>
                    <a:pt x="106" y="243"/>
                    <a:pt x="137" y="254"/>
                    <a:pt x="168" y="254"/>
                  </a:cubicBezTo>
                  <a:cubicBezTo>
                    <a:pt x="234" y="254"/>
                    <a:pt x="297" y="203"/>
                    <a:pt x="297" y="126"/>
                  </a:cubicBezTo>
                  <a:cubicBezTo>
                    <a:pt x="297" y="58"/>
                    <a:pt x="240" y="1"/>
                    <a:pt x="171"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3" name="Google Shape;1053;p35"/>
            <p:cNvSpPr/>
            <p:nvPr/>
          </p:nvSpPr>
          <p:spPr>
            <a:xfrm>
              <a:off x="-562208" y="2152894"/>
              <a:ext cx="12463" cy="12513"/>
            </a:xfrm>
            <a:custGeom>
              <a:avLst/>
              <a:gdLst/>
              <a:ahLst/>
              <a:cxnLst/>
              <a:rect l="l" t="t" r="r" b="b"/>
              <a:pathLst>
                <a:path w="251" h="252" extrusionOk="0">
                  <a:moveTo>
                    <a:pt x="125" y="1"/>
                  </a:moveTo>
                  <a:cubicBezTo>
                    <a:pt x="57" y="1"/>
                    <a:pt x="0" y="58"/>
                    <a:pt x="0" y="126"/>
                  </a:cubicBezTo>
                  <a:cubicBezTo>
                    <a:pt x="0" y="195"/>
                    <a:pt x="57" y="252"/>
                    <a:pt x="125" y="252"/>
                  </a:cubicBezTo>
                  <a:cubicBezTo>
                    <a:pt x="194" y="252"/>
                    <a:pt x="251" y="195"/>
                    <a:pt x="251" y="126"/>
                  </a:cubicBezTo>
                  <a:cubicBezTo>
                    <a:pt x="251" y="58"/>
                    <a:pt x="194" y="1"/>
                    <a:pt x="125"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4" name="Google Shape;1054;p35"/>
            <p:cNvSpPr/>
            <p:nvPr/>
          </p:nvSpPr>
          <p:spPr>
            <a:xfrm>
              <a:off x="-646522" y="1972896"/>
              <a:ext cx="33716" cy="30885"/>
            </a:xfrm>
            <a:custGeom>
              <a:avLst/>
              <a:gdLst/>
              <a:ahLst/>
              <a:cxnLst/>
              <a:rect l="l" t="t" r="r" b="b"/>
              <a:pathLst>
                <a:path w="679" h="622" extrusionOk="0">
                  <a:moveTo>
                    <a:pt x="614" y="1"/>
                  </a:moveTo>
                  <a:cubicBezTo>
                    <a:pt x="551" y="1"/>
                    <a:pt x="410" y="96"/>
                    <a:pt x="269" y="237"/>
                  </a:cubicBezTo>
                  <a:cubicBezTo>
                    <a:pt x="103" y="408"/>
                    <a:pt x="1" y="573"/>
                    <a:pt x="41" y="613"/>
                  </a:cubicBezTo>
                  <a:cubicBezTo>
                    <a:pt x="47" y="619"/>
                    <a:pt x="55" y="622"/>
                    <a:pt x="66" y="622"/>
                  </a:cubicBezTo>
                  <a:cubicBezTo>
                    <a:pt x="129" y="622"/>
                    <a:pt x="270" y="526"/>
                    <a:pt x="411" y="385"/>
                  </a:cubicBezTo>
                  <a:cubicBezTo>
                    <a:pt x="576" y="215"/>
                    <a:pt x="679" y="49"/>
                    <a:pt x="639" y="10"/>
                  </a:cubicBezTo>
                  <a:cubicBezTo>
                    <a:pt x="633" y="4"/>
                    <a:pt x="624" y="1"/>
                    <a:pt x="614"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5" name="Google Shape;1055;p35"/>
            <p:cNvSpPr/>
            <p:nvPr/>
          </p:nvSpPr>
          <p:spPr>
            <a:xfrm>
              <a:off x="-741810" y="2109793"/>
              <a:ext cx="34014" cy="30587"/>
            </a:xfrm>
            <a:custGeom>
              <a:avLst/>
              <a:gdLst/>
              <a:ahLst/>
              <a:cxnLst/>
              <a:rect l="l" t="t" r="r" b="b"/>
              <a:pathLst>
                <a:path w="685" h="616" extrusionOk="0">
                  <a:moveTo>
                    <a:pt x="66" y="0"/>
                  </a:moveTo>
                  <a:cubicBezTo>
                    <a:pt x="55" y="0"/>
                    <a:pt x="46" y="3"/>
                    <a:pt x="40" y="9"/>
                  </a:cubicBezTo>
                  <a:cubicBezTo>
                    <a:pt x="1" y="49"/>
                    <a:pt x="103" y="214"/>
                    <a:pt x="268" y="379"/>
                  </a:cubicBezTo>
                  <a:cubicBezTo>
                    <a:pt x="414" y="520"/>
                    <a:pt x="556" y="616"/>
                    <a:pt x="619" y="616"/>
                  </a:cubicBezTo>
                  <a:cubicBezTo>
                    <a:pt x="630" y="616"/>
                    <a:pt x="638" y="613"/>
                    <a:pt x="644" y="607"/>
                  </a:cubicBezTo>
                  <a:cubicBezTo>
                    <a:pt x="684" y="567"/>
                    <a:pt x="582" y="402"/>
                    <a:pt x="416" y="237"/>
                  </a:cubicBezTo>
                  <a:cubicBezTo>
                    <a:pt x="270" y="96"/>
                    <a:pt x="129" y="0"/>
                    <a:pt x="6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6" name="Google Shape;1056;p35"/>
            <p:cNvSpPr/>
            <p:nvPr/>
          </p:nvSpPr>
          <p:spPr>
            <a:xfrm>
              <a:off x="-741810" y="2064806"/>
              <a:ext cx="34014" cy="30885"/>
            </a:xfrm>
            <a:custGeom>
              <a:avLst/>
              <a:gdLst/>
              <a:ahLst/>
              <a:cxnLst/>
              <a:rect l="l" t="t" r="r" b="b"/>
              <a:pathLst>
                <a:path w="685" h="622" extrusionOk="0">
                  <a:moveTo>
                    <a:pt x="619" y="1"/>
                  </a:moveTo>
                  <a:cubicBezTo>
                    <a:pt x="555" y="1"/>
                    <a:pt x="409" y="96"/>
                    <a:pt x="268" y="237"/>
                  </a:cubicBezTo>
                  <a:cubicBezTo>
                    <a:pt x="103" y="402"/>
                    <a:pt x="1" y="573"/>
                    <a:pt x="40" y="613"/>
                  </a:cubicBezTo>
                  <a:cubicBezTo>
                    <a:pt x="46" y="619"/>
                    <a:pt x="55" y="622"/>
                    <a:pt x="66" y="622"/>
                  </a:cubicBezTo>
                  <a:cubicBezTo>
                    <a:pt x="129" y="622"/>
                    <a:pt x="270" y="526"/>
                    <a:pt x="416" y="385"/>
                  </a:cubicBezTo>
                  <a:cubicBezTo>
                    <a:pt x="582" y="220"/>
                    <a:pt x="684" y="49"/>
                    <a:pt x="644" y="9"/>
                  </a:cubicBezTo>
                  <a:cubicBezTo>
                    <a:pt x="638" y="4"/>
                    <a:pt x="630" y="1"/>
                    <a:pt x="619"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7" name="Google Shape;1057;p35"/>
            <p:cNvSpPr/>
            <p:nvPr/>
          </p:nvSpPr>
          <p:spPr>
            <a:xfrm>
              <a:off x="-754819" y="1954971"/>
              <a:ext cx="14748" cy="12662"/>
            </a:xfrm>
            <a:custGeom>
              <a:avLst/>
              <a:gdLst/>
              <a:ahLst/>
              <a:cxnLst/>
              <a:rect l="l" t="t" r="r" b="b"/>
              <a:pathLst>
                <a:path w="297" h="255" extrusionOk="0">
                  <a:moveTo>
                    <a:pt x="171" y="0"/>
                  </a:moveTo>
                  <a:cubicBezTo>
                    <a:pt x="58" y="0"/>
                    <a:pt x="1" y="137"/>
                    <a:pt x="80" y="217"/>
                  </a:cubicBezTo>
                  <a:cubicBezTo>
                    <a:pt x="106" y="243"/>
                    <a:pt x="138" y="254"/>
                    <a:pt x="169" y="254"/>
                  </a:cubicBezTo>
                  <a:cubicBezTo>
                    <a:pt x="234" y="254"/>
                    <a:pt x="297" y="204"/>
                    <a:pt x="297" y="131"/>
                  </a:cubicBezTo>
                  <a:cubicBezTo>
                    <a:pt x="297" y="57"/>
                    <a:pt x="240" y="0"/>
                    <a:pt x="171"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8" name="Google Shape;1058;p35"/>
            <p:cNvSpPr/>
            <p:nvPr/>
          </p:nvSpPr>
          <p:spPr>
            <a:xfrm>
              <a:off x="-707300" y="2096089"/>
              <a:ext cx="12463" cy="12463"/>
            </a:xfrm>
            <a:custGeom>
              <a:avLst/>
              <a:gdLst/>
              <a:ahLst/>
              <a:cxnLst/>
              <a:rect l="l" t="t" r="r" b="b"/>
              <a:pathLst>
                <a:path w="251" h="251" extrusionOk="0">
                  <a:moveTo>
                    <a:pt x="126" y="0"/>
                  </a:moveTo>
                  <a:cubicBezTo>
                    <a:pt x="57" y="0"/>
                    <a:pt x="0" y="57"/>
                    <a:pt x="0" y="126"/>
                  </a:cubicBezTo>
                  <a:cubicBezTo>
                    <a:pt x="0" y="194"/>
                    <a:pt x="57" y="251"/>
                    <a:pt x="126" y="251"/>
                  </a:cubicBezTo>
                  <a:cubicBezTo>
                    <a:pt x="194" y="251"/>
                    <a:pt x="251" y="194"/>
                    <a:pt x="251" y="126"/>
                  </a:cubicBezTo>
                  <a:cubicBezTo>
                    <a:pt x="251" y="57"/>
                    <a:pt x="194" y="0"/>
                    <a:pt x="12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9" name="Google Shape;1059;p35"/>
            <p:cNvSpPr/>
            <p:nvPr/>
          </p:nvSpPr>
          <p:spPr>
            <a:xfrm>
              <a:off x="-732772" y="1939975"/>
              <a:ext cx="24976" cy="16585"/>
            </a:xfrm>
            <a:custGeom>
              <a:avLst/>
              <a:gdLst/>
              <a:ahLst/>
              <a:cxnLst/>
              <a:rect l="l" t="t" r="r" b="b"/>
              <a:pathLst>
                <a:path w="503" h="334" extrusionOk="0">
                  <a:moveTo>
                    <a:pt x="1" y="0"/>
                  </a:moveTo>
                  <a:cubicBezTo>
                    <a:pt x="29" y="35"/>
                    <a:pt x="58" y="63"/>
                    <a:pt x="86" y="97"/>
                  </a:cubicBezTo>
                  <a:cubicBezTo>
                    <a:pt x="227" y="238"/>
                    <a:pt x="373" y="334"/>
                    <a:pt x="437" y="334"/>
                  </a:cubicBezTo>
                  <a:cubicBezTo>
                    <a:pt x="448" y="334"/>
                    <a:pt x="456" y="331"/>
                    <a:pt x="462" y="325"/>
                  </a:cubicBezTo>
                  <a:cubicBezTo>
                    <a:pt x="502" y="285"/>
                    <a:pt x="417" y="149"/>
                    <a:pt x="280"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0" name="Google Shape;1060;p35"/>
            <p:cNvSpPr/>
            <p:nvPr/>
          </p:nvSpPr>
          <p:spPr>
            <a:xfrm>
              <a:off x="-754819" y="2053932"/>
              <a:ext cx="14748" cy="12662"/>
            </a:xfrm>
            <a:custGeom>
              <a:avLst/>
              <a:gdLst/>
              <a:ahLst/>
              <a:cxnLst/>
              <a:rect l="l" t="t" r="r" b="b"/>
              <a:pathLst>
                <a:path w="297" h="255" extrusionOk="0">
                  <a:moveTo>
                    <a:pt x="171" y="1"/>
                  </a:moveTo>
                  <a:cubicBezTo>
                    <a:pt x="58" y="1"/>
                    <a:pt x="1" y="137"/>
                    <a:pt x="80" y="217"/>
                  </a:cubicBezTo>
                  <a:cubicBezTo>
                    <a:pt x="106" y="243"/>
                    <a:pt x="138" y="254"/>
                    <a:pt x="169" y="254"/>
                  </a:cubicBezTo>
                  <a:cubicBezTo>
                    <a:pt x="234" y="254"/>
                    <a:pt x="297" y="203"/>
                    <a:pt x="297" y="126"/>
                  </a:cubicBezTo>
                  <a:cubicBezTo>
                    <a:pt x="297" y="58"/>
                    <a:pt x="240" y="1"/>
                    <a:pt x="171"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1" name="Google Shape;1061;p35"/>
            <p:cNvSpPr/>
            <p:nvPr/>
          </p:nvSpPr>
          <p:spPr>
            <a:xfrm>
              <a:off x="-516972" y="2096089"/>
              <a:ext cx="12761" cy="12463"/>
            </a:xfrm>
            <a:custGeom>
              <a:avLst/>
              <a:gdLst/>
              <a:ahLst/>
              <a:cxnLst/>
              <a:rect l="l" t="t" r="r" b="b"/>
              <a:pathLst>
                <a:path w="257" h="251" extrusionOk="0">
                  <a:moveTo>
                    <a:pt x="126" y="0"/>
                  </a:moveTo>
                  <a:cubicBezTo>
                    <a:pt x="57" y="0"/>
                    <a:pt x="0" y="57"/>
                    <a:pt x="0" y="126"/>
                  </a:cubicBezTo>
                  <a:cubicBezTo>
                    <a:pt x="0" y="194"/>
                    <a:pt x="57" y="251"/>
                    <a:pt x="126" y="251"/>
                  </a:cubicBezTo>
                  <a:cubicBezTo>
                    <a:pt x="200" y="251"/>
                    <a:pt x="257" y="194"/>
                    <a:pt x="257" y="126"/>
                  </a:cubicBezTo>
                  <a:cubicBezTo>
                    <a:pt x="257" y="57"/>
                    <a:pt x="200" y="0"/>
                    <a:pt x="12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2" name="Google Shape;1062;p35"/>
            <p:cNvSpPr/>
            <p:nvPr/>
          </p:nvSpPr>
          <p:spPr>
            <a:xfrm>
              <a:off x="-741810" y="1972896"/>
              <a:ext cx="34014" cy="30885"/>
            </a:xfrm>
            <a:custGeom>
              <a:avLst/>
              <a:gdLst/>
              <a:ahLst/>
              <a:cxnLst/>
              <a:rect l="l" t="t" r="r" b="b"/>
              <a:pathLst>
                <a:path w="685" h="622" extrusionOk="0">
                  <a:moveTo>
                    <a:pt x="619" y="1"/>
                  </a:moveTo>
                  <a:cubicBezTo>
                    <a:pt x="555" y="1"/>
                    <a:pt x="409" y="96"/>
                    <a:pt x="268" y="237"/>
                  </a:cubicBezTo>
                  <a:cubicBezTo>
                    <a:pt x="103" y="408"/>
                    <a:pt x="1" y="573"/>
                    <a:pt x="40" y="613"/>
                  </a:cubicBezTo>
                  <a:cubicBezTo>
                    <a:pt x="46" y="619"/>
                    <a:pt x="55" y="622"/>
                    <a:pt x="66" y="622"/>
                  </a:cubicBezTo>
                  <a:cubicBezTo>
                    <a:pt x="129" y="622"/>
                    <a:pt x="270" y="526"/>
                    <a:pt x="416" y="385"/>
                  </a:cubicBezTo>
                  <a:cubicBezTo>
                    <a:pt x="582" y="215"/>
                    <a:pt x="684" y="49"/>
                    <a:pt x="644" y="10"/>
                  </a:cubicBezTo>
                  <a:cubicBezTo>
                    <a:pt x="638" y="4"/>
                    <a:pt x="630" y="1"/>
                    <a:pt x="619"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3" name="Google Shape;1063;p35"/>
            <p:cNvSpPr/>
            <p:nvPr/>
          </p:nvSpPr>
          <p:spPr>
            <a:xfrm>
              <a:off x="-741810" y="2017883"/>
              <a:ext cx="34014" cy="30587"/>
            </a:xfrm>
            <a:custGeom>
              <a:avLst/>
              <a:gdLst/>
              <a:ahLst/>
              <a:cxnLst/>
              <a:rect l="l" t="t" r="r" b="b"/>
              <a:pathLst>
                <a:path w="685" h="616" extrusionOk="0">
                  <a:moveTo>
                    <a:pt x="66" y="0"/>
                  </a:moveTo>
                  <a:cubicBezTo>
                    <a:pt x="55" y="0"/>
                    <a:pt x="46" y="3"/>
                    <a:pt x="40" y="9"/>
                  </a:cubicBezTo>
                  <a:cubicBezTo>
                    <a:pt x="1" y="49"/>
                    <a:pt x="103" y="214"/>
                    <a:pt x="268" y="379"/>
                  </a:cubicBezTo>
                  <a:cubicBezTo>
                    <a:pt x="414" y="520"/>
                    <a:pt x="556" y="616"/>
                    <a:pt x="619" y="616"/>
                  </a:cubicBezTo>
                  <a:cubicBezTo>
                    <a:pt x="630" y="616"/>
                    <a:pt x="638" y="613"/>
                    <a:pt x="644" y="607"/>
                  </a:cubicBezTo>
                  <a:cubicBezTo>
                    <a:pt x="684" y="567"/>
                    <a:pt x="582" y="402"/>
                    <a:pt x="416" y="237"/>
                  </a:cubicBezTo>
                  <a:cubicBezTo>
                    <a:pt x="270" y="96"/>
                    <a:pt x="129" y="0"/>
                    <a:pt x="6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4" name="Google Shape;1064;p35"/>
            <p:cNvSpPr/>
            <p:nvPr/>
          </p:nvSpPr>
          <p:spPr>
            <a:xfrm>
              <a:off x="-754819" y="2152894"/>
              <a:ext cx="14748" cy="12662"/>
            </a:xfrm>
            <a:custGeom>
              <a:avLst/>
              <a:gdLst/>
              <a:ahLst/>
              <a:cxnLst/>
              <a:rect l="l" t="t" r="r" b="b"/>
              <a:pathLst>
                <a:path w="297" h="255" extrusionOk="0">
                  <a:moveTo>
                    <a:pt x="171" y="1"/>
                  </a:moveTo>
                  <a:cubicBezTo>
                    <a:pt x="58" y="1"/>
                    <a:pt x="1" y="138"/>
                    <a:pt x="80" y="217"/>
                  </a:cubicBezTo>
                  <a:cubicBezTo>
                    <a:pt x="106" y="243"/>
                    <a:pt x="138" y="255"/>
                    <a:pt x="169" y="255"/>
                  </a:cubicBezTo>
                  <a:cubicBezTo>
                    <a:pt x="234" y="255"/>
                    <a:pt x="297" y="203"/>
                    <a:pt x="297" y="126"/>
                  </a:cubicBezTo>
                  <a:cubicBezTo>
                    <a:pt x="297" y="58"/>
                    <a:pt x="240" y="1"/>
                    <a:pt x="171"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5" name="Google Shape;1065;p35"/>
            <p:cNvSpPr/>
            <p:nvPr/>
          </p:nvSpPr>
          <p:spPr>
            <a:xfrm>
              <a:off x="-659780" y="1954971"/>
              <a:ext cx="14748" cy="12662"/>
            </a:xfrm>
            <a:custGeom>
              <a:avLst/>
              <a:gdLst/>
              <a:ahLst/>
              <a:cxnLst/>
              <a:rect l="l" t="t" r="r" b="b"/>
              <a:pathLst>
                <a:path w="297" h="255" extrusionOk="0">
                  <a:moveTo>
                    <a:pt x="171" y="0"/>
                  </a:moveTo>
                  <a:cubicBezTo>
                    <a:pt x="57" y="0"/>
                    <a:pt x="0" y="137"/>
                    <a:pt x="80" y="217"/>
                  </a:cubicBezTo>
                  <a:cubicBezTo>
                    <a:pt x="106" y="243"/>
                    <a:pt x="138" y="254"/>
                    <a:pt x="169" y="254"/>
                  </a:cubicBezTo>
                  <a:cubicBezTo>
                    <a:pt x="234" y="254"/>
                    <a:pt x="296" y="204"/>
                    <a:pt x="296" y="131"/>
                  </a:cubicBezTo>
                  <a:cubicBezTo>
                    <a:pt x="296" y="57"/>
                    <a:pt x="239" y="0"/>
                    <a:pt x="171"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6" name="Google Shape;1066;p35"/>
            <p:cNvSpPr/>
            <p:nvPr/>
          </p:nvSpPr>
          <p:spPr>
            <a:xfrm>
              <a:off x="-695134" y="2064806"/>
              <a:ext cx="33716" cy="30885"/>
            </a:xfrm>
            <a:custGeom>
              <a:avLst/>
              <a:gdLst/>
              <a:ahLst/>
              <a:cxnLst/>
              <a:rect l="l" t="t" r="r" b="b"/>
              <a:pathLst>
                <a:path w="679" h="622" extrusionOk="0">
                  <a:moveTo>
                    <a:pt x="63" y="1"/>
                  </a:moveTo>
                  <a:cubicBezTo>
                    <a:pt x="53" y="1"/>
                    <a:pt x="45" y="4"/>
                    <a:pt x="40" y="9"/>
                  </a:cubicBezTo>
                  <a:cubicBezTo>
                    <a:pt x="0" y="49"/>
                    <a:pt x="103" y="220"/>
                    <a:pt x="268" y="385"/>
                  </a:cubicBezTo>
                  <a:cubicBezTo>
                    <a:pt x="409" y="526"/>
                    <a:pt x="550" y="622"/>
                    <a:pt x="613" y="622"/>
                  </a:cubicBezTo>
                  <a:cubicBezTo>
                    <a:pt x="624" y="622"/>
                    <a:pt x="632" y="619"/>
                    <a:pt x="638" y="613"/>
                  </a:cubicBezTo>
                  <a:cubicBezTo>
                    <a:pt x="678" y="573"/>
                    <a:pt x="576" y="408"/>
                    <a:pt x="410" y="237"/>
                  </a:cubicBezTo>
                  <a:cubicBezTo>
                    <a:pt x="269" y="96"/>
                    <a:pt x="124" y="1"/>
                    <a:pt x="63"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7" name="Google Shape;1067;p35"/>
            <p:cNvSpPr/>
            <p:nvPr/>
          </p:nvSpPr>
          <p:spPr>
            <a:xfrm>
              <a:off x="-659780" y="2152894"/>
              <a:ext cx="14748" cy="12662"/>
            </a:xfrm>
            <a:custGeom>
              <a:avLst/>
              <a:gdLst/>
              <a:ahLst/>
              <a:cxnLst/>
              <a:rect l="l" t="t" r="r" b="b"/>
              <a:pathLst>
                <a:path w="297" h="255" extrusionOk="0">
                  <a:moveTo>
                    <a:pt x="171" y="1"/>
                  </a:moveTo>
                  <a:cubicBezTo>
                    <a:pt x="57" y="1"/>
                    <a:pt x="0" y="138"/>
                    <a:pt x="80" y="217"/>
                  </a:cubicBezTo>
                  <a:cubicBezTo>
                    <a:pt x="106" y="243"/>
                    <a:pt x="137" y="255"/>
                    <a:pt x="168" y="255"/>
                  </a:cubicBezTo>
                  <a:cubicBezTo>
                    <a:pt x="234" y="255"/>
                    <a:pt x="296" y="203"/>
                    <a:pt x="296" y="126"/>
                  </a:cubicBezTo>
                  <a:cubicBezTo>
                    <a:pt x="296" y="58"/>
                    <a:pt x="239" y="1"/>
                    <a:pt x="171"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8" name="Google Shape;1068;p35"/>
            <p:cNvSpPr/>
            <p:nvPr/>
          </p:nvSpPr>
          <p:spPr>
            <a:xfrm>
              <a:off x="-659780" y="2053932"/>
              <a:ext cx="14748" cy="12662"/>
            </a:xfrm>
            <a:custGeom>
              <a:avLst/>
              <a:gdLst/>
              <a:ahLst/>
              <a:cxnLst/>
              <a:rect l="l" t="t" r="r" b="b"/>
              <a:pathLst>
                <a:path w="297" h="255" extrusionOk="0">
                  <a:moveTo>
                    <a:pt x="171" y="1"/>
                  </a:moveTo>
                  <a:cubicBezTo>
                    <a:pt x="57" y="1"/>
                    <a:pt x="0" y="137"/>
                    <a:pt x="80" y="217"/>
                  </a:cubicBezTo>
                  <a:cubicBezTo>
                    <a:pt x="107" y="243"/>
                    <a:pt x="140" y="254"/>
                    <a:pt x="171" y="254"/>
                  </a:cubicBezTo>
                  <a:cubicBezTo>
                    <a:pt x="236" y="254"/>
                    <a:pt x="296" y="203"/>
                    <a:pt x="296" y="126"/>
                  </a:cubicBezTo>
                  <a:cubicBezTo>
                    <a:pt x="296" y="58"/>
                    <a:pt x="239" y="1"/>
                    <a:pt x="171"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9" name="Google Shape;1069;p35"/>
            <p:cNvSpPr/>
            <p:nvPr/>
          </p:nvSpPr>
          <p:spPr>
            <a:xfrm>
              <a:off x="-695134" y="1972896"/>
              <a:ext cx="33716" cy="30885"/>
            </a:xfrm>
            <a:custGeom>
              <a:avLst/>
              <a:gdLst/>
              <a:ahLst/>
              <a:cxnLst/>
              <a:rect l="l" t="t" r="r" b="b"/>
              <a:pathLst>
                <a:path w="679" h="622" extrusionOk="0">
                  <a:moveTo>
                    <a:pt x="63" y="1"/>
                  </a:moveTo>
                  <a:cubicBezTo>
                    <a:pt x="53" y="1"/>
                    <a:pt x="45" y="4"/>
                    <a:pt x="40" y="10"/>
                  </a:cubicBezTo>
                  <a:cubicBezTo>
                    <a:pt x="0" y="49"/>
                    <a:pt x="103" y="220"/>
                    <a:pt x="268" y="385"/>
                  </a:cubicBezTo>
                  <a:cubicBezTo>
                    <a:pt x="409" y="526"/>
                    <a:pt x="550" y="622"/>
                    <a:pt x="613" y="622"/>
                  </a:cubicBezTo>
                  <a:cubicBezTo>
                    <a:pt x="624" y="622"/>
                    <a:pt x="632" y="619"/>
                    <a:pt x="638" y="613"/>
                  </a:cubicBezTo>
                  <a:cubicBezTo>
                    <a:pt x="678" y="573"/>
                    <a:pt x="576" y="408"/>
                    <a:pt x="410" y="237"/>
                  </a:cubicBezTo>
                  <a:cubicBezTo>
                    <a:pt x="269" y="96"/>
                    <a:pt x="124" y="1"/>
                    <a:pt x="63"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0" name="Google Shape;1070;p35"/>
            <p:cNvSpPr/>
            <p:nvPr/>
          </p:nvSpPr>
          <p:spPr>
            <a:xfrm>
              <a:off x="-695134" y="2109793"/>
              <a:ext cx="33716" cy="30587"/>
            </a:xfrm>
            <a:custGeom>
              <a:avLst/>
              <a:gdLst/>
              <a:ahLst/>
              <a:cxnLst/>
              <a:rect l="l" t="t" r="r" b="b"/>
              <a:pathLst>
                <a:path w="679" h="616" extrusionOk="0">
                  <a:moveTo>
                    <a:pt x="613" y="0"/>
                  </a:moveTo>
                  <a:cubicBezTo>
                    <a:pt x="550" y="0"/>
                    <a:pt x="409" y="96"/>
                    <a:pt x="268" y="237"/>
                  </a:cubicBezTo>
                  <a:cubicBezTo>
                    <a:pt x="103" y="402"/>
                    <a:pt x="0" y="567"/>
                    <a:pt x="40" y="607"/>
                  </a:cubicBezTo>
                  <a:cubicBezTo>
                    <a:pt x="45" y="613"/>
                    <a:pt x="53" y="616"/>
                    <a:pt x="63" y="616"/>
                  </a:cubicBezTo>
                  <a:cubicBezTo>
                    <a:pt x="124" y="616"/>
                    <a:pt x="269" y="520"/>
                    <a:pt x="410" y="379"/>
                  </a:cubicBezTo>
                  <a:cubicBezTo>
                    <a:pt x="576" y="214"/>
                    <a:pt x="678" y="49"/>
                    <a:pt x="638" y="9"/>
                  </a:cubicBezTo>
                  <a:cubicBezTo>
                    <a:pt x="632" y="3"/>
                    <a:pt x="624" y="0"/>
                    <a:pt x="613"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1" name="Google Shape;1071;p35"/>
            <p:cNvSpPr/>
            <p:nvPr/>
          </p:nvSpPr>
          <p:spPr>
            <a:xfrm>
              <a:off x="-695134" y="1939975"/>
              <a:ext cx="24629" cy="16585"/>
            </a:xfrm>
            <a:custGeom>
              <a:avLst/>
              <a:gdLst/>
              <a:ahLst/>
              <a:cxnLst/>
              <a:rect l="l" t="t" r="r" b="b"/>
              <a:pathLst>
                <a:path w="496" h="334" extrusionOk="0">
                  <a:moveTo>
                    <a:pt x="222" y="0"/>
                  </a:moveTo>
                  <a:cubicBezTo>
                    <a:pt x="80" y="149"/>
                    <a:pt x="0" y="291"/>
                    <a:pt x="40" y="325"/>
                  </a:cubicBezTo>
                  <a:cubicBezTo>
                    <a:pt x="45" y="331"/>
                    <a:pt x="53" y="334"/>
                    <a:pt x="63" y="334"/>
                  </a:cubicBezTo>
                  <a:cubicBezTo>
                    <a:pt x="124" y="334"/>
                    <a:pt x="269" y="238"/>
                    <a:pt x="410" y="97"/>
                  </a:cubicBezTo>
                  <a:cubicBezTo>
                    <a:pt x="439" y="63"/>
                    <a:pt x="473" y="35"/>
                    <a:pt x="49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2" name="Google Shape;1072;p35"/>
            <p:cNvSpPr/>
            <p:nvPr/>
          </p:nvSpPr>
          <p:spPr>
            <a:xfrm>
              <a:off x="-695134" y="2017883"/>
              <a:ext cx="33716" cy="30587"/>
            </a:xfrm>
            <a:custGeom>
              <a:avLst/>
              <a:gdLst/>
              <a:ahLst/>
              <a:cxnLst/>
              <a:rect l="l" t="t" r="r" b="b"/>
              <a:pathLst>
                <a:path w="679" h="616" extrusionOk="0">
                  <a:moveTo>
                    <a:pt x="613" y="0"/>
                  </a:moveTo>
                  <a:cubicBezTo>
                    <a:pt x="550" y="0"/>
                    <a:pt x="409" y="96"/>
                    <a:pt x="268" y="237"/>
                  </a:cubicBezTo>
                  <a:cubicBezTo>
                    <a:pt x="97" y="402"/>
                    <a:pt x="0" y="567"/>
                    <a:pt x="40" y="607"/>
                  </a:cubicBezTo>
                  <a:cubicBezTo>
                    <a:pt x="45" y="613"/>
                    <a:pt x="53" y="616"/>
                    <a:pt x="63" y="616"/>
                  </a:cubicBezTo>
                  <a:cubicBezTo>
                    <a:pt x="124" y="616"/>
                    <a:pt x="269" y="520"/>
                    <a:pt x="410" y="379"/>
                  </a:cubicBezTo>
                  <a:cubicBezTo>
                    <a:pt x="576" y="214"/>
                    <a:pt x="678" y="49"/>
                    <a:pt x="638" y="9"/>
                  </a:cubicBezTo>
                  <a:cubicBezTo>
                    <a:pt x="632" y="3"/>
                    <a:pt x="624" y="0"/>
                    <a:pt x="613"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3" name="Google Shape;1073;p35"/>
            <p:cNvSpPr/>
            <p:nvPr/>
          </p:nvSpPr>
          <p:spPr>
            <a:xfrm>
              <a:off x="-707300" y="2005022"/>
              <a:ext cx="12463" cy="12463"/>
            </a:xfrm>
            <a:custGeom>
              <a:avLst/>
              <a:gdLst/>
              <a:ahLst/>
              <a:cxnLst/>
              <a:rect l="l" t="t" r="r" b="b"/>
              <a:pathLst>
                <a:path w="251" h="251" extrusionOk="0">
                  <a:moveTo>
                    <a:pt x="126" y="0"/>
                  </a:moveTo>
                  <a:cubicBezTo>
                    <a:pt x="57" y="0"/>
                    <a:pt x="0" y="57"/>
                    <a:pt x="0" y="126"/>
                  </a:cubicBezTo>
                  <a:cubicBezTo>
                    <a:pt x="0" y="194"/>
                    <a:pt x="57" y="251"/>
                    <a:pt x="126" y="251"/>
                  </a:cubicBezTo>
                  <a:cubicBezTo>
                    <a:pt x="194" y="251"/>
                    <a:pt x="251" y="194"/>
                    <a:pt x="251" y="126"/>
                  </a:cubicBezTo>
                  <a:cubicBezTo>
                    <a:pt x="251" y="57"/>
                    <a:pt x="194" y="0"/>
                    <a:pt x="12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4" name="Google Shape;1074;p35"/>
            <p:cNvSpPr/>
            <p:nvPr/>
          </p:nvSpPr>
          <p:spPr>
            <a:xfrm>
              <a:off x="-360857" y="2109793"/>
              <a:ext cx="33666" cy="30587"/>
            </a:xfrm>
            <a:custGeom>
              <a:avLst/>
              <a:gdLst/>
              <a:ahLst/>
              <a:cxnLst/>
              <a:rect l="l" t="t" r="r" b="b"/>
              <a:pathLst>
                <a:path w="678" h="616" extrusionOk="0">
                  <a:moveTo>
                    <a:pt x="65" y="0"/>
                  </a:moveTo>
                  <a:cubicBezTo>
                    <a:pt x="54" y="0"/>
                    <a:pt x="46" y="3"/>
                    <a:pt x="40" y="9"/>
                  </a:cubicBezTo>
                  <a:cubicBezTo>
                    <a:pt x="0" y="49"/>
                    <a:pt x="103" y="214"/>
                    <a:pt x="268" y="379"/>
                  </a:cubicBezTo>
                  <a:cubicBezTo>
                    <a:pt x="409" y="520"/>
                    <a:pt x="550" y="616"/>
                    <a:pt x="613" y="616"/>
                  </a:cubicBezTo>
                  <a:cubicBezTo>
                    <a:pt x="624" y="616"/>
                    <a:pt x="632" y="613"/>
                    <a:pt x="638" y="607"/>
                  </a:cubicBezTo>
                  <a:cubicBezTo>
                    <a:pt x="678" y="567"/>
                    <a:pt x="575" y="402"/>
                    <a:pt x="410" y="237"/>
                  </a:cubicBezTo>
                  <a:cubicBezTo>
                    <a:pt x="269" y="96"/>
                    <a:pt x="128" y="0"/>
                    <a:pt x="65"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5" name="Google Shape;1075;p35"/>
            <p:cNvSpPr/>
            <p:nvPr/>
          </p:nvSpPr>
          <p:spPr>
            <a:xfrm>
              <a:off x="-360857" y="2017883"/>
              <a:ext cx="33666" cy="30587"/>
            </a:xfrm>
            <a:custGeom>
              <a:avLst/>
              <a:gdLst/>
              <a:ahLst/>
              <a:cxnLst/>
              <a:rect l="l" t="t" r="r" b="b"/>
              <a:pathLst>
                <a:path w="678" h="616" extrusionOk="0">
                  <a:moveTo>
                    <a:pt x="65" y="0"/>
                  </a:moveTo>
                  <a:cubicBezTo>
                    <a:pt x="54" y="0"/>
                    <a:pt x="46" y="3"/>
                    <a:pt x="40" y="9"/>
                  </a:cubicBezTo>
                  <a:cubicBezTo>
                    <a:pt x="0" y="49"/>
                    <a:pt x="103" y="214"/>
                    <a:pt x="268" y="379"/>
                  </a:cubicBezTo>
                  <a:cubicBezTo>
                    <a:pt x="409" y="520"/>
                    <a:pt x="550" y="616"/>
                    <a:pt x="613" y="616"/>
                  </a:cubicBezTo>
                  <a:cubicBezTo>
                    <a:pt x="624" y="616"/>
                    <a:pt x="632" y="613"/>
                    <a:pt x="638" y="607"/>
                  </a:cubicBezTo>
                  <a:cubicBezTo>
                    <a:pt x="678" y="567"/>
                    <a:pt x="575" y="402"/>
                    <a:pt x="410" y="237"/>
                  </a:cubicBezTo>
                  <a:cubicBezTo>
                    <a:pt x="269" y="96"/>
                    <a:pt x="128" y="0"/>
                    <a:pt x="65"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6" name="Google Shape;1076;p35"/>
            <p:cNvSpPr/>
            <p:nvPr/>
          </p:nvSpPr>
          <p:spPr>
            <a:xfrm>
              <a:off x="-360857" y="1972896"/>
              <a:ext cx="33666" cy="30885"/>
            </a:xfrm>
            <a:custGeom>
              <a:avLst/>
              <a:gdLst/>
              <a:ahLst/>
              <a:cxnLst/>
              <a:rect l="l" t="t" r="r" b="b"/>
              <a:pathLst>
                <a:path w="678" h="622" extrusionOk="0">
                  <a:moveTo>
                    <a:pt x="613" y="1"/>
                  </a:moveTo>
                  <a:cubicBezTo>
                    <a:pt x="550" y="1"/>
                    <a:pt x="409" y="96"/>
                    <a:pt x="268" y="237"/>
                  </a:cubicBezTo>
                  <a:cubicBezTo>
                    <a:pt x="103" y="408"/>
                    <a:pt x="0" y="573"/>
                    <a:pt x="40" y="613"/>
                  </a:cubicBezTo>
                  <a:cubicBezTo>
                    <a:pt x="46" y="619"/>
                    <a:pt x="54" y="622"/>
                    <a:pt x="65" y="622"/>
                  </a:cubicBezTo>
                  <a:cubicBezTo>
                    <a:pt x="128" y="622"/>
                    <a:pt x="269" y="526"/>
                    <a:pt x="410" y="385"/>
                  </a:cubicBezTo>
                  <a:cubicBezTo>
                    <a:pt x="575" y="215"/>
                    <a:pt x="678" y="49"/>
                    <a:pt x="638" y="10"/>
                  </a:cubicBezTo>
                  <a:cubicBezTo>
                    <a:pt x="632" y="4"/>
                    <a:pt x="624" y="1"/>
                    <a:pt x="613"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7" name="Google Shape;1077;p35"/>
            <p:cNvSpPr/>
            <p:nvPr/>
          </p:nvSpPr>
          <p:spPr>
            <a:xfrm>
              <a:off x="-360857" y="2064806"/>
              <a:ext cx="33666" cy="30885"/>
            </a:xfrm>
            <a:custGeom>
              <a:avLst/>
              <a:gdLst/>
              <a:ahLst/>
              <a:cxnLst/>
              <a:rect l="l" t="t" r="r" b="b"/>
              <a:pathLst>
                <a:path w="678" h="622" extrusionOk="0">
                  <a:moveTo>
                    <a:pt x="613" y="1"/>
                  </a:moveTo>
                  <a:cubicBezTo>
                    <a:pt x="550" y="1"/>
                    <a:pt x="409" y="96"/>
                    <a:pt x="268" y="237"/>
                  </a:cubicBezTo>
                  <a:cubicBezTo>
                    <a:pt x="103" y="402"/>
                    <a:pt x="0" y="573"/>
                    <a:pt x="40" y="613"/>
                  </a:cubicBezTo>
                  <a:cubicBezTo>
                    <a:pt x="46" y="619"/>
                    <a:pt x="54" y="622"/>
                    <a:pt x="65" y="622"/>
                  </a:cubicBezTo>
                  <a:cubicBezTo>
                    <a:pt x="128" y="622"/>
                    <a:pt x="269" y="526"/>
                    <a:pt x="410" y="385"/>
                  </a:cubicBezTo>
                  <a:cubicBezTo>
                    <a:pt x="575" y="220"/>
                    <a:pt x="678" y="49"/>
                    <a:pt x="638" y="9"/>
                  </a:cubicBezTo>
                  <a:cubicBezTo>
                    <a:pt x="632" y="4"/>
                    <a:pt x="624" y="1"/>
                    <a:pt x="613"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8" name="Google Shape;1078;p35"/>
            <p:cNvSpPr/>
            <p:nvPr/>
          </p:nvSpPr>
          <p:spPr>
            <a:xfrm>
              <a:off x="-371930" y="2152894"/>
              <a:ext cx="12513" cy="12513"/>
            </a:xfrm>
            <a:custGeom>
              <a:avLst/>
              <a:gdLst/>
              <a:ahLst/>
              <a:cxnLst/>
              <a:rect l="l" t="t" r="r" b="b"/>
              <a:pathLst>
                <a:path w="252" h="252" extrusionOk="0">
                  <a:moveTo>
                    <a:pt x="126" y="1"/>
                  </a:moveTo>
                  <a:cubicBezTo>
                    <a:pt x="58" y="1"/>
                    <a:pt x="1" y="58"/>
                    <a:pt x="1" y="126"/>
                  </a:cubicBezTo>
                  <a:cubicBezTo>
                    <a:pt x="1" y="195"/>
                    <a:pt x="58" y="252"/>
                    <a:pt x="126" y="252"/>
                  </a:cubicBezTo>
                  <a:cubicBezTo>
                    <a:pt x="200" y="252"/>
                    <a:pt x="251" y="195"/>
                    <a:pt x="251" y="126"/>
                  </a:cubicBezTo>
                  <a:cubicBezTo>
                    <a:pt x="251" y="58"/>
                    <a:pt x="200" y="1"/>
                    <a:pt x="126"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9" name="Google Shape;1079;p35"/>
            <p:cNvSpPr/>
            <p:nvPr/>
          </p:nvSpPr>
          <p:spPr>
            <a:xfrm>
              <a:off x="-409519" y="2064806"/>
              <a:ext cx="33716" cy="30885"/>
            </a:xfrm>
            <a:custGeom>
              <a:avLst/>
              <a:gdLst/>
              <a:ahLst/>
              <a:cxnLst/>
              <a:rect l="l" t="t" r="r" b="b"/>
              <a:pathLst>
                <a:path w="679" h="622" extrusionOk="0">
                  <a:moveTo>
                    <a:pt x="65" y="1"/>
                  </a:moveTo>
                  <a:cubicBezTo>
                    <a:pt x="55" y="1"/>
                    <a:pt x="46" y="4"/>
                    <a:pt x="40" y="9"/>
                  </a:cubicBezTo>
                  <a:cubicBezTo>
                    <a:pt x="0" y="49"/>
                    <a:pt x="103" y="220"/>
                    <a:pt x="268" y="385"/>
                  </a:cubicBezTo>
                  <a:cubicBezTo>
                    <a:pt x="409" y="526"/>
                    <a:pt x="550" y="622"/>
                    <a:pt x="613" y="622"/>
                  </a:cubicBezTo>
                  <a:cubicBezTo>
                    <a:pt x="624" y="622"/>
                    <a:pt x="632" y="619"/>
                    <a:pt x="638" y="613"/>
                  </a:cubicBezTo>
                  <a:cubicBezTo>
                    <a:pt x="678" y="573"/>
                    <a:pt x="576" y="408"/>
                    <a:pt x="410" y="237"/>
                  </a:cubicBezTo>
                  <a:cubicBezTo>
                    <a:pt x="269" y="96"/>
                    <a:pt x="128" y="1"/>
                    <a:pt x="65"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0" name="Google Shape;1080;p35"/>
            <p:cNvSpPr/>
            <p:nvPr/>
          </p:nvSpPr>
          <p:spPr>
            <a:xfrm>
              <a:off x="-374165" y="2053932"/>
              <a:ext cx="15045" cy="12662"/>
            </a:xfrm>
            <a:custGeom>
              <a:avLst/>
              <a:gdLst/>
              <a:ahLst/>
              <a:cxnLst/>
              <a:rect l="l" t="t" r="r" b="b"/>
              <a:pathLst>
                <a:path w="303" h="255" extrusionOk="0">
                  <a:moveTo>
                    <a:pt x="171" y="1"/>
                  </a:moveTo>
                  <a:cubicBezTo>
                    <a:pt x="57" y="1"/>
                    <a:pt x="0" y="137"/>
                    <a:pt x="86" y="217"/>
                  </a:cubicBezTo>
                  <a:cubicBezTo>
                    <a:pt x="111" y="243"/>
                    <a:pt x="143" y="254"/>
                    <a:pt x="174" y="254"/>
                  </a:cubicBezTo>
                  <a:cubicBezTo>
                    <a:pt x="239" y="254"/>
                    <a:pt x="302" y="203"/>
                    <a:pt x="302" y="126"/>
                  </a:cubicBezTo>
                  <a:cubicBezTo>
                    <a:pt x="296" y="58"/>
                    <a:pt x="240" y="1"/>
                    <a:pt x="171"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1" name="Google Shape;1081;p35"/>
            <p:cNvSpPr/>
            <p:nvPr/>
          </p:nvSpPr>
          <p:spPr>
            <a:xfrm>
              <a:off x="-373867" y="1954971"/>
              <a:ext cx="14748" cy="12662"/>
            </a:xfrm>
            <a:custGeom>
              <a:avLst/>
              <a:gdLst/>
              <a:ahLst/>
              <a:cxnLst/>
              <a:rect l="l" t="t" r="r" b="b"/>
              <a:pathLst>
                <a:path w="297" h="255" extrusionOk="0">
                  <a:moveTo>
                    <a:pt x="165" y="0"/>
                  </a:moveTo>
                  <a:cubicBezTo>
                    <a:pt x="51" y="0"/>
                    <a:pt x="0" y="137"/>
                    <a:pt x="80" y="217"/>
                  </a:cubicBezTo>
                  <a:cubicBezTo>
                    <a:pt x="106" y="243"/>
                    <a:pt x="138" y="254"/>
                    <a:pt x="169" y="254"/>
                  </a:cubicBezTo>
                  <a:cubicBezTo>
                    <a:pt x="234" y="254"/>
                    <a:pt x="296" y="204"/>
                    <a:pt x="296" y="131"/>
                  </a:cubicBezTo>
                  <a:cubicBezTo>
                    <a:pt x="296" y="57"/>
                    <a:pt x="239" y="0"/>
                    <a:pt x="165"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2" name="Google Shape;1082;p35"/>
            <p:cNvSpPr/>
            <p:nvPr/>
          </p:nvSpPr>
          <p:spPr>
            <a:xfrm>
              <a:off x="-351820" y="1939975"/>
              <a:ext cx="24629" cy="16585"/>
            </a:xfrm>
            <a:custGeom>
              <a:avLst/>
              <a:gdLst/>
              <a:ahLst/>
              <a:cxnLst/>
              <a:rect l="l" t="t" r="r" b="b"/>
              <a:pathLst>
                <a:path w="496" h="334" extrusionOk="0">
                  <a:moveTo>
                    <a:pt x="0" y="0"/>
                  </a:moveTo>
                  <a:cubicBezTo>
                    <a:pt x="23" y="35"/>
                    <a:pt x="57" y="63"/>
                    <a:pt x="86" y="97"/>
                  </a:cubicBezTo>
                  <a:cubicBezTo>
                    <a:pt x="227" y="238"/>
                    <a:pt x="368" y="334"/>
                    <a:pt x="431" y="334"/>
                  </a:cubicBezTo>
                  <a:cubicBezTo>
                    <a:pt x="442" y="334"/>
                    <a:pt x="450" y="331"/>
                    <a:pt x="456" y="325"/>
                  </a:cubicBezTo>
                  <a:cubicBezTo>
                    <a:pt x="496" y="285"/>
                    <a:pt x="416" y="149"/>
                    <a:pt x="274"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3" name="Google Shape;1083;p35"/>
            <p:cNvSpPr/>
            <p:nvPr/>
          </p:nvSpPr>
          <p:spPr>
            <a:xfrm>
              <a:off x="-409519" y="2109793"/>
              <a:ext cx="33716" cy="30587"/>
            </a:xfrm>
            <a:custGeom>
              <a:avLst/>
              <a:gdLst/>
              <a:ahLst/>
              <a:cxnLst/>
              <a:rect l="l" t="t" r="r" b="b"/>
              <a:pathLst>
                <a:path w="679" h="616" extrusionOk="0">
                  <a:moveTo>
                    <a:pt x="613" y="0"/>
                  </a:moveTo>
                  <a:cubicBezTo>
                    <a:pt x="550" y="0"/>
                    <a:pt x="409" y="96"/>
                    <a:pt x="268" y="237"/>
                  </a:cubicBezTo>
                  <a:cubicBezTo>
                    <a:pt x="103" y="402"/>
                    <a:pt x="0" y="567"/>
                    <a:pt x="40" y="607"/>
                  </a:cubicBezTo>
                  <a:cubicBezTo>
                    <a:pt x="46" y="613"/>
                    <a:pt x="55" y="616"/>
                    <a:pt x="65" y="616"/>
                  </a:cubicBezTo>
                  <a:cubicBezTo>
                    <a:pt x="128" y="616"/>
                    <a:pt x="269" y="520"/>
                    <a:pt x="410" y="379"/>
                  </a:cubicBezTo>
                  <a:cubicBezTo>
                    <a:pt x="576" y="214"/>
                    <a:pt x="678" y="49"/>
                    <a:pt x="638" y="9"/>
                  </a:cubicBezTo>
                  <a:cubicBezTo>
                    <a:pt x="632" y="3"/>
                    <a:pt x="624" y="0"/>
                    <a:pt x="613"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4" name="Google Shape;1084;p35"/>
            <p:cNvSpPr/>
            <p:nvPr/>
          </p:nvSpPr>
          <p:spPr>
            <a:xfrm>
              <a:off x="-314479" y="2064806"/>
              <a:ext cx="33964" cy="30885"/>
            </a:xfrm>
            <a:custGeom>
              <a:avLst/>
              <a:gdLst/>
              <a:ahLst/>
              <a:cxnLst/>
              <a:rect l="l" t="t" r="r" b="b"/>
              <a:pathLst>
                <a:path w="684" h="622" extrusionOk="0">
                  <a:moveTo>
                    <a:pt x="65" y="1"/>
                  </a:moveTo>
                  <a:cubicBezTo>
                    <a:pt x="54" y="1"/>
                    <a:pt x="46" y="4"/>
                    <a:pt x="40" y="9"/>
                  </a:cubicBezTo>
                  <a:cubicBezTo>
                    <a:pt x="0" y="49"/>
                    <a:pt x="103" y="220"/>
                    <a:pt x="268" y="385"/>
                  </a:cubicBezTo>
                  <a:cubicBezTo>
                    <a:pt x="409" y="526"/>
                    <a:pt x="554" y="622"/>
                    <a:pt x="618" y="622"/>
                  </a:cubicBezTo>
                  <a:cubicBezTo>
                    <a:pt x="629" y="622"/>
                    <a:pt x="638" y="619"/>
                    <a:pt x="644" y="613"/>
                  </a:cubicBezTo>
                  <a:cubicBezTo>
                    <a:pt x="683" y="573"/>
                    <a:pt x="581" y="408"/>
                    <a:pt x="416" y="237"/>
                  </a:cubicBezTo>
                  <a:cubicBezTo>
                    <a:pt x="270" y="96"/>
                    <a:pt x="128" y="1"/>
                    <a:pt x="65"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5" name="Google Shape;1085;p35"/>
            <p:cNvSpPr/>
            <p:nvPr/>
          </p:nvSpPr>
          <p:spPr>
            <a:xfrm>
              <a:off x="-328631" y="2096089"/>
              <a:ext cx="14748" cy="12612"/>
            </a:xfrm>
            <a:custGeom>
              <a:avLst/>
              <a:gdLst/>
              <a:ahLst/>
              <a:cxnLst/>
              <a:rect l="l" t="t" r="r" b="b"/>
              <a:pathLst>
                <a:path w="297" h="254" extrusionOk="0">
                  <a:moveTo>
                    <a:pt x="171" y="0"/>
                  </a:moveTo>
                  <a:cubicBezTo>
                    <a:pt x="57" y="0"/>
                    <a:pt x="0" y="137"/>
                    <a:pt x="80" y="217"/>
                  </a:cubicBezTo>
                  <a:cubicBezTo>
                    <a:pt x="106" y="242"/>
                    <a:pt x="137" y="254"/>
                    <a:pt x="168" y="254"/>
                  </a:cubicBezTo>
                  <a:cubicBezTo>
                    <a:pt x="234" y="254"/>
                    <a:pt x="296" y="203"/>
                    <a:pt x="296" y="126"/>
                  </a:cubicBezTo>
                  <a:cubicBezTo>
                    <a:pt x="296" y="57"/>
                    <a:pt x="239" y="0"/>
                    <a:pt x="171"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6" name="Google Shape;1086;p35"/>
            <p:cNvSpPr/>
            <p:nvPr/>
          </p:nvSpPr>
          <p:spPr>
            <a:xfrm>
              <a:off x="-314479" y="2109793"/>
              <a:ext cx="33964" cy="30587"/>
            </a:xfrm>
            <a:custGeom>
              <a:avLst/>
              <a:gdLst/>
              <a:ahLst/>
              <a:cxnLst/>
              <a:rect l="l" t="t" r="r" b="b"/>
              <a:pathLst>
                <a:path w="684" h="616" extrusionOk="0">
                  <a:moveTo>
                    <a:pt x="618" y="0"/>
                  </a:moveTo>
                  <a:cubicBezTo>
                    <a:pt x="554" y="0"/>
                    <a:pt x="409" y="96"/>
                    <a:pt x="268" y="237"/>
                  </a:cubicBezTo>
                  <a:cubicBezTo>
                    <a:pt x="103" y="402"/>
                    <a:pt x="0" y="567"/>
                    <a:pt x="40" y="607"/>
                  </a:cubicBezTo>
                  <a:cubicBezTo>
                    <a:pt x="46" y="613"/>
                    <a:pt x="54" y="616"/>
                    <a:pt x="65" y="616"/>
                  </a:cubicBezTo>
                  <a:cubicBezTo>
                    <a:pt x="128" y="616"/>
                    <a:pt x="270" y="520"/>
                    <a:pt x="416" y="379"/>
                  </a:cubicBezTo>
                  <a:cubicBezTo>
                    <a:pt x="581" y="214"/>
                    <a:pt x="683" y="49"/>
                    <a:pt x="644" y="9"/>
                  </a:cubicBezTo>
                  <a:cubicBezTo>
                    <a:pt x="638" y="3"/>
                    <a:pt x="629" y="0"/>
                    <a:pt x="618"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7" name="Google Shape;1087;p35"/>
            <p:cNvSpPr/>
            <p:nvPr/>
          </p:nvSpPr>
          <p:spPr>
            <a:xfrm>
              <a:off x="-278877" y="1954971"/>
              <a:ext cx="10527" cy="12761"/>
            </a:xfrm>
            <a:custGeom>
              <a:avLst/>
              <a:gdLst/>
              <a:ahLst/>
              <a:cxnLst/>
              <a:rect l="l" t="t" r="r" b="b"/>
              <a:pathLst>
                <a:path w="212" h="257" extrusionOk="0">
                  <a:moveTo>
                    <a:pt x="171" y="0"/>
                  </a:moveTo>
                  <a:cubicBezTo>
                    <a:pt x="1" y="0"/>
                    <a:pt x="1" y="257"/>
                    <a:pt x="171" y="257"/>
                  </a:cubicBezTo>
                  <a:cubicBezTo>
                    <a:pt x="183" y="257"/>
                    <a:pt x="200" y="251"/>
                    <a:pt x="211" y="245"/>
                  </a:cubicBezTo>
                  <a:lnTo>
                    <a:pt x="211" y="6"/>
                  </a:lnTo>
                  <a:cubicBezTo>
                    <a:pt x="200" y="6"/>
                    <a:pt x="183" y="0"/>
                    <a:pt x="171"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8" name="Google Shape;1088;p35"/>
            <p:cNvSpPr/>
            <p:nvPr/>
          </p:nvSpPr>
          <p:spPr>
            <a:xfrm>
              <a:off x="-314479" y="2017883"/>
              <a:ext cx="33964" cy="30587"/>
            </a:xfrm>
            <a:custGeom>
              <a:avLst/>
              <a:gdLst/>
              <a:ahLst/>
              <a:cxnLst/>
              <a:rect l="l" t="t" r="r" b="b"/>
              <a:pathLst>
                <a:path w="684" h="616" extrusionOk="0">
                  <a:moveTo>
                    <a:pt x="618" y="0"/>
                  </a:moveTo>
                  <a:cubicBezTo>
                    <a:pt x="554" y="0"/>
                    <a:pt x="409" y="96"/>
                    <a:pt x="268" y="237"/>
                  </a:cubicBezTo>
                  <a:cubicBezTo>
                    <a:pt x="103" y="402"/>
                    <a:pt x="0" y="567"/>
                    <a:pt x="40" y="607"/>
                  </a:cubicBezTo>
                  <a:cubicBezTo>
                    <a:pt x="46" y="613"/>
                    <a:pt x="54" y="616"/>
                    <a:pt x="65" y="616"/>
                  </a:cubicBezTo>
                  <a:cubicBezTo>
                    <a:pt x="128" y="616"/>
                    <a:pt x="270" y="520"/>
                    <a:pt x="416" y="379"/>
                  </a:cubicBezTo>
                  <a:cubicBezTo>
                    <a:pt x="581" y="214"/>
                    <a:pt x="683" y="49"/>
                    <a:pt x="644" y="9"/>
                  </a:cubicBezTo>
                  <a:cubicBezTo>
                    <a:pt x="638" y="3"/>
                    <a:pt x="629" y="0"/>
                    <a:pt x="618"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9" name="Google Shape;1089;p35"/>
            <p:cNvSpPr/>
            <p:nvPr/>
          </p:nvSpPr>
          <p:spPr>
            <a:xfrm>
              <a:off x="-328631" y="2005022"/>
              <a:ext cx="14748" cy="12612"/>
            </a:xfrm>
            <a:custGeom>
              <a:avLst/>
              <a:gdLst/>
              <a:ahLst/>
              <a:cxnLst/>
              <a:rect l="l" t="t" r="r" b="b"/>
              <a:pathLst>
                <a:path w="297" h="254" extrusionOk="0">
                  <a:moveTo>
                    <a:pt x="171" y="0"/>
                  </a:moveTo>
                  <a:cubicBezTo>
                    <a:pt x="57" y="0"/>
                    <a:pt x="0" y="131"/>
                    <a:pt x="80" y="217"/>
                  </a:cubicBezTo>
                  <a:cubicBezTo>
                    <a:pt x="106" y="242"/>
                    <a:pt x="137" y="254"/>
                    <a:pt x="168" y="254"/>
                  </a:cubicBezTo>
                  <a:cubicBezTo>
                    <a:pt x="234" y="254"/>
                    <a:pt x="296" y="203"/>
                    <a:pt x="296" y="126"/>
                  </a:cubicBezTo>
                  <a:cubicBezTo>
                    <a:pt x="296" y="57"/>
                    <a:pt x="239" y="0"/>
                    <a:pt x="171"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0" name="Google Shape;1090;p35"/>
            <p:cNvSpPr/>
            <p:nvPr/>
          </p:nvSpPr>
          <p:spPr>
            <a:xfrm>
              <a:off x="-314231" y="1939975"/>
              <a:ext cx="24679" cy="16585"/>
            </a:xfrm>
            <a:custGeom>
              <a:avLst/>
              <a:gdLst/>
              <a:ahLst/>
              <a:cxnLst/>
              <a:rect l="l" t="t" r="r" b="b"/>
              <a:pathLst>
                <a:path w="497" h="334" extrusionOk="0">
                  <a:moveTo>
                    <a:pt x="217" y="0"/>
                  </a:moveTo>
                  <a:cubicBezTo>
                    <a:pt x="80" y="149"/>
                    <a:pt x="1" y="291"/>
                    <a:pt x="35" y="325"/>
                  </a:cubicBezTo>
                  <a:cubicBezTo>
                    <a:pt x="41" y="331"/>
                    <a:pt x="49" y="334"/>
                    <a:pt x="60" y="334"/>
                  </a:cubicBezTo>
                  <a:cubicBezTo>
                    <a:pt x="123" y="334"/>
                    <a:pt x="265" y="238"/>
                    <a:pt x="411" y="97"/>
                  </a:cubicBezTo>
                  <a:cubicBezTo>
                    <a:pt x="439" y="63"/>
                    <a:pt x="468" y="35"/>
                    <a:pt x="49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1" name="Google Shape;1091;p35"/>
            <p:cNvSpPr/>
            <p:nvPr/>
          </p:nvSpPr>
          <p:spPr>
            <a:xfrm>
              <a:off x="-314479" y="1972896"/>
              <a:ext cx="33964" cy="30885"/>
            </a:xfrm>
            <a:custGeom>
              <a:avLst/>
              <a:gdLst/>
              <a:ahLst/>
              <a:cxnLst/>
              <a:rect l="l" t="t" r="r" b="b"/>
              <a:pathLst>
                <a:path w="684" h="622" extrusionOk="0">
                  <a:moveTo>
                    <a:pt x="65" y="1"/>
                  </a:moveTo>
                  <a:cubicBezTo>
                    <a:pt x="54" y="1"/>
                    <a:pt x="46" y="4"/>
                    <a:pt x="40" y="10"/>
                  </a:cubicBezTo>
                  <a:cubicBezTo>
                    <a:pt x="0" y="49"/>
                    <a:pt x="103" y="220"/>
                    <a:pt x="268" y="385"/>
                  </a:cubicBezTo>
                  <a:cubicBezTo>
                    <a:pt x="409" y="526"/>
                    <a:pt x="554" y="622"/>
                    <a:pt x="618" y="622"/>
                  </a:cubicBezTo>
                  <a:cubicBezTo>
                    <a:pt x="629" y="622"/>
                    <a:pt x="638" y="619"/>
                    <a:pt x="644" y="613"/>
                  </a:cubicBezTo>
                  <a:cubicBezTo>
                    <a:pt x="683" y="573"/>
                    <a:pt x="581" y="408"/>
                    <a:pt x="416" y="237"/>
                  </a:cubicBezTo>
                  <a:cubicBezTo>
                    <a:pt x="270" y="96"/>
                    <a:pt x="128" y="1"/>
                    <a:pt x="65"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2" name="Google Shape;1092;p35"/>
            <p:cNvSpPr/>
            <p:nvPr/>
          </p:nvSpPr>
          <p:spPr>
            <a:xfrm>
              <a:off x="-504558" y="1939975"/>
              <a:ext cx="24679" cy="16585"/>
            </a:xfrm>
            <a:custGeom>
              <a:avLst/>
              <a:gdLst/>
              <a:ahLst/>
              <a:cxnLst/>
              <a:rect l="l" t="t" r="r" b="b"/>
              <a:pathLst>
                <a:path w="497" h="334" extrusionOk="0">
                  <a:moveTo>
                    <a:pt x="217" y="0"/>
                  </a:moveTo>
                  <a:cubicBezTo>
                    <a:pt x="81" y="149"/>
                    <a:pt x="1" y="291"/>
                    <a:pt x="35" y="325"/>
                  </a:cubicBezTo>
                  <a:cubicBezTo>
                    <a:pt x="41" y="331"/>
                    <a:pt x="49" y="334"/>
                    <a:pt x="60" y="334"/>
                  </a:cubicBezTo>
                  <a:cubicBezTo>
                    <a:pt x="123" y="334"/>
                    <a:pt x="264" y="238"/>
                    <a:pt x="405" y="97"/>
                  </a:cubicBezTo>
                  <a:cubicBezTo>
                    <a:pt x="439" y="63"/>
                    <a:pt x="468" y="35"/>
                    <a:pt x="49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3" name="Google Shape;1093;p35"/>
            <p:cNvSpPr/>
            <p:nvPr/>
          </p:nvSpPr>
          <p:spPr>
            <a:xfrm>
              <a:off x="-456195" y="1972896"/>
              <a:ext cx="34014" cy="30885"/>
            </a:xfrm>
            <a:custGeom>
              <a:avLst/>
              <a:gdLst/>
              <a:ahLst/>
              <a:cxnLst/>
              <a:rect l="l" t="t" r="r" b="b"/>
              <a:pathLst>
                <a:path w="685" h="622" extrusionOk="0">
                  <a:moveTo>
                    <a:pt x="619" y="1"/>
                  </a:moveTo>
                  <a:cubicBezTo>
                    <a:pt x="556" y="1"/>
                    <a:pt x="414" y="96"/>
                    <a:pt x="268" y="237"/>
                  </a:cubicBezTo>
                  <a:cubicBezTo>
                    <a:pt x="103" y="408"/>
                    <a:pt x="1" y="573"/>
                    <a:pt x="41" y="613"/>
                  </a:cubicBezTo>
                  <a:cubicBezTo>
                    <a:pt x="46" y="619"/>
                    <a:pt x="55" y="622"/>
                    <a:pt x="66" y="622"/>
                  </a:cubicBezTo>
                  <a:cubicBezTo>
                    <a:pt x="130" y="622"/>
                    <a:pt x="275" y="526"/>
                    <a:pt x="416" y="385"/>
                  </a:cubicBezTo>
                  <a:cubicBezTo>
                    <a:pt x="582" y="215"/>
                    <a:pt x="684" y="49"/>
                    <a:pt x="644" y="10"/>
                  </a:cubicBezTo>
                  <a:cubicBezTo>
                    <a:pt x="638" y="4"/>
                    <a:pt x="630" y="1"/>
                    <a:pt x="619"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4" name="Google Shape;1094;p35"/>
            <p:cNvSpPr/>
            <p:nvPr/>
          </p:nvSpPr>
          <p:spPr>
            <a:xfrm>
              <a:off x="-469204" y="2152894"/>
              <a:ext cx="14748" cy="12662"/>
            </a:xfrm>
            <a:custGeom>
              <a:avLst/>
              <a:gdLst/>
              <a:ahLst/>
              <a:cxnLst/>
              <a:rect l="l" t="t" r="r" b="b"/>
              <a:pathLst>
                <a:path w="297" h="255" extrusionOk="0">
                  <a:moveTo>
                    <a:pt x="172" y="1"/>
                  </a:moveTo>
                  <a:cubicBezTo>
                    <a:pt x="58" y="1"/>
                    <a:pt x="1" y="138"/>
                    <a:pt x="80" y="217"/>
                  </a:cubicBezTo>
                  <a:cubicBezTo>
                    <a:pt x="106" y="243"/>
                    <a:pt x="138" y="255"/>
                    <a:pt x="169" y="255"/>
                  </a:cubicBezTo>
                  <a:cubicBezTo>
                    <a:pt x="234" y="255"/>
                    <a:pt x="297" y="203"/>
                    <a:pt x="297" y="126"/>
                  </a:cubicBezTo>
                  <a:cubicBezTo>
                    <a:pt x="297" y="58"/>
                    <a:pt x="240" y="1"/>
                    <a:pt x="172"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5" name="Google Shape;1095;p35"/>
            <p:cNvSpPr/>
            <p:nvPr/>
          </p:nvSpPr>
          <p:spPr>
            <a:xfrm>
              <a:off x="-469204" y="1954971"/>
              <a:ext cx="14748" cy="12662"/>
            </a:xfrm>
            <a:custGeom>
              <a:avLst/>
              <a:gdLst/>
              <a:ahLst/>
              <a:cxnLst/>
              <a:rect l="l" t="t" r="r" b="b"/>
              <a:pathLst>
                <a:path w="297" h="255" extrusionOk="0">
                  <a:moveTo>
                    <a:pt x="172" y="0"/>
                  </a:moveTo>
                  <a:cubicBezTo>
                    <a:pt x="58" y="0"/>
                    <a:pt x="1" y="137"/>
                    <a:pt x="80" y="217"/>
                  </a:cubicBezTo>
                  <a:cubicBezTo>
                    <a:pt x="106" y="243"/>
                    <a:pt x="138" y="254"/>
                    <a:pt x="170" y="254"/>
                  </a:cubicBezTo>
                  <a:cubicBezTo>
                    <a:pt x="235" y="254"/>
                    <a:pt x="297" y="204"/>
                    <a:pt x="297" y="131"/>
                  </a:cubicBezTo>
                  <a:cubicBezTo>
                    <a:pt x="297" y="57"/>
                    <a:pt x="240" y="0"/>
                    <a:pt x="172"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6" name="Google Shape;1096;p35"/>
            <p:cNvSpPr/>
            <p:nvPr/>
          </p:nvSpPr>
          <p:spPr>
            <a:xfrm>
              <a:off x="-409519" y="2017883"/>
              <a:ext cx="33716" cy="30587"/>
            </a:xfrm>
            <a:custGeom>
              <a:avLst/>
              <a:gdLst/>
              <a:ahLst/>
              <a:cxnLst/>
              <a:rect l="l" t="t" r="r" b="b"/>
              <a:pathLst>
                <a:path w="679" h="616" extrusionOk="0">
                  <a:moveTo>
                    <a:pt x="613" y="0"/>
                  </a:moveTo>
                  <a:cubicBezTo>
                    <a:pt x="550" y="0"/>
                    <a:pt x="409" y="96"/>
                    <a:pt x="268" y="237"/>
                  </a:cubicBezTo>
                  <a:cubicBezTo>
                    <a:pt x="103" y="402"/>
                    <a:pt x="0" y="567"/>
                    <a:pt x="35" y="607"/>
                  </a:cubicBezTo>
                  <a:cubicBezTo>
                    <a:pt x="40" y="613"/>
                    <a:pt x="49" y="616"/>
                    <a:pt x="60" y="616"/>
                  </a:cubicBezTo>
                  <a:cubicBezTo>
                    <a:pt x="124" y="616"/>
                    <a:pt x="269" y="520"/>
                    <a:pt x="410" y="379"/>
                  </a:cubicBezTo>
                  <a:cubicBezTo>
                    <a:pt x="576" y="214"/>
                    <a:pt x="678" y="49"/>
                    <a:pt x="638" y="9"/>
                  </a:cubicBezTo>
                  <a:cubicBezTo>
                    <a:pt x="632" y="3"/>
                    <a:pt x="624" y="0"/>
                    <a:pt x="613"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7" name="Google Shape;1097;p35"/>
            <p:cNvSpPr/>
            <p:nvPr/>
          </p:nvSpPr>
          <p:spPr>
            <a:xfrm>
              <a:off x="-504807" y="2064806"/>
              <a:ext cx="33666" cy="30885"/>
            </a:xfrm>
            <a:custGeom>
              <a:avLst/>
              <a:gdLst/>
              <a:ahLst/>
              <a:cxnLst/>
              <a:rect l="l" t="t" r="r" b="b"/>
              <a:pathLst>
                <a:path w="678" h="622" extrusionOk="0">
                  <a:moveTo>
                    <a:pt x="65" y="1"/>
                  </a:moveTo>
                  <a:cubicBezTo>
                    <a:pt x="54" y="1"/>
                    <a:pt x="46" y="4"/>
                    <a:pt x="40" y="9"/>
                  </a:cubicBezTo>
                  <a:cubicBezTo>
                    <a:pt x="0" y="49"/>
                    <a:pt x="103" y="220"/>
                    <a:pt x="268" y="385"/>
                  </a:cubicBezTo>
                  <a:cubicBezTo>
                    <a:pt x="409" y="526"/>
                    <a:pt x="550" y="622"/>
                    <a:pt x="613" y="622"/>
                  </a:cubicBezTo>
                  <a:cubicBezTo>
                    <a:pt x="624" y="622"/>
                    <a:pt x="632" y="619"/>
                    <a:pt x="638" y="613"/>
                  </a:cubicBezTo>
                  <a:cubicBezTo>
                    <a:pt x="678" y="573"/>
                    <a:pt x="575" y="408"/>
                    <a:pt x="410" y="237"/>
                  </a:cubicBezTo>
                  <a:cubicBezTo>
                    <a:pt x="269" y="96"/>
                    <a:pt x="128" y="1"/>
                    <a:pt x="65"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8" name="Google Shape;1098;p35"/>
            <p:cNvSpPr/>
            <p:nvPr/>
          </p:nvSpPr>
          <p:spPr>
            <a:xfrm>
              <a:off x="-516972" y="2005022"/>
              <a:ext cx="12761" cy="12463"/>
            </a:xfrm>
            <a:custGeom>
              <a:avLst/>
              <a:gdLst/>
              <a:ahLst/>
              <a:cxnLst/>
              <a:rect l="l" t="t" r="r" b="b"/>
              <a:pathLst>
                <a:path w="257" h="251" extrusionOk="0">
                  <a:moveTo>
                    <a:pt x="126" y="0"/>
                  </a:moveTo>
                  <a:cubicBezTo>
                    <a:pt x="57" y="0"/>
                    <a:pt x="0" y="57"/>
                    <a:pt x="0" y="126"/>
                  </a:cubicBezTo>
                  <a:cubicBezTo>
                    <a:pt x="0" y="194"/>
                    <a:pt x="57" y="251"/>
                    <a:pt x="126" y="251"/>
                  </a:cubicBezTo>
                  <a:cubicBezTo>
                    <a:pt x="200" y="251"/>
                    <a:pt x="257" y="194"/>
                    <a:pt x="257" y="126"/>
                  </a:cubicBezTo>
                  <a:cubicBezTo>
                    <a:pt x="257" y="57"/>
                    <a:pt x="200" y="0"/>
                    <a:pt x="12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9" name="Google Shape;1099;p35"/>
            <p:cNvSpPr/>
            <p:nvPr/>
          </p:nvSpPr>
          <p:spPr>
            <a:xfrm>
              <a:off x="-504807" y="1972896"/>
              <a:ext cx="33666" cy="30885"/>
            </a:xfrm>
            <a:custGeom>
              <a:avLst/>
              <a:gdLst/>
              <a:ahLst/>
              <a:cxnLst/>
              <a:rect l="l" t="t" r="r" b="b"/>
              <a:pathLst>
                <a:path w="678" h="622" extrusionOk="0">
                  <a:moveTo>
                    <a:pt x="65" y="1"/>
                  </a:moveTo>
                  <a:cubicBezTo>
                    <a:pt x="54" y="1"/>
                    <a:pt x="46" y="4"/>
                    <a:pt x="40" y="10"/>
                  </a:cubicBezTo>
                  <a:cubicBezTo>
                    <a:pt x="0" y="49"/>
                    <a:pt x="103" y="220"/>
                    <a:pt x="268" y="385"/>
                  </a:cubicBezTo>
                  <a:cubicBezTo>
                    <a:pt x="409" y="526"/>
                    <a:pt x="550" y="622"/>
                    <a:pt x="613" y="622"/>
                  </a:cubicBezTo>
                  <a:cubicBezTo>
                    <a:pt x="624" y="622"/>
                    <a:pt x="632" y="619"/>
                    <a:pt x="638" y="613"/>
                  </a:cubicBezTo>
                  <a:cubicBezTo>
                    <a:pt x="678" y="573"/>
                    <a:pt x="575" y="408"/>
                    <a:pt x="410" y="237"/>
                  </a:cubicBezTo>
                  <a:cubicBezTo>
                    <a:pt x="269" y="96"/>
                    <a:pt x="128" y="1"/>
                    <a:pt x="65"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0" name="Google Shape;1100;p35"/>
            <p:cNvSpPr/>
            <p:nvPr/>
          </p:nvSpPr>
          <p:spPr>
            <a:xfrm>
              <a:off x="-504807" y="2017883"/>
              <a:ext cx="33666" cy="30587"/>
            </a:xfrm>
            <a:custGeom>
              <a:avLst/>
              <a:gdLst/>
              <a:ahLst/>
              <a:cxnLst/>
              <a:rect l="l" t="t" r="r" b="b"/>
              <a:pathLst>
                <a:path w="678" h="616" extrusionOk="0">
                  <a:moveTo>
                    <a:pt x="613" y="0"/>
                  </a:moveTo>
                  <a:cubicBezTo>
                    <a:pt x="550" y="0"/>
                    <a:pt x="409" y="96"/>
                    <a:pt x="268" y="237"/>
                  </a:cubicBezTo>
                  <a:cubicBezTo>
                    <a:pt x="103" y="402"/>
                    <a:pt x="0" y="567"/>
                    <a:pt x="40" y="607"/>
                  </a:cubicBezTo>
                  <a:cubicBezTo>
                    <a:pt x="46" y="613"/>
                    <a:pt x="54" y="616"/>
                    <a:pt x="65" y="616"/>
                  </a:cubicBezTo>
                  <a:cubicBezTo>
                    <a:pt x="128" y="616"/>
                    <a:pt x="269" y="520"/>
                    <a:pt x="410" y="379"/>
                  </a:cubicBezTo>
                  <a:cubicBezTo>
                    <a:pt x="575" y="214"/>
                    <a:pt x="678" y="49"/>
                    <a:pt x="638" y="9"/>
                  </a:cubicBezTo>
                  <a:cubicBezTo>
                    <a:pt x="632" y="3"/>
                    <a:pt x="624" y="0"/>
                    <a:pt x="613"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1" name="Google Shape;1101;p35"/>
            <p:cNvSpPr/>
            <p:nvPr/>
          </p:nvSpPr>
          <p:spPr>
            <a:xfrm>
              <a:off x="-504807" y="2109793"/>
              <a:ext cx="33666" cy="30587"/>
            </a:xfrm>
            <a:custGeom>
              <a:avLst/>
              <a:gdLst/>
              <a:ahLst/>
              <a:cxnLst/>
              <a:rect l="l" t="t" r="r" b="b"/>
              <a:pathLst>
                <a:path w="678" h="616" extrusionOk="0">
                  <a:moveTo>
                    <a:pt x="613" y="0"/>
                  </a:moveTo>
                  <a:cubicBezTo>
                    <a:pt x="550" y="0"/>
                    <a:pt x="409" y="96"/>
                    <a:pt x="268" y="237"/>
                  </a:cubicBezTo>
                  <a:cubicBezTo>
                    <a:pt x="103" y="402"/>
                    <a:pt x="0" y="567"/>
                    <a:pt x="40" y="607"/>
                  </a:cubicBezTo>
                  <a:cubicBezTo>
                    <a:pt x="46" y="613"/>
                    <a:pt x="54" y="616"/>
                    <a:pt x="65" y="616"/>
                  </a:cubicBezTo>
                  <a:cubicBezTo>
                    <a:pt x="128" y="616"/>
                    <a:pt x="269" y="520"/>
                    <a:pt x="410" y="379"/>
                  </a:cubicBezTo>
                  <a:cubicBezTo>
                    <a:pt x="575" y="214"/>
                    <a:pt x="678" y="49"/>
                    <a:pt x="638" y="9"/>
                  </a:cubicBezTo>
                  <a:cubicBezTo>
                    <a:pt x="632" y="3"/>
                    <a:pt x="624" y="0"/>
                    <a:pt x="613"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2" name="Google Shape;1102;p35"/>
            <p:cNvSpPr/>
            <p:nvPr/>
          </p:nvSpPr>
          <p:spPr>
            <a:xfrm>
              <a:off x="-469204" y="2053932"/>
              <a:ext cx="14748" cy="12662"/>
            </a:xfrm>
            <a:custGeom>
              <a:avLst/>
              <a:gdLst/>
              <a:ahLst/>
              <a:cxnLst/>
              <a:rect l="l" t="t" r="r" b="b"/>
              <a:pathLst>
                <a:path w="297" h="255" extrusionOk="0">
                  <a:moveTo>
                    <a:pt x="172" y="1"/>
                  </a:moveTo>
                  <a:cubicBezTo>
                    <a:pt x="58" y="1"/>
                    <a:pt x="1" y="137"/>
                    <a:pt x="80" y="217"/>
                  </a:cubicBezTo>
                  <a:cubicBezTo>
                    <a:pt x="106" y="243"/>
                    <a:pt x="138" y="254"/>
                    <a:pt x="169" y="254"/>
                  </a:cubicBezTo>
                  <a:cubicBezTo>
                    <a:pt x="234" y="254"/>
                    <a:pt x="297" y="203"/>
                    <a:pt x="297" y="126"/>
                  </a:cubicBezTo>
                  <a:cubicBezTo>
                    <a:pt x="297" y="58"/>
                    <a:pt x="240" y="1"/>
                    <a:pt x="172"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3" name="Google Shape;1103;p35"/>
            <p:cNvSpPr/>
            <p:nvPr/>
          </p:nvSpPr>
          <p:spPr>
            <a:xfrm>
              <a:off x="-421684" y="2096089"/>
              <a:ext cx="12513" cy="12463"/>
            </a:xfrm>
            <a:custGeom>
              <a:avLst/>
              <a:gdLst/>
              <a:ahLst/>
              <a:cxnLst/>
              <a:rect l="l" t="t" r="r" b="b"/>
              <a:pathLst>
                <a:path w="252" h="251" extrusionOk="0">
                  <a:moveTo>
                    <a:pt x="126" y="0"/>
                  </a:moveTo>
                  <a:cubicBezTo>
                    <a:pt x="57" y="0"/>
                    <a:pt x="1" y="57"/>
                    <a:pt x="1" y="126"/>
                  </a:cubicBezTo>
                  <a:cubicBezTo>
                    <a:pt x="1" y="194"/>
                    <a:pt x="57" y="251"/>
                    <a:pt x="126" y="251"/>
                  </a:cubicBezTo>
                  <a:cubicBezTo>
                    <a:pt x="194" y="251"/>
                    <a:pt x="251" y="194"/>
                    <a:pt x="251" y="126"/>
                  </a:cubicBezTo>
                  <a:cubicBezTo>
                    <a:pt x="251" y="57"/>
                    <a:pt x="194" y="0"/>
                    <a:pt x="12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4" name="Google Shape;1104;p35"/>
            <p:cNvSpPr/>
            <p:nvPr/>
          </p:nvSpPr>
          <p:spPr>
            <a:xfrm>
              <a:off x="-409519" y="1939975"/>
              <a:ext cx="24629" cy="16585"/>
            </a:xfrm>
            <a:custGeom>
              <a:avLst/>
              <a:gdLst/>
              <a:ahLst/>
              <a:cxnLst/>
              <a:rect l="l" t="t" r="r" b="b"/>
              <a:pathLst>
                <a:path w="496" h="334" extrusionOk="0">
                  <a:moveTo>
                    <a:pt x="223" y="0"/>
                  </a:moveTo>
                  <a:cubicBezTo>
                    <a:pt x="80" y="149"/>
                    <a:pt x="0" y="291"/>
                    <a:pt x="40" y="325"/>
                  </a:cubicBezTo>
                  <a:cubicBezTo>
                    <a:pt x="46" y="331"/>
                    <a:pt x="55" y="334"/>
                    <a:pt x="65" y="334"/>
                  </a:cubicBezTo>
                  <a:cubicBezTo>
                    <a:pt x="128" y="334"/>
                    <a:pt x="269" y="238"/>
                    <a:pt x="410" y="97"/>
                  </a:cubicBezTo>
                  <a:cubicBezTo>
                    <a:pt x="445" y="63"/>
                    <a:pt x="473" y="35"/>
                    <a:pt x="49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5" name="Google Shape;1105;p35"/>
            <p:cNvSpPr/>
            <p:nvPr/>
          </p:nvSpPr>
          <p:spPr>
            <a:xfrm>
              <a:off x="-421684" y="2005022"/>
              <a:ext cx="12513" cy="12463"/>
            </a:xfrm>
            <a:custGeom>
              <a:avLst/>
              <a:gdLst/>
              <a:ahLst/>
              <a:cxnLst/>
              <a:rect l="l" t="t" r="r" b="b"/>
              <a:pathLst>
                <a:path w="252" h="251" extrusionOk="0">
                  <a:moveTo>
                    <a:pt x="126" y="0"/>
                  </a:moveTo>
                  <a:cubicBezTo>
                    <a:pt x="57" y="0"/>
                    <a:pt x="1" y="57"/>
                    <a:pt x="1" y="126"/>
                  </a:cubicBezTo>
                  <a:cubicBezTo>
                    <a:pt x="1" y="194"/>
                    <a:pt x="57" y="251"/>
                    <a:pt x="126" y="251"/>
                  </a:cubicBezTo>
                  <a:cubicBezTo>
                    <a:pt x="194" y="251"/>
                    <a:pt x="251" y="194"/>
                    <a:pt x="251" y="126"/>
                  </a:cubicBezTo>
                  <a:cubicBezTo>
                    <a:pt x="251" y="57"/>
                    <a:pt x="194" y="0"/>
                    <a:pt x="12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6" name="Google Shape;1106;p35"/>
            <p:cNvSpPr/>
            <p:nvPr/>
          </p:nvSpPr>
          <p:spPr>
            <a:xfrm>
              <a:off x="-409519" y="1972896"/>
              <a:ext cx="33716" cy="30885"/>
            </a:xfrm>
            <a:custGeom>
              <a:avLst/>
              <a:gdLst/>
              <a:ahLst/>
              <a:cxnLst/>
              <a:rect l="l" t="t" r="r" b="b"/>
              <a:pathLst>
                <a:path w="679" h="622" extrusionOk="0">
                  <a:moveTo>
                    <a:pt x="65" y="1"/>
                  </a:moveTo>
                  <a:cubicBezTo>
                    <a:pt x="55" y="1"/>
                    <a:pt x="46" y="4"/>
                    <a:pt x="40" y="10"/>
                  </a:cubicBezTo>
                  <a:cubicBezTo>
                    <a:pt x="0" y="49"/>
                    <a:pt x="103" y="220"/>
                    <a:pt x="268" y="385"/>
                  </a:cubicBezTo>
                  <a:cubicBezTo>
                    <a:pt x="409" y="526"/>
                    <a:pt x="550" y="622"/>
                    <a:pt x="613" y="622"/>
                  </a:cubicBezTo>
                  <a:cubicBezTo>
                    <a:pt x="624" y="622"/>
                    <a:pt x="632" y="619"/>
                    <a:pt x="638" y="613"/>
                  </a:cubicBezTo>
                  <a:cubicBezTo>
                    <a:pt x="678" y="573"/>
                    <a:pt x="576" y="408"/>
                    <a:pt x="410" y="237"/>
                  </a:cubicBezTo>
                  <a:cubicBezTo>
                    <a:pt x="269" y="96"/>
                    <a:pt x="128" y="1"/>
                    <a:pt x="65"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7" name="Google Shape;1107;p35"/>
            <p:cNvSpPr/>
            <p:nvPr/>
          </p:nvSpPr>
          <p:spPr>
            <a:xfrm>
              <a:off x="-447157" y="1939975"/>
              <a:ext cx="24976" cy="16585"/>
            </a:xfrm>
            <a:custGeom>
              <a:avLst/>
              <a:gdLst/>
              <a:ahLst/>
              <a:cxnLst/>
              <a:rect l="l" t="t" r="r" b="b"/>
              <a:pathLst>
                <a:path w="503" h="334" extrusionOk="0">
                  <a:moveTo>
                    <a:pt x="1" y="0"/>
                  </a:moveTo>
                  <a:cubicBezTo>
                    <a:pt x="29" y="35"/>
                    <a:pt x="58" y="63"/>
                    <a:pt x="86" y="97"/>
                  </a:cubicBezTo>
                  <a:cubicBezTo>
                    <a:pt x="232" y="238"/>
                    <a:pt x="374" y="334"/>
                    <a:pt x="437" y="334"/>
                  </a:cubicBezTo>
                  <a:cubicBezTo>
                    <a:pt x="448" y="334"/>
                    <a:pt x="456" y="331"/>
                    <a:pt x="462" y="325"/>
                  </a:cubicBezTo>
                  <a:cubicBezTo>
                    <a:pt x="502" y="285"/>
                    <a:pt x="417" y="149"/>
                    <a:pt x="280"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8" name="Google Shape;1108;p35"/>
            <p:cNvSpPr/>
            <p:nvPr/>
          </p:nvSpPr>
          <p:spPr>
            <a:xfrm>
              <a:off x="-456195" y="2109793"/>
              <a:ext cx="34014" cy="30587"/>
            </a:xfrm>
            <a:custGeom>
              <a:avLst/>
              <a:gdLst/>
              <a:ahLst/>
              <a:cxnLst/>
              <a:rect l="l" t="t" r="r" b="b"/>
              <a:pathLst>
                <a:path w="685" h="616" extrusionOk="0">
                  <a:moveTo>
                    <a:pt x="66" y="0"/>
                  </a:moveTo>
                  <a:cubicBezTo>
                    <a:pt x="55" y="0"/>
                    <a:pt x="46" y="3"/>
                    <a:pt x="41" y="9"/>
                  </a:cubicBezTo>
                  <a:cubicBezTo>
                    <a:pt x="1" y="49"/>
                    <a:pt x="103" y="214"/>
                    <a:pt x="268" y="379"/>
                  </a:cubicBezTo>
                  <a:cubicBezTo>
                    <a:pt x="414" y="520"/>
                    <a:pt x="556" y="616"/>
                    <a:pt x="619" y="616"/>
                  </a:cubicBezTo>
                  <a:cubicBezTo>
                    <a:pt x="630" y="616"/>
                    <a:pt x="638" y="613"/>
                    <a:pt x="644" y="607"/>
                  </a:cubicBezTo>
                  <a:cubicBezTo>
                    <a:pt x="684" y="567"/>
                    <a:pt x="582" y="402"/>
                    <a:pt x="416" y="237"/>
                  </a:cubicBezTo>
                  <a:cubicBezTo>
                    <a:pt x="271" y="96"/>
                    <a:pt x="129" y="0"/>
                    <a:pt x="6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9" name="Google Shape;1109;p35"/>
            <p:cNvSpPr/>
            <p:nvPr/>
          </p:nvSpPr>
          <p:spPr>
            <a:xfrm>
              <a:off x="-456195" y="2017883"/>
              <a:ext cx="34014" cy="30587"/>
            </a:xfrm>
            <a:custGeom>
              <a:avLst/>
              <a:gdLst/>
              <a:ahLst/>
              <a:cxnLst/>
              <a:rect l="l" t="t" r="r" b="b"/>
              <a:pathLst>
                <a:path w="685" h="616" extrusionOk="0">
                  <a:moveTo>
                    <a:pt x="66" y="0"/>
                  </a:moveTo>
                  <a:cubicBezTo>
                    <a:pt x="55" y="0"/>
                    <a:pt x="46" y="3"/>
                    <a:pt x="41" y="9"/>
                  </a:cubicBezTo>
                  <a:cubicBezTo>
                    <a:pt x="1" y="49"/>
                    <a:pt x="103" y="214"/>
                    <a:pt x="268" y="379"/>
                  </a:cubicBezTo>
                  <a:cubicBezTo>
                    <a:pt x="414" y="520"/>
                    <a:pt x="556" y="616"/>
                    <a:pt x="619" y="616"/>
                  </a:cubicBezTo>
                  <a:cubicBezTo>
                    <a:pt x="630" y="616"/>
                    <a:pt x="638" y="613"/>
                    <a:pt x="644" y="607"/>
                  </a:cubicBezTo>
                  <a:cubicBezTo>
                    <a:pt x="684" y="567"/>
                    <a:pt x="582" y="402"/>
                    <a:pt x="416" y="237"/>
                  </a:cubicBezTo>
                  <a:cubicBezTo>
                    <a:pt x="275" y="96"/>
                    <a:pt x="130" y="0"/>
                    <a:pt x="6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0" name="Google Shape;1110;p35"/>
            <p:cNvSpPr/>
            <p:nvPr/>
          </p:nvSpPr>
          <p:spPr>
            <a:xfrm>
              <a:off x="-456195" y="2064806"/>
              <a:ext cx="34014" cy="30885"/>
            </a:xfrm>
            <a:custGeom>
              <a:avLst/>
              <a:gdLst/>
              <a:ahLst/>
              <a:cxnLst/>
              <a:rect l="l" t="t" r="r" b="b"/>
              <a:pathLst>
                <a:path w="685" h="622" extrusionOk="0">
                  <a:moveTo>
                    <a:pt x="619" y="1"/>
                  </a:moveTo>
                  <a:cubicBezTo>
                    <a:pt x="556" y="1"/>
                    <a:pt x="414" y="96"/>
                    <a:pt x="268" y="237"/>
                  </a:cubicBezTo>
                  <a:cubicBezTo>
                    <a:pt x="103" y="402"/>
                    <a:pt x="1" y="573"/>
                    <a:pt x="41" y="613"/>
                  </a:cubicBezTo>
                  <a:cubicBezTo>
                    <a:pt x="46" y="619"/>
                    <a:pt x="55" y="622"/>
                    <a:pt x="66" y="622"/>
                  </a:cubicBezTo>
                  <a:cubicBezTo>
                    <a:pt x="130" y="622"/>
                    <a:pt x="275" y="526"/>
                    <a:pt x="416" y="385"/>
                  </a:cubicBezTo>
                  <a:cubicBezTo>
                    <a:pt x="582" y="220"/>
                    <a:pt x="684" y="49"/>
                    <a:pt x="644" y="9"/>
                  </a:cubicBezTo>
                  <a:cubicBezTo>
                    <a:pt x="638" y="4"/>
                    <a:pt x="630" y="1"/>
                    <a:pt x="619"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1" name="Google Shape;1111;p35"/>
            <p:cNvSpPr/>
            <p:nvPr/>
          </p:nvSpPr>
          <p:spPr>
            <a:xfrm>
              <a:off x="-551184" y="2109793"/>
              <a:ext cx="33666" cy="30587"/>
            </a:xfrm>
            <a:custGeom>
              <a:avLst/>
              <a:gdLst/>
              <a:ahLst/>
              <a:cxnLst/>
              <a:rect l="l" t="t" r="r" b="b"/>
              <a:pathLst>
                <a:path w="678" h="616" extrusionOk="0">
                  <a:moveTo>
                    <a:pt x="65" y="0"/>
                  </a:moveTo>
                  <a:cubicBezTo>
                    <a:pt x="54" y="0"/>
                    <a:pt x="46" y="3"/>
                    <a:pt x="40" y="9"/>
                  </a:cubicBezTo>
                  <a:cubicBezTo>
                    <a:pt x="0" y="49"/>
                    <a:pt x="103" y="214"/>
                    <a:pt x="268" y="379"/>
                  </a:cubicBezTo>
                  <a:cubicBezTo>
                    <a:pt x="409" y="520"/>
                    <a:pt x="550" y="616"/>
                    <a:pt x="613" y="616"/>
                  </a:cubicBezTo>
                  <a:cubicBezTo>
                    <a:pt x="624" y="616"/>
                    <a:pt x="632" y="613"/>
                    <a:pt x="638" y="607"/>
                  </a:cubicBezTo>
                  <a:cubicBezTo>
                    <a:pt x="678" y="567"/>
                    <a:pt x="575" y="402"/>
                    <a:pt x="410" y="237"/>
                  </a:cubicBezTo>
                  <a:cubicBezTo>
                    <a:pt x="269" y="96"/>
                    <a:pt x="128" y="0"/>
                    <a:pt x="65"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2" name="Google Shape;1112;p35"/>
            <p:cNvSpPr/>
            <p:nvPr/>
          </p:nvSpPr>
          <p:spPr>
            <a:xfrm>
              <a:off x="-1090487" y="2005022"/>
              <a:ext cx="14748" cy="12612"/>
            </a:xfrm>
            <a:custGeom>
              <a:avLst/>
              <a:gdLst/>
              <a:ahLst/>
              <a:cxnLst/>
              <a:rect l="l" t="t" r="r" b="b"/>
              <a:pathLst>
                <a:path w="297" h="254" extrusionOk="0">
                  <a:moveTo>
                    <a:pt x="171" y="0"/>
                  </a:moveTo>
                  <a:cubicBezTo>
                    <a:pt x="57" y="0"/>
                    <a:pt x="0" y="137"/>
                    <a:pt x="80" y="217"/>
                  </a:cubicBezTo>
                  <a:cubicBezTo>
                    <a:pt x="106" y="242"/>
                    <a:pt x="137" y="254"/>
                    <a:pt x="168" y="254"/>
                  </a:cubicBezTo>
                  <a:cubicBezTo>
                    <a:pt x="234" y="254"/>
                    <a:pt x="297" y="203"/>
                    <a:pt x="297" y="126"/>
                  </a:cubicBezTo>
                  <a:cubicBezTo>
                    <a:pt x="297" y="57"/>
                    <a:pt x="240" y="0"/>
                    <a:pt x="171"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3" name="Google Shape;1113;p35"/>
            <p:cNvSpPr/>
            <p:nvPr/>
          </p:nvSpPr>
          <p:spPr>
            <a:xfrm>
              <a:off x="-1090487" y="2096089"/>
              <a:ext cx="14748" cy="12612"/>
            </a:xfrm>
            <a:custGeom>
              <a:avLst/>
              <a:gdLst/>
              <a:ahLst/>
              <a:cxnLst/>
              <a:rect l="l" t="t" r="r" b="b"/>
              <a:pathLst>
                <a:path w="297" h="254" extrusionOk="0">
                  <a:moveTo>
                    <a:pt x="171" y="0"/>
                  </a:moveTo>
                  <a:cubicBezTo>
                    <a:pt x="57" y="0"/>
                    <a:pt x="0" y="137"/>
                    <a:pt x="80" y="217"/>
                  </a:cubicBezTo>
                  <a:cubicBezTo>
                    <a:pt x="108" y="242"/>
                    <a:pt x="140" y="254"/>
                    <a:pt x="171" y="254"/>
                  </a:cubicBezTo>
                  <a:cubicBezTo>
                    <a:pt x="236" y="254"/>
                    <a:pt x="297" y="203"/>
                    <a:pt x="297" y="126"/>
                  </a:cubicBezTo>
                  <a:cubicBezTo>
                    <a:pt x="297" y="57"/>
                    <a:pt x="240" y="0"/>
                    <a:pt x="171"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4" name="Google Shape;1114;p35"/>
            <p:cNvSpPr/>
            <p:nvPr/>
          </p:nvSpPr>
          <p:spPr>
            <a:xfrm>
              <a:off x="-1075789" y="1939975"/>
              <a:ext cx="24679" cy="16585"/>
            </a:xfrm>
            <a:custGeom>
              <a:avLst/>
              <a:gdLst/>
              <a:ahLst/>
              <a:cxnLst/>
              <a:rect l="l" t="t" r="r" b="b"/>
              <a:pathLst>
                <a:path w="497" h="334" extrusionOk="0">
                  <a:moveTo>
                    <a:pt x="217" y="0"/>
                  </a:moveTo>
                  <a:cubicBezTo>
                    <a:pt x="80" y="149"/>
                    <a:pt x="1" y="291"/>
                    <a:pt x="35" y="325"/>
                  </a:cubicBezTo>
                  <a:cubicBezTo>
                    <a:pt x="41" y="331"/>
                    <a:pt x="49" y="334"/>
                    <a:pt x="60" y="334"/>
                  </a:cubicBezTo>
                  <a:cubicBezTo>
                    <a:pt x="123" y="334"/>
                    <a:pt x="264" y="238"/>
                    <a:pt x="405" y="97"/>
                  </a:cubicBezTo>
                  <a:cubicBezTo>
                    <a:pt x="439" y="63"/>
                    <a:pt x="468" y="35"/>
                    <a:pt x="49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5" name="Google Shape;1115;p35"/>
            <p:cNvSpPr/>
            <p:nvPr/>
          </p:nvSpPr>
          <p:spPr>
            <a:xfrm>
              <a:off x="-1113377" y="1939975"/>
              <a:ext cx="24629" cy="16585"/>
            </a:xfrm>
            <a:custGeom>
              <a:avLst/>
              <a:gdLst/>
              <a:ahLst/>
              <a:cxnLst/>
              <a:rect l="l" t="t" r="r" b="b"/>
              <a:pathLst>
                <a:path w="496" h="334" extrusionOk="0">
                  <a:moveTo>
                    <a:pt x="0" y="0"/>
                  </a:moveTo>
                  <a:cubicBezTo>
                    <a:pt x="23" y="35"/>
                    <a:pt x="51" y="63"/>
                    <a:pt x="86" y="97"/>
                  </a:cubicBezTo>
                  <a:cubicBezTo>
                    <a:pt x="227" y="238"/>
                    <a:pt x="368" y="334"/>
                    <a:pt x="431" y="334"/>
                  </a:cubicBezTo>
                  <a:cubicBezTo>
                    <a:pt x="441" y="334"/>
                    <a:pt x="450" y="331"/>
                    <a:pt x="456" y="325"/>
                  </a:cubicBezTo>
                  <a:cubicBezTo>
                    <a:pt x="496" y="285"/>
                    <a:pt x="410" y="149"/>
                    <a:pt x="274"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6" name="Google Shape;1116;p35"/>
            <p:cNvSpPr/>
            <p:nvPr/>
          </p:nvSpPr>
          <p:spPr>
            <a:xfrm>
              <a:off x="-1076087" y="1972896"/>
              <a:ext cx="33716" cy="30885"/>
            </a:xfrm>
            <a:custGeom>
              <a:avLst/>
              <a:gdLst/>
              <a:ahLst/>
              <a:cxnLst/>
              <a:rect l="l" t="t" r="r" b="b"/>
              <a:pathLst>
                <a:path w="679" h="622" extrusionOk="0">
                  <a:moveTo>
                    <a:pt x="66" y="1"/>
                  </a:moveTo>
                  <a:cubicBezTo>
                    <a:pt x="55" y="1"/>
                    <a:pt x="47" y="4"/>
                    <a:pt x="41" y="10"/>
                  </a:cubicBezTo>
                  <a:cubicBezTo>
                    <a:pt x="1" y="49"/>
                    <a:pt x="103" y="220"/>
                    <a:pt x="269" y="385"/>
                  </a:cubicBezTo>
                  <a:cubicBezTo>
                    <a:pt x="410" y="526"/>
                    <a:pt x="551" y="622"/>
                    <a:pt x="614" y="622"/>
                  </a:cubicBezTo>
                  <a:cubicBezTo>
                    <a:pt x="624" y="622"/>
                    <a:pt x="633" y="619"/>
                    <a:pt x="639" y="613"/>
                  </a:cubicBezTo>
                  <a:cubicBezTo>
                    <a:pt x="679" y="573"/>
                    <a:pt x="576" y="408"/>
                    <a:pt x="411" y="237"/>
                  </a:cubicBezTo>
                  <a:cubicBezTo>
                    <a:pt x="270" y="96"/>
                    <a:pt x="129" y="1"/>
                    <a:pt x="66"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7" name="Google Shape;1117;p35"/>
            <p:cNvSpPr/>
            <p:nvPr/>
          </p:nvSpPr>
          <p:spPr>
            <a:xfrm>
              <a:off x="-1122464" y="2017883"/>
              <a:ext cx="33716" cy="30587"/>
            </a:xfrm>
            <a:custGeom>
              <a:avLst/>
              <a:gdLst/>
              <a:ahLst/>
              <a:cxnLst/>
              <a:rect l="l" t="t" r="r" b="b"/>
              <a:pathLst>
                <a:path w="679" h="616" extrusionOk="0">
                  <a:moveTo>
                    <a:pt x="66" y="0"/>
                  </a:moveTo>
                  <a:cubicBezTo>
                    <a:pt x="55" y="0"/>
                    <a:pt x="47" y="3"/>
                    <a:pt x="41" y="9"/>
                  </a:cubicBezTo>
                  <a:cubicBezTo>
                    <a:pt x="1" y="49"/>
                    <a:pt x="103" y="214"/>
                    <a:pt x="269" y="379"/>
                  </a:cubicBezTo>
                  <a:cubicBezTo>
                    <a:pt x="410" y="520"/>
                    <a:pt x="551" y="616"/>
                    <a:pt x="614" y="616"/>
                  </a:cubicBezTo>
                  <a:cubicBezTo>
                    <a:pt x="624" y="616"/>
                    <a:pt x="633" y="613"/>
                    <a:pt x="639" y="607"/>
                  </a:cubicBezTo>
                  <a:cubicBezTo>
                    <a:pt x="679" y="567"/>
                    <a:pt x="576" y="402"/>
                    <a:pt x="411" y="237"/>
                  </a:cubicBezTo>
                  <a:cubicBezTo>
                    <a:pt x="270" y="96"/>
                    <a:pt x="129" y="0"/>
                    <a:pt x="6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8" name="Google Shape;1118;p35"/>
            <p:cNvSpPr/>
            <p:nvPr/>
          </p:nvSpPr>
          <p:spPr>
            <a:xfrm>
              <a:off x="-1122464" y="1972896"/>
              <a:ext cx="33716" cy="30885"/>
            </a:xfrm>
            <a:custGeom>
              <a:avLst/>
              <a:gdLst/>
              <a:ahLst/>
              <a:cxnLst/>
              <a:rect l="l" t="t" r="r" b="b"/>
              <a:pathLst>
                <a:path w="679" h="622" extrusionOk="0">
                  <a:moveTo>
                    <a:pt x="614" y="1"/>
                  </a:moveTo>
                  <a:cubicBezTo>
                    <a:pt x="551" y="1"/>
                    <a:pt x="410" y="96"/>
                    <a:pt x="269" y="237"/>
                  </a:cubicBezTo>
                  <a:cubicBezTo>
                    <a:pt x="103" y="408"/>
                    <a:pt x="1" y="573"/>
                    <a:pt x="41" y="613"/>
                  </a:cubicBezTo>
                  <a:cubicBezTo>
                    <a:pt x="47" y="619"/>
                    <a:pt x="55" y="622"/>
                    <a:pt x="66" y="622"/>
                  </a:cubicBezTo>
                  <a:cubicBezTo>
                    <a:pt x="129" y="622"/>
                    <a:pt x="270" y="526"/>
                    <a:pt x="411" y="385"/>
                  </a:cubicBezTo>
                  <a:cubicBezTo>
                    <a:pt x="576" y="215"/>
                    <a:pt x="679" y="49"/>
                    <a:pt x="639" y="10"/>
                  </a:cubicBezTo>
                  <a:cubicBezTo>
                    <a:pt x="633" y="4"/>
                    <a:pt x="624" y="1"/>
                    <a:pt x="614"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9" name="Google Shape;1119;p35"/>
            <p:cNvSpPr/>
            <p:nvPr/>
          </p:nvSpPr>
          <p:spPr>
            <a:xfrm>
              <a:off x="-1122464" y="2064806"/>
              <a:ext cx="33716" cy="30885"/>
            </a:xfrm>
            <a:custGeom>
              <a:avLst/>
              <a:gdLst/>
              <a:ahLst/>
              <a:cxnLst/>
              <a:rect l="l" t="t" r="r" b="b"/>
              <a:pathLst>
                <a:path w="679" h="622" extrusionOk="0">
                  <a:moveTo>
                    <a:pt x="614" y="1"/>
                  </a:moveTo>
                  <a:cubicBezTo>
                    <a:pt x="551" y="1"/>
                    <a:pt x="410" y="96"/>
                    <a:pt x="269" y="237"/>
                  </a:cubicBezTo>
                  <a:cubicBezTo>
                    <a:pt x="103" y="402"/>
                    <a:pt x="1" y="573"/>
                    <a:pt x="41" y="613"/>
                  </a:cubicBezTo>
                  <a:cubicBezTo>
                    <a:pt x="47" y="619"/>
                    <a:pt x="55" y="622"/>
                    <a:pt x="66" y="622"/>
                  </a:cubicBezTo>
                  <a:cubicBezTo>
                    <a:pt x="129" y="622"/>
                    <a:pt x="270" y="526"/>
                    <a:pt x="411" y="385"/>
                  </a:cubicBezTo>
                  <a:cubicBezTo>
                    <a:pt x="576" y="220"/>
                    <a:pt x="679" y="49"/>
                    <a:pt x="639" y="9"/>
                  </a:cubicBezTo>
                  <a:cubicBezTo>
                    <a:pt x="633" y="4"/>
                    <a:pt x="624" y="1"/>
                    <a:pt x="614"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0" name="Google Shape;1120;p35"/>
            <p:cNvSpPr/>
            <p:nvPr/>
          </p:nvSpPr>
          <p:spPr>
            <a:xfrm>
              <a:off x="-1027425" y="2064806"/>
              <a:ext cx="33964" cy="30885"/>
            </a:xfrm>
            <a:custGeom>
              <a:avLst/>
              <a:gdLst/>
              <a:ahLst/>
              <a:cxnLst/>
              <a:rect l="l" t="t" r="r" b="b"/>
              <a:pathLst>
                <a:path w="684" h="622" extrusionOk="0">
                  <a:moveTo>
                    <a:pt x="619" y="1"/>
                  </a:moveTo>
                  <a:cubicBezTo>
                    <a:pt x="554" y="1"/>
                    <a:pt x="409" y="96"/>
                    <a:pt x="268" y="237"/>
                  </a:cubicBezTo>
                  <a:cubicBezTo>
                    <a:pt x="103" y="402"/>
                    <a:pt x="0" y="573"/>
                    <a:pt x="40" y="613"/>
                  </a:cubicBezTo>
                  <a:cubicBezTo>
                    <a:pt x="46" y="619"/>
                    <a:pt x="55" y="622"/>
                    <a:pt x="65" y="622"/>
                  </a:cubicBezTo>
                  <a:cubicBezTo>
                    <a:pt x="129" y="622"/>
                    <a:pt x="270" y="526"/>
                    <a:pt x="416" y="385"/>
                  </a:cubicBezTo>
                  <a:cubicBezTo>
                    <a:pt x="581" y="220"/>
                    <a:pt x="684" y="49"/>
                    <a:pt x="644" y="9"/>
                  </a:cubicBezTo>
                  <a:cubicBezTo>
                    <a:pt x="638" y="4"/>
                    <a:pt x="630" y="1"/>
                    <a:pt x="619"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1" name="Google Shape;1121;p35"/>
            <p:cNvSpPr/>
            <p:nvPr/>
          </p:nvSpPr>
          <p:spPr>
            <a:xfrm>
              <a:off x="-1027425" y="2017883"/>
              <a:ext cx="33964" cy="30587"/>
            </a:xfrm>
            <a:custGeom>
              <a:avLst/>
              <a:gdLst/>
              <a:ahLst/>
              <a:cxnLst/>
              <a:rect l="l" t="t" r="r" b="b"/>
              <a:pathLst>
                <a:path w="684" h="616" extrusionOk="0">
                  <a:moveTo>
                    <a:pt x="65" y="0"/>
                  </a:moveTo>
                  <a:cubicBezTo>
                    <a:pt x="55" y="0"/>
                    <a:pt x="46" y="3"/>
                    <a:pt x="40" y="9"/>
                  </a:cubicBezTo>
                  <a:cubicBezTo>
                    <a:pt x="0" y="49"/>
                    <a:pt x="103" y="214"/>
                    <a:pt x="268" y="379"/>
                  </a:cubicBezTo>
                  <a:cubicBezTo>
                    <a:pt x="409" y="520"/>
                    <a:pt x="554" y="616"/>
                    <a:pt x="619" y="616"/>
                  </a:cubicBezTo>
                  <a:cubicBezTo>
                    <a:pt x="630" y="616"/>
                    <a:pt x="638" y="613"/>
                    <a:pt x="644" y="607"/>
                  </a:cubicBezTo>
                  <a:cubicBezTo>
                    <a:pt x="684" y="567"/>
                    <a:pt x="581" y="402"/>
                    <a:pt x="416" y="237"/>
                  </a:cubicBezTo>
                  <a:cubicBezTo>
                    <a:pt x="270" y="96"/>
                    <a:pt x="129" y="0"/>
                    <a:pt x="65"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2" name="Google Shape;1122;p35"/>
            <p:cNvSpPr/>
            <p:nvPr/>
          </p:nvSpPr>
          <p:spPr>
            <a:xfrm>
              <a:off x="-1027425" y="1972896"/>
              <a:ext cx="33964" cy="30885"/>
            </a:xfrm>
            <a:custGeom>
              <a:avLst/>
              <a:gdLst/>
              <a:ahLst/>
              <a:cxnLst/>
              <a:rect l="l" t="t" r="r" b="b"/>
              <a:pathLst>
                <a:path w="684" h="622" extrusionOk="0">
                  <a:moveTo>
                    <a:pt x="619" y="1"/>
                  </a:moveTo>
                  <a:cubicBezTo>
                    <a:pt x="554" y="1"/>
                    <a:pt x="409" y="96"/>
                    <a:pt x="268" y="237"/>
                  </a:cubicBezTo>
                  <a:cubicBezTo>
                    <a:pt x="103" y="408"/>
                    <a:pt x="0" y="573"/>
                    <a:pt x="40" y="613"/>
                  </a:cubicBezTo>
                  <a:cubicBezTo>
                    <a:pt x="46" y="619"/>
                    <a:pt x="55" y="622"/>
                    <a:pt x="65" y="622"/>
                  </a:cubicBezTo>
                  <a:cubicBezTo>
                    <a:pt x="129" y="622"/>
                    <a:pt x="270" y="526"/>
                    <a:pt x="416" y="385"/>
                  </a:cubicBezTo>
                  <a:cubicBezTo>
                    <a:pt x="581" y="215"/>
                    <a:pt x="684" y="49"/>
                    <a:pt x="644" y="10"/>
                  </a:cubicBezTo>
                  <a:cubicBezTo>
                    <a:pt x="638" y="4"/>
                    <a:pt x="630" y="1"/>
                    <a:pt x="619"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3" name="Google Shape;1123;p35"/>
            <p:cNvSpPr/>
            <p:nvPr/>
          </p:nvSpPr>
          <p:spPr>
            <a:xfrm>
              <a:off x="-1110547" y="2156717"/>
              <a:ext cx="21252" cy="13208"/>
            </a:xfrm>
            <a:custGeom>
              <a:avLst/>
              <a:gdLst/>
              <a:ahLst/>
              <a:cxnLst/>
              <a:rect l="l" t="t" r="r" b="b"/>
              <a:pathLst>
                <a:path w="428" h="266" extrusionOk="0">
                  <a:moveTo>
                    <a:pt x="374" y="1"/>
                  </a:moveTo>
                  <a:cubicBezTo>
                    <a:pt x="311" y="1"/>
                    <a:pt x="170" y="97"/>
                    <a:pt x="29" y="243"/>
                  </a:cubicBezTo>
                  <a:cubicBezTo>
                    <a:pt x="17" y="249"/>
                    <a:pt x="11" y="260"/>
                    <a:pt x="0" y="266"/>
                  </a:cubicBezTo>
                  <a:lnTo>
                    <a:pt x="279" y="266"/>
                  </a:lnTo>
                  <a:cubicBezTo>
                    <a:pt x="376" y="146"/>
                    <a:pt x="427" y="44"/>
                    <a:pt x="399" y="9"/>
                  </a:cubicBezTo>
                  <a:cubicBezTo>
                    <a:pt x="393" y="4"/>
                    <a:pt x="384" y="1"/>
                    <a:pt x="374"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4" name="Google Shape;1124;p35"/>
            <p:cNvSpPr/>
            <p:nvPr/>
          </p:nvSpPr>
          <p:spPr>
            <a:xfrm>
              <a:off x="-1027425" y="2109793"/>
              <a:ext cx="33964" cy="30587"/>
            </a:xfrm>
            <a:custGeom>
              <a:avLst/>
              <a:gdLst/>
              <a:ahLst/>
              <a:cxnLst/>
              <a:rect l="l" t="t" r="r" b="b"/>
              <a:pathLst>
                <a:path w="684" h="616" extrusionOk="0">
                  <a:moveTo>
                    <a:pt x="65" y="0"/>
                  </a:moveTo>
                  <a:cubicBezTo>
                    <a:pt x="55" y="0"/>
                    <a:pt x="46" y="3"/>
                    <a:pt x="40" y="9"/>
                  </a:cubicBezTo>
                  <a:cubicBezTo>
                    <a:pt x="0" y="49"/>
                    <a:pt x="103" y="214"/>
                    <a:pt x="268" y="379"/>
                  </a:cubicBezTo>
                  <a:cubicBezTo>
                    <a:pt x="409" y="520"/>
                    <a:pt x="554" y="616"/>
                    <a:pt x="619" y="616"/>
                  </a:cubicBezTo>
                  <a:cubicBezTo>
                    <a:pt x="630" y="616"/>
                    <a:pt x="638" y="613"/>
                    <a:pt x="644" y="607"/>
                  </a:cubicBezTo>
                  <a:cubicBezTo>
                    <a:pt x="684" y="567"/>
                    <a:pt x="581" y="402"/>
                    <a:pt x="416" y="237"/>
                  </a:cubicBezTo>
                  <a:cubicBezTo>
                    <a:pt x="270" y="96"/>
                    <a:pt x="129" y="0"/>
                    <a:pt x="65"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5" name="Google Shape;1125;p35"/>
            <p:cNvSpPr/>
            <p:nvPr/>
          </p:nvSpPr>
          <p:spPr>
            <a:xfrm>
              <a:off x="-1040434" y="2053932"/>
              <a:ext cx="14748" cy="12662"/>
            </a:xfrm>
            <a:custGeom>
              <a:avLst/>
              <a:gdLst/>
              <a:ahLst/>
              <a:cxnLst/>
              <a:rect l="l" t="t" r="r" b="b"/>
              <a:pathLst>
                <a:path w="297" h="255" extrusionOk="0">
                  <a:moveTo>
                    <a:pt x="171" y="1"/>
                  </a:moveTo>
                  <a:cubicBezTo>
                    <a:pt x="57" y="1"/>
                    <a:pt x="0" y="137"/>
                    <a:pt x="80" y="217"/>
                  </a:cubicBezTo>
                  <a:cubicBezTo>
                    <a:pt x="106" y="243"/>
                    <a:pt x="137" y="254"/>
                    <a:pt x="168" y="254"/>
                  </a:cubicBezTo>
                  <a:cubicBezTo>
                    <a:pt x="234" y="254"/>
                    <a:pt x="297" y="203"/>
                    <a:pt x="297" y="126"/>
                  </a:cubicBezTo>
                  <a:cubicBezTo>
                    <a:pt x="297" y="58"/>
                    <a:pt x="240" y="1"/>
                    <a:pt x="171"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6" name="Google Shape;1126;p35"/>
            <p:cNvSpPr/>
            <p:nvPr/>
          </p:nvSpPr>
          <p:spPr>
            <a:xfrm>
              <a:off x="-1040434" y="2152894"/>
              <a:ext cx="14748" cy="12662"/>
            </a:xfrm>
            <a:custGeom>
              <a:avLst/>
              <a:gdLst/>
              <a:ahLst/>
              <a:cxnLst/>
              <a:rect l="l" t="t" r="r" b="b"/>
              <a:pathLst>
                <a:path w="297" h="255" extrusionOk="0">
                  <a:moveTo>
                    <a:pt x="171" y="1"/>
                  </a:moveTo>
                  <a:cubicBezTo>
                    <a:pt x="57" y="1"/>
                    <a:pt x="0" y="138"/>
                    <a:pt x="80" y="217"/>
                  </a:cubicBezTo>
                  <a:cubicBezTo>
                    <a:pt x="106" y="243"/>
                    <a:pt x="137" y="255"/>
                    <a:pt x="168" y="255"/>
                  </a:cubicBezTo>
                  <a:cubicBezTo>
                    <a:pt x="234" y="255"/>
                    <a:pt x="297" y="203"/>
                    <a:pt x="297" y="126"/>
                  </a:cubicBezTo>
                  <a:cubicBezTo>
                    <a:pt x="297" y="58"/>
                    <a:pt x="240" y="1"/>
                    <a:pt x="171"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7" name="Google Shape;1127;p35"/>
            <p:cNvSpPr/>
            <p:nvPr/>
          </p:nvSpPr>
          <p:spPr>
            <a:xfrm>
              <a:off x="-1076087" y="2064806"/>
              <a:ext cx="33716" cy="30885"/>
            </a:xfrm>
            <a:custGeom>
              <a:avLst/>
              <a:gdLst/>
              <a:ahLst/>
              <a:cxnLst/>
              <a:rect l="l" t="t" r="r" b="b"/>
              <a:pathLst>
                <a:path w="679" h="622" extrusionOk="0">
                  <a:moveTo>
                    <a:pt x="66" y="1"/>
                  </a:moveTo>
                  <a:cubicBezTo>
                    <a:pt x="55" y="1"/>
                    <a:pt x="47" y="4"/>
                    <a:pt x="41" y="9"/>
                  </a:cubicBezTo>
                  <a:cubicBezTo>
                    <a:pt x="1" y="49"/>
                    <a:pt x="103" y="220"/>
                    <a:pt x="269" y="385"/>
                  </a:cubicBezTo>
                  <a:cubicBezTo>
                    <a:pt x="410" y="526"/>
                    <a:pt x="551" y="622"/>
                    <a:pt x="614" y="622"/>
                  </a:cubicBezTo>
                  <a:cubicBezTo>
                    <a:pt x="624" y="622"/>
                    <a:pt x="633" y="619"/>
                    <a:pt x="639" y="613"/>
                  </a:cubicBezTo>
                  <a:cubicBezTo>
                    <a:pt x="679" y="573"/>
                    <a:pt x="576" y="408"/>
                    <a:pt x="411" y="237"/>
                  </a:cubicBezTo>
                  <a:cubicBezTo>
                    <a:pt x="270" y="96"/>
                    <a:pt x="129" y="1"/>
                    <a:pt x="66"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8" name="Google Shape;1128;p35"/>
            <p:cNvSpPr/>
            <p:nvPr/>
          </p:nvSpPr>
          <p:spPr>
            <a:xfrm>
              <a:off x="-1076087" y="2109793"/>
              <a:ext cx="33716" cy="30587"/>
            </a:xfrm>
            <a:custGeom>
              <a:avLst/>
              <a:gdLst/>
              <a:ahLst/>
              <a:cxnLst/>
              <a:rect l="l" t="t" r="r" b="b"/>
              <a:pathLst>
                <a:path w="679" h="616" extrusionOk="0">
                  <a:moveTo>
                    <a:pt x="614" y="0"/>
                  </a:moveTo>
                  <a:cubicBezTo>
                    <a:pt x="551" y="0"/>
                    <a:pt x="410" y="96"/>
                    <a:pt x="269" y="237"/>
                  </a:cubicBezTo>
                  <a:cubicBezTo>
                    <a:pt x="103" y="402"/>
                    <a:pt x="1" y="567"/>
                    <a:pt x="41" y="607"/>
                  </a:cubicBezTo>
                  <a:cubicBezTo>
                    <a:pt x="47" y="613"/>
                    <a:pt x="55" y="616"/>
                    <a:pt x="66" y="616"/>
                  </a:cubicBezTo>
                  <a:cubicBezTo>
                    <a:pt x="129" y="616"/>
                    <a:pt x="270" y="520"/>
                    <a:pt x="411" y="379"/>
                  </a:cubicBezTo>
                  <a:cubicBezTo>
                    <a:pt x="576" y="214"/>
                    <a:pt x="679" y="49"/>
                    <a:pt x="639" y="9"/>
                  </a:cubicBezTo>
                  <a:cubicBezTo>
                    <a:pt x="633" y="3"/>
                    <a:pt x="624" y="0"/>
                    <a:pt x="614"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9" name="Google Shape;1129;p35"/>
            <p:cNvSpPr/>
            <p:nvPr/>
          </p:nvSpPr>
          <p:spPr>
            <a:xfrm>
              <a:off x="-1040434" y="1954971"/>
              <a:ext cx="14748" cy="12662"/>
            </a:xfrm>
            <a:custGeom>
              <a:avLst/>
              <a:gdLst/>
              <a:ahLst/>
              <a:cxnLst/>
              <a:rect l="l" t="t" r="r" b="b"/>
              <a:pathLst>
                <a:path w="297" h="255" extrusionOk="0">
                  <a:moveTo>
                    <a:pt x="171" y="0"/>
                  </a:moveTo>
                  <a:cubicBezTo>
                    <a:pt x="57" y="0"/>
                    <a:pt x="0" y="137"/>
                    <a:pt x="80" y="217"/>
                  </a:cubicBezTo>
                  <a:cubicBezTo>
                    <a:pt x="106" y="243"/>
                    <a:pt x="138" y="254"/>
                    <a:pt x="169" y="254"/>
                  </a:cubicBezTo>
                  <a:cubicBezTo>
                    <a:pt x="234" y="254"/>
                    <a:pt x="297" y="204"/>
                    <a:pt x="297" y="131"/>
                  </a:cubicBezTo>
                  <a:cubicBezTo>
                    <a:pt x="297" y="57"/>
                    <a:pt x="240" y="0"/>
                    <a:pt x="171"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0" name="Google Shape;1130;p35"/>
            <p:cNvSpPr/>
            <p:nvPr/>
          </p:nvSpPr>
          <p:spPr>
            <a:xfrm>
              <a:off x="-790422" y="2064806"/>
              <a:ext cx="33666" cy="30885"/>
            </a:xfrm>
            <a:custGeom>
              <a:avLst/>
              <a:gdLst/>
              <a:ahLst/>
              <a:cxnLst/>
              <a:rect l="l" t="t" r="r" b="b"/>
              <a:pathLst>
                <a:path w="678" h="622" extrusionOk="0">
                  <a:moveTo>
                    <a:pt x="65" y="1"/>
                  </a:moveTo>
                  <a:cubicBezTo>
                    <a:pt x="54" y="1"/>
                    <a:pt x="46" y="4"/>
                    <a:pt x="40" y="9"/>
                  </a:cubicBezTo>
                  <a:cubicBezTo>
                    <a:pt x="0" y="49"/>
                    <a:pt x="103" y="220"/>
                    <a:pt x="268" y="385"/>
                  </a:cubicBezTo>
                  <a:cubicBezTo>
                    <a:pt x="409" y="526"/>
                    <a:pt x="550" y="622"/>
                    <a:pt x="613" y="622"/>
                  </a:cubicBezTo>
                  <a:cubicBezTo>
                    <a:pt x="624" y="622"/>
                    <a:pt x="632" y="619"/>
                    <a:pt x="638" y="613"/>
                  </a:cubicBezTo>
                  <a:cubicBezTo>
                    <a:pt x="678" y="573"/>
                    <a:pt x="575" y="408"/>
                    <a:pt x="410" y="237"/>
                  </a:cubicBezTo>
                  <a:cubicBezTo>
                    <a:pt x="269" y="96"/>
                    <a:pt x="128" y="1"/>
                    <a:pt x="65"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1" name="Google Shape;1131;p35"/>
            <p:cNvSpPr/>
            <p:nvPr/>
          </p:nvSpPr>
          <p:spPr>
            <a:xfrm>
              <a:off x="-1122464" y="2109793"/>
              <a:ext cx="33716" cy="30587"/>
            </a:xfrm>
            <a:custGeom>
              <a:avLst/>
              <a:gdLst/>
              <a:ahLst/>
              <a:cxnLst/>
              <a:rect l="l" t="t" r="r" b="b"/>
              <a:pathLst>
                <a:path w="679" h="616" extrusionOk="0">
                  <a:moveTo>
                    <a:pt x="66" y="0"/>
                  </a:moveTo>
                  <a:cubicBezTo>
                    <a:pt x="55" y="0"/>
                    <a:pt x="47" y="3"/>
                    <a:pt x="41" y="9"/>
                  </a:cubicBezTo>
                  <a:cubicBezTo>
                    <a:pt x="1" y="49"/>
                    <a:pt x="103" y="214"/>
                    <a:pt x="269" y="379"/>
                  </a:cubicBezTo>
                  <a:cubicBezTo>
                    <a:pt x="410" y="520"/>
                    <a:pt x="551" y="616"/>
                    <a:pt x="614" y="616"/>
                  </a:cubicBezTo>
                  <a:cubicBezTo>
                    <a:pt x="624" y="616"/>
                    <a:pt x="633" y="613"/>
                    <a:pt x="639" y="607"/>
                  </a:cubicBezTo>
                  <a:cubicBezTo>
                    <a:pt x="679" y="567"/>
                    <a:pt x="576" y="402"/>
                    <a:pt x="411" y="237"/>
                  </a:cubicBezTo>
                  <a:cubicBezTo>
                    <a:pt x="270" y="96"/>
                    <a:pt x="129" y="0"/>
                    <a:pt x="6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2" name="Google Shape;1132;p35"/>
            <p:cNvSpPr/>
            <p:nvPr/>
          </p:nvSpPr>
          <p:spPr>
            <a:xfrm>
              <a:off x="-536785" y="2156816"/>
              <a:ext cx="18720" cy="10577"/>
            </a:xfrm>
            <a:custGeom>
              <a:avLst/>
              <a:gdLst/>
              <a:ahLst/>
              <a:cxnLst/>
              <a:rect l="l" t="t" r="r" b="b"/>
              <a:pathLst>
                <a:path w="377" h="213" extrusionOk="0">
                  <a:moveTo>
                    <a:pt x="325" y="0"/>
                  </a:moveTo>
                  <a:cubicBezTo>
                    <a:pt x="266" y="0"/>
                    <a:pt x="137" y="85"/>
                    <a:pt x="1" y="212"/>
                  </a:cubicBezTo>
                  <a:lnTo>
                    <a:pt x="268" y="212"/>
                  </a:lnTo>
                  <a:cubicBezTo>
                    <a:pt x="337" y="116"/>
                    <a:pt x="376" y="36"/>
                    <a:pt x="348" y="7"/>
                  </a:cubicBezTo>
                  <a:cubicBezTo>
                    <a:pt x="342" y="3"/>
                    <a:pt x="335" y="0"/>
                    <a:pt x="325"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3" name="Google Shape;1133;p35"/>
            <p:cNvSpPr/>
            <p:nvPr/>
          </p:nvSpPr>
          <p:spPr>
            <a:xfrm>
              <a:off x="-504261" y="2156816"/>
              <a:ext cx="18422" cy="10577"/>
            </a:xfrm>
            <a:custGeom>
              <a:avLst/>
              <a:gdLst/>
              <a:ahLst/>
              <a:cxnLst/>
              <a:rect l="l" t="t" r="r" b="b"/>
              <a:pathLst>
                <a:path w="371" h="213" extrusionOk="0">
                  <a:moveTo>
                    <a:pt x="50" y="0"/>
                  </a:moveTo>
                  <a:cubicBezTo>
                    <a:pt x="41" y="0"/>
                    <a:pt x="34" y="3"/>
                    <a:pt x="29" y="7"/>
                  </a:cubicBezTo>
                  <a:cubicBezTo>
                    <a:pt x="1" y="36"/>
                    <a:pt x="35" y="116"/>
                    <a:pt x="109" y="212"/>
                  </a:cubicBezTo>
                  <a:lnTo>
                    <a:pt x="371" y="212"/>
                  </a:lnTo>
                  <a:cubicBezTo>
                    <a:pt x="239" y="85"/>
                    <a:pt x="107" y="0"/>
                    <a:pt x="50"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4" name="Google Shape;1134;p35"/>
            <p:cNvSpPr/>
            <p:nvPr/>
          </p:nvSpPr>
          <p:spPr>
            <a:xfrm>
              <a:off x="-1076087" y="2156717"/>
              <a:ext cx="21550" cy="13208"/>
            </a:xfrm>
            <a:custGeom>
              <a:avLst/>
              <a:gdLst/>
              <a:ahLst/>
              <a:cxnLst/>
              <a:rect l="l" t="t" r="r" b="b"/>
              <a:pathLst>
                <a:path w="434" h="266" extrusionOk="0">
                  <a:moveTo>
                    <a:pt x="66" y="1"/>
                  </a:moveTo>
                  <a:cubicBezTo>
                    <a:pt x="55" y="1"/>
                    <a:pt x="47" y="4"/>
                    <a:pt x="41" y="9"/>
                  </a:cubicBezTo>
                  <a:cubicBezTo>
                    <a:pt x="1" y="49"/>
                    <a:pt x="58" y="146"/>
                    <a:pt x="160" y="266"/>
                  </a:cubicBezTo>
                  <a:lnTo>
                    <a:pt x="434" y="266"/>
                  </a:lnTo>
                  <a:lnTo>
                    <a:pt x="411" y="243"/>
                  </a:lnTo>
                  <a:cubicBezTo>
                    <a:pt x="270" y="97"/>
                    <a:pt x="129" y="1"/>
                    <a:pt x="66"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5" name="Google Shape;1135;p35"/>
            <p:cNvSpPr/>
            <p:nvPr/>
          </p:nvSpPr>
          <p:spPr>
            <a:xfrm>
              <a:off x="-599300" y="2156816"/>
              <a:ext cx="18720" cy="11123"/>
            </a:xfrm>
            <a:custGeom>
              <a:avLst/>
              <a:gdLst/>
              <a:ahLst/>
              <a:cxnLst/>
              <a:rect l="l" t="t" r="r" b="b"/>
              <a:pathLst>
                <a:path w="377" h="224" extrusionOk="0">
                  <a:moveTo>
                    <a:pt x="47" y="0"/>
                  </a:moveTo>
                  <a:cubicBezTo>
                    <a:pt x="37" y="0"/>
                    <a:pt x="29" y="3"/>
                    <a:pt x="24" y="7"/>
                  </a:cubicBezTo>
                  <a:cubicBezTo>
                    <a:pt x="1" y="36"/>
                    <a:pt x="35" y="121"/>
                    <a:pt x="109" y="224"/>
                  </a:cubicBezTo>
                  <a:lnTo>
                    <a:pt x="377" y="224"/>
                  </a:lnTo>
                  <a:cubicBezTo>
                    <a:pt x="240" y="87"/>
                    <a:pt x="107" y="0"/>
                    <a:pt x="47"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6" name="Google Shape;1136;p35"/>
            <p:cNvSpPr/>
            <p:nvPr/>
          </p:nvSpPr>
          <p:spPr>
            <a:xfrm>
              <a:off x="-441199" y="2156767"/>
              <a:ext cx="18174" cy="10328"/>
            </a:xfrm>
            <a:custGeom>
              <a:avLst/>
              <a:gdLst/>
              <a:ahLst/>
              <a:cxnLst/>
              <a:rect l="l" t="t" r="r" b="b"/>
              <a:pathLst>
                <a:path w="366" h="208" extrusionOk="0">
                  <a:moveTo>
                    <a:pt x="318" y="1"/>
                  </a:moveTo>
                  <a:cubicBezTo>
                    <a:pt x="258" y="1"/>
                    <a:pt x="132" y="82"/>
                    <a:pt x="1" y="208"/>
                  </a:cubicBezTo>
                  <a:lnTo>
                    <a:pt x="263" y="208"/>
                  </a:lnTo>
                  <a:cubicBezTo>
                    <a:pt x="337" y="111"/>
                    <a:pt x="365" y="37"/>
                    <a:pt x="342" y="8"/>
                  </a:cubicBezTo>
                  <a:cubicBezTo>
                    <a:pt x="336" y="3"/>
                    <a:pt x="328" y="1"/>
                    <a:pt x="318"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7" name="Google Shape;1137;p35"/>
            <p:cNvSpPr/>
            <p:nvPr/>
          </p:nvSpPr>
          <p:spPr>
            <a:xfrm>
              <a:off x="-408973" y="2156767"/>
              <a:ext cx="17876" cy="10030"/>
            </a:xfrm>
            <a:custGeom>
              <a:avLst/>
              <a:gdLst/>
              <a:ahLst/>
              <a:cxnLst/>
              <a:rect l="l" t="t" r="r" b="b"/>
              <a:pathLst>
                <a:path w="360" h="202" extrusionOk="0">
                  <a:moveTo>
                    <a:pt x="54" y="1"/>
                  </a:moveTo>
                  <a:cubicBezTo>
                    <a:pt x="43" y="1"/>
                    <a:pt x="35" y="3"/>
                    <a:pt x="29" y="8"/>
                  </a:cubicBezTo>
                  <a:cubicBezTo>
                    <a:pt x="1" y="37"/>
                    <a:pt x="35" y="111"/>
                    <a:pt x="98" y="202"/>
                  </a:cubicBezTo>
                  <a:lnTo>
                    <a:pt x="360" y="202"/>
                  </a:lnTo>
                  <a:cubicBezTo>
                    <a:pt x="234" y="81"/>
                    <a:pt x="112" y="1"/>
                    <a:pt x="54"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8" name="Google Shape;1138;p35"/>
            <p:cNvSpPr/>
            <p:nvPr/>
          </p:nvSpPr>
          <p:spPr>
            <a:xfrm>
              <a:off x="-278877" y="2152894"/>
              <a:ext cx="10527" cy="12513"/>
            </a:xfrm>
            <a:custGeom>
              <a:avLst/>
              <a:gdLst/>
              <a:ahLst/>
              <a:cxnLst/>
              <a:rect l="l" t="t" r="r" b="b"/>
              <a:pathLst>
                <a:path w="212" h="252" extrusionOk="0">
                  <a:moveTo>
                    <a:pt x="171" y="1"/>
                  </a:moveTo>
                  <a:cubicBezTo>
                    <a:pt x="1" y="1"/>
                    <a:pt x="1" y="252"/>
                    <a:pt x="171" y="252"/>
                  </a:cubicBezTo>
                  <a:cubicBezTo>
                    <a:pt x="183" y="252"/>
                    <a:pt x="200" y="252"/>
                    <a:pt x="211" y="246"/>
                  </a:cubicBezTo>
                  <a:lnTo>
                    <a:pt x="211" y="7"/>
                  </a:lnTo>
                  <a:cubicBezTo>
                    <a:pt x="200" y="1"/>
                    <a:pt x="183" y="1"/>
                    <a:pt x="171"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9" name="Google Shape;1139;p35"/>
            <p:cNvSpPr/>
            <p:nvPr/>
          </p:nvSpPr>
          <p:spPr>
            <a:xfrm>
              <a:off x="-313635" y="2156767"/>
              <a:ext cx="17578" cy="9782"/>
            </a:xfrm>
            <a:custGeom>
              <a:avLst/>
              <a:gdLst/>
              <a:ahLst/>
              <a:cxnLst/>
              <a:rect l="l" t="t" r="r" b="b"/>
              <a:pathLst>
                <a:path w="354" h="197" extrusionOk="0">
                  <a:moveTo>
                    <a:pt x="48" y="0"/>
                  </a:moveTo>
                  <a:cubicBezTo>
                    <a:pt x="38" y="0"/>
                    <a:pt x="29" y="3"/>
                    <a:pt x="23" y="8"/>
                  </a:cubicBezTo>
                  <a:cubicBezTo>
                    <a:pt x="0" y="37"/>
                    <a:pt x="29" y="105"/>
                    <a:pt x="97" y="196"/>
                  </a:cubicBezTo>
                  <a:lnTo>
                    <a:pt x="353" y="196"/>
                  </a:lnTo>
                  <a:cubicBezTo>
                    <a:pt x="223" y="76"/>
                    <a:pt x="106" y="0"/>
                    <a:pt x="48"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0" name="Google Shape;1140;p35"/>
            <p:cNvSpPr/>
            <p:nvPr/>
          </p:nvSpPr>
          <p:spPr>
            <a:xfrm>
              <a:off x="-345315" y="2156767"/>
              <a:ext cx="17578" cy="9782"/>
            </a:xfrm>
            <a:custGeom>
              <a:avLst/>
              <a:gdLst/>
              <a:ahLst/>
              <a:cxnLst/>
              <a:rect l="l" t="t" r="r" b="b"/>
              <a:pathLst>
                <a:path w="354" h="197" extrusionOk="0">
                  <a:moveTo>
                    <a:pt x="303" y="1"/>
                  </a:moveTo>
                  <a:cubicBezTo>
                    <a:pt x="248" y="1"/>
                    <a:pt x="126" y="80"/>
                    <a:pt x="0" y="196"/>
                  </a:cubicBezTo>
                  <a:lnTo>
                    <a:pt x="257" y="196"/>
                  </a:lnTo>
                  <a:cubicBezTo>
                    <a:pt x="319" y="111"/>
                    <a:pt x="353" y="37"/>
                    <a:pt x="325" y="8"/>
                  </a:cubicBezTo>
                  <a:cubicBezTo>
                    <a:pt x="320" y="3"/>
                    <a:pt x="312" y="1"/>
                    <a:pt x="303"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1" name="Google Shape;1141;p35"/>
            <p:cNvSpPr/>
            <p:nvPr/>
          </p:nvSpPr>
          <p:spPr>
            <a:xfrm>
              <a:off x="-632370" y="2156816"/>
              <a:ext cx="19018" cy="11123"/>
            </a:xfrm>
            <a:custGeom>
              <a:avLst/>
              <a:gdLst/>
              <a:ahLst/>
              <a:cxnLst/>
              <a:rect l="l" t="t" r="r" b="b"/>
              <a:pathLst>
                <a:path w="383" h="224" extrusionOk="0">
                  <a:moveTo>
                    <a:pt x="332" y="0"/>
                  </a:moveTo>
                  <a:cubicBezTo>
                    <a:pt x="275" y="0"/>
                    <a:pt x="138" y="87"/>
                    <a:pt x="1" y="224"/>
                  </a:cubicBezTo>
                  <a:lnTo>
                    <a:pt x="268" y="224"/>
                  </a:lnTo>
                  <a:cubicBezTo>
                    <a:pt x="342" y="121"/>
                    <a:pt x="382" y="36"/>
                    <a:pt x="354" y="7"/>
                  </a:cubicBezTo>
                  <a:cubicBezTo>
                    <a:pt x="349" y="3"/>
                    <a:pt x="342" y="0"/>
                    <a:pt x="332"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2" name="Google Shape;1142;p35"/>
            <p:cNvSpPr/>
            <p:nvPr/>
          </p:nvSpPr>
          <p:spPr>
            <a:xfrm>
              <a:off x="-694588" y="2156816"/>
              <a:ext cx="19266" cy="11421"/>
            </a:xfrm>
            <a:custGeom>
              <a:avLst/>
              <a:gdLst/>
              <a:ahLst/>
              <a:cxnLst/>
              <a:rect l="l" t="t" r="r" b="b"/>
              <a:pathLst>
                <a:path w="388" h="230" extrusionOk="0">
                  <a:moveTo>
                    <a:pt x="50" y="1"/>
                  </a:moveTo>
                  <a:cubicBezTo>
                    <a:pt x="41" y="1"/>
                    <a:pt x="34" y="3"/>
                    <a:pt x="29" y="7"/>
                  </a:cubicBezTo>
                  <a:cubicBezTo>
                    <a:pt x="1" y="36"/>
                    <a:pt x="41" y="121"/>
                    <a:pt x="120" y="229"/>
                  </a:cubicBezTo>
                  <a:lnTo>
                    <a:pt x="388" y="229"/>
                  </a:lnTo>
                  <a:cubicBezTo>
                    <a:pt x="245" y="92"/>
                    <a:pt x="107" y="1"/>
                    <a:pt x="50"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3" name="Google Shape;1143;p35"/>
            <p:cNvSpPr/>
            <p:nvPr/>
          </p:nvSpPr>
          <p:spPr>
            <a:xfrm>
              <a:off x="-980501" y="2156717"/>
              <a:ext cx="20706" cy="12662"/>
            </a:xfrm>
            <a:custGeom>
              <a:avLst/>
              <a:gdLst/>
              <a:ahLst/>
              <a:cxnLst/>
              <a:rect l="l" t="t" r="r" b="b"/>
              <a:pathLst>
                <a:path w="417" h="255" extrusionOk="0">
                  <a:moveTo>
                    <a:pt x="55" y="1"/>
                  </a:moveTo>
                  <a:cubicBezTo>
                    <a:pt x="44" y="1"/>
                    <a:pt x="35" y="4"/>
                    <a:pt x="29" y="9"/>
                  </a:cubicBezTo>
                  <a:cubicBezTo>
                    <a:pt x="1" y="44"/>
                    <a:pt x="52" y="140"/>
                    <a:pt x="143" y="254"/>
                  </a:cubicBezTo>
                  <a:lnTo>
                    <a:pt x="417" y="254"/>
                  </a:lnTo>
                  <a:lnTo>
                    <a:pt x="405" y="243"/>
                  </a:lnTo>
                  <a:cubicBezTo>
                    <a:pt x="264" y="97"/>
                    <a:pt x="119" y="1"/>
                    <a:pt x="55"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4" name="Google Shape;1144;p35"/>
            <p:cNvSpPr/>
            <p:nvPr/>
          </p:nvSpPr>
          <p:spPr>
            <a:xfrm>
              <a:off x="-919376" y="2156717"/>
              <a:ext cx="20408" cy="12364"/>
            </a:xfrm>
            <a:custGeom>
              <a:avLst/>
              <a:gdLst/>
              <a:ahLst/>
              <a:cxnLst/>
              <a:rect l="l" t="t" r="r" b="b"/>
              <a:pathLst>
                <a:path w="411" h="249" extrusionOk="0">
                  <a:moveTo>
                    <a:pt x="357" y="1"/>
                  </a:moveTo>
                  <a:cubicBezTo>
                    <a:pt x="294" y="1"/>
                    <a:pt x="153" y="97"/>
                    <a:pt x="11" y="243"/>
                  </a:cubicBezTo>
                  <a:cubicBezTo>
                    <a:pt x="6" y="243"/>
                    <a:pt x="6" y="249"/>
                    <a:pt x="0" y="249"/>
                  </a:cubicBezTo>
                  <a:lnTo>
                    <a:pt x="273" y="249"/>
                  </a:lnTo>
                  <a:cubicBezTo>
                    <a:pt x="365" y="135"/>
                    <a:pt x="410" y="38"/>
                    <a:pt x="382" y="9"/>
                  </a:cubicBezTo>
                  <a:cubicBezTo>
                    <a:pt x="376" y="4"/>
                    <a:pt x="367" y="1"/>
                    <a:pt x="357"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5" name="Google Shape;1145;p35"/>
            <p:cNvSpPr/>
            <p:nvPr/>
          </p:nvSpPr>
          <p:spPr>
            <a:xfrm>
              <a:off x="-1014961" y="2156717"/>
              <a:ext cx="20954" cy="12910"/>
            </a:xfrm>
            <a:custGeom>
              <a:avLst/>
              <a:gdLst/>
              <a:ahLst/>
              <a:cxnLst/>
              <a:rect l="l" t="t" r="r" b="b"/>
              <a:pathLst>
                <a:path w="422" h="260" extrusionOk="0">
                  <a:moveTo>
                    <a:pt x="368" y="1"/>
                  </a:moveTo>
                  <a:cubicBezTo>
                    <a:pt x="304" y="1"/>
                    <a:pt x="158" y="97"/>
                    <a:pt x="17" y="243"/>
                  </a:cubicBezTo>
                  <a:lnTo>
                    <a:pt x="0" y="260"/>
                  </a:lnTo>
                  <a:lnTo>
                    <a:pt x="279" y="260"/>
                  </a:lnTo>
                  <a:cubicBezTo>
                    <a:pt x="370" y="140"/>
                    <a:pt x="422" y="38"/>
                    <a:pt x="393" y="9"/>
                  </a:cubicBezTo>
                  <a:cubicBezTo>
                    <a:pt x="387" y="4"/>
                    <a:pt x="379" y="1"/>
                    <a:pt x="368"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6" name="Google Shape;1146;p35"/>
            <p:cNvSpPr/>
            <p:nvPr/>
          </p:nvSpPr>
          <p:spPr>
            <a:xfrm>
              <a:off x="-885163" y="2156717"/>
              <a:ext cx="20110" cy="12364"/>
            </a:xfrm>
            <a:custGeom>
              <a:avLst/>
              <a:gdLst/>
              <a:ahLst/>
              <a:cxnLst/>
              <a:rect l="l" t="t" r="r" b="b"/>
              <a:pathLst>
                <a:path w="405" h="249" extrusionOk="0">
                  <a:moveTo>
                    <a:pt x="54" y="1"/>
                  </a:moveTo>
                  <a:cubicBezTo>
                    <a:pt x="43" y="1"/>
                    <a:pt x="34" y="4"/>
                    <a:pt x="29" y="9"/>
                  </a:cubicBezTo>
                  <a:cubicBezTo>
                    <a:pt x="0" y="38"/>
                    <a:pt x="46" y="135"/>
                    <a:pt x="137" y="249"/>
                  </a:cubicBezTo>
                  <a:lnTo>
                    <a:pt x="405" y="249"/>
                  </a:lnTo>
                  <a:lnTo>
                    <a:pt x="405" y="243"/>
                  </a:lnTo>
                  <a:cubicBezTo>
                    <a:pt x="259" y="97"/>
                    <a:pt x="117" y="1"/>
                    <a:pt x="54"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7" name="Google Shape;1147;p35"/>
            <p:cNvSpPr/>
            <p:nvPr/>
          </p:nvSpPr>
          <p:spPr>
            <a:xfrm>
              <a:off x="-823542" y="2156717"/>
              <a:ext cx="19862" cy="12066"/>
            </a:xfrm>
            <a:custGeom>
              <a:avLst/>
              <a:gdLst/>
              <a:ahLst/>
              <a:cxnLst/>
              <a:rect l="l" t="t" r="r" b="b"/>
              <a:pathLst>
                <a:path w="400" h="243" extrusionOk="0">
                  <a:moveTo>
                    <a:pt x="346" y="1"/>
                  </a:moveTo>
                  <a:cubicBezTo>
                    <a:pt x="283" y="1"/>
                    <a:pt x="142" y="97"/>
                    <a:pt x="1" y="243"/>
                  </a:cubicBezTo>
                  <a:lnTo>
                    <a:pt x="274" y="243"/>
                  </a:lnTo>
                  <a:cubicBezTo>
                    <a:pt x="354" y="129"/>
                    <a:pt x="399" y="38"/>
                    <a:pt x="371" y="9"/>
                  </a:cubicBezTo>
                  <a:cubicBezTo>
                    <a:pt x="365" y="4"/>
                    <a:pt x="357" y="1"/>
                    <a:pt x="346"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8" name="Google Shape;1148;p35"/>
            <p:cNvSpPr/>
            <p:nvPr/>
          </p:nvSpPr>
          <p:spPr>
            <a:xfrm>
              <a:off x="-727956" y="2156816"/>
              <a:ext cx="19266" cy="11421"/>
            </a:xfrm>
            <a:custGeom>
              <a:avLst/>
              <a:gdLst/>
              <a:ahLst/>
              <a:cxnLst/>
              <a:rect l="l" t="t" r="r" b="b"/>
              <a:pathLst>
                <a:path w="388" h="230" extrusionOk="0">
                  <a:moveTo>
                    <a:pt x="342" y="1"/>
                  </a:moveTo>
                  <a:cubicBezTo>
                    <a:pt x="281" y="1"/>
                    <a:pt x="139" y="92"/>
                    <a:pt x="1" y="229"/>
                  </a:cubicBezTo>
                  <a:lnTo>
                    <a:pt x="268" y="229"/>
                  </a:lnTo>
                  <a:cubicBezTo>
                    <a:pt x="348" y="127"/>
                    <a:pt x="388" y="36"/>
                    <a:pt x="365" y="7"/>
                  </a:cubicBezTo>
                  <a:cubicBezTo>
                    <a:pt x="360" y="3"/>
                    <a:pt x="352" y="1"/>
                    <a:pt x="342"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9" name="Google Shape;1149;p35"/>
            <p:cNvSpPr/>
            <p:nvPr/>
          </p:nvSpPr>
          <p:spPr>
            <a:xfrm>
              <a:off x="-789876" y="2156816"/>
              <a:ext cx="19862" cy="11719"/>
            </a:xfrm>
            <a:custGeom>
              <a:avLst/>
              <a:gdLst/>
              <a:ahLst/>
              <a:cxnLst/>
              <a:rect l="l" t="t" r="r" b="b"/>
              <a:pathLst>
                <a:path w="400" h="236" extrusionOk="0">
                  <a:moveTo>
                    <a:pt x="52" y="1"/>
                  </a:moveTo>
                  <a:cubicBezTo>
                    <a:pt x="42" y="1"/>
                    <a:pt x="34" y="3"/>
                    <a:pt x="29" y="7"/>
                  </a:cubicBezTo>
                  <a:cubicBezTo>
                    <a:pt x="0" y="36"/>
                    <a:pt x="40" y="127"/>
                    <a:pt x="126" y="235"/>
                  </a:cubicBezTo>
                  <a:lnTo>
                    <a:pt x="399" y="235"/>
                  </a:lnTo>
                  <a:cubicBezTo>
                    <a:pt x="256" y="92"/>
                    <a:pt x="113" y="1"/>
                    <a:pt x="52"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0" name="Google Shape;1150;p35"/>
            <p:cNvSpPr/>
            <p:nvPr/>
          </p:nvSpPr>
          <p:spPr>
            <a:xfrm>
              <a:off x="-1076087" y="2017883"/>
              <a:ext cx="33716" cy="30587"/>
            </a:xfrm>
            <a:custGeom>
              <a:avLst/>
              <a:gdLst/>
              <a:ahLst/>
              <a:cxnLst/>
              <a:rect l="l" t="t" r="r" b="b"/>
              <a:pathLst>
                <a:path w="679" h="616" extrusionOk="0">
                  <a:moveTo>
                    <a:pt x="614" y="0"/>
                  </a:moveTo>
                  <a:cubicBezTo>
                    <a:pt x="551" y="0"/>
                    <a:pt x="410" y="96"/>
                    <a:pt x="269" y="237"/>
                  </a:cubicBezTo>
                  <a:cubicBezTo>
                    <a:pt x="103" y="402"/>
                    <a:pt x="1" y="567"/>
                    <a:pt x="41" y="607"/>
                  </a:cubicBezTo>
                  <a:cubicBezTo>
                    <a:pt x="47" y="613"/>
                    <a:pt x="55" y="616"/>
                    <a:pt x="66" y="616"/>
                  </a:cubicBezTo>
                  <a:cubicBezTo>
                    <a:pt x="129" y="616"/>
                    <a:pt x="270" y="520"/>
                    <a:pt x="411" y="379"/>
                  </a:cubicBezTo>
                  <a:cubicBezTo>
                    <a:pt x="576" y="214"/>
                    <a:pt x="679" y="49"/>
                    <a:pt x="639" y="9"/>
                  </a:cubicBezTo>
                  <a:cubicBezTo>
                    <a:pt x="633" y="3"/>
                    <a:pt x="624" y="0"/>
                    <a:pt x="614"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1" name="Google Shape;1151;p35"/>
            <p:cNvSpPr/>
            <p:nvPr/>
          </p:nvSpPr>
          <p:spPr>
            <a:xfrm>
              <a:off x="-836800" y="1972896"/>
              <a:ext cx="33666" cy="30885"/>
            </a:xfrm>
            <a:custGeom>
              <a:avLst/>
              <a:gdLst/>
              <a:ahLst/>
              <a:cxnLst/>
              <a:rect l="l" t="t" r="r" b="b"/>
              <a:pathLst>
                <a:path w="678" h="622" extrusionOk="0">
                  <a:moveTo>
                    <a:pt x="613" y="1"/>
                  </a:moveTo>
                  <a:cubicBezTo>
                    <a:pt x="550" y="1"/>
                    <a:pt x="409" y="96"/>
                    <a:pt x="268" y="237"/>
                  </a:cubicBezTo>
                  <a:cubicBezTo>
                    <a:pt x="103" y="408"/>
                    <a:pt x="0" y="573"/>
                    <a:pt x="40" y="613"/>
                  </a:cubicBezTo>
                  <a:cubicBezTo>
                    <a:pt x="46" y="619"/>
                    <a:pt x="54" y="622"/>
                    <a:pt x="65" y="622"/>
                  </a:cubicBezTo>
                  <a:cubicBezTo>
                    <a:pt x="128" y="622"/>
                    <a:pt x="269" y="526"/>
                    <a:pt x="410" y="385"/>
                  </a:cubicBezTo>
                  <a:cubicBezTo>
                    <a:pt x="575" y="215"/>
                    <a:pt x="678" y="49"/>
                    <a:pt x="638" y="10"/>
                  </a:cubicBezTo>
                  <a:cubicBezTo>
                    <a:pt x="632" y="4"/>
                    <a:pt x="624" y="1"/>
                    <a:pt x="613"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2" name="Google Shape;1152;p35"/>
            <p:cNvSpPr/>
            <p:nvPr/>
          </p:nvSpPr>
          <p:spPr>
            <a:xfrm>
              <a:off x="-850107" y="2053932"/>
              <a:ext cx="14748" cy="12662"/>
            </a:xfrm>
            <a:custGeom>
              <a:avLst/>
              <a:gdLst/>
              <a:ahLst/>
              <a:cxnLst/>
              <a:rect l="l" t="t" r="r" b="b"/>
              <a:pathLst>
                <a:path w="297" h="255" extrusionOk="0">
                  <a:moveTo>
                    <a:pt x="171" y="1"/>
                  </a:moveTo>
                  <a:cubicBezTo>
                    <a:pt x="57" y="1"/>
                    <a:pt x="0" y="137"/>
                    <a:pt x="80" y="217"/>
                  </a:cubicBezTo>
                  <a:cubicBezTo>
                    <a:pt x="106" y="243"/>
                    <a:pt x="137" y="254"/>
                    <a:pt x="168" y="254"/>
                  </a:cubicBezTo>
                  <a:cubicBezTo>
                    <a:pt x="234" y="254"/>
                    <a:pt x="296" y="203"/>
                    <a:pt x="296" y="126"/>
                  </a:cubicBezTo>
                  <a:cubicBezTo>
                    <a:pt x="296" y="58"/>
                    <a:pt x="240" y="1"/>
                    <a:pt x="171"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3" name="Google Shape;1153;p35"/>
            <p:cNvSpPr/>
            <p:nvPr/>
          </p:nvSpPr>
          <p:spPr>
            <a:xfrm>
              <a:off x="-836800" y="2109793"/>
              <a:ext cx="33666" cy="30587"/>
            </a:xfrm>
            <a:custGeom>
              <a:avLst/>
              <a:gdLst/>
              <a:ahLst/>
              <a:cxnLst/>
              <a:rect l="l" t="t" r="r" b="b"/>
              <a:pathLst>
                <a:path w="678" h="616" extrusionOk="0">
                  <a:moveTo>
                    <a:pt x="65" y="0"/>
                  </a:moveTo>
                  <a:cubicBezTo>
                    <a:pt x="54" y="0"/>
                    <a:pt x="46" y="3"/>
                    <a:pt x="40" y="9"/>
                  </a:cubicBezTo>
                  <a:cubicBezTo>
                    <a:pt x="0" y="49"/>
                    <a:pt x="103" y="214"/>
                    <a:pt x="268" y="379"/>
                  </a:cubicBezTo>
                  <a:cubicBezTo>
                    <a:pt x="409" y="520"/>
                    <a:pt x="550" y="616"/>
                    <a:pt x="613" y="616"/>
                  </a:cubicBezTo>
                  <a:cubicBezTo>
                    <a:pt x="624" y="616"/>
                    <a:pt x="632" y="613"/>
                    <a:pt x="638" y="607"/>
                  </a:cubicBezTo>
                  <a:cubicBezTo>
                    <a:pt x="678" y="567"/>
                    <a:pt x="575" y="402"/>
                    <a:pt x="410" y="237"/>
                  </a:cubicBezTo>
                  <a:cubicBezTo>
                    <a:pt x="269" y="96"/>
                    <a:pt x="128" y="0"/>
                    <a:pt x="65"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4" name="Google Shape;1154;p35"/>
            <p:cNvSpPr/>
            <p:nvPr/>
          </p:nvSpPr>
          <p:spPr>
            <a:xfrm>
              <a:off x="-850107" y="2152894"/>
              <a:ext cx="14748" cy="12662"/>
            </a:xfrm>
            <a:custGeom>
              <a:avLst/>
              <a:gdLst/>
              <a:ahLst/>
              <a:cxnLst/>
              <a:rect l="l" t="t" r="r" b="b"/>
              <a:pathLst>
                <a:path w="297" h="255" extrusionOk="0">
                  <a:moveTo>
                    <a:pt x="171" y="1"/>
                  </a:moveTo>
                  <a:cubicBezTo>
                    <a:pt x="57" y="1"/>
                    <a:pt x="0" y="138"/>
                    <a:pt x="80" y="217"/>
                  </a:cubicBezTo>
                  <a:cubicBezTo>
                    <a:pt x="106" y="243"/>
                    <a:pt x="137" y="255"/>
                    <a:pt x="168" y="255"/>
                  </a:cubicBezTo>
                  <a:cubicBezTo>
                    <a:pt x="234" y="255"/>
                    <a:pt x="296" y="203"/>
                    <a:pt x="296" y="126"/>
                  </a:cubicBezTo>
                  <a:cubicBezTo>
                    <a:pt x="296" y="58"/>
                    <a:pt x="240" y="1"/>
                    <a:pt x="171"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5" name="Google Shape;1155;p35"/>
            <p:cNvSpPr/>
            <p:nvPr/>
          </p:nvSpPr>
          <p:spPr>
            <a:xfrm>
              <a:off x="-836800" y="2017883"/>
              <a:ext cx="33666" cy="30587"/>
            </a:xfrm>
            <a:custGeom>
              <a:avLst/>
              <a:gdLst/>
              <a:ahLst/>
              <a:cxnLst/>
              <a:rect l="l" t="t" r="r" b="b"/>
              <a:pathLst>
                <a:path w="678" h="616" extrusionOk="0">
                  <a:moveTo>
                    <a:pt x="65" y="0"/>
                  </a:moveTo>
                  <a:cubicBezTo>
                    <a:pt x="54" y="0"/>
                    <a:pt x="46" y="3"/>
                    <a:pt x="40" y="9"/>
                  </a:cubicBezTo>
                  <a:cubicBezTo>
                    <a:pt x="0" y="49"/>
                    <a:pt x="103" y="214"/>
                    <a:pt x="268" y="379"/>
                  </a:cubicBezTo>
                  <a:cubicBezTo>
                    <a:pt x="409" y="520"/>
                    <a:pt x="550" y="616"/>
                    <a:pt x="613" y="616"/>
                  </a:cubicBezTo>
                  <a:cubicBezTo>
                    <a:pt x="624" y="616"/>
                    <a:pt x="632" y="613"/>
                    <a:pt x="638" y="607"/>
                  </a:cubicBezTo>
                  <a:cubicBezTo>
                    <a:pt x="678" y="567"/>
                    <a:pt x="575" y="402"/>
                    <a:pt x="410" y="237"/>
                  </a:cubicBezTo>
                  <a:cubicBezTo>
                    <a:pt x="269" y="96"/>
                    <a:pt x="128" y="0"/>
                    <a:pt x="65"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6" name="Google Shape;1156;p35"/>
            <p:cNvSpPr/>
            <p:nvPr/>
          </p:nvSpPr>
          <p:spPr>
            <a:xfrm>
              <a:off x="-885759" y="2109793"/>
              <a:ext cx="34014" cy="30587"/>
            </a:xfrm>
            <a:custGeom>
              <a:avLst/>
              <a:gdLst/>
              <a:ahLst/>
              <a:cxnLst/>
              <a:rect l="l" t="t" r="r" b="b"/>
              <a:pathLst>
                <a:path w="685" h="616" extrusionOk="0">
                  <a:moveTo>
                    <a:pt x="619" y="0"/>
                  </a:moveTo>
                  <a:cubicBezTo>
                    <a:pt x="555" y="0"/>
                    <a:pt x="410" y="96"/>
                    <a:pt x="274" y="237"/>
                  </a:cubicBezTo>
                  <a:cubicBezTo>
                    <a:pt x="103" y="402"/>
                    <a:pt x="1" y="567"/>
                    <a:pt x="41" y="607"/>
                  </a:cubicBezTo>
                  <a:cubicBezTo>
                    <a:pt x="46" y="613"/>
                    <a:pt x="55" y="616"/>
                    <a:pt x="66" y="616"/>
                  </a:cubicBezTo>
                  <a:cubicBezTo>
                    <a:pt x="130" y="616"/>
                    <a:pt x="275" y="520"/>
                    <a:pt x="417" y="379"/>
                  </a:cubicBezTo>
                  <a:cubicBezTo>
                    <a:pt x="582" y="214"/>
                    <a:pt x="684" y="49"/>
                    <a:pt x="644" y="9"/>
                  </a:cubicBezTo>
                  <a:cubicBezTo>
                    <a:pt x="638" y="3"/>
                    <a:pt x="630" y="0"/>
                    <a:pt x="619"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7" name="Google Shape;1157;p35"/>
            <p:cNvSpPr/>
            <p:nvPr/>
          </p:nvSpPr>
          <p:spPr>
            <a:xfrm>
              <a:off x="-885759" y="2017883"/>
              <a:ext cx="34014" cy="30587"/>
            </a:xfrm>
            <a:custGeom>
              <a:avLst/>
              <a:gdLst/>
              <a:ahLst/>
              <a:cxnLst/>
              <a:rect l="l" t="t" r="r" b="b"/>
              <a:pathLst>
                <a:path w="685" h="616" extrusionOk="0">
                  <a:moveTo>
                    <a:pt x="619" y="0"/>
                  </a:moveTo>
                  <a:cubicBezTo>
                    <a:pt x="555" y="0"/>
                    <a:pt x="409" y="96"/>
                    <a:pt x="268" y="237"/>
                  </a:cubicBezTo>
                  <a:cubicBezTo>
                    <a:pt x="103" y="402"/>
                    <a:pt x="1" y="567"/>
                    <a:pt x="41" y="607"/>
                  </a:cubicBezTo>
                  <a:cubicBezTo>
                    <a:pt x="46" y="613"/>
                    <a:pt x="55" y="616"/>
                    <a:pt x="66" y="616"/>
                  </a:cubicBezTo>
                  <a:cubicBezTo>
                    <a:pt x="129" y="616"/>
                    <a:pt x="270" y="520"/>
                    <a:pt x="411" y="379"/>
                  </a:cubicBezTo>
                  <a:cubicBezTo>
                    <a:pt x="582" y="214"/>
                    <a:pt x="684" y="49"/>
                    <a:pt x="644" y="9"/>
                  </a:cubicBezTo>
                  <a:cubicBezTo>
                    <a:pt x="638" y="3"/>
                    <a:pt x="630" y="0"/>
                    <a:pt x="619"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8" name="Google Shape;1158;p35"/>
            <p:cNvSpPr/>
            <p:nvPr/>
          </p:nvSpPr>
          <p:spPr>
            <a:xfrm>
              <a:off x="-885759" y="2064806"/>
              <a:ext cx="34014" cy="30885"/>
            </a:xfrm>
            <a:custGeom>
              <a:avLst/>
              <a:gdLst/>
              <a:ahLst/>
              <a:cxnLst/>
              <a:rect l="l" t="t" r="r" b="b"/>
              <a:pathLst>
                <a:path w="685" h="622" extrusionOk="0">
                  <a:moveTo>
                    <a:pt x="66" y="1"/>
                  </a:moveTo>
                  <a:cubicBezTo>
                    <a:pt x="55" y="1"/>
                    <a:pt x="46" y="4"/>
                    <a:pt x="41" y="9"/>
                  </a:cubicBezTo>
                  <a:cubicBezTo>
                    <a:pt x="1" y="49"/>
                    <a:pt x="103" y="220"/>
                    <a:pt x="268" y="385"/>
                  </a:cubicBezTo>
                  <a:cubicBezTo>
                    <a:pt x="414" y="526"/>
                    <a:pt x="556" y="622"/>
                    <a:pt x="619" y="622"/>
                  </a:cubicBezTo>
                  <a:cubicBezTo>
                    <a:pt x="630" y="622"/>
                    <a:pt x="638" y="619"/>
                    <a:pt x="644" y="613"/>
                  </a:cubicBezTo>
                  <a:cubicBezTo>
                    <a:pt x="684" y="573"/>
                    <a:pt x="582" y="408"/>
                    <a:pt x="417" y="237"/>
                  </a:cubicBezTo>
                  <a:cubicBezTo>
                    <a:pt x="271" y="96"/>
                    <a:pt x="129" y="1"/>
                    <a:pt x="66"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9" name="Google Shape;1159;p35"/>
            <p:cNvSpPr/>
            <p:nvPr/>
          </p:nvSpPr>
          <p:spPr>
            <a:xfrm>
              <a:off x="-850107" y="1954971"/>
              <a:ext cx="14748" cy="12662"/>
            </a:xfrm>
            <a:custGeom>
              <a:avLst/>
              <a:gdLst/>
              <a:ahLst/>
              <a:cxnLst/>
              <a:rect l="l" t="t" r="r" b="b"/>
              <a:pathLst>
                <a:path w="297" h="255" extrusionOk="0">
                  <a:moveTo>
                    <a:pt x="171" y="0"/>
                  </a:moveTo>
                  <a:cubicBezTo>
                    <a:pt x="57" y="0"/>
                    <a:pt x="0" y="137"/>
                    <a:pt x="80" y="217"/>
                  </a:cubicBezTo>
                  <a:cubicBezTo>
                    <a:pt x="106" y="243"/>
                    <a:pt x="138" y="254"/>
                    <a:pt x="169" y="254"/>
                  </a:cubicBezTo>
                  <a:cubicBezTo>
                    <a:pt x="234" y="254"/>
                    <a:pt x="296" y="204"/>
                    <a:pt x="296" y="131"/>
                  </a:cubicBezTo>
                  <a:cubicBezTo>
                    <a:pt x="296" y="57"/>
                    <a:pt x="240" y="0"/>
                    <a:pt x="171"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0" name="Google Shape;1160;p35"/>
            <p:cNvSpPr/>
            <p:nvPr/>
          </p:nvSpPr>
          <p:spPr>
            <a:xfrm>
              <a:off x="-790422" y="2017883"/>
              <a:ext cx="33666" cy="30587"/>
            </a:xfrm>
            <a:custGeom>
              <a:avLst/>
              <a:gdLst/>
              <a:ahLst/>
              <a:cxnLst/>
              <a:rect l="l" t="t" r="r" b="b"/>
              <a:pathLst>
                <a:path w="678" h="616" extrusionOk="0">
                  <a:moveTo>
                    <a:pt x="613" y="0"/>
                  </a:moveTo>
                  <a:cubicBezTo>
                    <a:pt x="550" y="0"/>
                    <a:pt x="409" y="96"/>
                    <a:pt x="268" y="237"/>
                  </a:cubicBezTo>
                  <a:cubicBezTo>
                    <a:pt x="103" y="402"/>
                    <a:pt x="0" y="567"/>
                    <a:pt x="40" y="607"/>
                  </a:cubicBezTo>
                  <a:cubicBezTo>
                    <a:pt x="46" y="613"/>
                    <a:pt x="54" y="616"/>
                    <a:pt x="65" y="616"/>
                  </a:cubicBezTo>
                  <a:cubicBezTo>
                    <a:pt x="128" y="616"/>
                    <a:pt x="269" y="520"/>
                    <a:pt x="410" y="379"/>
                  </a:cubicBezTo>
                  <a:cubicBezTo>
                    <a:pt x="575" y="214"/>
                    <a:pt x="678" y="49"/>
                    <a:pt x="638" y="9"/>
                  </a:cubicBezTo>
                  <a:cubicBezTo>
                    <a:pt x="632" y="3"/>
                    <a:pt x="624" y="0"/>
                    <a:pt x="613"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1" name="Google Shape;1161;p35"/>
            <p:cNvSpPr/>
            <p:nvPr/>
          </p:nvSpPr>
          <p:spPr>
            <a:xfrm>
              <a:off x="-790422" y="1972896"/>
              <a:ext cx="33666" cy="30885"/>
            </a:xfrm>
            <a:custGeom>
              <a:avLst/>
              <a:gdLst/>
              <a:ahLst/>
              <a:cxnLst/>
              <a:rect l="l" t="t" r="r" b="b"/>
              <a:pathLst>
                <a:path w="678" h="622" extrusionOk="0">
                  <a:moveTo>
                    <a:pt x="65" y="1"/>
                  </a:moveTo>
                  <a:cubicBezTo>
                    <a:pt x="54" y="1"/>
                    <a:pt x="46" y="4"/>
                    <a:pt x="40" y="10"/>
                  </a:cubicBezTo>
                  <a:cubicBezTo>
                    <a:pt x="0" y="49"/>
                    <a:pt x="103" y="220"/>
                    <a:pt x="268" y="385"/>
                  </a:cubicBezTo>
                  <a:cubicBezTo>
                    <a:pt x="409" y="526"/>
                    <a:pt x="550" y="622"/>
                    <a:pt x="613" y="622"/>
                  </a:cubicBezTo>
                  <a:cubicBezTo>
                    <a:pt x="624" y="622"/>
                    <a:pt x="632" y="619"/>
                    <a:pt x="638" y="613"/>
                  </a:cubicBezTo>
                  <a:cubicBezTo>
                    <a:pt x="678" y="573"/>
                    <a:pt x="575" y="408"/>
                    <a:pt x="410" y="237"/>
                  </a:cubicBezTo>
                  <a:cubicBezTo>
                    <a:pt x="269" y="96"/>
                    <a:pt x="128" y="1"/>
                    <a:pt x="65"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2" name="Google Shape;1162;p35"/>
            <p:cNvSpPr/>
            <p:nvPr/>
          </p:nvSpPr>
          <p:spPr>
            <a:xfrm>
              <a:off x="-885759" y="1972896"/>
              <a:ext cx="34014" cy="30885"/>
            </a:xfrm>
            <a:custGeom>
              <a:avLst/>
              <a:gdLst/>
              <a:ahLst/>
              <a:cxnLst/>
              <a:rect l="l" t="t" r="r" b="b"/>
              <a:pathLst>
                <a:path w="685" h="622" extrusionOk="0">
                  <a:moveTo>
                    <a:pt x="66" y="1"/>
                  </a:moveTo>
                  <a:cubicBezTo>
                    <a:pt x="55" y="1"/>
                    <a:pt x="46" y="4"/>
                    <a:pt x="41" y="10"/>
                  </a:cubicBezTo>
                  <a:cubicBezTo>
                    <a:pt x="1" y="49"/>
                    <a:pt x="103" y="220"/>
                    <a:pt x="268" y="385"/>
                  </a:cubicBezTo>
                  <a:cubicBezTo>
                    <a:pt x="414" y="526"/>
                    <a:pt x="556" y="622"/>
                    <a:pt x="619" y="622"/>
                  </a:cubicBezTo>
                  <a:cubicBezTo>
                    <a:pt x="630" y="622"/>
                    <a:pt x="638" y="619"/>
                    <a:pt x="644" y="613"/>
                  </a:cubicBezTo>
                  <a:cubicBezTo>
                    <a:pt x="684" y="573"/>
                    <a:pt x="582" y="408"/>
                    <a:pt x="417" y="237"/>
                  </a:cubicBezTo>
                  <a:cubicBezTo>
                    <a:pt x="271" y="96"/>
                    <a:pt x="129" y="1"/>
                    <a:pt x="66"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3" name="Google Shape;1163;p35"/>
            <p:cNvSpPr/>
            <p:nvPr/>
          </p:nvSpPr>
          <p:spPr>
            <a:xfrm>
              <a:off x="-790174" y="1939975"/>
              <a:ext cx="24679" cy="16585"/>
            </a:xfrm>
            <a:custGeom>
              <a:avLst/>
              <a:gdLst/>
              <a:ahLst/>
              <a:cxnLst/>
              <a:rect l="l" t="t" r="r" b="b"/>
              <a:pathLst>
                <a:path w="497" h="334" extrusionOk="0">
                  <a:moveTo>
                    <a:pt x="217" y="0"/>
                  </a:moveTo>
                  <a:cubicBezTo>
                    <a:pt x="80" y="149"/>
                    <a:pt x="1" y="291"/>
                    <a:pt x="35" y="325"/>
                  </a:cubicBezTo>
                  <a:cubicBezTo>
                    <a:pt x="41" y="331"/>
                    <a:pt x="49" y="334"/>
                    <a:pt x="60" y="334"/>
                  </a:cubicBezTo>
                  <a:cubicBezTo>
                    <a:pt x="123" y="334"/>
                    <a:pt x="264" y="238"/>
                    <a:pt x="405" y="97"/>
                  </a:cubicBezTo>
                  <a:cubicBezTo>
                    <a:pt x="439" y="63"/>
                    <a:pt x="468" y="35"/>
                    <a:pt x="49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4" name="Google Shape;1164;p35"/>
            <p:cNvSpPr/>
            <p:nvPr/>
          </p:nvSpPr>
          <p:spPr>
            <a:xfrm>
              <a:off x="-790422" y="2109793"/>
              <a:ext cx="33666" cy="30587"/>
            </a:xfrm>
            <a:custGeom>
              <a:avLst/>
              <a:gdLst/>
              <a:ahLst/>
              <a:cxnLst/>
              <a:rect l="l" t="t" r="r" b="b"/>
              <a:pathLst>
                <a:path w="678" h="616" extrusionOk="0">
                  <a:moveTo>
                    <a:pt x="613" y="0"/>
                  </a:moveTo>
                  <a:cubicBezTo>
                    <a:pt x="550" y="0"/>
                    <a:pt x="409" y="96"/>
                    <a:pt x="268" y="237"/>
                  </a:cubicBezTo>
                  <a:cubicBezTo>
                    <a:pt x="103" y="402"/>
                    <a:pt x="0" y="567"/>
                    <a:pt x="40" y="607"/>
                  </a:cubicBezTo>
                  <a:cubicBezTo>
                    <a:pt x="46" y="613"/>
                    <a:pt x="54" y="616"/>
                    <a:pt x="65" y="616"/>
                  </a:cubicBezTo>
                  <a:cubicBezTo>
                    <a:pt x="128" y="616"/>
                    <a:pt x="269" y="520"/>
                    <a:pt x="410" y="379"/>
                  </a:cubicBezTo>
                  <a:cubicBezTo>
                    <a:pt x="575" y="214"/>
                    <a:pt x="678" y="49"/>
                    <a:pt x="638" y="9"/>
                  </a:cubicBezTo>
                  <a:cubicBezTo>
                    <a:pt x="632" y="3"/>
                    <a:pt x="624" y="0"/>
                    <a:pt x="613"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5" name="Google Shape;1165;p35"/>
            <p:cNvSpPr/>
            <p:nvPr/>
          </p:nvSpPr>
          <p:spPr>
            <a:xfrm>
              <a:off x="-1018388" y="1939975"/>
              <a:ext cx="24927" cy="16585"/>
            </a:xfrm>
            <a:custGeom>
              <a:avLst/>
              <a:gdLst/>
              <a:ahLst/>
              <a:cxnLst/>
              <a:rect l="l" t="t" r="r" b="b"/>
              <a:pathLst>
                <a:path w="502" h="334" extrusionOk="0">
                  <a:moveTo>
                    <a:pt x="1" y="0"/>
                  </a:moveTo>
                  <a:cubicBezTo>
                    <a:pt x="23" y="35"/>
                    <a:pt x="58" y="63"/>
                    <a:pt x="86" y="97"/>
                  </a:cubicBezTo>
                  <a:cubicBezTo>
                    <a:pt x="227" y="238"/>
                    <a:pt x="372" y="334"/>
                    <a:pt x="437" y="334"/>
                  </a:cubicBezTo>
                  <a:cubicBezTo>
                    <a:pt x="448" y="334"/>
                    <a:pt x="456" y="331"/>
                    <a:pt x="462" y="325"/>
                  </a:cubicBezTo>
                  <a:cubicBezTo>
                    <a:pt x="502" y="285"/>
                    <a:pt x="416" y="149"/>
                    <a:pt x="280"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6" name="Google Shape;1166;p35"/>
            <p:cNvSpPr/>
            <p:nvPr/>
          </p:nvSpPr>
          <p:spPr>
            <a:xfrm>
              <a:off x="-828060" y="1939975"/>
              <a:ext cx="24927" cy="16585"/>
            </a:xfrm>
            <a:custGeom>
              <a:avLst/>
              <a:gdLst/>
              <a:ahLst/>
              <a:cxnLst/>
              <a:rect l="l" t="t" r="r" b="b"/>
              <a:pathLst>
                <a:path w="502" h="334" extrusionOk="0">
                  <a:moveTo>
                    <a:pt x="1" y="0"/>
                  </a:moveTo>
                  <a:cubicBezTo>
                    <a:pt x="29" y="35"/>
                    <a:pt x="58" y="63"/>
                    <a:pt x="92" y="97"/>
                  </a:cubicBezTo>
                  <a:cubicBezTo>
                    <a:pt x="233" y="238"/>
                    <a:pt x="374" y="334"/>
                    <a:pt x="437" y="334"/>
                  </a:cubicBezTo>
                  <a:cubicBezTo>
                    <a:pt x="448" y="334"/>
                    <a:pt x="456" y="331"/>
                    <a:pt x="462" y="325"/>
                  </a:cubicBezTo>
                  <a:cubicBezTo>
                    <a:pt x="502" y="285"/>
                    <a:pt x="416" y="149"/>
                    <a:pt x="280"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7" name="Google Shape;1167;p35"/>
            <p:cNvSpPr/>
            <p:nvPr/>
          </p:nvSpPr>
          <p:spPr>
            <a:xfrm>
              <a:off x="-804871" y="2096089"/>
              <a:ext cx="14748" cy="12612"/>
            </a:xfrm>
            <a:custGeom>
              <a:avLst/>
              <a:gdLst/>
              <a:ahLst/>
              <a:cxnLst/>
              <a:rect l="l" t="t" r="r" b="b"/>
              <a:pathLst>
                <a:path w="297" h="254" extrusionOk="0">
                  <a:moveTo>
                    <a:pt x="171" y="0"/>
                  </a:moveTo>
                  <a:cubicBezTo>
                    <a:pt x="58" y="0"/>
                    <a:pt x="1" y="137"/>
                    <a:pt x="80" y="217"/>
                  </a:cubicBezTo>
                  <a:cubicBezTo>
                    <a:pt x="108" y="242"/>
                    <a:pt x="140" y="254"/>
                    <a:pt x="171" y="254"/>
                  </a:cubicBezTo>
                  <a:cubicBezTo>
                    <a:pt x="236" y="254"/>
                    <a:pt x="297" y="203"/>
                    <a:pt x="297" y="126"/>
                  </a:cubicBezTo>
                  <a:cubicBezTo>
                    <a:pt x="297" y="57"/>
                    <a:pt x="240" y="0"/>
                    <a:pt x="171"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8" name="Google Shape;1168;p35"/>
            <p:cNvSpPr/>
            <p:nvPr/>
          </p:nvSpPr>
          <p:spPr>
            <a:xfrm>
              <a:off x="-804871" y="2005022"/>
              <a:ext cx="14748" cy="12612"/>
            </a:xfrm>
            <a:custGeom>
              <a:avLst/>
              <a:gdLst/>
              <a:ahLst/>
              <a:cxnLst/>
              <a:rect l="l" t="t" r="r" b="b"/>
              <a:pathLst>
                <a:path w="297" h="254" extrusionOk="0">
                  <a:moveTo>
                    <a:pt x="171" y="0"/>
                  </a:moveTo>
                  <a:cubicBezTo>
                    <a:pt x="58" y="0"/>
                    <a:pt x="1" y="137"/>
                    <a:pt x="80" y="217"/>
                  </a:cubicBezTo>
                  <a:cubicBezTo>
                    <a:pt x="106" y="242"/>
                    <a:pt x="138" y="254"/>
                    <a:pt x="169" y="254"/>
                  </a:cubicBezTo>
                  <a:cubicBezTo>
                    <a:pt x="234" y="254"/>
                    <a:pt x="297" y="203"/>
                    <a:pt x="297" y="126"/>
                  </a:cubicBezTo>
                  <a:cubicBezTo>
                    <a:pt x="297" y="57"/>
                    <a:pt x="240" y="0"/>
                    <a:pt x="171"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9" name="Google Shape;1169;p35"/>
            <p:cNvSpPr/>
            <p:nvPr/>
          </p:nvSpPr>
          <p:spPr>
            <a:xfrm>
              <a:off x="-836800" y="2064806"/>
              <a:ext cx="33666" cy="30885"/>
            </a:xfrm>
            <a:custGeom>
              <a:avLst/>
              <a:gdLst/>
              <a:ahLst/>
              <a:cxnLst/>
              <a:rect l="l" t="t" r="r" b="b"/>
              <a:pathLst>
                <a:path w="678" h="622" extrusionOk="0">
                  <a:moveTo>
                    <a:pt x="613" y="1"/>
                  </a:moveTo>
                  <a:cubicBezTo>
                    <a:pt x="550" y="1"/>
                    <a:pt x="409" y="96"/>
                    <a:pt x="268" y="237"/>
                  </a:cubicBezTo>
                  <a:cubicBezTo>
                    <a:pt x="103" y="402"/>
                    <a:pt x="0" y="573"/>
                    <a:pt x="40" y="613"/>
                  </a:cubicBezTo>
                  <a:cubicBezTo>
                    <a:pt x="46" y="619"/>
                    <a:pt x="54" y="622"/>
                    <a:pt x="65" y="622"/>
                  </a:cubicBezTo>
                  <a:cubicBezTo>
                    <a:pt x="128" y="622"/>
                    <a:pt x="269" y="526"/>
                    <a:pt x="410" y="385"/>
                  </a:cubicBezTo>
                  <a:cubicBezTo>
                    <a:pt x="575" y="220"/>
                    <a:pt x="678" y="49"/>
                    <a:pt x="638" y="9"/>
                  </a:cubicBezTo>
                  <a:cubicBezTo>
                    <a:pt x="632" y="4"/>
                    <a:pt x="624" y="1"/>
                    <a:pt x="613"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0" name="Google Shape;1170;p35"/>
            <p:cNvSpPr/>
            <p:nvPr/>
          </p:nvSpPr>
          <p:spPr>
            <a:xfrm>
              <a:off x="-943160" y="2152894"/>
              <a:ext cx="12513" cy="12513"/>
            </a:xfrm>
            <a:custGeom>
              <a:avLst/>
              <a:gdLst/>
              <a:ahLst/>
              <a:cxnLst/>
              <a:rect l="l" t="t" r="r" b="b"/>
              <a:pathLst>
                <a:path w="252" h="252" extrusionOk="0">
                  <a:moveTo>
                    <a:pt x="126" y="1"/>
                  </a:moveTo>
                  <a:cubicBezTo>
                    <a:pt x="58" y="1"/>
                    <a:pt x="1" y="58"/>
                    <a:pt x="1" y="126"/>
                  </a:cubicBezTo>
                  <a:cubicBezTo>
                    <a:pt x="1" y="195"/>
                    <a:pt x="58" y="252"/>
                    <a:pt x="126" y="252"/>
                  </a:cubicBezTo>
                  <a:cubicBezTo>
                    <a:pt x="194" y="252"/>
                    <a:pt x="251" y="195"/>
                    <a:pt x="251" y="126"/>
                  </a:cubicBezTo>
                  <a:cubicBezTo>
                    <a:pt x="251" y="58"/>
                    <a:pt x="194" y="1"/>
                    <a:pt x="126"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1" name="Google Shape;1171;p35"/>
            <p:cNvSpPr/>
            <p:nvPr/>
          </p:nvSpPr>
          <p:spPr>
            <a:xfrm>
              <a:off x="-885461" y="1939975"/>
              <a:ext cx="24629" cy="16585"/>
            </a:xfrm>
            <a:custGeom>
              <a:avLst/>
              <a:gdLst/>
              <a:ahLst/>
              <a:cxnLst/>
              <a:rect l="l" t="t" r="r" b="b"/>
              <a:pathLst>
                <a:path w="496" h="334" extrusionOk="0">
                  <a:moveTo>
                    <a:pt x="217" y="0"/>
                  </a:moveTo>
                  <a:cubicBezTo>
                    <a:pt x="80" y="149"/>
                    <a:pt x="0" y="291"/>
                    <a:pt x="35" y="325"/>
                  </a:cubicBezTo>
                  <a:cubicBezTo>
                    <a:pt x="40" y="331"/>
                    <a:pt x="49" y="334"/>
                    <a:pt x="60" y="334"/>
                  </a:cubicBezTo>
                  <a:cubicBezTo>
                    <a:pt x="123" y="334"/>
                    <a:pt x="264" y="238"/>
                    <a:pt x="405" y="97"/>
                  </a:cubicBezTo>
                  <a:cubicBezTo>
                    <a:pt x="439" y="63"/>
                    <a:pt x="467" y="35"/>
                    <a:pt x="49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2" name="Google Shape;1172;p35"/>
            <p:cNvSpPr/>
            <p:nvPr/>
          </p:nvSpPr>
          <p:spPr>
            <a:xfrm>
              <a:off x="-981047" y="2109793"/>
              <a:ext cx="33716" cy="30587"/>
            </a:xfrm>
            <a:custGeom>
              <a:avLst/>
              <a:gdLst/>
              <a:ahLst/>
              <a:cxnLst/>
              <a:rect l="l" t="t" r="r" b="b"/>
              <a:pathLst>
                <a:path w="679" h="616" extrusionOk="0">
                  <a:moveTo>
                    <a:pt x="614" y="0"/>
                  </a:moveTo>
                  <a:cubicBezTo>
                    <a:pt x="552" y="0"/>
                    <a:pt x="414" y="96"/>
                    <a:pt x="268" y="237"/>
                  </a:cubicBezTo>
                  <a:cubicBezTo>
                    <a:pt x="103" y="402"/>
                    <a:pt x="0" y="567"/>
                    <a:pt x="40" y="607"/>
                  </a:cubicBezTo>
                  <a:cubicBezTo>
                    <a:pt x="46" y="613"/>
                    <a:pt x="55" y="616"/>
                    <a:pt x="65" y="616"/>
                  </a:cubicBezTo>
                  <a:cubicBezTo>
                    <a:pt x="128" y="616"/>
                    <a:pt x="269" y="520"/>
                    <a:pt x="411" y="379"/>
                  </a:cubicBezTo>
                  <a:cubicBezTo>
                    <a:pt x="576" y="214"/>
                    <a:pt x="678" y="49"/>
                    <a:pt x="638" y="9"/>
                  </a:cubicBezTo>
                  <a:cubicBezTo>
                    <a:pt x="633" y="3"/>
                    <a:pt x="624" y="0"/>
                    <a:pt x="614"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3" name="Google Shape;1173;p35"/>
            <p:cNvSpPr/>
            <p:nvPr/>
          </p:nvSpPr>
          <p:spPr>
            <a:xfrm>
              <a:off x="-945395" y="1954971"/>
              <a:ext cx="14748" cy="12662"/>
            </a:xfrm>
            <a:custGeom>
              <a:avLst/>
              <a:gdLst/>
              <a:ahLst/>
              <a:cxnLst/>
              <a:rect l="l" t="t" r="r" b="b"/>
              <a:pathLst>
                <a:path w="297" h="255" extrusionOk="0">
                  <a:moveTo>
                    <a:pt x="171" y="0"/>
                  </a:moveTo>
                  <a:cubicBezTo>
                    <a:pt x="57" y="0"/>
                    <a:pt x="0" y="137"/>
                    <a:pt x="80" y="217"/>
                  </a:cubicBezTo>
                  <a:cubicBezTo>
                    <a:pt x="106" y="243"/>
                    <a:pt x="138" y="254"/>
                    <a:pt x="169" y="254"/>
                  </a:cubicBezTo>
                  <a:cubicBezTo>
                    <a:pt x="234" y="254"/>
                    <a:pt x="296" y="204"/>
                    <a:pt x="296" y="131"/>
                  </a:cubicBezTo>
                  <a:cubicBezTo>
                    <a:pt x="296" y="57"/>
                    <a:pt x="239" y="0"/>
                    <a:pt x="171"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4" name="Google Shape;1174;p35"/>
            <p:cNvSpPr/>
            <p:nvPr/>
          </p:nvSpPr>
          <p:spPr>
            <a:xfrm>
              <a:off x="-981047" y="2064806"/>
              <a:ext cx="33964" cy="30885"/>
            </a:xfrm>
            <a:custGeom>
              <a:avLst/>
              <a:gdLst/>
              <a:ahLst/>
              <a:cxnLst/>
              <a:rect l="l" t="t" r="r" b="b"/>
              <a:pathLst>
                <a:path w="684" h="622" extrusionOk="0">
                  <a:moveTo>
                    <a:pt x="66" y="1"/>
                  </a:moveTo>
                  <a:cubicBezTo>
                    <a:pt x="55" y="1"/>
                    <a:pt x="46" y="4"/>
                    <a:pt x="40" y="9"/>
                  </a:cubicBezTo>
                  <a:cubicBezTo>
                    <a:pt x="0" y="49"/>
                    <a:pt x="103" y="220"/>
                    <a:pt x="274" y="385"/>
                  </a:cubicBezTo>
                  <a:cubicBezTo>
                    <a:pt x="415" y="526"/>
                    <a:pt x="556" y="622"/>
                    <a:pt x="619" y="622"/>
                  </a:cubicBezTo>
                  <a:cubicBezTo>
                    <a:pt x="630" y="622"/>
                    <a:pt x="638" y="619"/>
                    <a:pt x="644" y="613"/>
                  </a:cubicBezTo>
                  <a:cubicBezTo>
                    <a:pt x="684" y="573"/>
                    <a:pt x="581" y="408"/>
                    <a:pt x="416" y="237"/>
                  </a:cubicBezTo>
                  <a:cubicBezTo>
                    <a:pt x="275" y="96"/>
                    <a:pt x="130" y="1"/>
                    <a:pt x="66"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5" name="Google Shape;1175;p35"/>
            <p:cNvSpPr/>
            <p:nvPr/>
          </p:nvSpPr>
          <p:spPr>
            <a:xfrm>
              <a:off x="-992915" y="2005022"/>
              <a:ext cx="12463" cy="12463"/>
            </a:xfrm>
            <a:custGeom>
              <a:avLst/>
              <a:gdLst/>
              <a:ahLst/>
              <a:cxnLst/>
              <a:rect l="l" t="t" r="r" b="b"/>
              <a:pathLst>
                <a:path w="251" h="251" extrusionOk="0">
                  <a:moveTo>
                    <a:pt x="126" y="0"/>
                  </a:moveTo>
                  <a:cubicBezTo>
                    <a:pt x="57" y="0"/>
                    <a:pt x="0" y="57"/>
                    <a:pt x="0" y="126"/>
                  </a:cubicBezTo>
                  <a:cubicBezTo>
                    <a:pt x="0" y="194"/>
                    <a:pt x="57" y="251"/>
                    <a:pt x="126" y="251"/>
                  </a:cubicBezTo>
                  <a:cubicBezTo>
                    <a:pt x="194" y="251"/>
                    <a:pt x="251" y="194"/>
                    <a:pt x="251" y="126"/>
                  </a:cubicBezTo>
                  <a:cubicBezTo>
                    <a:pt x="251" y="57"/>
                    <a:pt x="194" y="0"/>
                    <a:pt x="12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6" name="Google Shape;1176;p35"/>
            <p:cNvSpPr/>
            <p:nvPr/>
          </p:nvSpPr>
          <p:spPr>
            <a:xfrm>
              <a:off x="-981047" y="1972896"/>
              <a:ext cx="33964" cy="30885"/>
            </a:xfrm>
            <a:custGeom>
              <a:avLst/>
              <a:gdLst/>
              <a:ahLst/>
              <a:cxnLst/>
              <a:rect l="l" t="t" r="r" b="b"/>
              <a:pathLst>
                <a:path w="684" h="622" extrusionOk="0">
                  <a:moveTo>
                    <a:pt x="66" y="1"/>
                  </a:moveTo>
                  <a:cubicBezTo>
                    <a:pt x="55" y="1"/>
                    <a:pt x="46" y="4"/>
                    <a:pt x="40" y="10"/>
                  </a:cubicBezTo>
                  <a:cubicBezTo>
                    <a:pt x="0" y="49"/>
                    <a:pt x="103" y="220"/>
                    <a:pt x="274" y="385"/>
                  </a:cubicBezTo>
                  <a:cubicBezTo>
                    <a:pt x="415" y="526"/>
                    <a:pt x="556" y="622"/>
                    <a:pt x="619" y="622"/>
                  </a:cubicBezTo>
                  <a:cubicBezTo>
                    <a:pt x="630" y="622"/>
                    <a:pt x="638" y="619"/>
                    <a:pt x="644" y="613"/>
                  </a:cubicBezTo>
                  <a:cubicBezTo>
                    <a:pt x="684" y="573"/>
                    <a:pt x="581" y="408"/>
                    <a:pt x="416" y="237"/>
                  </a:cubicBezTo>
                  <a:cubicBezTo>
                    <a:pt x="275" y="96"/>
                    <a:pt x="130" y="1"/>
                    <a:pt x="66"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7" name="Google Shape;1177;p35"/>
            <p:cNvSpPr/>
            <p:nvPr/>
          </p:nvSpPr>
          <p:spPr>
            <a:xfrm>
              <a:off x="-992915" y="2096089"/>
              <a:ext cx="12463" cy="12463"/>
            </a:xfrm>
            <a:custGeom>
              <a:avLst/>
              <a:gdLst/>
              <a:ahLst/>
              <a:cxnLst/>
              <a:rect l="l" t="t" r="r" b="b"/>
              <a:pathLst>
                <a:path w="251" h="251" extrusionOk="0">
                  <a:moveTo>
                    <a:pt x="126" y="0"/>
                  </a:moveTo>
                  <a:cubicBezTo>
                    <a:pt x="57" y="0"/>
                    <a:pt x="0" y="57"/>
                    <a:pt x="0" y="126"/>
                  </a:cubicBezTo>
                  <a:cubicBezTo>
                    <a:pt x="0" y="194"/>
                    <a:pt x="57" y="251"/>
                    <a:pt x="126" y="251"/>
                  </a:cubicBezTo>
                  <a:cubicBezTo>
                    <a:pt x="194" y="251"/>
                    <a:pt x="251" y="194"/>
                    <a:pt x="251" y="126"/>
                  </a:cubicBezTo>
                  <a:cubicBezTo>
                    <a:pt x="251" y="57"/>
                    <a:pt x="194" y="0"/>
                    <a:pt x="12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8" name="Google Shape;1178;p35"/>
            <p:cNvSpPr/>
            <p:nvPr/>
          </p:nvSpPr>
          <p:spPr>
            <a:xfrm>
              <a:off x="-980749" y="1939975"/>
              <a:ext cx="24629" cy="16585"/>
            </a:xfrm>
            <a:custGeom>
              <a:avLst/>
              <a:gdLst/>
              <a:ahLst/>
              <a:cxnLst/>
              <a:rect l="l" t="t" r="r" b="b"/>
              <a:pathLst>
                <a:path w="496" h="334" extrusionOk="0">
                  <a:moveTo>
                    <a:pt x="222" y="0"/>
                  </a:moveTo>
                  <a:cubicBezTo>
                    <a:pt x="80" y="149"/>
                    <a:pt x="0" y="291"/>
                    <a:pt x="34" y="325"/>
                  </a:cubicBezTo>
                  <a:cubicBezTo>
                    <a:pt x="40" y="331"/>
                    <a:pt x="49" y="334"/>
                    <a:pt x="60" y="334"/>
                  </a:cubicBezTo>
                  <a:cubicBezTo>
                    <a:pt x="124" y="334"/>
                    <a:pt x="269" y="238"/>
                    <a:pt x="410" y="97"/>
                  </a:cubicBezTo>
                  <a:cubicBezTo>
                    <a:pt x="439" y="63"/>
                    <a:pt x="467" y="35"/>
                    <a:pt x="49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9" name="Google Shape;1179;p35"/>
            <p:cNvSpPr/>
            <p:nvPr/>
          </p:nvSpPr>
          <p:spPr>
            <a:xfrm>
              <a:off x="-980749" y="2017883"/>
              <a:ext cx="33666" cy="30587"/>
            </a:xfrm>
            <a:custGeom>
              <a:avLst/>
              <a:gdLst/>
              <a:ahLst/>
              <a:cxnLst/>
              <a:rect l="l" t="t" r="r" b="b"/>
              <a:pathLst>
                <a:path w="678" h="616" extrusionOk="0">
                  <a:moveTo>
                    <a:pt x="613" y="0"/>
                  </a:moveTo>
                  <a:cubicBezTo>
                    <a:pt x="550" y="0"/>
                    <a:pt x="409" y="96"/>
                    <a:pt x="268" y="237"/>
                  </a:cubicBezTo>
                  <a:cubicBezTo>
                    <a:pt x="97" y="402"/>
                    <a:pt x="0" y="567"/>
                    <a:pt x="34" y="607"/>
                  </a:cubicBezTo>
                  <a:cubicBezTo>
                    <a:pt x="40" y="613"/>
                    <a:pt x="49" y="616"/>
                    <a:pt x="60" y="616"/>
                  </a:cubicBezTo>
                  <a:cubicBezTo>
                    <a:pt x="124" y="616"/>
                    <a:pt x="269" y="520"/>
                    <a:pt x="410" y="379"/>
                  </a:cubicBezTo>
                  <a:cubicBezTo>
                    <a:pt x="575" y="214"/>
                    <a:pt x="678" y="49"/>
                    <a:pt x="638" y="9"/>
                  </a:cubicBezTo>
                  <a:cubicBezTo>
                    <a:pt x="632" y="3"/>
                    <a:pt x="624" y="0"/>
                    <a:pt x="613"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0" name="Google Shape;1180;p35"/>
            <p:cNvSpPr/>
            <p:nvPr/>
          </p:nvSpPr>
          <p:spPr>
            <a:xfrm>
              <a:off x="-932137" y="2064806"/>
              <a:ext cx="33716" cy="30885"/>
            </a:xfrm>
            <a:custGeom>
              <a:avLst/>
              <a:gdLst/>
              <a:ahLst/>
              <a:cxnLst/>
              <a:rect l="l" t="t" r="r" b="b"/>
              <a:pathLst>
                <a:path w="679" h="622" extrusionOk="0">
                  <a:moveTo>
                    <a:pt x="614" y="1"/>
                  </a:moveTo>
                  <a:cubicBezTo>
                    <a:pt x="551" y="1"/>
                    <a:pt x="409" y="96"/>
                    <a:pt x="268" y="237"/>
                  </a:cubicBezTo>
                  <a:cubicBezTo>
                    <a:pt x="103" y="402"/>
                    <a:pt x="1" y="573"/>
                    <a:pt x="41" y="613"/>
                  </a:cubicBezTo>
                  <a:cubicBezTo>
                    <a:pt x="46" y="619"/>
                    <a:pt x="55" y="622"/>
                    <a:pt x="66" y="622"/>
                  </a:cubicBezTo>
                  <a:cubicBezTo>
                    <a:pt x="129" y="622"/>
                    <a:pt x="270" y="526"/>
                    <a:pt x="411" y="385"/>
                  </a:cubicBezTo>
                  <a:cubicBezTo>
                    <a:pt x="576" y="220"/>
                    <a:pt x="678" y="49"/>
                    <a:pt x="639" y="9"/>
                  </a:cubicBezTo>
                  <a:cubicBezTo>
                    <a:pt x="633" y="4"/>
                    <a:pt x="624" y="1"/>
                    <a:pt x="614"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1" name="Google Shape;1181;p35"/>
            <p:cNvSpPr/>
            <p:nvPr/>
          </p:nvSpPr>
          <p:spPr>
            <a:xfrm>
              <a:off x="-923100" y="1939975"/>
              <a:ext cx="24679" cy="16585"/>
            </a:xfrm>
            <a:custGeom>
              <a:avLst/>
              <a:gdLst/>
              <a:ahLst/>
              <a:cxnLst/>
              <a:rect l="l" t="t" r="r" b="b"/>
              <a:pathLst>
                <a:path w="497" h="334" extrusionOk="0">
                  <a:moveTo>
                    <a:pt x="1" y="0"/>
                  </a:moveTo>
                  <a:cubicBezTo>
                    <a:pt x="29" y="35"/>
                    <a:pt x="52" y="63"/>
                    <a:pt x="86" y="97"/>
                  </a:cubicBezTo>
                  <a:cubicBezTo>
                    <a:pt x="227" y="238"/>
                    <a:pt x="369" y="334"/>
                    <a:pt x="432" y="334"/>
                  </a:cubicBezTo>
                  <a:cubicBezTo>
                    <a:pt x="442" y="334"/>
                    <a:pt x="451" y="331"/>
                    <a:pt x="457" y="325"/>
                  </a:cubicBezTo>
                  <a:cubicBezTo>
                    <a:pt x="496" y="285"/>
                    <a:pt x="411" y="149"/>
                    <a:pt x="274"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2" name="Google Shape;1182;p35"/>
            <p:cNvSpPr/>
            <p:nvPr/>
          </p:nvSpPr>
          <p:spPr>
            <a:xfrm>
              <a:off x="-899911" y="2096089"/>
              <a:ext cx="14797" cy="12612"/>
            </a:xfrm>
            <a:custGeom>
              <a:avLst/>
              <a:gdLst/>
              <a:ahLst/>
              <a:cxnLst/>
              <a:rect l="l" t="t" r="r" b="b"/>
              <a:pathLst>
                <a:path w="298" h="254" extrusionOk="0">
                  <a:moveTo>
                    <a:pt x="172" y="0"/>
                  </a:moveTo>
                  <a:cubicBezTo>
                    <a:pt x="58" y="0"/>
                    <a:pt x="1" y="137"/>
                    <a:pt x="81" y="217"/>
                  </a:cubicBezTo>
                  <a:cubicBezTo>
                    <a:pt x="106" y="242"/>
                    <a:pt x="138" y="254"/>
                    <a:pt x="169" y="254"/>
                  </a:cubicBezTo>
                  <a:cubicBezTo>
                    <a:pt x="234" y="254"/>
                    <a:pt x="297" y="203"/>
                    <a:pt x="297" y="126"/>
                  </a:cubicBezTo>
                  <a:cubicBezTo>
                    <a:pt x="297" y="57"/>
                    <a:pt x="240" y="0"/>
                    <a:pt x="172"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3" name="Google Shape;1183;p35"/>
            <p:cNvSpPr/>
            <p:nvPr/>
          </p:nvSpPr>
          <p:spPr>
            <a:xfrm>
              <a:off x="-899911" y="2005022"/>
              <a:ext cx="14797" cy="12612"/>
            </a:xfrm>
            <a:custGeom>
              <a:avLst/>
              <a:gdLst/>
              <a:ahLst/>
              <a:cxnLst/>
              <a:rect l="l" t="t" r="r" b="b"/>
              <a:pathLst>
                <a:path w="298" h="254" extrusionOk="0">
                  <a:moveTo>
                    <a:pt x="172" y="0"/>
                  </a:moveTo>
                  <a:cubicBezTo>
                    <a:pt x="58" y="0"/>
                    <a:pt x="1" y="137"/>
                    <a:pt x="81" y="217"/>
                  </a:cubicBezTo>
                  <a:cubicBezTo>
                    <a:pt x="106" y="242"/>
                    <a:pt x="138" y="254"/>
                    <a:pt x="169" y="254"/>
                  </a:cubicBezTo>
                  <a:cubicBezTo>
                    <a:pt x="234" y="254"/>
                    <a:pt x="297" y="203"/>
                    <a:pt x="297" y="126"/>
                  </a:cubicBezTo>
                  <a:cubicBezTo>
                    <a:pt x="297" y="57"/>
                    <a:pt x="240" y="0"/>
                    <a:pt x="172"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4" name="Google Shape;1184;p35"/>
            <p:cNvSpPr/>
            <p:nvPr/>
          </p:nvSpPr>
          <p:spPr>
            <a:xfrm>
              <a:off x="-932137" y="2017883"/>
              <a:ext cx="33716" cy="30587"/>
            </a:xfrm>
            <a:custGeom>
              <a:avLst/>
              <a:gdLst/>
              <a:ahLst/>
              <a:cxnLst/>
              <a:rect l="l" t="t" r="r" b="b"/>
              <a:pathLst>
                <a:path w="679" h="616" extrusionOk="0">
                  <a:moveTo>
                    <a:pt x="66" y="0"/>
                  </a:moveTo>
                  <a:cubicBezTo>
                    <a:pt x="55" y="0"/>
                    <a:pt x="46" y="3"/>
                    <a:pt x="41" y="9"/>
                  </a:cubicBezTo>
                  <a:cubicBezTo>
                    <a:pt x="1" y="49"/>
                    <a:pt x="103" y="214"/>
                    <a:pt x="268" y="379"/>
                  </a:cubicBezTo>
                  <a:cubicBezTo>
                    <a:pt x="409" y="520"/>
                    <a:pt x="551" y="616"/>
                    <a:pt x="614" y="616"/>
                  </a:cubicBezTo>
                  <a:cubicBezTo>
                    <a:pt x="624" y="616"/>
                    <a:pt x="633" y="613"/>
                    <a:pt x="639" y="607"/>
                  </a:cubicBezTo>
                  <a:cubicBezTo>
                    <a:pt x="678" y="567"/>
                    <a:pt x="576" y="402"/>
                    <a:pt x="411" y="237"/>
                  </a:cubicBezTo>
                  <a:cubicBezTo>
                    <a:pt x="270" y="96"/>
                    <a:pt x="129" y="0"/>
                    <a:pt x="6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5" name="Google Shape;1185;p35"/>
            <p:cNvSpPr/>
            <p:nvPr/>
          </p:nvSpPr>
          <p:spPr>
            <a:xfrm>
              <a:off x="-932137" y="1972896"/>
              <a:ext cx="33716" cy="30885"/>
            </a:xfrm>
            <a:custGeom>
              <a:avLst/>
              <a:gdLst/>
              <a:ahLst/>
              <a:cxnLst/>
              <a:rect l="l" t="t" r="r" b="b"/>
              <a:pathLst>
                <a:path w="679" h="622" extrusionOk="0">
                  <a:moveTo>
                    <a:pt x="614" y="1"/>
                  </a:moveTo>
                  <a:cubicBezTo>
                    <a:pt x="551" y="1"/>
                    <a:pt x="409" y="96"/>
                    <a:pt x="268" y="237"/>
                  </a:cubicBezTo>
                  <a:cubicBezTo>
                    <a:pt x="103" y="408"/>
                    <a:pt x="1" y="573"/>
                    <a:pt x="41" y="613"/>
                  </a:cubicBezTo>
                  <a:cubicBezTo>
                    <a:pt x="46" y="619"/>
                    <a:pt x="55" y="622"/>
                    <a:pt x="66" y="622"/>
                  </a:cubicBezTo>
                  <a:cubicBezTo>
                    <a:pt x="129" y="622"/>
                    <a:pt x="270" y="526"/>
                    <a:pt x="411" y="385"/>
                  </a:cubicBezTo>
                  <a:cubicBezTo>
                    <a:pt x="576" y="215"/>
                    <a:pt x="678" y="49"/>
                    <a:pt x="639" y="10"/>
                  </a:cubicBezTo>
                  <a:cubicBezTo>
                    <a:pt x="633" y="4"/>
                    <a:pt x="624" y="1"/>
                    <a:pt x="614"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6" name="Google Shape;1186;p35"/>
            <p:cNvSpPr/>
            <p:nvPr/>
          </p:nvSpPr>
          <p:spPr>
            <a:xfrm>
              <a:off x="-932137" y="2109793"/>
              <a:ext cx="33716" cy="30587"/>
            </a:xfrm>
            <a:custGeom>
              <a:avLst/>
              <a:gdLst/>
              <a:ahLst/>
              <a:cxnLst/>
              <a:rect l="l" t="t" r="r" b="b"/>
              <a:pathLst>
                <a:path w="679" h="616" extrusionOk="0">
                  <a:moveTo>
                    <a:pt x="66" y="0"/>
                  </a:moveTo>
                  <a:cubicBezTo>
                    <a:pt x="55" y="0"/>
                    <a:pt x="46" y="3"/>
                    <a:pt x="41" y="9"/>
                  </a:cubicBezTo>
                  <a:cubicBezTo>
                    <a:pt x="1" y="49"/>
                    <a:pt x="103" y="214"/>
                    <a:pt x="268" y="379"/>
                  </a:cubicBezTo>
                  <a:cubicBezTo>
                    <a:pt x="409" y="520"/>
                    <a:pt x="551" y="616"/>
                    <a:pt x="614" y="616"/>
                  </a:cubicBezTo>
                  <a:cubicBezTo>
                    <a:pt x="624" y="616"/>
                    <a:pt x="633" y="613"/>
                    <a:pt x="639" y="607"/>
                  </a:cubicBezTo>
                  <a:cubicBezTo>
                    <a:pt x="678" y="567"/>
                    <a:pt x="576" y="402"/>
                    <a:pt x="411" y="237"/>
                  </a:cubicBezTo>
                  <a:cubicBezTo>
                    <a:pt x="270" y="96"/>
                    <a:pt x="129" y="0"/>
                    <a:pt x="6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7" name="Google Shape;1187;p35"/>
            <p:cNvSpPr/>
            <p:nvPr/>
          </p:nvSpPr>
          <p:spPr>
            <a:xfrm>
              <a:off x="-945395" y="2053932"/>
              <a:ext cx="14748" cy="12662"/>
            </a:xfrm>
            <a:custGeom>
              <a:avLst/>
              <a:gdLst/>
              <a:ahLst/>
              <a:cxnLst/>
              <a:rect l="l" t="t" r="r" b="b"/>
              <a:pathLst>
                <a:path w="297" h="255" extrusionOk="0">
                  <a:moveTo>
                    <a:pt x="171" y="1"/>
                  </a:moveTo>
                  <a:cubicBezTo>
                    <a:pt x="57" y="1"/>
                    <a:pt x="0" y="137"/>
                    <a:pt x="80" y="217"/>
                  </a:cubicBezTo>
                  <a:cubicBezTo>
                    <a:pt x="107" y="243"/>
                    <a:pt x="140" y="254"/>
                    <a:pt x="171" y="254"/>
                  </a:cubicBezTo>
                  <a:cubicBezTo>
                    <a:pt x="236" y="254"/>
                    <a:pt x="296" y="203"/>
                    <a:pt x="296" y="126"/>
                  </a:cubicBezTo>
                  <a:cubicBezTo>
                    <a:pt x="296" y="58"/>
                    <a:pt x="239" y="1"/>
                    <a:pt x="171"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188" name="Google Shape;1188;p35"/>
          <p:cNvGrpSpPr/>
          <p:nvPr/>
        </p:nvGrpSpPr>
        <p:grpSpPr>
          <a:xfrm>
            <a:off x="7528625" y="2935830"/>
            <a:ext cx="1430082" cy="1211190"/>
            <a:chOff x="7100000" y="338855"/>
            <a:chExt cx="1430082" cy="1211190"/>
          </a:xfrm>
        </p:grpSpPr>
        <p:sp>
          <p:nvSpPr>
            <p:cNvPr id="1189" name="Google Shape;1189;p35"/>
            <p:cNvSpPr/>
            <p:nvPr/>
          </p:nvSpPr>
          <p:spPr>
            <a:xfrm rot="-2046389">
              <a:off x="7635411" y="428828"/>
              <a:ext cx="494531" cy="828137"/>
            </a:xfrm>
            <a:custGeom>
              <a:avLst/>
              <a:gdLst/>
              <a:ahLst/>
              <a:cxnLst/>
              <a:rect l="l" t="t" r="r" b="b"/>
              <a:pathLst>
                <a:path w="1134" h="1899" extrusionOk="0">
                  <a:moveTo>
                    <a:pt x="200" y="0"/>
                  </a:moveTo>
                  <a:lnTo>
                    <a:pt x="200" y="0"/>
                  </a:lnTo>
                  <a:cubicBezTo>
                    <a:pt x="101" y="577"/>
                    <a:pt x="478" y="587"/>
                    <a:pt x="506" y="587"/>
                  </a:cubicBezTo>
                  <a:cubicBezTo>
                    <a:pt x="507" y="587"/>
                    <a:pt x="507" y="587"/>
                    <a:pt x="507" y="587"/>
                  </a:cubicBezTo>
                  <a:cubicBezTo>
                    <a:pt x="547" y="661"/>
                    <a:pt x="581" y="735"/>
                    <a:pt x="604" y="815"/>
                  </a:cubicBezTo>
                  <a:cubicBezTo>
                    <a:pt x="545" y="766"/>
                    <a:pt x="467" y="749"/>
                    <a:pt x="388" y="749"/>
                  </a:cubicBezTo>
                  <a:cubicBezTo>
                    <a:pt x="231" y="749"/>
                    <a:pt x="74" y="815"/>
                    <a:pt x="74" y="815"/>
                  </a:cubicBezTo>
                  <a:cubicBezTo>
                    <a:pt x="229" y="1062"/>
                    <a:pt x="380" y="1128"/>
                    <a:pt x="494" y="1128"/>
                  </a:cubicBezTo>
                  <a:cubicBezTo>
                    <a:pt x="556" y="1128"/>
                    <a:pt x="608" y="1108"/>
                    <a:pt x="644" y="1088"/>
                  </a:cubicBezTo>
                  <a:lnTo>
                    <a:pt x="644" y="1162"/>
                  </a:lnTo>
                  <a:cubicBezTo>
                    <a:pt x="632" y="1271"/>
                    <a:pt x="604" y="1379"/>
                    <a:pt x="558" y="1481"/>
                  </a:cubicBezTo>
                  <a:cubicBezTo>
                    <a:pt x="536" y="1504"/>
                    <a:pt x="513" y="1527"/>
                    <a:pt x="501" y="1555"/>
                  </a:cubicBezTo>
                  <a:cubicBezTo>
                    <a:pt x="479" y="1271"/>
                    <a:pt x="0" y="1259"/>
                    <a:pt x="0" y="1259"/>
                  </a:cubicBezTo>
                  <a:lnTo>
                    <a:pt x="0" y="1259"/>
                  </a:lnTo>
                  <a:cubicBezTo>
                    <a:pt x="57" y="1675"/>
                    <a:pt x="262" y="1738"/>
                    <a:pt x="382" y="1738"/>
                  </a:cubicBezTo>
                  <a:cubicBezTo>
                    <a:pt x="353" y="1766"/>
                    <a:pt x="325" y="1800"/>
                    <a:pt x="296" y="1829"/>
                  </a:cubicBezTo>
                  <a:cubicBezTo>
                    <a:pt x="273" y="1852"/>
                    <a:pt x="300" y="1899"/>
                    <a:pt x="332" y="1899"/>
                  </a:cubicBezTo>
                  <a:cubicBezTo>
                    <a:pt x="339" y="1899"/>
                    <a:pt x="346" y="1896"/>
                    <a:pt x="353" y="1891"/>
                  </a:cubicBezTo>
                  <a:cubicBezTo>
                    <a:pt x="410" y="1851"/>
                    <a:pt x="462" y="1806"/>
                    <a:pt x="501" y="1749"/>
                  </a:cubicBezTo>
                  <a:cubicBezTo>
                    <a:pt x="533" y="1766"/>
                    <a:pt x="589" y="1789"/>
                    <a:pt x="657" y="1789"/>
                  </a:cubicBezTo>
                  <a:cubicBezTo>
                    <a:pt x="773" y="1789"/>
                    <a:pt x="928" y="1723"/>
                    <a:pt x="1071" y="1447"/>
                  </a:cubicBezTo>
                  <a:cubicBezTo>
                    <a:pt x="994" y="1423"/>
                    <a:pt x="913" y="1411"/>
                    <a:pt x="830" y="1411"/>
                  </a:cubicBezTo>
                  <a:cubicBezTo>
                    <a:pt x="778" y="1411"/>
                    <a:pt x="725" y="1416"/>
                    <a:pt x="672" y="1424"/>
                  </a:cubicBezTo>
                  <a:cubicBezTo>
                    <a:pt x="707" y="1339"/>
                    <a:pt x="724" y="1248"/>
                    <a:pt x="729" y="1157"/>
                  </a:cubicBezTo>
                  <a:cubicBezTo>
                    <a:pt x="729" y="1117"/>
                    <a:pt x="729" y="1088"/>
                    <a:pt x="729" y="1054"/>
                  </a:cubicBezTo>
                  <a:cubicBezTo>
                    <a:pt x="739" y="1055"/>
                    <a:pt x="751" y="1056"/>
                    <a:pt x="765" y="1056"/>
                  </a:cubicBezTo>
                  <a:cubicBezTo>
                    <a:pt x="877" y="1056"/>
                    <a:pt x="1098" y="995"/>
                    <a:pt x="1134" y="553"/>
                  </a:cubicBezTo>
                  <a:lnTo>
                    <a:pt x="1134" y="553"/>
                  </a:lnTo>
                  <a:cubicBezTo>
                    <a:pt x="1134" y="553"/>
                    <a:pt x="781" y="587"/>
                    <a:pt x="678" y="781"/>
                  </a:cubicBezTo>
                  <a:cubicBezTo>
                    <a:pt x="650" y="684"/>
                    <a:pt x="610" y="598"/>
                    <a:pt x="553" y="513"/>
                  </a:cubicBezTo>
                  <a:cubicBezTo>
                    <a:pt x="729" y="188"/>
                    <a:pt x="200" y="1"/>
                    <a:pt x="20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0" name="Google Shape;1190;p35"/>
            <p:cNvSpPr/>
            <p:nvPr/>
          </p:nvSpPr>
          <p:spPr>
            <a:xfrm rot="-2046389">
              <a:off x="7657946" y="406284"/>
              <a:ext cx="494531" cy="828137"/>
            </a:xfrm>
            <a:custGeom>
              <a:avLst/>
              <a:gdLst/>
              <a:ahLst/>
              <a:cxnLst/>
              <a:rect l="l" t="t" r="r" b="b"/>
              <a:pathLst>
                <a:path w="1134" h="1899" extrusionOk="0">
                  <a:moveTo>
                    <a:pt x="200" y="0"/>
                  </a:moveTo>
                  <a:lnTo>
                    <a:pt x="200" y="0"/>
                  </a:lnTo>
                  <a:cubicBezTo>
                    <a:pt x="101" y="577"/>
                    <a:pt x="478" y="587"/>
                    <a:pt x="506" y="587"/>
                  </a:cubicBezTo>
                  <a:cubicBezTo>
                    <a:pt x="507" y="587"/>
                    <a:pt x="507" y="587"/>
                    <a:pt x="507" y="587"/>
                  </a:cubicBezTo>
                  <a:cubicBezTo>
                    <a:pt x="547" y="661"/>
                    <a:pt x="581" y="735"/>
                    <a:pt x="604" y="815"/>
                  </a:cubicBezTo>
                  <a:cubicBezTo>
                    <a:pt x="545" y="766"/>
                    <a:pt x="467" y="749"/>
                    <a:pt x="388" y="749"/>
                  </a:cubicBezTo>
                  <a:cubicBezTo>
                    <a:pt x="231" y="749"/>
                    <a:pt x="74" y="815"/>
                    <a:pt x="74" y="815"/>
                  </a:cubicBezTo>
                  <a:cubicBezTo>
                    <a:pt x="229" y="1062"/>
                    <a:pt x="380" y="1128"/>
                    <a:pt x="494" y="1128"/>
                  </a:cubicBezTo>
                  <a:cubicBezTo>
                    <a:pt x="556" y="1128"/>
                    <a:pt x="608" y="1108"/>
                    <a:pt x="644" y="1088"/>
                  </a:cubicBezTo>
                  <a:lnTo>
                    <a:pt x="644" y="1162"/>
                  </a:lnTo>
                  <a:cubicBezTo>
                    <a:pt x="632" y="1271"/>
                    <a:pt x="604" y="1379"/>
                    <a:pt x="558" y="1481"/>
                  </a:cubicBezTo>
                  <a:cubicBezTo>
                    <a:pt x="536" y="1504"/>
                    <a:pt x="513" y="1527"/>
                    <a:pt x="501" y="1555"/>
                  </a:cubicBezTo>
                  <a:cubicBezTo>
                    <a:pt x="479" y="1271"/>
                    <a:pt x="0" y="1259"/>
                    <a:pt x="0" y="1259"/>
                  </a:cubicBezTo>
                  <a:lnTo>
                    <a:pt x="0" y="1259"/>
                  </a:lnTo>
                  <a:cubicBezTo>
                    <a:pt x="57" y="1675"/>
                    <a:pt x="262" y="1738"/>
                    <a:pt x="382" y="1738"/>
                  </a:cubicBezTo>
                  <a:cubicBezTo>
                    <a:pt x="353" y="1766"/>
                    <a:pt x="325" y="1800"/>
                    <a:pt x="296" y="1829"/>
                  </a:cubicBezTo>
                  <a:cubicBezTo>
                    <a:pt x="273" y="1852"/>
                    <a:pt x="300" y="1899"/>
                    <a:pt x="332" y="1899"/>
                  </a:cubicBezTo>
                  <a:cubicBezTo>
                    <a:pt x="339" y="1899"/>
                    <a:pt x="346" y="1896"/>
                    <a:pt x="353" y="1891"/>
                  </a:cubicBezTo>
                  <a:cubicBezTo>
                    <a:pt x="410" y="1851"/>
                    <a:pt x="462" y="1806"/>
                    <a:pt x="501" y="1749"/>
                  </a:cubicBezTo>
                  <a:cubicBezTo>
                    <a:pt x="533" y="1766"/>
                    <a:pt x="589" y="1789"/>
                    <a:pt x="657" y="1789"/>
                  </a:cubicBezTo>
                  <a:cubicBezTo>
                    <a:pt x="773" y="1789"/>
                    <a:pt x="928" y="1723"/>
                    <a:pt x="1071" y="1447"/>
                  </a:cubicBezTo>
                  <a:cubicBezTo>
                    <a:pt x="994" y="1423"/>
                    <a:pt x="913" y="1411"/>
                    <a:pt x="830" y="1411"/>
                  </a:cubicBezTo>
                  <a:cubicBezTo>
                    <a:pt x="778" y="1411"/>
                    <a:pt x="725" y="1416"/>
                    <a:pt x="672" y="1424"/>
                  </a:cubicBezTo>
                  <a:cubicBezTo>
                    <a:pt x="707" y="1339"/>
                    <a:pt x="724" y="1248"/>
                    <a:pt x="729" y="1157"/>
                  </a:cubicBezTo>
                  <a:cubicBezTo>
                    <a:pt x="729" y="1117"/>
                    <a:pt x="729" y="1088"/>
                    <a:pt x="729" y="1054"/>
                  </a:cubicBezTo>
                  <a:cubicBezTo>
                    <a:pt x="739" y="1055"/>
                    <a:pt x="751" y="1056"/>
                    <a:pt x="765" y="1056"/>
                  </a:cubicBezTo>
                  <a:cubicBezTo>
                    <a:pt x="877" y="1056"/>
                    <a:pt x="1098" y="995"/>
                    <a:pt x="1134" y="553"/>
                  </a:cubicBezTo>
                  <a:lnTo>
                    <a:pt x="1134" y="553"/>
                  </a:lnTo>
                  <a:cubicBezTo>
                    <a:pt x="1134" y="553"/>
                    <a:pt x="781" y="587"/>
                    <a:pt x="678" y="781"/>
                  </a:cubicBezTo>
                  <a:cubicBezTo>
                    <a:pt x="650" y="684"/>
                    <a:pt x="610" y="598"/>
                    <a:pt x="553" y="513"/>
                  </a:cubicBezTo>
                  <a:cubicBezTo>
                    <a:pt x="729" y="188"/>
                    <a:pt x="200" y="1"/>
                    <a:pt x="20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1" name="Google Shape;1191;p35"/>
            <p:cNvSpPr/>
            <p:nvPr/>
          </p:nvSpPr>
          <p:spPr>
            <a:xfrm rot="941997">
              <a:off x="7155118" y="1088277"/>
              <a:ext cx="1306797" cy="226557"/>
            </a:xfrm>
            <a:custGeom>
              <a:avLst/>
              <a:gdLst/>
              <a:ahLst/>
              <a:cxnLst/>
              <a:rect l="l" t="t" r="r" b="b"/>
              <a:pathLst>
                <a:path w="12303" h="2133" extrusionOk="0">
                  <a:moveTo>
                    <a:pt x="81" y="0"/>
                  </a:moveTo>
                  <a:lnTo>
                    <a:pt x="81" y="0"/>
                  </a:lnTo>
                  <a:cubicBezTo>
                    <a:pt x="314" y="313"/>
                    <a:pt x="553" y="627"/>
                    <a:pt x="781" y="940"/>
                  </a:cubicBezTo>
                  <a:cubicBezTo>
                    <a:pt x="878" y="1071"/>
                    <a:pt x="872" y="1071"/>
                    <a:pt x="776" y="1190"/>
                  </a:cubicBezTo>
                  <a:cubicBezTo>
                    <a:pt x="519" y="1498"/>
                    <a:pt x="246" y="1783"/>
                    <a:pt x="1" y="2119"/>
                  </a:cubicBezTo>
                  <a:cubicBezTo>
                    <a:pt x="364" y="2122"/>
                    <a:pt x="726" y="2132"/>
                    <a:pt x="1088" y="2132"/>
                  </a:cubicBezTo>
                  <a:cubicBezTo>
                    <a:pt x="1424" y="2132"/>
                    <a:pt x="1760" y="2123"/>
                    <a:pt x="2097" y="2090"/>
                  </a:cubicBezTo>
                  <a:cubicBezTo>
                    <a:pt x="2165" y="2085"/>
                    <a:pt x="2245" y="2085"/>
                    <a:pt x="2319" y="2085"/>
                  </a:cubicBezTo>
                  <a:cubicBezTo>
                    <a:pt x="3179" y="2085"/>
                    <a:pt x="4038" y="2091"/>
                    <a:pt x="4899" y="2091"/>
                  </a:cubicBezTo>
                  <a:cubicBezTo>
                    <a:pt x="5651" y="2091"/>
                    <a:pt x="6405" y="2086"/>
                    <a:pt x="7160" y="2067"/>
                  </a:cubicBezTo>
                  <a:cubicBezTo>
                    <a:pt x="8817" y="2028"/>
                    <a:pt x="10480" y="2045"/>
                    <a:pt x="12137" y="2028"/>
                  </a:cubicBezTo>
                  <a:cubicBezTo>
                    <a:pt x="12183" y="2028"/>
                    <a:pt x="12234" y="2016"/>
                    <a:pt x="12280" y="2016"/>
                  </a:cubicBezTo>
                  <a:cubicBezTo>
                    <a:pt x="12092" y="1731"/>
                    <a:pt x="11864" y="1509"/>
                    <a:pt x="11659" y="1259"/>
                  </a:cubicBezTo>
                  <a:cubicBezTo>
                    <a:pt x="11545" y="1116"/>
                    <a:pt x="11539" y="1122"/>
                    <a:pt x="11659" y="974"/>
                  </a:cubicBezTo>
                  <a:cubicBezTo>
                    <a:pt x="11864" y="712"/>
                    <a:pt x="12109" y="496"/>
                    <a:pt x="12303" y="211"/>
                  </a:cubicBezTo>
                  <a:cubicBezTo>
                    <a:pt x="12115" y="205"/>
                    <a:pt x="11927" y="199"/>
                    <a:pt x="11733" y="199"/>
                  </a:cubicBezTo>
                  <a:cubicBezTo>
                    <a:pt x="10594" y="165"/>
                    <a:pt x="9455" y="177"/>
                    <a:pt x="8316" y="137"/>
                  </a:cubicBezTo>
                  <a:cubicBezTo>
                    <a:pt x="7800" y="119"/>
                    <a:pt x="7284" y="118"/>
                    <a:pt x="6769" y="118"/>
                  </a:cubicBezTo>
                  <a:cubicBezTo>
                    <a:pt x="6695" y="118"/>
                    <a:pt x="6621" y="118"/>
                    <a:pt x="6548" y="118"/>
                  </a:cubicBezTo>
                  <a:cubicBezTo>
                    <a:pt x="5958" y="118"/>
                    <a:pt x="5369" y="117"/>
                    <a:pt x="4779" y="91"/>
                  </a:cubicBezTo>
                  <a:cubicBezTo>
                    <a:pt x="3606" y="40"/>
                    <a:pt x="2410" y="74"/>
                    <a:pt x="1220" y="34"/>
                  </a:cubicBezTo>
                  <a:cubicBezTo>
                    <a:pt x="844" y="23"/>
                    <a:pt x="462" y="12"/>
                    <a:pt x="81"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2" name="Google Shape;1192;p35"/>
            <p:cNvSpPr/>
            <p:nvPr/>
          </p:nvSpPr>
          <p:spPr>
            <a:xfrm rot="941997">
              <a:off x="7080265" y="1316839"/>
              <a:ext cx="1390816" cy="45885"/>
            </a:xfrm>
            <a:custGeom>
              <a:avLst/>
              <a:gdLst/>
              <a:ahLst/>
              <a:cxnLst/>
              <a:rect l="l" t="t" r="r" b="b"/>
              <a:pathLst>
                <a:path w="13094" h="432" extrusionOk="0">
                  <a:moveTo>
                    <a:pt x="12763" y="0"/>
                  </a:moveTo>
                  <a:cubicBezTo>
                    <a:pt x="12697" y="24"/>
                    <a:pt x="12630" y="36"/>
                    <a:pt x="12564" y="36"/>
                  </a:cubicBezTo>
                  <a:cubicBezTo>
                    <a:pt x="12551" y="36"/>
                    <a:pt x="12537" y="35"/>
                    <a:pt x="12524" y="34"/>
                  </a:cubicBezTo>
                  <a:lnTo>
                    <a:pt x="11653" y="40"/>
                  </a:lnTo>
                  <a:cubicBezTo>
                    <a:pt x="8896" y="51"/>
                    <a:pt x="6134" y="91"/>
                    <a:pt x="3378" y="103"/>
                  </a:cubicBezTo>
                  <a:cubicBezTo>
                    <a:pt x="2415" y="108"/>
                    <a:pt x="1453" y="120"/>
                    <a:pt x="490" y="137"/>
                  </a:cubicBezTo>
                  <a:cubicBezTo>
                    <a:pt x="468" y="140"/>
                    <a:pt x="445" y="141"/>
                    <a:pt x="422" y="141"/>
                  </a:cubicBezTo>
                  <a:cubicBezTo>
                    <a:pt x="350" y="141"/>
                    <a:pt x="274" y="127"/>
                    <a:pt x="205" y="97"/>
                  </a:cubicBezTo>
                  <a:cubicBezTo>
                    <a:pt x="126" y="177"/>
                    <a:pt x="52" y="262"/>
                    <a:pt x="0" y="365"/>
                  </a:cubicBezTo>
                  <a:cubicBezTo>
                    <a:pt x="333" y="404"/>
                    <a:pt x="5300" y="432"/>
                    <a:pt x="9020" y="432"/>
                  </a:cubicBezTo>
                  <a:cubicBezTo>
                    <a:pt x="11228" y="432"/>
                    <a:pt x="12996" y="422"/>
                    <a:pt x="13094" y="399"/>
                  </a:cubicBezTo>
                  <a:cubicBezTo>
                    <a:pt x="13008" y="245"/>
                    <a:pt x="12894" y="108"/>
                    <a:pt x="12763"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3" name="Google Shape;1193;p35"/>
            <p:cNvSpPr/>
            <p:nvPr/>
          </p:nvSpPr>
          <p:spPr>
            <a:xfrm rot="941997">
              <a:off x="7174192" y="1054534"/>
              <a:ext cx="1375733" cy="43017"/>
            </a:xfrm>
            <a:custGeom>
              <a:avLst/>
              <a:gdLst/>
              <a:ahLst/>
              <a:cxnLst/>
              <a:rect l="l" t="t" r="r" b="b"/>
              <a:pathLst>
                <a:path w="12952" h="405" extrusionOk="0">
                  <a:moveTo>
                    <a:pt x="4710" y="0"/>
                  </a:moveTo>
                  <a:cubicBezTo>
                    <a:pt x="3213" y="0"/>
                    <a:pt x="1726" y="6"/>
                    <a:pt x="234" y="11"/>
                  </a:cubicBezTo>
                  <a:lnTo>
                    <a:pt x="132" y="11"/>
                  </a:lnTo>
                  <a:cubicBezTo>
                    <a:pt x="124" y="13"/>
                    <a:pt x="116" y="14"/>
                    <a:pt x="108" y="14"/>
                  </a:cubicBezTo>
                  <a:cubicBezTo>
                    <a:pt x="94" y="14"/>
                    <a:pt x="80" y="12"/>
                    <a:pt x="66" y="12"/>
                  </a:cubicBezTo>
                  <a:cubicBezTo>
                    <a:pt x="42" y="12"/>
                    <a:pt x="19" y="18"/>
                    <a:pt x="1" y="51"/>
                  </a:cubicBezTo>
                  <a:cubicBezTo>
                    <a:pt x="29" y="142"/>
                    <a:pt x="80" y="217"/>
                    <a:pt x="154" y="273"/>
                  </a:cubicBezTo>
                  <a:cubicBezTo>
                    <a:pt x="209" y="223"/>
                    <a:pt x="268" y="213"/>
                    <a:pt x="328" y="213"/>
                  </a:cubicBezTo>
                  <a:cubicBezTo>
                    <a:pt x="363" y="213"/>
                    <a:pt x="398" y="217"/>
                    <a:pt x="433" y="217"/>
                  </a:cubicBezTo>
                  <a:cubicBezTo>
                    <a:pt x="1415" y="217"/>
                    <a:pt x="2392" y="267"/>
                    <a:pt x="3372" y="267"/>
                  </a:cubicBezTo>
                  <a:cubicBezTo>
                    <a:pt x="3535" y="267"/>
                    <a:pt x="3698" y="265"/>
                    <a:pt x="3862" y="262"/>
                  </a:cubicBezTo>
                  <a:lnTo>
                    <a:pt x="3947" y="262"/>
                  </a:lnTo>
                  <a:cubicBezTo>
                    <a:pt x="5559" y="279"/>
                    <a:pt x="7171" y="296"/>
                    <a:pt x="8783" y="330"/>
                  </a:cubicBezTo>
                  <a:cubicBezTo>
                    <a:pt x="10001" y="353"/>
                    <a:pt x="11220" y="342"/>
                    <a:pt x="12439" y="359"/>
                  </a:cubicBezTo>
                  <a:cubicBezTo>
                    <a:pt x="12451" y="359"/>
                    <a:pt x="12464" y="359"/>
                    <a:pt x="12477" y="359"/>
                  </a:cubicBezTo>
                  <a:cubicBezTo>
                    <a:pt x="12536" y="359"/>
                    <a:pt x="12599" y="363"/>
                    <a:pt x="12655" y="404"/>
                  </a:cubicBezTo>
                  <a:cubicBezTo>
                    <a:pt x="12752" y="291"/>
                    <a:pt x="12872" y="194"/>
                    <a:pt x="12951" y="51"/>
                  </a:cubicBezTo>
                  <a:cubicBezTo>
                    <a:pt x="12920" y="20"/>
                    <a:pt x="12888" y="13"/>
                    <a:pt x="12857" y="13"/>
                  </a:cubicBezTo>
                  <a:cubicBezTo>
                    <a:pt x="12833" y="13"/>
                    <a:pt x="12809" y="17"/>
                    <a:pt x="12786" y="17"/>
                  </a:cubicBezTo>
                  <a:cubicBezTo>
                    <a:pt x="10092" y="6"/>
                    <a:pt x="7404" y="0"/>
                    <a:pt x="4710"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4" name="Google Shape;1194;p35"/>
            <p:cNvSpPr/>
            <p:nvPr/>
          </p:nvSpPr>
          <p:spPr>
            <a:xfrm rot="941997">
              <a:off x="7184666" y="1074267"/>
              <a:ext cx="1327935" cy="43336"/>
            </a:xfrm>
            <a:custGeom>
              <a:avLst/>
              <a:gdLst/>
              <a:ahLst/>
              <a:cxnLst/>
              <a:rect l="l" t="t" r="r" b="b"/>
              <a:pathLst>
                <a:path w="12502" h="408" extrusionOk="0">
                  <a:moveTo>
                    <a:pt x="174" y="0"/>
                  </a:moveTo>
                  <a:cubicBezTo>
                    <a:pt x="114" y="0"/>
                    <a:pt x="55" y="10"/>
                    <a:pt x="0" y="60"/>
                  </a:cubicBezTo>
                  <a:lnTo>
                    <a:pt x="97" y="197"/>
                  </a:lnTo>
                  <a:cubicBezTo>
                    <a:pt x="473" y="209"/>
                    <a:pt x="855" y="220"/>
                    <a:pt x="1236" y="237"/>
                  </a:cubicBezTo>
                  <a:cubicBezTo>
                    <a:pt x="2421" y="271"/>
                    <a:pt x="3605" y="237"/>
                    <a:pt x="4796" y="288"/>
                  </a:cubicBezTo>
                  <a:cubicBezTo>
                    <a:pt x="5388" y="314"/>
                    <a:pt x="5977" y="315"/>
                    <a:pt x="6566" y="315"/>
                  </a:cubicBezTo>
                  <a:cubicBezTo>
                    <a:pt x="6640" y="315"/>
                    <a:pt x="6713" y="315"/>
                    <a:pt x="6787" y="315"/>
                  </a:cubicBezTo>
                  <a:cubicBezTo>
                    <a:pt x="7302" y="315"/>
                    <a:pt x="7817" y="316"/>
                    <a:pt x="8332" y="334"/>
                  </a:cubicBezTo>
                  <a:cubicBezTo>
                    <a:pt x="9471" y="374"/>
                    <a:pt x="10610" y="362"/>
                    <a:pt x="11749" y="396"/>
                  </a:cubicBezTo>
                  <a:cubicBezTo>
                    <a:pt x="11937" y="402"/>
                    <a:pt x="12125" y="402"/>
                    <a:pt x="12319" y="408"/>
                  </a:cubicBezTo>
                  <a:cubicBezTo>
                    <a:pt x="12393" y="351"/>
                    <a:pt x="12456" y="277"/>
                    <a:pt x="12501" y="197"/>
                  </a:cubicBezTo>
                  <a:cubicBezTo>
                    <a:pt x="12433" y="140"/>
                    <a:pt x="12359" y="152"/>
                    <a:pt x="12279" y="146"/>
                  </a:cubicBezTo>
                  <a:cubicBezTo>
                    <a:pt x="11066" y="129"/>
                    <a:pt x="9847" y="140"/>
                    <a:pt x="8623" y="117"/>
                  </a:cubicBezTo>
                  <a:cubicBezTo>
                    <a:pt x="7017" y="83"/>
                    <a:pt x="5405" y="60"/>
                    <a:pt x="3793" y="49"/>
                  </a:cubicBezTo>
                  <a:lnTo>
                    <a:pt x="3708" y="49"/>
                  </a:lnTo>
                  <a:cubicBezTo>
                    <a:pt x="3533" y="53"/>
                    <a:pt x="3358" y="54"/>
                    <a:pt x="3184" y="54"/>
                  </a:cubicBezTo>
                  <a:cubicBezTo>
                    <a:pt x="2215" y="54"/>
                    <a:pt x="1249" y="8"/>
                    <a:pt x="279" y="4"/>
                  </a:cubicBezTo>
                  <a:cubicBezTo>
                    <a:pt x="244" y="4"/>
                    <a:pt x="209" y="0"/>
                    <a:pt x="174" y="0"/>
                  </a:cubicBezTo>
                  <a:close/>
                </a:path>
              </a:pathLst>
            </a:custGeom>
            <a:solidFill>
              <a:srgbClr val="F9E4C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5" name="Google Shape;1195;p35"/>
            <p:cNvSpPr/>
            <p:nvPr/>
          </p:nvSpPr>
          <p:spPr>
            <a:xfrm rot="941997">
              <a:off x="7109013" y="1297170"/>
              <a:ext cx="1333989" cy="33776"/>
            </a:xfrm>
            <a:custGeom>
              <a:avLst/>
              <a:gdLst/>
              <a:ahLst/>
              <a:cxnLst/>
              <a:rect l="l" t="t" r="r" b="b"/>
              <a:pathLst>
                <a:path w="12559" h="318" extrusionOk="0">
                  <a:moveTo>
                    <a:pt x="12416" y="1"/>
                  </a:moveTo>
                  <a:cubicBezTo>
                    <a:pt x="12370" y="6"/>
                    <a:pt x="12325" y="12"/>
                    <a:pt x="12273" y="12"/>
                  </a:cubicBezTo>
                  <a:cubicBezTo>
                    <a:pt x="10622" y="35"/>
                    <a:pt x="8959" y="12"/>
                    <a:pt x="7302" y="57"/>
                  </a:cubicBezTo>
                  <a:cubicBezTo>
                    <a:pt x="6607" y="75"/>
                    <a:pt x="5911" y="79"/>
                    <a:pt x="5215" y="79"/>
                  </a:cubicBezTo>
                  <a:cubicBezTo>
                    <a:pt x="4454" y="79"/>
                    <a:pt x="3693" y="74"/>
                    <a:pt x="2933" y="74"/>
                  </a:cubicBezTo>
                  <a:cubicBezTo>
                    <a:pt x="2775" y="74"/>
                    <a:pt x="2618" y="74"/>
                    <a:pt x="2461" y="75"/>
                  </a:cubicBezTo>
                  <a:cubicBezTo>
                    <a:pt x="2387" y="75"/>
                    <a:pt x="2313" y="75"/>
                    <a:pt x="2239" y="80"/>
                  </a:cubicBezTo>
                  <a:cubicBezTo>
                    <a:pt x="1912" y="112"/>
                    <a:pt x="1587" y="122"/>
                    <a:pt x="1262" y="122"/>
                  </a:cubicBezTo>
                  <a:cubicBezTo>
                    <a:pt x="889" y="122"/>
                    <a:pt x="517" y="109"/>
                    <a:pt x="143" y="103"/>
                  </a:cubicBezTo>
                  <a:cubicBezTo>
                    <a:pt x="86" y="149"/>
                    <a:pt x="34" y="206"/>
                    <a:pt x="0" y="274"/>
                  </a:cubicBezTo>
                  <a:cubicBezTo>
                    <a:pt x="69" y="304"/>
                    <a:pt x="142" y="318"/>
                    <a:pt x="215" y="318"/>
                  </a:cubicBezTo>
                  <a:cubicBezTo>
                    <a:pt x="238" y="318"/>
                    <a:pt x="262" y="317"/>
                    <a:pt x="285" y="314"/>
                  </a:cubicBezTo>
                  <a:cubicBezTo>
                    <a:pt x="1248" y="297"/>
                    <a:pt x="2210" y="285"/>
                    <a:pt x="3173" y="280"/>
                  </a:cubicBezTo>
                  <a:cubicBezTo>
                    <a:pt x="5929" y="268"/>
                    <a:pt x="8685" y="228"/>
                    <a:pt x="11448" y="217"/>
                  </a:cubicBezTo>
                  <a:lnTo>
                    <a:pt x="12319" y="211"/>
                  </a:lnTo>
                  <a:cubicBezTo>
                    <a:pt x="12332" y="212"/>
                    <a:pt x="12346" y="213"/>
                    <a:pt x="12359" y="213"/>
                  </a:cubicBezTo>
                  <a:cubicBezTo>
                    <a:pt x="12427" y="213"/>
                    <a:pt x="12496" y="201"/>
                    <a:pt x="12558" y="177"/>
                  </a:cubicBezTo>
                  <a:cubicBezTo>
                    <a:pt x="12530" y="109"/>
                    <a:pt x="12478" y="46"/>
                    <a:pt x="12416" y="1"/>
                  </a:cubicBezTo>
                  <a:close/>
                </a:path>
              </a:pathLst>
            </a:custGeom>
            <a:solidFill>
              <a:srgbClr val="F9E4C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Vintage Photo Album For Education by Slidesgo">
  <a:themeElements>
    <a:clrScheme name="Simple Light">
      <a:dk1>
        <a:srgbClr val="4F493D"/>
      </a:dk1>
      <a:lt1>
        <a:srgbClr val="AFAB85"/>
      </a:lt1>
      <a:dk2>
        <a:srgbClr val="4F493D"/>
      </a:dk2>
      <a:lt2>
        <a:srgbClr val="F8CD7D"/>
      </a:lt2>
      <a:accent1>
        <a:srgbClr val="F9E4C2"/>
      </a:accent1>
      <a:accent2>
        <a:srgbClr val="E4A448"/>
      </a:accent2>
      <a:accent3>
        <a:srgbClr val="9C693D"/>
      </a:accent3>
      <a:accent4>
        <a:srgbClr val="6E9077"/>
      </a:accent4>
      <a:accent5>
        <a:srgbClr val="FFFFFF"/>
      </a:accent5>
      <a:accent6>
        <a:srgbClr val="FFFFFF"/>
      </a:accent6>
      <a:hlink>
        <a:srgbClr val="4F493D"/>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1192</Words>
  <Application>Microsoft Office PowerPoint</Application>
  <PresentationFormat>On-screen Show (16:9)</PresentationFormat>
  <Paragraphs>146</Paragraphs>
  <Slides>35</Slides>
  <Notes>35</Notes>
  <HiddenSlides>0</HiddenSlides>
  <MMClips>0</MMClips>
  <ScaleCrop>false</ScaleCrop>
  <HeadingPairs>
    <vt:vector size="4" baseType="variant">
      <vt:variant>
        <vt:lpstr>Theme</vt:lpstr>
      </vt:variant>
      <vt:variant>
        <vt:i4>2</vt:i4>
      </vt:variant>
      <vt:variant>
        <vt:lpstr>Slide Titles</vt:lpstr>
      </vt:variant>
      <vt:variant>
        <vt:i4>35</vt:i4>
      </vt:variant>
    </vt:vector>
  </HeadingPairs>
  <TitlesOfParts>
    <vt:vector size="37" baseType="lpstr">
      <vt:lpstr>Simple Light</vt:lpstr>
      <vt:lpstr>Vintage Photo Album For Education by Slidesgo</vt:lpstr>
      <vt:lpstr>SUMMER TRAINING PROJECT  SOCIAL MEDIA RESUME GENERATOR </vt:lpstr>
      <vt:lpstr>PowerPoint Presentation</vt:lpstr>
      <vt:lpstr>1.</vt:lpstr>
      <vt:lpstr>01</vt:lpstr>
      <vt:lpstr>ABSTRACT</vt:lpstr>
      <vt:lpstr>02</vt:lpstr>
      <vt:lpstr>PowerPoint Presentation</vt:lpstr>
      <vt:lpstr>PowerPoint Presentation</vt:lpstr>
      <vt:lpstr>PowerPoint Presentation</vt:lpstr>
      <vt:lpstr>03</vt:lpstr>
      <vt:lpstr>PowerPoint Presentation</vt:lpstr>
      <vt:lpstr>PowerPoint Presentation</vt:lpstr>
      <vt:lpstr>PowerPoint Presentation</vt:lpstr>
      <vt:lpstr>PowerPoint Presentation</vt:lpstr>
      <vt:lpstr>Working of Project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*Enter Your username to directly view your resume</vt:lpstr>
      <vt:lpstr>PowerPoint Presentation</vt:lpstr>
      <vt:lpstr>PowerPoint Presentation</vt:lpstr>
      <vt:lpstr> *Exit Program </vt:lpstr>
      <vt:lpstr>PowerPoint Presentation</vt:lpstr>
      <vt:lpstr>05</vt:lpstr>
      <vt:lpstr>Conclusion</vt:lpstr>
      <vt:lpstr>06</vt:lpstr>
      <vt:lpstr>FUTURE SCOPE</vt:lpstr>
      <vt:lpstr>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SUMMER TRAINING PROJECT  SOCIAL MEDIA RESUME GENERATOR </dc:title>
  <cp:lastModifiedBy>PC</cp:lastModifiedBy>
  <cp:revision>2</cp:revision>
  <dcterms:modified xsi:type="dcterms:W3CDTF">2021-10-02T07:07:29Z</dcterms:modified>
</cp:coreProperties>
</file>